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2" r:id="rId1"/>
    <p:sldMasterId id="2147483963" r:id="rId2"/>
  </p:sldMasterIdLst>
  <p:notesMasterIdLst>
    <p:notesMasterId r:id="rId23"/>
  </p:notesMasterIdLst>
  <p:handoutMasterIdLst>
    <p:handoutMasterId r:id="rId24"/>
  </p:handoutMasterIdLst>
  <p:sldIdLst>
    <p:sldId id="331" r:id="rId3"/>
    <p:sldId id="332" r:id="rId4"/>
    <p:sldId id="333" r:id="rId5"/>
    <p:sldId id="334" r:id="rId6"/>
    <p:sldId id="335" r:id="rId7"/>
    <p:sldId id="336" r:id="rId8"/>
    <p:sldId id="337" r:id="rId9"/>
    <p:sldId id="338" r:id="rId10"/>
    <p:sldId id="339" r:id="rId11"/>
    <p:sldId id="340" r:id="rId12"/>
    <p:sldId id="341" r:id="rId13"/>
    <p:sldId id="342" r:id="rId14"/>
    <p:sldId id="343" r:id="rId15"/>
    <p:sldId id="344" r:id="rId16"/>
    <p:sldId id="345" r:id="rId17"/>
    <p:sldId id="346" r:id="rId18"/>
    <p:sldId id="347" r:id="rId19"/>
    <p:sldId id="348" r:id="rId20"/>
    <p:sldId id="350" r:id="rId21"/>
    <p:sldId id="349" r:id="rId22"/>
  </p:sldIdLst>
  <p:sldSz cx="9144000" cy="6858000" type="screen4x3"/>
  <p:notesSz cx="6858000" cy="9144000"/>
  <p:defaultTextStyle>
    <a:defPPr>
      <a:defRPr lang="en-GB"/>
    </a:defPPr>
    <a:lvl1pPr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1pPr>
    <a:lvl2pPr marL="4572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2pPr>
    <a:lvl3pPr marL="9144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3pPr>
    <a:lvl4pPr marL="13716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4pPr>
    <a:lvl5pPr marL="18288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0" name="Author" initials="A" lastIdx="0" clrIdx="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BFE4ED"/>
    <a:srgbClr val="82CBDD"/>
    <a:srgbClr val="02628C"/>
    <a:srgbClr val="00628C"/>
    <a:srgbClr val="F6B99C"/>
    <a:srgbClr val="C8E2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5" autoAdjust="0"/>
    <p:restoredTop sz="90667" autoAdjust="0"/>
  </p:normalViewPr>
  <p:slideViewPr>
    <p:cSldViewPr snapToGrid="0">
      <p:cViewPr varScale="1">
        <p:scale>
          <a:sx n="60" d="100"/>
          <a:sy n="60" d="100"/>
        </p:scale>
        <p:origin x="1412" y="5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99" d="100"/>
          <a:sy n="99" d="100"/>
        </p:scale>
        <p:origin x="3064" y="184"/>
      </p:cViewPr>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C2368A-073F-454C-AA2E-3C44DC4C47C1}" type="datetimeFigureOut">
              <a:rPr lang="en-US" smtClean="0"/>
              <a:pPr/>
              <a:t>2/28/2018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55692D-1BD2-0646-89ED-8056ECA92CC7}" type="slidenum">
              <a:rPr lang="en-US" smtClean="0"/>
              <a:pPr/>
              <a:t>‹#›</a:t>
            </a:fld>
            <a:endParaRPr lang="en-US"/>
          </a:p>
        </p:txBody>
      </p:sp>
    </p:spTree>
    <p:extLst>
      <p:ext uri="{BB962C8B-B14F-4D97-AF65-F5344CB8AC3E}">
        <p14:creationId xmlns:p14="http://schemas.microsoft.com/office/powerpoint/2010/main" val="821257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D82ED8-BF9E-1842-9745-8BACABFF8F0C}" type="datetimeFigureOut">
              <a:rPr lang="en-US" smtClean="0"/>
              <a:pPr/>
              <a:t>2/28/2018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B2033A-FB0F-7949-A9F0-CBC790DC54B4}" type="slidenum">
              <a:rPr lang="en-US" smtClean="0"/>
              <a:pPr/>
              <a:t>‹#›</a:t>
            </a:fld>
            <a:endParaRPr lang="en-US"/>
          </a:p>
        </p:txBody>
      </p:sp>
    </p:spTree>
    <p:extLst>
      <p:ext uri="{BB962C8B-B14F-4D97-AF65-F5344CB8AC3E}">
        <p14:creationId xmlns:p14="http://schemas.microsoft.com/office/powerpoint/2010/main" val="1314362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5</a:t>
            </a:fld>
            <a:endParaRPr lang="en-US"/>
          </a:p>
        </p:txBody>
      </p:sp>
    </p:spTree>
    <p:extLst>
      <p:ext uri="{BB962C8B-B14F-4D97-AF65-F5344CB8AC3E}">
        <p14:creationId xmlns:p14="http://schemas.microsoft.com/office/powerpoint/2010/main" val="3304249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16</a:t>
            </a:fld>
            <a:endParaRPr lang="en-US"/>
          </a:p>
        </p:txBody>
      </p:sp>
    </p:spTree>
    <p:extLst>
      <p:ext uri="{BB962C8B-B14F-4D97-AF65-F5344CB8AC3E}">
        <p14:creationId xmlns:p14="http://schemas.microsoft.com/office/powerpoint/2010/main" val="4281693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17</a:t>
            </a:fld>
            <a:endParaRPr lang="en-US"/>
          </a:p>
        </p:txBody>
      </p:sp>
    </p:spTree>
    <p:extLst>
      <p:ext uri="{BB962C8B-B14F-4D97-AF65-F5344CB8AC3E}">
        <p14:creationId xmlns:p14="http://schemas.microsoft.com/office/powerpoint/2010/main" val="93005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18</a:t>
            </a:fld>
            <a:endParaRPr lang="en-US"/>
          </a:p>
        </p:txBody>
      </p:sp>
    </p:spTree>
    <p:extLst>
      <p:ext uri="{BB962C8B-B14F-4D97-AF65-F5344CB8AC3E}">
        <p14:creationId xmlns:p14="http://schemas.microsoft.com/office/powerpoint/2010/main" val="479719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19</a:t>
            </a:fld>
            <a:endParaRPr lang="en-US"/>
          </a:p>
        </p:txBody>
      </p:sp>
    </p:spTree>
    <p:extLst>
      <p:ext uri="{BB962C8B-B14F-4D97-AF65-F5344CB8AC3E}">
        <p14:creationId xmlns:p14="http://schemas.microsoft.com/office/powerpoint/2010/main" val="1918918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Pippa has eighty-seven marbles. Lotte has fewer marbles than Pippa. In one jar Lotte has fifty-eight marbles. What is the maximum number of marbles Lotte could have in the second jar?</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20</a:t>
            </a:fld>
            <a:endParaRPr lang="en-US"/>
          </a:p>
        </p:txBody>
      </p:sp>
    </p:spTree>
    <p:extLst>
      <p:ext uri="{BB962C8B-B14F-4D97-AF65-F5344CB8AC3E}">
        <p14:creationId xmlns:p14="http://schemas.microsoft.com/office/powerpoint/2010/main" val="162918652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ncetm.org.uk/masterypd" TargetMode="External"/><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hyperlink" Target="http://www.ncetm.org.uk/masterypd" TargetMode="Externa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03649" y="2618343"/>
            <a:ext cx="7740352" cy="1621314"/>
          </a:xfrm>
          <a:prstGeom prst="rect">
            <a:avLst/>
          </a:prstGeom>
        </p:spPr>
      </p:pic>
      <p:sp>
        <p:nvSpPr>
          <p:cNvPr id="44036" name="Rectangle 4"/>
          <p:cNvSpPr>
            <a:spLocks noGrp="1" noChangeArrowheads="1"/>
          </p:cNvSpPr>
          <p:nvPr>
            <p:ph type="ctrTitle" hasCustomPrompt="1"/>
          </p:nvPr>
        </p:nvSpPr>
        <p:spPr>
          <a:xfrm>
            <a:off x="2483768" y="2803101"/>
            <a:ext cx="6279232" cy="758825"/>
          </a:xfrm>
          <a:extLst/>
        </p:spPr>
        <p:txBody>
          <a:bodyPr anchor="ctr" anchorCtr="0"/>
          <a:lstStyle>
            <a:lvl1pPr algn="r">
              <a:defRPr sz="2800" b="0" baseline="0">
                <a:solidFill>
                  <a:schemeClr val="tx1"/>
                </a:solidFill>
                <a:latin typeface="Myriad Pro" charset="0"/>
                <a:ea typeface="Myriad Pro" charset="0"/>
                <a:cs typeface="Myriad Pro" charset="0"/>
              </a:defRPr>
            </a:lvl1pPr>
          </a:lstStyle>
          <a:p>
            <a:pPr lvl="0"/>
            <a:r>
              <a:rPr lang="en-GB" noProof="0" dirty="0"/>
              <a:t>Segment title</a:t>
            </a:r>
          </a:p>
        </p:txBody>
      </p:sp>
      <p:sp>
        <p:nvSpPr>
          <p:cNvPr id="44037" name="Rectangle 5"/>
          <p:cNvSpPr>
            <a:spLocks noGrp="1" noChangeArrowheads="1"/>
          </p:cNvSpPr>
          <p:nvPr>
            <p:ph type="subTitle" idx="1" hasCustomPrompt="1"/>
          </p:nvPr>
        </p:nvSpPr>
        <p:spPr>
          <a:xfrm>
            <a:off x="2483768" y="3746683"/>
            <a:ext cx="6279232" cy="355600"/>
          </a:xfrm>
        </p:spPr>
        <p:txBody>
          <a:bodyPr anchor="ctr" anchorCtr="0"/>
          <a:lstStyle>
            <a:lvl1pPr marL="0" indent="0" algn="r">
              <a:defRPr sz="1800" baseline="0">
                <a:solidFill>
                  <a:schemeClr val="tx1"/>
                </a:solidFill>
                <a:latin typeface="Myriad Pro" charset="0"/>
                <a:ea typeface="Myriad Pro" charset="0"/>
                <a:cs typeface="Myriad Pro" charset="0"/>
              </a:defRPr>
            </a:lvl1pPr>
          </a:lstStyle>
          <a:p>
            <a:pPr lvl="0"/>
            <a:r>
              <a:rPr lang="en-GB" noProof="0" dirty="0"/>
              <a:t>Representations | Year X</a:t>
            </a:r>
          </a:p>
        </p:txBody>
      </p:sp>
      <p:sp>
        <p:nvSpPr>
          <p:cNvPr id="11" name="Rectangle 4"/>
          <p:cNvSpPr txBox="1">
            <a:spLocks noChangeArrowheads="1"/>
          </p:cNvSpPr>
          <p:nvPr userDrawn="1"/>
        </p:nvSpPr>
        <p:spPr bwMode="auto">
          <a:xfrm>
            <a:off x="1492297" y="4877634"/>
            <a:ext cx="7239000" cy="4360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2400" b="0" baseline="0">
                <a:solidFill>
                  <a:schemeClr val="tx1"/>
                </a:solidFill>
                <a:latin typeface="Myriad Pro" charset="0"/>
                <a:ea typeface="Myriad Pro" charset="0"/>
                <a:cs typeface="Myriad Pro" charset="0"/>
              </a:defRPr>
            </a:lvl1pPr>
            <a:lvl2pPr algn="l" rtl="0" eaLnBrk="0" fontAlgn="base" hangingPunct="0">
              <a:spcBef>
                <a:spcPct val="0"/>
              </a:spcBef>
              <a:spcAft>
                <a:spcPct val="0"/>
              </a:spcAft>
              <a:defRPr sz="3600" b="1">
                <a:solidFill>
                  <a:srgbClr val="00628C"/>
                </a:solidFill>
                <a:latin typeface="Arial" charset="0"/>
              </a:defRPr>
            </a:lvl2pPr>
            <a:lvl3pPr algn="l" rtl="0" eaLnBrk="0" fontAlgn="base" hangingPunct="0">
              <a:spcBef>
                <a:spcPct val="0"/>
              </a:spcBef>
              <a:spcAft>
                <a:spcPct val="0"/>
              </a:spcAft>
              <a:defRPr sz="3600" b="1">
                <a:solidFill>
                  <a:srgbClr val="00628C"/>
                </a:solidFill>
                <a:latin typeface="Arial" charset="0"/>
              </a:defRPr>
            </a:lvl3pPr>
            <a:lvl4pPr algn="l" rtl="0" eaLnBrk="0" fontAlgn="base" hangingPunct="0">
              <a:spcBef>
                <a:spcPct val="0"/>
              </a:spcBef>
              <a:spcAft>
                <a:spcPct val="0"/>
              </a:spcAft>
              <a:defRPr sz="3600" b="1">
                <a:solidFill>
                  <a:srgbClr val="00628C"/>
                </a:solidFill>
                <a:latin typeface="Arial" charset="0"/>
              </a:defRPr>
            </a:lvl4pPr>
            <a:lvl5pPr algn="l" rtl="0" eaLnBrk="0" fontAlgn="base" hangingPunct="0">
              <a:spcBef>
                <a:spcPct val="0"/>
              </a:spcBef>
              <a:spcAft>
                <a:spcPct val="0"/>
              </a:spcAft>
              <a:defRPr sz="3600" b="1">
                <a:solidFill>
                  <a:srgbClr val="00628C"/>
                </a:solidFill>
                <a:latin typeface="Arial" charset="0"/>
              </a:defRPr>
            </a:lvl5pPr>
            <a:lvl6pPr marL="457200" algn="l" rtl="0" fontAlgn="base">
              <a:spcBef>
                <a:spcPct val="0"/>
              </a:spcBef>
              <a:spcAft>
                <a:spcPct val="0"/>
              </a:spcAft>
              <a:defRPr sz="3600" b="1">
                <a:solidFill>
                  <a:srgbClr val="00628C"/>
                </a:solidFill>
                <a:latin typeface="Arial" charset="0"/>
              </a:defRPr>
            </a:lvl6pPr>
            <a:lvl7pPr marL="914400" algn="l" rtl="0" fontAlgn="base">
              <a:spcBef>
                <a:spcPct val="0"/>
              </a:spcBef>
              <a:spcAft>
                <a:spcPct val="0"/>
              </a:spcAft>
              <a:defRPr sz="3600" b="1">
                <a:solidFill>
                  <a:srgbClr val="00628C"/>
                </a:solidFill>
                <a:latin typeface="Arial" charset="0"/>
              </a:defRPr>
            </a:lvl7pPr>
            <a:lvl8pPr marL="1371600" algn="l" rtl="0" fontAlgn="base">
              <a:spcBef>
                <a:spcPct val="0"/>
              </a:spcBef>
              <a:spcAft>
                <a:spcPct val="0"/>
              </a:spcAft>
              <a:defRPr sz="3600" b="1">
                <a:solidFill>
                  <a:srgbClr val="00628C"/>
                </a:solidFill>
                <a:latin typeface="Arial" charset="0"/>
              </a:defRPr>
            </a:lvl8pPr>
            <a:lvl9pPr marL="1828800" algn="l" rtl="0" fontAlgn="base">
              <a:spcBef>
                <a:spcPct val="0"/>
              </a:spcBef>
              <a:spcAft>
                <a:spcPct val="0"/>
              </a:spcAft>
              <a:defRPr sz="3600" b="1">
                <a:solidFill>
                  <a:srgbClr val="00628C"/>
                </a:solidFill>
                <a:latin typeface="Arial" charset="0"/>
              </a:defRPr>
            </a:lvl9pPr>
          </a:lstStyle>
          <a:p>
            <a:pPr algn="l">
              <a:buClrTx/>
              <a:buFontTx/>
              <a:buNone/>
            </a:pPr>
            <a:r>
              <a:rPr lang="en-GB" b="1" kern="0" dirty="0">
                <a:solidFill>
                  <a:srgbClr val="00628C"/>
                </a:solidFill>
              </a:rPr>
              <a:t>Mastery Professional Development</a:t>
            </a:r>
          </a:p>
        </p:txBody>
      </p:sp>
      <p:sp>
        <p:nvSpPr>
          <p:cNvPr id="2" name="Rectangle 1"/>
          <p:cNvSpPr/>
          <p:nvPr userDrawn="1"/>
        </p:nvSpPr>
        <p:spPr>
          <a:xfrm>
            <a:off x="4191000" y="6073157"/>
            <a:ext cx="4572000" cy="553998"/>
          </a:xfrm>
          <a:prstGeom prst="rect">
            <a:avLst/>
          </a:prstGeom>
        </p:spPr>
        <p:txBody>
          <a:bodyPr>
            <a:spAutoFit/>
          </a:bodyPr>
          <a:lstStyle/>
          <a:p>
            <a:pPr algn="r">
              <a:buFontTx/>
              <a:buNone/>
            </a:pPr>
            <a:r>
              <a:rPr lang="en-US" sz="1500" dirty="0">
                <a:solidFill>
                  <a:srgbClr val="00628C"/>
                </a:solidFill>
                <a:effectLst/>
                <a:latin typeface="Myriad Pro" charset="0"/>
                <a:hlinkClick r:id="rId3"/>
              </a:rPr>
              <a:t>www.ncetm.org.uk/masterypd</a:t>
            </a:r>
            <a:r>
              <a:rPr lang="en-US" sz="1500" dirty="0">
                <a:solidFill>
                  <a:srgbClr val="00628C"/>
                </a:solidFill>
                <a:effectLst/>
                <a:latin typeface="Myriad Pro" charset="0"/>
              </a:rPr>
              <a:t/>
            </a:r>
            <a:br>
              <a:rPr lang="en-US" sz="1500" dirty="0">
                <a:solidFill>
                  <a:srgbClr val="00628C"/>
                </a:solidFill>
                <a:effectLst/>
                <a:latin typeface="Myriad Pro" charset="0"/>
              </a:rPr>
            </a:br>
            <a:r>
              <a:rPr lang="en-US" sz="1500" dirty="0">
                <a:solidFill>
                  <a:srgbClr val="00628C"/>
                </a:solidFill>
                <a:effectLst/>
                <a:latin typeface="Myriad Pro" charset="0"/>
              </a:rPr>
              <a:t>© Crown Copyright 2017 </a:t>
            </a:r>
          </a:p>
        </p:txBody>
      </p:sp>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21060" y="520876"/>
            <a:ext cx="2969940" cy="1144332"/>
          </a:xfrm>
          <a:prstGeom prst="rect">
            <a:avLst/>
          </a:prstGeom>
        </p:spPr>
      </p:pic>
      <p:pic>
        <p:nvPicPr>
          <p:cNvPr id="12" name="Pictur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652120" y="178908"/>
            <a:ext cx="3068836" cy="1486300"/>
          </a:xfrm>
          <a:prstGeom prst="rect">
            <a:avLst/>
          </a:prstGeom>
        </p:spPr>
      </p:pic>
      <p:pic>
        <p:nvPicPr>
          <p:cNvPr id="13" name="Picture 12"/>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0" y="0"/>
            <a:ext cx="1066570" cy="6885384"/>
          </a:xfrm>
          <a:prstGeom prst="rect">
            <a:avLst/>
          </a:prstGeom>
        </p:spPr>
      </p:pic>
      <p:pic>
        <p:nvPicPr>
          <p:cNvPr id="16" name="Picture 1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90854" y="2618343"/>
            <a:ext cx="312794" cy="1621313"/>
          </a:xfrm>
          <a:prstGeom prst="rect">
            <a:avLst/>
          </a:prstGeom>
        </p:spPr>
      </p:pic>
      <p:pic>
        <p:nvPicPr>
          <p:cNvPr id="17" name="Picture 1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403648" y="2935440"/>
            <a:ext cx="899160" cy="978408"/>
          </a:xfrm>
          <a:prstGeom prst="rect">
            <a:avLst/>
          </a:prstGeom>
        </p:spPr>
      </p:pic>
      <p:sp>
        <p:nvSpPr>
          <p:cNvPr id="7" name="Text Placeholder 6"/>
          <p:cNvSpPr>
            <a:spLocks noGrp="1"/>
          </p:cNvSpPr>
          <p:nvPr>
            <p:ph type="body" sz="quarter" idx="11" hasCustomPrompt="1"/>
          </p:nvPr>
        </p:nvSpPr>
        <p:spPr>
          <a:xfrm>
            <a:off x="1492297" y="5246952"/>
            <a:ext cx="5583460" cy="510635"/>
          </a:xfrm>
        </p:spPr>
        <p:txBody>
          <a:bodyPr/>
          <a:lstStyle>
            <a:lvl1pPr>
              <a:defRPr sz="2400" i="1">
                <a:solidFill>
                  <a:srgbClr val="00628C"/>
                </a:solidFill>
                <a:latin typeface="Myriad Pro" charset="0"/>
                <a:ea typeface="Myriad Pro" charset="0"/>
                <a:cs typeface="Myriad Pro" charset="0"/>
              </a:defRPr>
            </a:lvl1pPr>
          </a:lstStyle>
          <a:p>
            <a:pPr lvl="0"/>
            <a:r>
              <a:rPr lang="en-US" dirty="0"/>
              <a:t>Spine</a:t>
            </a:r>
          </a:p>
        </p:txBody>
      </p:sp>
    </p:spTree>
    <p:extLst>
      <p:ext uri="{BB962C8B-B14F-4D97-AF65-F5344CB8AC3E}">
        <p14:creationId xmlns:p14="http://schemas.microsoft.com/office/powerpoint/2010/main" val="141490224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aching Point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7544" y="1181498"/>
            <a:ext cx="8216081" cy="5127824"/>
          </a:xfrm>
        </p:spPr>
        <p:txBody>
          <a:bodyPr anchor="t" anchorCtr="0"/>
          <a:lstStyle>
            <a:lvl1pPr marL="0" indent="0">
              <a:defRPr sz="24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000">
                <a:latin typeface="Myriad Pro" charset="0"/>
                <a:ea typeface="Myriad Pro" charset="0"/>
                <a:cs typeface="Myriad Pro" charset="0"/>
              </a:defRPr>
            </a:lvl2pPr>
            <a:lvl3pPr>
              <a:buClr>
                <a:srgbClr val="82CBDD"/>
              </a:buClr>
              <a:defRPr sz="1800">
                <a:latin typeface="Myriad Pro" charset="0"/>
                <a:ea typeface="Myriad Pro" charset="0"/>
                <a:cs typeface="Myriad Pro" charset="0"/>
              </a:defRPr>
            </a:lvl3pPr>
            <a:lvl4pPr>
              <a:buClr>
                <a:srgbClr val="82CBDD"/>
              </a:buClr>
              <a:defRPr sz="1800">
                <a:latin typeface="Myriad Pro" charset="0"/>
                <a:ea typeface="Myriad Pro" charset="0"/>
                <a:cs typeface="Myriad Pro" charset="0"/>
              </a:defRPr>
            </a:lvl4pPr>
            <a:lvl5pPr>
              <a:buClr>
                <a:srgbClr val="82CBDD"/>
              </a:buClr>
              <a:defRPr sz="18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2018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6" name="Text Placeholder 5"/>
          <p:cNvSpPr>
            <a:spLocks noGrp="1"/>
          </p:cNvSpPr>
          <p:nvPr>
            <p:ph type="body" sz="quarter" idx="10"/>
          </p:nvPr>
        </p:nvSpPr>
        <p:spPr>
          <a:xfrm>
            <a:off x="463958" y="764704"/>
            <a:ext cx="8219667" cy="416793"/>
          </a:xfrm>
        </p:spPr>
        <p:txBody>
          <a:bodyPr anchor="ctr" anchorCtr="0"/>
          <a:lstStyle>
            <a:lvl1pPr>
              <a:defRPr sz="2400" b="1" i="0">
                <a:solidFill>
                  <a:srgbClr val="00628C"/>
                </a:solidFill>
                <a:latin typeface="Myriad Pro Semibold" charset="0"/>
                <a:ea typeface="Myriad Pro Semibold" charset="0"/>
                <a:cs typeface="Myriad Pro Semibold" charset="0"/>
              </a:defRPr>
            </a:lvl1pPr>
          </a:lstStyle>
          <a:p>
            <a:pPr lvl="0"/>
            <a:r>
              <a:rPr lang="en-US"/>
              <a:t>Edit Master text styles</a:t>
            </a:r>
          </a:p>
        </p:txBody>
      </p:sp>
      <p:sp>
        <p:nvSpPr>
          <p:cNvPr id="9" name="Text Placeholder 8"/>
          <p:cNvSpPr>
            <a:spLocks noGrp="1"/>
          </p:cNvSpPr>
          <p:nvPr>
            <p:ph type="body" sz="quarter" idx="1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a:t>Edit Master text styles</a:t>
            </a:r>
          </a:p>
        </p:txBody>
      </p:sp>
    </p:spTree>
    <p:extLst>
      <p:ext uri="{BB962C8B-B14F-4D97-AF65-F5344CB8AC3E}">
        <p14:creationId xmlns:p14="http://schemas.microsoft.com/office/powerpoint/2010/main" val="125928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2017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GB" dirty="0"/>
              <a:t>How to use this presentation</a:t>
            </a:r>
          </a:p>
        </p:txBody>
      </p:sp>
      <p:sp>
        <p:nvSpPr>
          <p:cNvPr id="2" name="TextBox 1"/>
          <p:cNvSpPr txBox="1"/>
          <p:nvPr userDrawn="1"/>
        </p:nvSpPr>
        <p:spPr bwMode="auto">
          <a:xfrm>
            <a:off x="463960" y="836712"/>
            <a:ext cx="8216081" cy="35640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lvl="0">
              <a:lnSpc>
                <a:spcPct val="100000"/>
              </a:lnSpc>
              <a:buNone/>
            </a:pPr>
            <a:r>
              <a:rPr lang="en-GB" sz="2400" dirty="0">
                <a:latin typeface="Myriad Pro" charset="0"/>
                <a:ea typeface="Myriad Pro" charset="0"/>
                <a:cs typeface="Myriad Pro" charset="0"/>
              </a:rPr>
              <a:t>The following slides contain the representations described in the teacher guide, and are intended to accompany the teacher guide. They do not represent complete lessons and should not be used as such. </a:t>
            </a:r>
          </a:p>
          <a:p>
            <a:pPr lvl="0">
              <a:lnSpc>
                <a:spcPct val="100000"/>
              </a:lnSpc>
              <a:buNone/>
            </a:pPr>
            <a:endParaRPr lang="en-GB" sz="2400" dirty="0">
              <a:latin typeface="Myriad Pro" charset="0"/>
              <a:ea typeface="Myriad Pro" charset="0"/>
              <a:cs typeface="Myriad Pro" charset="0"/>
            </a:endParaRPr>
          </a:p>
          <a:p>
            <a:pPr lvl="0">
              <a:lnSpc>
                <a:spcPct val="100000"/>
              </a:lnSpc>
              <a:buNone/>
            </a:pPr>
            <a:r>
              <a:rPr lang="en-GB" sz="2400" dirty="0">
                <a:latin typeface="Myriad Pro" charset="0"/>
                <a:ea typeface="Myriad Pro" charset="0"/>
                <a:cs typeface="Myriad Pro" charset="0"/>
              </a:rPr>
              <a:t>However, you may wish to use the slides in conjunction with the teacher guide to support the planning of lessons, in combination with other resources such as high-quality textbooks that follow a teaching-for-mastery approach. </a:t>
            </a:r>
          </a:p>
        </p:txBody>
      </p:sp>
      <p:sp>
        <p:nvSpPr>
          <p:cNvPr id="5" name="Text Placeholder 4"/>
          <p:cNvSpPr>
            <a:spLocks noGrp="1"/>
          </p:cNvSpPr>
          <p:nvPr>
            <p:ph type="body" sz="quarter" idx="12" hasCustomPrompt="1"/>
          </p:nvPr>
        </p:nvSpPr>
        <p:spPr>
          <a:xfrm>
            <a:off x="463959" y="4797152"/>
            <a:ext cx="8216081" cy="1127125"/>
          </a:xfrm>
        </p:spPr>
        <p:txBody>
          <a:bodyPr/>
          <a:lstStyle>
            <a:lvl1pPr marL="0" indent="0">
              <a:buFont typeface="Arial" charset="0"/>
              <a:buNone/>
              <a:defRPr sz="2800" i="0" baseline="0"/>
            </a:lvl1pPr>
          </a:lstStyle>
          <a:p>
            <a:pPr lvl="0">
              <a:lnSpc>
                <a:spcPct val="100000"/>
              </a:lnSpc>
            </a:pPr>
            <a:r>
              <a:rPr lang="en-GB" sz="2400" dirty="0">
                <a:latin typeface="Myriad Pro" charset="0"/>
                <a:ea typeface="Myriad Pro" charset="0"/>
                <a:cs typeface="Myriad Pro" charset="0"/>
              </a:rPr>
              <a:t>You can find the teacher guide [Enter name of teacher guide] by following the link below.</a:t>
            </a:r>
            <a:endParaRPr lang="en-GB" sz="2400" i="1" dirty="0">
              <a:latin typeface="Myriad Pro" charset="0"/>
              <a:ea typeface="Myriad Pro" charset="0"/>
              <a:cs typeface="Myriad Pro" charset="0"/>
            </a:endParaRP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Canvas">
    <p:spTree>
      <p:nvGrpSpPr>
        <p:cNvPr id="1" name=""/>
        <p:cNvGrpSpPr/>
        <p:nvPr/>
      </p:nvGrpSpPr>
      <p:grpSpPr>
        <a:xfrm>
          <a:off x="0" y="0"/>
          <a:ext cx="0" cy="0"/>
          <a:chOff x="0" y="0"/>
          <a:chExt cx="0" cy="0"/>
        </a:xfrm>
      </p:grpSpPr>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2017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5"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lang="en-GB" b="0" i="0" u="none" strike="noStrike" baseline="0" smtClean="0">
                <a:effectLst/>
              </a:defRPr>
            </a:lvl1pPr>
          </a:lstStyle>
          <a:p>
            <a:pPr lvl="0"/>
            <a:r>
              <a:rPr lang="en-GB" b="0" i="0" u="none" strike="noStrike" dirty="0">
                <a:solidFill>
                  <a:srgbClr val="000000"/>
                </a:solidFill>
                <a:effectLst/>
                <a:latin typeface="Calibri" panose="020F0502020204030204" pitchFamily="34" charset="0"/>
              </a:rPr>
              <a:t>Segment short title + step numbers</a:t>
            </a:r>
            <a:endParaRPr lang="en-US" dirty="0"/>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7544" y="764704"/>
            <a:ext cx="8216081" cy="5544618"/>
          </a:xfrm>
        </p:spPr>
        <p:txBody>
          <a:bodyPr anchor="t" anchorCtr="0"/>
          <a:lstStyle>
            <a:lvl1pPr marL="0" indent="0">
              <a:buFont typeface="Arial" charset="0"/>
              <a:buNone/>
              <a:defRPr sz="28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400">
                <a:latin typeface="Myriad Pro" charset="0"/>
                <a:ea typeface="Myriad Pro" charset="0"/>
                <a:cs typeface="Myriad Pro" charset="0"/>
              </a:defRPr>
            </a:lvl2pPr>
            <a:lvl3pPr>
              <a:buClr>
                <a:srgbClr val="82CBDD"/>
              </a:buClr>
              <a:defRPr sz="2000">
                <a:latin typeface="Myriad Pro" charset="0"/>
                <a:ea typeface="Myriad Pro" charset="0"/>
                <a:cs typeface="Myriad Pro" charset="0"/>
              </a:defRPr>
            </a:lvl3pPr>
            <a:lvl4pPr>
              <a:buClr>
                <a:srgbClr val="82CBDD"/>
              </a:buClr>
              <a:defRPr sz="2000">
                <a:latin typeface="Myriad Pro" charset="0"/>
                <a:ea typeface="Myriad Pro" charset="0"/>
                <a:cs typeface="Myriad Pro" charset="0"/>
              </a:defRPr>
            </a:lvl4pPr>
            <a:lvl5pPr>
              <a:buClr>
                <a:srgbClr val="82CBDD"/>
              </a:buClr>
              <a:defRPr sz="20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2017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hasCustomPrompt="1"/>
          </p:nvPr>
        </p:nvSpPr>
        <p:spPr>
          <a:xfrm>
            <a:off x="0"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GB" b="0" i="0" u="none" strike="noStrike" dirty="0">
                <a:solidFill>
                  <a:srgbClr val="000000"/>
                </a:solidFill>
                <a:effectLst/>
                <a:latin typeface="Calibri" panose="020F0502020204030204" pitchFamily="34" charset="0"/>
              </a:rPr>
              <a:t>Segment short title + step numbers</a:t>
            </a:r>
            <a:endParaRPr lang="en-US" dirty="0"/>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aching Point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7544" y="1181498"/>
            <a:ext cx="8216081" cy="5127824"/>
          </a:xfrm>
        </p:spPr>
        <p:txBody>
          <a:bodyPr anchor="t" anchorCtr="0"/>
          <a:lstStyle>
            <a:lvl1pPr marL="0" indent="0">
              <a:defRPr sz="24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000">
                <a:latin typeface="Myriad Pro" charset="0"/>
                <a:ea typeface="Myriad Pro" charset="0"/>
                <a:cs typeface="Myriad Pro" charset="0"/>
              </a:defRPr>
            </a:lvl2pPr>
            <a:lvl3pPr>
              <a:buClr>
                <a:srgbClr val="82CBDD"/>
              </a:buClr>
              <a:defRPr sz="1800">
                <a:latin typeface="Myriad Pro" charset="0"/>
                <a:ea typeface="Myriad Pro" charset="0"/>
                <a:cs typeface="Myriad Pro" charset="0"/>
              </a:defRPr>
            </a:lvl3pPr>
            <a:lvl4pPr>
              <a:buClr>
                <a:srgbClr val="82CBDD"/>
              </a:buClr>
              <a:defRPr sz="1800">
                <a:latin typeface="Myriad Pro" charset="0"/>
                <a:ea typeface="Myriad Pro" charset="0"/>
                <a:cs typeface="Myriad Pro" charset="0"/>
              </a:defRPr>
            </a:lvl4pPr>
            <a:lvl5pPr>
              <a:buClr>
                <a:srgbClr val="82CBDD"/>
              </a:buClr>
              <a:defRPr sz="18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2017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6" name="Text Placeholder 5"/>
          <p:cNvSpPr>
            <a:spLocks noGrp="1"/>
          </p:cNvSpPr>
          <p:nvPr>
            <p:ph type="body" sz="quarter" idx="10"/>
          </p:nvPr>
        </p:nvSpPr>
        <p:spPr>
          <a:xfrm>
            <a:off x="463958" y="764704"/>
            <a:ext cx="8219667" cy="416793"/>
          </a:xfrm>
        </p:spPr>
        <p:txBody>
          <a:bodyPr anchor="ctr" anchorCtr="0"/>
          <a:lstStyle>
            <a:lvl1pPr>
              <a:defRPr sz="2400" b="1" i="0">
                <a:solidFill>
                  <a:srgbClr val="00628C"/>
                </a:solidFill>
                <a:latin typeface="Myriad Pro Semibold" charset="0"/>
                <a:ea typeface="Myriad Pro Semibold" charset="0"/>
                <a:cs typeface="Myriad Pro Semibold" charset="0"/>
              </a:defRPr>
            </a:lvl1pPr>
          </a:lstStyle>
          <a:p>
            <a:pPr lvl="0"/>
            <a:r>
              <a:rPr lang="en-US"/>
              <a:t>Click to edit Master text styles</a:t>
            </a:r>
          </a:p>
        </p:txBody>
      </p:sp>
      <p:sp>
        <p:nvSpPr>
          <p:cNvPr id="9"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GB" b="0" i="0" u="none" strike="noStrike" dirty="0">
                <a:solidFill>
                  <a:srgbClr val="000000"/>
                </a:solidFill>
                <a:effectLst/>
                <a:latin typeface="Calibri" panose="020F0502020204030204" pitchFamily="34" charset="0"/>
              </a:rPr>
              <a:t>Segment short title + step numbers</a:t>
            </a:r>
            <a:endParaRPr lang="en-US" dirty="0"/>
          </a:p>
        </p:txBody>
      </p:sp>
    </p:spTree>
    <p:extLst>
      <p:ext uri="{BB962C8B-B14F-4D97-AF65-F5344CB8AC3E}">
        <p14:creationId xmlns:p14="http://schemas.microsoft.com/office/powerpoint/2010/main" val="1175658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03649" y="2618343"/>
            <a:ext cx="7740352" cy="1621314"/>
          </a:xfrm>
          <a:prstGeom prst="rect">
            <a:avLst/>
          </a:prstGeom>
        </p:spPr>
      </p:pic>
      <p:sp>
        <p:nvSpPr>
          <p:cNvPr id="44036" name="Rectangle 4"/>
          <p:cNvSpPr>
            <a:spLocks noGrp="1" noChangeArrowheads="1"/>
          </p:cNvSpPr>
          <p:nvPr>
            <p:ph type="ctrTitle" hasCustomPrompt="1"/>
          </p:nvPr>
        </p:nvSpPr>
        <p:spPr>
          <a:xfrm>
            <a:off x="2483768" y="2803101"/>
            <a:ext cx="6279232" cy="758825"/>
          </a:xfrm>
          <a:extLst/>
        </p:spPr>
        <p:txBody>
          <a:bodyPr anchor="ctr" anchorCtr="0"/>
          <a:lstStyle>
            <a:lvl1pPr algn="r">
              <a:defRPr sz="2800" b="0" baseline="0">
                <a:solidFill>
                  <a:schemeClr val="tx1"/>
                </a:solidFill>
                <a:latin typeface="Myriad Pro" charset="0"/>
                <a:ea typeface="Myriad Pro" charset="0"/>
                <a:cs typeface="Myriad Pro" charset="0"/>
              </a:defRPr>
            </a:lvl1pPr>
          </a:lstStyle>
          <a:p>
            <a:pPr lvl="0"/>
            <a:r>
              <a:rPr lang="en-GB" noProof="0" dirty="0"/>
              <a:t>Segment title</a:t>
            </a:r>
          </a:p>
        </p:txBody>
      </p:sp>
      <p:sp>
        <p:nvSpPr>
          <p:cNvPr id="44037" name="Rectangle 5"/>
          <p:cNvSpPr>
            <a:spLocks noGrp="1" noChangeArrowheads="1"/>
          </p:cNvSpPr>
          <p:nvPr>
            <p:ph type="subTitle" idx="1" hasCustomPrompt="1"/>
          </p:nvPr>
        </p:nvSpPr>
        <p:spPr>
          <a:xfrm>
            <a:off x="2483768" y="3746683"/>
            <a:ext cx="6279232" cy="355600"/>
          </a:xfrm>
        </p:spPr>
        <p:txBody>
          <a:bodyPr anchor="ctr" anchorCtr="0"/>
          <a:lstStyle>
            <a:lvl1pPr marL="0" indent="0" algn="r">
              <a:defRPr sz="1800" baseline="0">
                <a:solidFill>
                  <a:schemeClr val="tx1"/>
                </a:solidFill>
                <a:latin typeface="Myriad Pro" charset="0"/>
                <a:ea typeface="Myriad Pro" charset="0"/>
                <a:cs typeface="Myriad Pro" charset="0"/>
              </a:defRPr>
            </a:lvl1pPr>
          </a:lstStyle>
          <a:p>
            <a:pPr lvl="0"/>
            <a:r>
              <a:rPr lang="en-GB" noProof="0" dirty="0"/>
              <a:t>Representations | Year X</a:t>
            </a:r>
          </a:p>
        </p:txBody>
      </p:sp>
      <p:sp>
        <p:nvSpPr>
          <p:cNvPr id="11" name="Rectangle 4"/>
          <p:cNvSpPr txBox="1">
            <a:spLocks noChangeArrowheads="1"/>
          </p:cNvSpPr>
          <p:nvPr userDrawn="1"/>
        </p:nvSpPr>
        <p:spPr bwMode="auto">
          <a:xfrm>
            <a:off x="1492297" y="4877634"/>
            <a:ext cx="7239000" cy="436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2400" b="0" baseline="0">
                <a:solidFill>
                  <a:schemeClr val="tx1"/>
                </a:solidFill>
                <a:latin typeface="Myriad Pro" charset="0"/>
                <a:ea typeface="Myriad Pro" charset="0"/>
                <a:cs typeface="Myriad Pro" charset="0"/>
              </a:defRPr>
            </a:lvl1pPr>
            <a:lvl2pPr algn="l" rtl="0" eaLnBrk="0" fontAlgn="base" hangingPunct="0">
              <a:spcBef>
                <a:spcPct val="0"/>
              </a:spcBef>
              <a:spcAft>
                <a:spcPct val="0"/>
              </a:spcAft>
              <a:defRPr sz="3600" b="1">
                <a:solidFill>
                  <a:srgbClr val="00628C"/>
                </a:solidFill>
                <a:latin typeface="Arial" charset="0"/>
              </a:defRPr>
            </a:lvl2pPr>
            <a:lvl3pPr algn="l" rtl="0" eaLnBrk="0" fontAlgn="base" hangingPunct="0">
              <a:spcBef>
                <a:spcPct val="0"/>
              </a:spcBef>
              <a:spcAft>
                <a:spcPct val="0"/>
              </a:spcAft>
              <a:defRPr sz="3600" b="1">
                <a:solidFill>
                  <a:srgbClr val="00628C"/>
                </a:solidFill>
                <a:latin typeface="Arial" charset="0"/>
              </a:defRPr>
            </a:lvl3pPr>
            <a:lvl4pPr algn="l" rtl="0" eaLnBrk="0" fontAlgn="base" hangingPunct="0">
              <a:spcBef>
                <a:spcPct val="0"/>
              </a:spcBef>
              <a:spcAft>
                <a:spcPct val="0"/>
              </a:spcAft>
              <a:defRPr sz="3600" b="1">
                <a:solidFill>
                  <a:srgbClr val="00628C"/>
                </a:solidFill>
                <a:latin typeface="Arial" charset="0"/>
              </a:defRPr>
            </a:lvl4pPr>
            <a:lvl5pPr algn="l" rtl="0" eaLnBrk="0" fontAlgn="base" hangingPunct="0">
              <a:spcBef>
                <a:spcPct val="0"/>
              </a:spcBef>
              <a:spcAft>
                <a:spcPct val="0"/>
              </a:spcAft>
              <a:defRPr sz="3600" b="1">
                <a:solidFill>
                  <a:srgbClr val="00628C"/>
                </a:solidFill>
                <a:latin typeface="Arial" charset="0"/>
              </a:defRPr>
            </a:lvl5pPr>
            <a:lvl6pPr marL="457200" algn="l" rtl="0" fontAlgn="base">
              <a:spcBef>
                <a:spcPct val="0"/>
              </a:spcBef>
              <a:spcAft>
                <a:spcPct val="0"/>
              </a:spcAft>
              <a:defRPr sz="3600" b="1">
                <a:solidFill>
                  <a:srgbClr val="00628C"/>
                </a:solidFill>
                <a:latin typeface="Arial" charset="0"/>
              </a:defRPr>
            </a:lvl6pPr>
            <a:lvl7pPr marL="914400" algn="l" rtl="0" fontAlgn="base">
              <a:spcBef>
                <a:spcPct val="0"/>
              </a:spcBef>
              <a:spcAft>
                <a:spcPct val="0"/>
              </a:spcAft>
              <a:defRPr sz="3600" b="1">
                <a:solidFill>
                  <a:srgbClr val="00628C"/>
                </a:solidFill>
                <a:latin typeface="Arial" charset="0"/>
              </a:defRPr>
            </a:lvl7pPr>
            <a:lvl8pPr marL="1371600" algn="l" rtl="0" fontAlgn="base">
              <a:spcBef>
                <a:spcPct val="0"/>
              </a:spcBef>
              <a:spcAft>
                <a:spcPct val="0"/>
              </a:spcAft>
              <a:defRPr sz="3600" b="1">
                <a:solidFill>
                  <a:srgbClr val="00628C"/>
                </a:solidFill>
                <a:latin typeface="Arial" charset="0"/>
              </a:defRPr>
            </a:lvl8pPr>
            <a:lvl9pPr marL="1828800" algn="l" rtl="0" fontAlgn="base">
              <a:spcBef>
                <a:spcPct val="0"/>
              </a:spcBef>
              <a:spcAft>
                <a:spcPct val="0"/>
              </a:spcAft>
              <a:defRPr sz="3600" b="1">
                <a:solidFill>
                  <a:srgbClr val="00628C"/>
                </a:solidFill>
                <a:latin typeface="Arial" charset="0"/>
              </a:defRPr>
            </a:lvl9pPr>
          </a:lstStyle>
          <a:p>
            <a:pPr algn="l">
              <a:buClrTx/>
              <a:buFontTx/>
              <a:buNone/>
            </a:pPr>
            <a:r>
              <a:rPr lang="en-GB" b="1" kern="0" dirty="0">
                <a:solidFill>
                  <a:srgbClr val="00628C"/>
                </a:solidFill>
              </a:rPr>
              <a:t>Mastery Professional Development</a:t>
            </a: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1060" y="520876"/>
            <a:ext cx="2969940" cy="1144332"/>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52120" y="178908"/>
            <a:ext cx="3068836" cy="1486300"/>
          </a:xfrm>
          <a:prstGeom prst="rect">
            <a:avLst/>
          </a:prstGeom>
        </p:spPr>
      </p:pic>
      <p:pic>
        <p:nvPicPr>
          <p:cNvPr id="13" name="Picture 12"/>
          <p:cNvPicPr>
            <a:picLocks noChangeAspect="1"/>
          </p:cNvPicPr>
          <p:nvPr userDrawn="1"/>
        </p:nvPicPr>
        <p:blipFill rotWithShape="1">
          <a:blip r:embed="rId5" cstate="print">
            <a:extLst>
              <a:ext uri="{28A0092B-C50C-407E-A947-70E740481C1C}">
                <a14:useLocalDpi xmlns:a14="http://schemas.microsoft.com/office/drawing/2010/main" val="0"/>
              </a:ext>
            </a:extLst>
          </a:blip>
          <a:srcRect/>
          <a:stretch/>
        </p:blipFill>
        <p:spPr>
          <a:xfrm>
            <a:off x="0" y="0"/>
            <a:ext cx="1066570" cy="6885384"/>
          </a:xfrm>
          <a:prstGeom prst="rect">
            <a:avLst/>
          </a:prstGeom>
        </p:spPr>
      </p:pic>
      <p:pic>
        <p:nvPicPr>
          <p:cNvPr id="16" name="Picture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90854" y="2618343"/>
            <a:ext cx="312794" cy="1621313"/>
          </a:xfrm>
          <a:prstGeom prst="rect">
            <a:avLst/>
          </a:prstGeom>
        </p:spPr>
      </p:pic>
      <p:pic>
        <p:nvPicPr>
          <p:cNvPr id="17" name="Picture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03648" y="2935440"/>
            <a:ext cx="899160" cy="978408"/>
          </a:xfrm>
          <a:prstGeom prst="rect">
            <a:avLst/>
          </a:prstGeom>
        </p:spPr>
      </p:pic>
      <p:sp>
        <p:nvSpPr>
          <p:cNvPr id="7" name="Text Placeholder 6"/>
          <p:cNvSpPr>
            <a:spLocks noGrp="1"/>
          </p:cNvSpPr>
          <p:nvPr>
            <p:ph type="body" sz="quarter" idx="11" hasCustomPrompt="1"/>
          </p:nvPr>
        </p:nvSpPr>
        <p:spPr>
          <a:xfrm>
            <a:off x="1492297" y="5246952"/>
            <a:ext cx="5583460" cy="510635"/>
          </a:xfrm>
        </p:spPr>
        <p:txBody>
          <a:bodyPr/>
          <a:lstStyle>
            <a:lvl1pPr>
              <a:defRPr sz="2400" i="1">
                <a:solidFill>
                  <a:srgbClr val="00628C"/>
                </a:solidFill>
                <a:latin typeface="Myriad Pro" charset="0"/>
                <a:ea typeface="Myriad Pro" charset="0"/>
                <a:cs typeface="Myriad Pro" charset="0"/>
              </a:defRPr>
            </a:lvl1pPr>
          </a:lstStyle>
          <a:p>
            <a:pPr lvl="0"/>
            <a:r>
              <a:rPr lang="en-US" dirty="0"/>
              <a:t>Spine</a:t>
            </a:r>
          </a:p>
        </p:txBody>
      </p:sp>
      <p:sp>
        <p:nvSpPr>
          <p:cNvPr id="14" name="Rectangle 13"/>
          <p:cNvSpPr/>
          <p:nvPr userDrawn="1"/>
        </p:nvSpPr>
        <p:spPr>
          <a:xfrm>
            <a:off x="4191000" y="6073157"/>
            <a:ext cx="4572000" cy="784830"/>
          </a:xfrm>
          <a:prstGeom prst="rect">
            <a:avLst/>
          </a:prstGeom>
        </p:spPr>
        <p:txBody>
          <a:bodyPr>
            <a:spAutoFit/>
          </a:bodyPr>
          <a:lstStyle/>
          <a:p>
            <a:pPr algn="r">
              <a:buFontTx/>
              <a:buNone/>
            </a:pPr>
            <a:r>
              <a:rPr lang="en-US" sz="1500" dirty="0">
                <a:solidFill>
                  <a:srgbClr val="00628C"/>
                </a:solidFill>
                <a:effectLst/>
                <a:latin typeface="Myriad Pro" charset="0"/>
                <a:hlinkClick r:id="rId8"/>
              </a:rPr>
              <a:t>www.ncetm.org.uk/masterypd</a:t>
            </a:r>
            <a:r>
              <a:rPr lang="en-US" sz="1500" dirty="0">
                <a:solidFill>
                  <a:srgbClr val="00628C"/>
                </a:solidFill>
                <a:effectLst/>
                <a:latin typeface="Myriad Pro" charset="0"/>
              </a:rPr>
              <a:t/>
            </a:r>
            <a:br>
              <a:rPr lang="en-US" sz="1500" dirty="0">
                <a:solidFill>
                  <a:srgbClr val="00628C"/>
                </a:solidFill>
                <a:effectLst/>
                <a:latin typeface="Myriad Pro" charset="0"/>
              </a:rPr>
            </a:br>
            <a:r>
              <a:rPr lang="en-US" sz="1500" dirty="0">
                <a:solidFill>
                  <a:srgbClr val="00628C"/>
                </a:solidFill>
                <a:effectLst/>
                <a:latin typeface="Myriad Pro" charset="0"/>
              </a:rPr>
              <a:t>© Crown Copyright 2018</a:t>
            </a:r>
            <a:br>
              <a:rPr lang="en-US" sz="1500" dirty="0">
                <a:solidFill>
                  <a:srgbClr val="00628C"/>
                </a:solidFill>
                <a:effectLst/>
                <a:latin typeface="Myriad Pro" charset="0"/>
              </a:rPr>
            </a:br>
            <a:r>
              <a:rPr lang="en-US" sz="1500" dirty="0">
                <a:solidFill>
                  <a:schemeClr val="bg1">
                    <a:lumMod val="50000"/>
                  </a:schemeClr>
                </a:solidFill>
                <a:effectLst/>
                <a:latin typeface="Myriad Pro" charset="0"/>
              </a:rPr>
              <a:t>Spring 2018 pilot</a:t>
            </a:r>
            <a:endParaRPr lang="en-US" sz="1500" dirty="0">
              <a:solidFill>
                <a:srgbClr val="00628C"/>
              </a:solidFill>
              <a:effectLst/>
              <a:latin typeface="Myriad Pro" charset="0"/>
            </a:endParaRPr>
          </a:p>
        </p:txBody>
      </p:sp>
    </p:spTree>
    <p:extLst>
      <p:ext uri="{BB962C8B-B14F-4D97-AF65-F5344CB8AC3E}">
        <p14:creationId xmlns:p14="http://schemas.microsoft.com/office/powerpoint/2010/main" val="920536251"/>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2018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GB" dirty="0"/>
              <a:t>How to use this presentation</a:t>
            </a:r>
          </a:p>
        </p:txBody>
      </p:sp>
      <p:sp>
        <p:nvSpPr>
          <p:cNvPr id="2" name="TextBox 1"/>
          <p:cNvSpPr txBox="1"/>
          <p:nvPr userDrawn="1"/>
        </p:nvSpPr>
        <p:spPr bwMode="auto">
          <a:xfrm>
            <a:off x="463960" y="836712"/>
            <a:ext cx="8216081" cy="356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lvl="0">
              <a:lnSpc>
                <a:spcPct val="100000"/>
              </a:lnSpc>
              <a:buNone/>
            </a:pPr>
            <a:r>
              <a:rPr lang="en-GB" sz="2400" dirty="0">
                <a:latin typeface="Myriad Pro" charset="0"/>
                <a:ea typeface="Myriad Pro" charset="0"/>
                <a:cs typeface="Myriad Pro" charset="0"/>
              </a:rPr>
              <a:t>The following slides contain the representations described in the teacher guide, and are intended to accompany the teacher guide. They do not represent complete lessons and should not be used as such. </a:t>
            </a:r>
          </a:p>
          <a:p>
            <a:pPr lvl="0">
              <a:lnSpc>
                <a:spcPct val="100000"/>
              </a:lnSpc>
              <a:buNone/>
            </a:pPr>
            <a:endParaRPr lang="en-GB" sz="2400" dirty="0">
              <a:latin typeface="Myriad Pro" charset="0"/>
              <a:ea typeface="Myriad Pro" charset="0"/>
              <a:cs typeface="Myriad Pro" charset="0"/>
            </a:endParaRPr>
          </a:p>
          <a:p>
            <a:pPr lvl="0">
              <a:lnSpc>
                <a:spcPct val="100000"/>
              </a:lnSpc>
              <a:buNone/>
            </a:pPr>
            <a:r>
              <a:rPr lang="en-GB" sz="2400" dirty="0">
                <a:latin typeface="Myriad Pro" charset="0"/>
                <a:ea typeface="Myriad Pro" charset="0"/>
                <a:cs typeface="Myriad Pro" charset="0"/>
              </a:rPr>
              <a:t>However, you may wish to use the slides in conjunction with the teacher guide to support the planning of lessons, in combination with other resources such as high-quality textbooks that follow a teaching-for-mastery approach. </a:t>
            </a:r>
          </a:p>
        </p:txBody>
      </p:sp>
      <p:sp>
        <p:nvSpPr>
          <p:cNvPr id="5" name="Text Placeholder 4"/>
          <p:cNvSpPr>
            <a:spLocks noGrp="1"/>
          </p:cNvSpPr>
          <p:nvPr>
            <p:ph type="body" sz="quarter" idx="12" hasCustomPrompt="1"/>
          </p:nvPr>
        </p:nvSpPr>
        <p:spPr>
          <a:xfrm>
            <a:off x="463959" y="4797152"/>
            <a:ext cx="8216081" cy="1127125"/>
          </a:xfrm>
        </p:spPr>
        <p:txBody>
          <a:bodyPr/>
          <a:lstStyle>
            <a:lvl1pPr marL="0" indent="0">
              <a:buFont typeface="Arial" charset="0"/>
              <a:buNone/>
              <a:defRPr sz="2800" i="0" baseline="0"/>
            </a:lvl1pPr>
          </a:lstStyle>
          <a:p>
            <a:pPr lvl="0">
              <a:lnSpc>
                <a:spcPct val="100000"/>
              </a:lnSpc>
            </a:pPr>
            <a:r>
              <a:rPr lang="en-GB" sz="2400" dirty="0">
                <a:latin typeface="Myriad Pro" charset="0"/>
                <a:ea typeface="Myriad Pro" charset="0"/>
                <a:cs typeface="Myriad Pro" charset="0"/>
              </a:rPr>
              <a:t>You can find the teacher guide [Enter name of teacher guide] by following the link below.</a:t>
            </a:r>
            <a:endParaRPr lang="en-GB" sz="2400" i="1" dirty="0">
              <a:latin typeface="Myriad Pro" charset="0"/>
              <a:ea typeface="Myriad Pro" charset="0"/>
              <a:cs typeface="Myriad Pro" charset="0"/>
            </a:endParaRPr>
          </a:p>
        </p:txBody>
      </p:sp>
      <p:sp>
        <p:nvSpPr>
          <p:cNvPr id="7" name="Rectangle 6"/>
          <p:cNvSpPr/>
          <p:nvPr userDrawn="1"/>
        </p:nvSpPr>
        <p:spPr>
          <a:xfrm>
            <a:off x="3166212" y="6487839"/>
            <a:ext cx="2811573"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Spring 2018 pilot</a:t>
            </a:r>
          </a:p>
        </p:txBody>
      </p:sp>
    </p:spTree>
    <p:extLst>
      <p:ext uri="{BB962C8B-B14F-4D97-AF65-F5344CB8AC3E}">
        <p14:creationId xmlns:p14="http://schemas.microsoft.com/office/powerpoint/2010/main" val="3249671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Canvas">
    <p:spTree>
      <p:nvGrpSpPr>
        <p:cNvPr id="1" name=""/>
        <p:cNvGrpSpPr/>
        <p:nvPr/>
      </p:nvGrpSpPr>
      <p:grpSpPr>
        <a:xfrm>
          <a:off x="0" y="0"/>
          <a:ext cx="0" cy="0"/>
          <a:chOff x="0" y="0"/>
          <a:chExt cx="0" cy="0"/>
        </a:xfrm>
      </p:grpSpPr>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2018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5"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dirty="0"/>
              <a:t>Short Segment Title – Steps</a:t>
            </a:r>
          </a:p>
        </p:txBody>
      </p:sp>
      <p:sp>
        <p:nvSpPr>
          <p:cNvPr id="6" name="Rectangle 5"/>
          <p:cNvSpPr/>
          <p:nvPr userDrawn="1"/>
        </p:nvSpPr>
        <p:spPr>
          <a:xfrm>
            <a:off x="3166212" y="6487839"/>
            <a:ext cx="2811573"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Spring 2018 pilot</a:t>
            </a:r>
          </a:p>
        </p:txBody>
      </p:sp>
    </p:spTree>
    <p:extLst>
      <p:ext uri="{BB962C8B-B14F-4D97-AF65-F5344CB8AC3E}">
        <p14:creationId xmlns:p14="http://schemas.microsoft.com/office/powerpoint/2010/main" val="3973655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7544" y="764704"/>
            <a:ext cx="8216081" cy="5544618"/>
          </a:xfrm>
        </p:spPr>
        <p:txBody>
          <a:bodyPr anchor="t" anchorCtr="0"/>
          <a:lstStyle>
            <a:lvl1pPr marL="0" indent="0">
              <a:buFont typeface="Arial" charset="0"/>
              <a:buNone/>
              <a:defRPr sz="28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400">
                <a:latin typeface="Myriad Pro" charset="0"/>
                <a:ea typeface="Myriad Pro" charset="0"/>
                <a:cs typeface="Myriad Pro" charset="0"/>
              </a:defRPr>
            </a:lvl2pPr>
            <a:lvl3pPr>
              <a:buClr>
                <a:srgbClr val="82CBDD"/>
              </a:buClr>
              <a:defRPr sz="2000">
                <a:latin typeface="Myriad Pro" charset="0"/>
                <a:ea typeface="Myriad Pro" charset="0"/>
                <a:cs typeface="Myriad Pro" charset="0"/>
              </a:defRPr>
            </a:lvl3pPr>
            <a:lvl4pPr>
              <a:buClr>
                <a:srgbClr val="82CBDD"/>
              </a:buClr>
              <a:defRPr sz="2000">
                <a:latin typeface="Myriad Pro" charset="0"/>
                <a:ea typeface="Myriad Pro" charset="0"/>
                <a:cs typeface="Myriad Pro" charset="0"/>
              </a:defRPr>
            </a:lvl4pPr>
            <a:lvl5pPr>
              <a:buClr>
                <a:srgbClr val="82CBDD"/>
              </a:buClr>
              <a:defRPr sz="20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2018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p:nvPr>
        </p:nvSpPr>
        <p:spPr>
          <a:xfrm>
            <a:off x="0"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a:t>Edit Master text styles</a:t>
            </a:r>
          </a:p>
        </p:txBody>
      </p:sp>
    </p:spTree>
    <p:extLst>
      <p:ext uri="{BB962C8B-B14F-4D97-AF65-F5344CB8AC3E}">
        <p14:creationId xmlns:p14="http://schemas.microsoft.com/office/powerpoint/2010/main" val="4752158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762000" y="301625"/>
            <a:ext cx="7924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dirty="0"/>
          </a:p>
        </p:txBody>
      </p:sp>
      <p:sp>
        <p:nvSpPr>
          <p:cNvPr id="1027" name="Rectangle 5"/>
          <p:cNvSpPr>
            <a:spLocks noGrp="1" noChangeArrowheads="1"/>
          </p:cNvSpPr>
          <p:nvPr>
            <p:ph type="body" idx="1"/>
          </p:nvPr>
        </p:nvSpPr>
        <p:spPr bwMode="auto">
          <a:xfrm>
            <a:off x="762000" y="1827213"/>
            <a:ext cx="7921625"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p:cNvSpPr>
            <a:spLocks noGrp="1" noChangeArrowheads="1"/>
          </p:cNvSpPr>
          <p:nvPr>
            <p:ph type="dt" sz="half" idx="2"/>
          </p:nvPr>
        </p:nvSpPr>
        <p:spPr bwMode="auto">
          <a:xfrm>
            <a:off x="457200" y="6248400"/>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spcBef>
                <a:spcPct val="0"/>
              </a:spcBef>
              <a:buClrTx/>
              <a:buFontTx/>
              <a:buNone/>
              <a:defRPr sz="1200"/>
            </a:lvl1pPr>
          </a:lstStyle>
          <a:p>
            <a:pPr>
              <a:defRPr/>
            </a:pPr>
            <a:endParaRPr lang="en-GB" dirty="0"/>
          </a:p>
        </p:txBody>
      </p:sp>
      <p:sp>
        <p:nvSpPr>
          <p:cNvPr id="43015" name="Rectangle 7"/>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a:spcBef>
                <a:spcPct val="0"/>
              </a:spcBef>
              <a:buClrTx/>
              <a:buFontTx/>
              <a:buNone/>
              <a:defRPr sz="1200"/>
            </a:lvl1pPr>
          </a:lstStyle>
          <a:p>
            <a:pPr>
              <a:defRPr/>
            </a:pPr>
            <a:endParaRPr lang="en-GB"/>
          </a:p>
        </p:txBody>
      </p:sp>
      <p:sp>
        <p:nvSpPr>
          <p:cNvPr id="43016" name="Rectangle 8"/>
          <p:cNvSpPr>
            <a:spLocks noGrp="1" noChangeArrowheads="1"/>
          </p:cNvSpPr>
          <p:nvPr>
            <p:ph type="sldNum" sz="quarter" idx="4"/>
          </p:nvPr>
        </p:nvSpPr>
        <p:spPr bwMode="auto">
          <a:xfrm>
            <a:off x="6553200" y="6248400"/>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vl1pPr>
          </a:lstStyle>
          <a:p>
            <a:fld id="{17C71EE9-BA72-3342-AD7C-7458D51D3716}" type="slidenum">
              <a:rPr lang="en-GB" altLang="x-none"/>
              <a:pPr/>
              <a:t>‹#›</a:t>
            </a:fld>
            <a:endParaRPr lang="en-GB" altLang="x-none"/>
          </a:p>
        </p:txBody>
      </p:sp>
    </p:spTree>
  </p:cSld>
  <p:clrMap bg1="lt1" tx1="dk1" bg2="lt2" tx2="dk2" accent1="accent1" accent2="accent2" accent3="accent3" accent4="accent4" accent5="accent5" accent6="accent6" hlink="hlink" folHlink="folHlink"/>
  <p:sldLayoutIdLst>
    <p:sldLayoutId id="2147483952" r:id="rId1"/>
    <p:sldLayoutId id="2147483962" r:id="rId2"/>
    <p:sldLayoutId id="2147483959" r:id="rId3"/>
    <p:sldLayoutId id="2147483961" r:id="rId4"/>
    <p:sldLayoutId id="2147483953" r:id="rId5"/>
  </p:sldLayoutIdLst>
  <p:txStyles>
    <p:titleStyle>
      <a:lvl1pPr algn="l" rtl="0" eaLnBrk="1" fontAlgn="base" hangingPunct="1">
        <a:spcBef>
          <a:spcPct val="0"/>
        </a:spcBef>
        <a:spcAft>
          <a:spcPct val="0"/>
        </a:spcAft>
        <a:defRPr sz="2800" b="1" i="0">
          <a:solidFill>
            <a:srgbClr val="00628C"/>
          </a:solidFill>
          <a:latin typeface="Myriad Pro Semibold" charset="0"/>
          <a:ea typeface="Myriad Pro Semibold" charset="0"/>
          <a:cs typeface="Myriad Pro Semibold" charset="0"/>
        </a:defRPr>
      </a:lvl1pPr>
      <a:lvl2pPr algn="l" rtl="0" eaLnBrk="1" fontAlgn="base" hangingPunct="1">
        <a:spcBef>
          <a:spcPct val="0"/>
        </a:spcBef>
        <a:spcAft>
          <a:spcPct val="0"/>
        </a:spcAft>
        <a:defRPr sz="3600" b="1">
          <a:solidFill>
            <a:srgbClr val="00628C"/>
          </a:solidFill>
          <a:latin typeface="Arial" charset="0"/>
        </a:defRPr>
      </a:lvl2pPr>
      <a:lvl3pPr algn="l" rtl="0" eaLnBrk="1" fontAlgn="base" hangingPunct="1">
        <a:spcBef>
          <a:spcPct val="0"/>
        </a:spcBef>
        <a:spcAft>
          <a:spcPct val="0"/>
        </a:spcAft>
        <a:defRPr sz="3600" b="1">
          <a:solidFill>
            <a:srgbClr val="00628C"/>
          </a:solidFill>
          <a:latin typeface="Arial" charset="0"/>
        </a:defRPr>
      </a:lvl3pPr>
      <a:lvl4pPr algn="l" rtl="0" eaLnBrk="1" fontAlgn="base" hangingPunct="1">
        <a:spcBef>
          <a:spcPct val="0"/>
        </a:spcBef>
        <a:spcAft>
          <a:spcPct val="0"/>
        </a:spcAft>
        <a:defRPr sz="3600" b="1">
          <a:solidFill>
            <a:srgbClr val="00628C"/>
          </a:solidFill>
          <a:latin typeface="Arial" charset="0"/>
        </a:defRPr>
      </a:lvl4pPr>
      <a:lvl5pPr algn="l" rtl="0" eaLnBrk="1" fontAlgn="base" hangingPunct="1">
        <a:spcBef>
          <a:spcPct val="0"/>
        </a:spcBef>
        <a:spcAft>
          <a:spcPct val="0"/>
        </a:spcAft>
        <a:defRPr sz="3600" b="1">
          <a:solidFill>
            <a:srgbClr val="00628C"/>
          </a:solidFill>
          <a:latin typeface="Arial" charset="0"/>
        </a:defRPr>
      </a:lvl5pPr>
      <a:lvl6pPr marL="457200" algn="l" rtl="0" eaLnBrk="1" fontAlgn="base" hangingPunct="1">
        <a:spcBef>
          <a:spcPct val="0"/>
        </a:spcBef>
        <a:spcAft>
          <a:spcPct val="0"/>
        </a:spcAft>
        <a:defRPr sz="3600" b="1">
          <a:solidFill>
            <a:srgbClr val="00628C"/>
          </a:solidFill>
          <a:latin typeface="Arial" charset="0"/>
        </a:defRPr>
      </a:lvl6pPr>
      <a:lvl7pPr marL="914400" algn="l" rtl="0" eaLnBrk="1" fontAlgn="base" hangingPunct="1">
        <a:spcBef>
          <a:spcPct val="0"/>
        </a:spcBef>
        <a:spcAft>
          <a:spcPct val="0"/>
        </a:spcAft>
        <a:defRPr sz="3600" b="1">
          <a:solidFill>
            <a:srgbClr val="00628C"/>
          </a:solidFill>
          <a:latin typeface="Arial" charset="0"/>
        </a:defRPr>
      </a:lvl7pPr>
      <a:lvl8pPr marL="1371600" algn="l" rtl="0" eaLnBrk="1" fontAlgn="base" hangingPunct="1">
        <a:spcBef>
          <a:spcPct val="0"/>
        </a:spcBef>
        <a:spcAft>
          <a:spcPct val="0"/>
        </a:spcAft>
        <a:defRPr sz="3600" b="1">
          <a:solidFill>
            <a:srgbClr val="00628C"/>
          </a:solidFill>
          <a:latin typeface="Arial" charset="0"/>
        </a:defRPr>
      </a:lvl8pPr>
      <a:lvl9pPr marL="1828800" algn="l" rtl="0" eaLnBrk="1" fontAlgn="base" hangingPunct="1">
        <a:spcBef>
          <a:spcPct val="0"/>
        </a:spcBef>
        <a:spcAft>
          <a:spcPct val="0"/>
        </a:spcAft>
        <a:defRPr sz="3600" b="1">
          <a:solidFill>
            <a:srgbClr val="00628C"/>
          </a:solidFill>
          <a:latin typeface="Arial" charset="0"/>
        </a:defRPr>
      </a:lvl9pPr>
    </p:titleStyle>
    <p:bodyStyle>
      <a:lvl1pPr marL="342900" indent="-342900" algn="l" rtl="0" eaLnBrk="1" fontAlgn="base" hangingPunct="1">
        <a:spcBef>
          <a:spcPct val="20000"/>
        </a:spcBef>
        <a:spcAft>
          <a:spcPct val="0"/>
        </a:spcAft>
        <a:buClr>
          <a:schemeClr val="tx2"/>
        </a:buClr>
        <a:buFont typeface="Arial" charset="0"/>
        <a:defRPr sz="2800">
          <a:solidFill>
            <a:schemeClr val="tx1"/>
          </a:solidFill>
          <a:latin typeface="Myriad Pro" charset="0"/>
          <a:ea typeface="Myriad Pro" charset="0"/>
          <a:cs typeface="Myriad Pro" charset="0"/>
        </a:defRPr>
      </a:lvl1pPr>
      <a:lvl2pPr marL="742950" indent="-285750" algn="l" rtl="0" eaLnBrk="1" fontAlgn="base" hangingPunct="1">
        <a:spcBef>
          <a:spcPct val="20000"/>
        </a:spcBef>
        <a:spcAft>
          <a:spcPct val="0"/>
        </a:spcAft>
        <a:buClr>
          <a:srgbClr val="82CBDD"/>
        </a:buClr>
        <a:buFont typeface="Arial" charset="0"/>
        <a:buChar char="●"/>
        <a:defRPr sz="2400">
          <a:solidFill>
            <a:schemeClr val="tx1"/>
          </a:solidFill>
          <a:latin typeface="Myriad Pro" charset="0"/>
          <a:ea typeface="Myriad Pro" charset="0"/>
          <a:cs typeface="Myriad Pro" charset="0"/>
        </a:defRPr>
      </a:lvl2pPr>
      <a:lvl3pPr marL="1143000" indent="-228600" algn="l" rtl="0" eaLnBrk="1" fontAlgn="base" hangingPunct="1">
        <a:spcBef>
          <a:spcPct val="20000"/>
        </a:spcBef>
        <a:spcAft>
          <a:spcPct val="0"/>
        </a:spcAft>
        <a:buClr>
          <a:srgbClr val="00628C"/>
        </a:buClr>
        <a:buFont typeface="Arial" charset="0"/>
        <a:buChar char="–"/>
        <a:defRPr sz="2000">
          <a:solidFill>
            <a:schemeClr val="tx1"/>
          </a:solidFill>
          <a:latin typeface="Myriad Pro" charset="0"/>
          <a:ea typeface="Myriad Pro" charset="0"/>
          <a:cs typeface="Myriad Pro" charset="0"/>
        </a:defRPr>
      </a:lvl3pPr>
      <a:lvl4pPr marL="1600200" indent="-228600" algn="l" rtl="0" eaLnBrk="1" fontAlgn="base" hangingPunct="1">
        <a:spcBef>
          <a:spcPct val="20000"/>
        </a:spcBef>
        <a:spcAft>
          <a:spcPct val="0"/>
        </a:spcAft>
        <a:buClr>
          <a:schemeClr val="accent2"/>
        </a:buClr>
        <a:buFont typeface="Arial" charset="0"/>
        <a:buChar char="●"/>
        <a:defRPr sz="1900">
          <a:solidFill>
            <a:schemeClr val="tx1"/>
          </a:solidFill>
          <a:latin typeface="+mn-lt"/>
        </a:defRPr>
      </a:lvl4pPr>
      <a:lvl5pPr marL="20574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5pPr>
      <a:lvl6pPr marL="25146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6pPr>
      <a:lvl7pPr marL="29718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7pPr>
      <a:lvl8pPr marL="34290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8pPr>
      <a:lvl9pPr marL="38862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762000" y="301625"/>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dirty="0"/>
          </a:p>
        </p:txBody>
      </p:sp>
      <p:sp>
        <p:nvSpPr>
          <p:cNvPr id="1027" name="Rectangle 5"/>
          <p:cNvSpPr>
            <a:spLocks noGrp="1" noChangeArrowheads="1"/>
          </p:cNvSpPr>
          <p:nvPr>
            <p:ph type="body" idx="1"/>
          </p:nvPr>
        </p:nvSpPr>
        <p:spPr bwMode="auto">
          <a:xfrm>
            <a:off x="762000" y="1827213"/>
            <a:ext cx="79216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p:cNvSpPr>
            <a:spLocks noGrp="1" noChangeArrowheads="1"/>
          </p:cNvSpPr>
          <p:nvPr>
            <p:ph type="dt" sz="half" idx="2"/>
          </p:nvPr>
        </p:nvSpPr>
        <p:spPr bwMode="auto">
          <a:xfrm>
            <a:off x="457200" y="6248400"/>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spcBef>
                <a:spcPct val="0"/>
              </a:spcBef>
              <a:buClrTx/>
              <a:buFontTx/>
              <a:buNone/>
              <a:defRPr sz="1200"/>
            </a:lvl1pPr>
          </a:lstStyle>
          <a:p>
            <a:pPr>
              <a:defRPr/>
            </a:pPr>
            <a:endParaRPr lang="en-GB" dirty="0"/>
          </a:p>
        </p:txBody>
      </p:sp>
      <p:sp>
        <p:nvSpPr>
          <p:cNvPr id="43015" name="Rectangle 7"/>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a:spcBef>
                <a:spcPct val="0"/>
              </a:spcBef>
              <a:buClrTx/>
              <a:buFontTx/>
              <a:buNone/>
              <a:defRPr sz="1200"/>
            </a:lvl1pPr>
          </a:lstStyle>
          <a:p>
            <a:pPr>
              <a:defRPr/>
            </a:pPr>
            <a:endParaRPr lang="en-GB"/>
          </a:p>
        </p:txBody>
      </p:sp>
      <p:sp>
        <p:nvSpPr>
          <p:cNvPr id="43016" name="Rectangle 8"/>
          <p:cNvSpPr>
            <a:spLocks noGrp="1" noChangeArrowheads="1"/>
          </p:cNvSpPr>
          <p:nvPr>
            <p:ph type="sldNum" sz="quarter" idx="4"/>
          </p:nvPr>
        </p:nvSpPr>
        <p:spPr bwMode="auto">
          <a:xfrm>
            <a:off x="6553200" y="6248400"/>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vl1pPr>
          </a:lstStyle>
          <a:p>
            <a:fld id="{17C71EE9-BA72-3342-AD7C-7458D51D3716}" type="slidenum">
              <a:rPr lang="en-GB" altLang="x-none"/>
              <a:pPr/>
              <a:t>‹#›</a:t>
            </a:fld>
            <a:endParaRPr lang="en-GB" altLang="x-none"/>
          </a:p>
        </p:txBody>
      </p:sp>
    </p:spTree>
    <p:extLst>
      <p:ext uri="{BB962C8B-B14F-4D97-AF65-F5344CB8AC3E}">
        <p14:creationId xmlns:p14="http://schemas.microsoft.com/office/powerpoint/2010/main" val="2232552642"/>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68" r:id="rId5"/>
  </p:sldLayoutIdLst>
  <p:txStyles>
    <p:titleStyle>
      <a:lvl1pPr algn="l" rtl="0" eaLnBrk="1" fontAlgn="base" hangingPunct="1">
        <a:spcBef>
          <a:spcPct val="0"/>
        </a:spcBef>
        <a:spcAft>
          <a:spcPct val="0"/>
        </a:spcAft>
        <a:defRPr sz="2800" b="1" i="0">
          <a:solidFill>
            <a:srgbClr val="00628C"/>
          </a:solidFill>
          <a:latin typeface="Myriad Pro Semibold" charset="0"/>
          <a:ea typeface="Myriad Pro Semibold" charset="0"/>
          <a:cs typeface="Myriad Pro Semibold" charset="0"/>
        </a:defRPr>
      </a:lvl1pPr>
      <a:lvl2pPr algn="l" rtl="0" eaLnBrk="1" fontAlgn="base" hangingPunct="1">
        <a:spcBef>
          <a:spcPct val="0"/>
        </a:spcBef>
        <a:spcAft>
          <a:spcPct val="0"/>
        </a:spcAft>
        <a:defRPr sz="3600" b="1">
          <a:solidFill>
            <a:srgbClr val="00628C"/>
          </a:solidFill>
          <a:latin typeface="Arial" charset="0"/>
        </a:defRPr>
      </a:lvl2pPr>
      <a:lvl3pPr algn="l" rtl="0" eaLnBrk="1" fontAlgn="base" hangingPunct="1">
        <a:spcBef>
          <a:spcPct val="0"/>
        </a:spcBef>
        <a:spcAft>
          <a:spcPct val="0"/>
        </a:spcAft>
        <a:defRPr sz="3600" b="1">
          <a:solidFill>
            <a:srgbClr val="00628C"/>
          </a:solidFill>
          <a:latin typeface="Arial" charset="0"/>
        </a:defRPr>
      </a:lvl3pPr>
      <a:lvl4pPr algn="l" rtl="0" eaLnBrk="1" fontAlgn="base" hangingPunct="1">
        <a:spcBef>
          <a:spcPct val="0"/>
        </a:spcBef>
        <a:spcAft>
          <a:spcPct val="0"/>
        </a:spcAft>
        <a:defRPr sz="3600" b="1">
          <a:solidFill>
            <a:srgbClr val="00628C"/>
          </a:solidFill>
          <a:latin typeface="Arial" charset="0"/>
        </a:defRPr>
      </a:lvl4pPr>
      <a:lvl5pPr algn="l" rtl="0" eaLnBrk="1" fontAlgn="base" hangingPunct="1">
        <a:spcBef>
          <a:spcPct val="0"/>
        </a:spcBef>
        <a:spcAft>
          <a:spcPct val="0"/>
        </a:spcAft>
        <a:defRPr sz="3600" b="1">
          <a:solidFill>
            <a:srgbClr val="00628C"/>
          </a:solidFill>
          <a:latin typeface="Arial" charset="0"/>
        </a:defRPr>
      </a:lvl5pPr>
      <a:lvl6pPr marL="457200" algn="l" rtl="0" eaLnBrk="1" fontAlgn="base" hangingPunct="1">
        <a:spcBef>
          <a:spcPct val="0"/>
        </a:spcBef>
        <a:spcAft>
          <a:spcPct val="0"/>
        </a:spcAft>
        <a:defRPr sz="3600" b="1">
          <a:solidFill>
            <a:srgbClr val="00628C"/>
          </a:solidFill>
          <a:latin typeface="Arial" charset="0"/>
        </a:defRPr>
      </a:lvl6pPr>
      <a:lvl7pPr marL="914400" algn="l" rtl="0" eaLnBrk="1" fontAlgn="base" hangingPunct="1">
        <a:spcBef>
          <a:spcPct val="0"/>
        </a:spcBef>
        <a:spcAft>
          <a:spcPct val="0"/>
        </a:spcAft>
        <a:defRPr sz="3600" b="1">
          <a:solidFill>
            <a:srgbClr val="00628C"/>
          </a:solidFill>
          <a:latin typeface="Arial" charset="0"/>
        </a:defRPr>
      </a:lvl7pPr>
      <a:lvl8pPr marL="1371600" algn="l" rtl="0" eaLnBrk="1" fontAlgn="base" hangingPunct="1">
        <a:spcBef>
          <a:spcPct val="0"/>
        </a:spcBef>
        <a:spcAft>
          <a:spcPct val="0"/>
        </a:spcAft>
        <a:defRPr sz="3600" b="1">
          <a:solidFill>
            <a:srgbClr val="00628C"/>
          </a:solidFill>
          <a:latin typeface="Arial" charset="0"/>
        </a:defRPr>
      </a:lvl8pPr>
      <a:lvl9pPr marL="1828800" algn="l" rtl="0" eaLnBrk="1" fontAlgn="base" hangingPunct="1">
        <a:spcBef>
          <a:spcPct val="0"/>
        </a:spcBef>
        <a:spcAft>
          <a:spcPct val="0"/>
        </a:spcAft>
        <a:defRPr sz="3600" b="1">
          <a:solidFill>
            <a:srgbClr val="00628C"/>
          </a:solidFill>
          <a:latin typeface="Arial" charset="0"/>
        </a:defRPr>
      </a:lvl9pPr>
    </p:titleStyle>
    <p:bodyStyle>
      <a:lvl1pPr marL="342900" indent="-342900" algn="l" rtl="0" eaLnBrk="1" fontAlgn="base" hangingPunct="1">
        <a:spcBef>
          <a:spcPct val="20000"/>
        </a:spcBef>
        <a:spcAft>
          <a:spcPct val="0"/>
        </a:spcAft>
        <a:buClr>
          <a:schemeClr val="tx2"/>
        </a:buClr>
        <a:buFont typeface="Arial" charset="0"/>
        <a:defRPr sz="2800">
          <a:solidFill>
            <a:schemeClr val="tx1"/>
          </a:solidFill>
          <a:latin typeface="Myriad Pro" charset="0"/>
          <a:ea typeface="Myriad Pro" charset="0"/>
          <a:cs typeface="Myriad Pro" charset="0"/>
        </a:defRPr>
      </a:lvl1pPr>
      <a:lvl2pPr marL="742950" indent="-285750" algn="l" rtl="0" eaLnBrk="1" fontAlgn="base" hangingPunct="1">
        <a:spcBef>
          <a:spcPct val="20000"/>
        </a:spcBef>
        <a:spcAft>
          <a:spcPct val="0"/>
        </a:spcAft>
        <a:buClr>
          <a:srgbClr val="82CBDD"/>
        </a:buClr>
        <a:buFont typeface="Arial" charset="0"/>
        <a:buChar char="●"/>
        <a:defRPr sz="2400">
          <a:solidFill>
            <a:schemeClr val="tx1"/>
          </a:solidFill>
          <a:latin typeface="Myriad Pro" charset="0"/>
          <a:ea typeface="Myriad Pro" charset="0"/>
          <a:cs typeface="Myriad Pro" charset="0"/>
        </a:defRPr>
      </a:lvl2pPr>
      <a:lvl3pPr marL="1143000" indent="-228600" algn="l" rtl="0" eaLnBrk="1" fontAlgn="base" hangingPunct="1">
        <a:spcBef>
          <a:spcPct val="20000"/>
        </a:spcBef>
        <a:spcAft>
          <a:spcPct val="0"/>
        </a:spcAft>
        <a:buClr>
          <a:srgbClr val="00628C"/>
        </a:buClr>
        <a:buFont typeface="Arial" charset="0"/>
        <a:buChar char="–"/>
        <a:defRPr sz="2000">
          <a:solidFill>
            <a:schemeClr val="tx1"/>
          </a:solidFill>
          <a:latin typeface="Myriad Pro" charset="0"/>
          <a:ea typeface="Myriad Pro" charset="0"/>
          <a:cs typeface="Myriad Pro" charset="0"/>
        </a:defRPr>
      </a:lvl3pPr>
      <a:lvl4pPr marL="1600200" indent="-228600" algn="l" rtl="0" eaLnBrk="1" fontAlgn="base" hangingPunct="1">
        <a:spcBef>
          <a:spcPct val="20000"/>
        </a:spcBef>
        <a:spcAft>
          <a:spcPct val="0"/>
        </a:spcAft>
        <a:buClr>
          <a:schemeClr val="accent2"/>
        </a:buClr>
        <a:buFont typeface="Arial" charset="0"/>
        <a:buChar char="●"/>
        <a:defRPr sz="1900">
          <a:solidFill>
            <a:schemeClr val="tx1"/>
          </a:solidFill>
          <a:latin typeface="+mn-lt"/>
        </a:defRPr>
      </a:lvl4pPr>
      <a:lvl5pPr marL="20574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5pPr>
      <a:lvl6pPr marL="25146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6pPr>
      <a:lvl7pPr marL="29718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7pPr>
      <a:lvl8pPr marL="34290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8pPr>
      <a:lvl9pPr marL="38862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80.png"/><Relationship Id="rId18" Type="http://schemas.openxmlformats.org/officeDocument/2006/relationships/image" Target="../media/image85.png"/><Relationship Id="rId3" Type="http://schemas.openxmlformats.org/officeDocument/2006/relationships/image" Target="../media/image72.png"/><Relationship Id="rId21" Type="http://schemas.openxmlformats.org/officeDocument/2006/relationships/image" Target="../media/image88.png"/><Relationship Id="rId7" Type="http://schemas.openxmlformats.org/officeDocument/2006/relationships/image" Target="../media/image70.png"/><Relationship Id="rId12" Type="http://schemas.openxmlformats.org/officeDocument/2006/relationships/image" Target="../media/image79.png"/><Relationship Id="rId17" Type="http://schemas.openxmlformats.org/officeDocument/2006/relationships/image" Target="../media/image84.png"/><Relationship Id="rId2" Type="http://schemas.openxmlformats.org/officeDocument/2006/relationships/image" Target="../media/image71.png"/><Relationship Id="rId16" Type="http://schemas.openxmlformats.org/officeDocument/2006/relationships/image" Target="../media/image83.png"/><Relationship Id="rId20" Type="http://schemas.openxmlformats.org/officeDocument/2006/relationships/image" Target="../media/image87.png"/><Relationship Id="rId1" Type="http://schemas.openxmlformats.org/officeDocument/2006/relationships/slideLayout" Target="../slideLayouts/slideLayout8.xml"/><Relationship Id="rId6" Type="http://schemas.openxmlformats.org/officeDocument/2006/relationships/image" Target="../media/image75.png"/><Relationship Id="rId11" Type="http://schemas.openxmlformats.org/officeDocument/2006/relationships/image" Target="../media/image78.png"/><Relationship Id="rId5" Type="http://schemas.openxmlformats.org/officeDocument/2006/relationships/image" Target="../media/image74.png"/><Relationship Id="rId15" Type="http://schemas.openxmlformats.org/officeDocument/2006/relationships/image" Target="../media/image82.png"/><Relationship Id="rId10" Type="http://schemas.openxmlformats.org/officeDocument/2006/relationships/image" Target="../media/image77.png"/><Relationship Id="rId19" Type="http://schemas.openxmlformats.org/officeDocument/2006/relationships/image" Target="../media/image86.png"/><Relationship Id="rId4" Type="http://schemas.openxmlformats.org/officeDocument/2006/relationships/image" Target="../media/image73.png"/><Relationship Id="rId9" Type="http://schemas.openxmlformats.org/officeDocument/2006/relationships/image" Target="../media/image76.png"/><Relationship Id="rId14" Type="http://schemas.openxmlformats.org/officeDocument/2006/relationships/image" Target="../media/image81.png"/></Relationships>
</file>

<file path=ppt/slides/_rels/slide1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70.png"/><Relationship Id="rId1" Type="http://schemas.openxmlformats.org/officeDocument/2006/relationships/slideLayout" Target="../slideLayouts/slideLayout8.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12.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image" Target="../media/image93.png"/><Relationship Id="rId7" Type="http://schemas.openxmlformats.org/officeDocument/2006/relationships/image" Target="../media/image97.png"/><Relationship Id="rId2" Type="http://schemas.openxmlformats.org/officeDocument/2006/relationships/image" Target="../media/image92.png"/><Relationship Id="rId1" Type="http://schemas.openxmlformats.org/officeDocument/2006/relationships/slideLayout" Target="../slideLayouts/slideLayout8.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94.png"/></Relationships>
</file>

<file path=ppt/slides/_rels/slide13.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8" Type="http://schemas.openxmlformats.org/officeDocument/2006/relationships/image" Target="../media/image106.png"/><Relationship Id="rId13" Type="http://schemas.openxmlformats.org/officeDocument/2006/relationships/image" Target="../media/image111.png"/><Relationship Id="rId18" Type="http://schemas.openxmlformats.org/officeDocument/2006/relationships/image" Target="../media/image116.png"/><Relationship Id="rId26" Type="http://schemas.openxmlformats.org/officeDocument/2006/relationships/image" Target="../media/image124.png"/><Relationship Id="rId3" Type="http://schemas.openxmlformats.org/officeDocument/2006/relationships/image" Target="../media/image101.png"/><Relationship Id="rId21" Type="http://schemas.openxmlformats.org/officeDocument/2006/relationships/image" Target="../media/image119.png"/><Relationship Id="rId7" Type="http://schemas.openxmlformats.org/officeDocument/2006/relationships/image" Target="../media/image105.png"/><Relationship Id="rId12" Type="http://schemas.openxmlformats.org/officeDocument/2006/relationships/image" Target="../media/image110.png"/><Relationship Id="rId17" Type="http://schemas.openxmlformats.org/officeDocument/2006/relationships/image" Target="../media/image115.png"/><Relationship Id="rId25" Type="http://schemas.openxmlformats.org/officeDocument/2006/relationships/image" Target="../media/image123.png"/><Relationship Id="rId2" Type="http://schemas.openxmlformats.org/officeDocument/2006/relationships/image" Target="../media/image100.png"/><Relationship Id="rId16" Type="http://schemas.openxmlformats.org/officeDocument/2006/relationships/image" Target="../media/image114.png"/><Relationship Id="rId20" Type="http://schemas.openxmlformats.org/officeDocument/2006/relationships/image" Target="../media/image118.png"/><Relationship Id="rId29" Type="http://schemas.openxmlformats.org/officeDocument/2006/relationships/image" Target="../media/image127.png"/><Relationship Id="rId1" Type="http://schemas.openxmlformats.org/officeDocument/2006/relationships/slideLayout" Target="../slideLayouts/slideLayout8.xml"/><Relationship Id="rId6" Type="http://schemas.openxmlformats.org/officeDocument/2006/relationships/image" Target="../media/image104.png"/><Relationship Id="rId11" Type="http://schemas.openxmlformats.org/officeDocument/2006/relationships/image" Target="../media/image109.png"/><Relationship Id="rId24" Type="http://schemas.openxmlformats.org/officeDocument/2006/relationships/image" Target="../media/image122.png"/><Relationship Id="rId32" Type="http://schemas.openxmlformats.org/officeDocument/2006/relationships/image" Target="../media/image130.png"/><Relationship Id="rId5" Type="http://schemas.openxmlformats.org/officeDocument/2006/relationships/image" Target="../media/image103.png"/><Relationship Id="rId15" Type="http://schemas.openxmlformats.org/officeDocument/2006/relationships/image" Target="../media/image113.png"/><Relationship Id="rId23" Type="http://schemas.openxmlformats.org/officeDocument/2006/relationships/image" Target="../media/image121.png"/><Relationship Id="rId28" Type="http://schemas.openxmlformats.org/officeDocument/2006/relationships/image" Target="../media/image126.png"/><Relationship Id="rId10" Type="http://schemas.openxmlformats.org/officeDocument/2006/relationships/image" Target="../media/image108.png"/><Relationship Id="rId19" Type="http://schemas.openxmlformats.org/officeDocument/2006/relationships/image" Target="../media/image117.png"/><Relationship Id="rId31" Type="http://schemas.openxmlformats.org/officeDocument/2006/relationships/image" Target="../media/image129.png"/><Relationship Id="rId4" Type="http://schemas.openxmlformats.org/officeDocument/2006/relationships/image" Target="../media/image102.png"/><Relationship Id="rId9" Type="http://schemas.openxmlformats.org/officeDocument/2006/relationships/image" Target="../media/image107.png"/><Relationship Id="rId14" Type="http://schemas.openxmlformats.org/officeDocument/2006/relationships/image" Target="../media/image112.png"/><Relationship Id="rId22" Type="http://schemas.openxmlformats.org/officeDocument/2006/relationships/image" Target="../media/image120.png"/><Relationship Id="rId27" Type="http://schemas.openxmlformats.org/officeDocument/2006/relationships/image" Target="../media/image125.png"/><Relationship Id="rId30" Type="http://schemas.openxmlformats.org/officeDocument/2006/relationships/image" Target="../media/image128.png"/></Relationships>
</file>

<file path=ppt/slides/_rels/slide15.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116.png"/><Relationship Id="rId1" Type="http://schemas.openxmlformats.org/officeDocument/2006/relationships/slideLayout" Target="../slideLayouts/slideLayout8.xml"/><Relationship Id="rId4" Type="http://schemas.openxmlformats.org/officeDocument/2006/relationships/image" Target="../media/image132.png"/></Relationships>
</file>

<file path=ppt/slides/_rels/slide16.xml.rels><?xml version="1.0" encoding="UTF-8" standalone="yes"?>
<Relationships xmlns="http://schemas.openxmlformats.org/package/2006/relationships"><Relationship Id="rId8" Type="http://schemas.openxmlformats.org/officeDocument/2006/relationships/image" Target="../media/image132.png"/><Relationship Id="rId13" Type="http://schemas.openxmlformats.org/officeDocument/2006/relationships/image" Target="../media/image140.png"/><Relationship Id="rId18" Type="http://schemas.openxmlformats.org/officeDocument/2006/relationships/image" Target="../media/image145.png"/><Relationship Id="rId26" Type="http://schemas.openxmlformats.org/officeDocument/2006/relationships/image" Target="../media/image153.png"/><Relationship Id="rId3" Type="http://schemas.openxmlformats.org/officeDocument/2006/relationships/image" Target="../media/image133.png"/><Relationship Id="rId21" Type="http://schemas.openxmlformats.org/officeDocument/2006/relationships/image" Target="../media/image148.png"/><Relationship Id="rId34" Type="http://schemas.openxmlformats.org/officeDocument/2006/relationships/image" Target="../media/image160.png"/><Relationship Id="rId7" Type="http://schemas.openxmlformats.org/officeDocument/2006/relationships/image" Target="../media/image131.png"/><Relationship Id="rId12" Type="http://schemas.openxmlformats.org/officeDocument/2006/relationships/image" Target="../media/image139.png"/><Relationship Id="rId17" Type="http://schemas.openxmlformats.org/officeDocument/2006/relationships/image" Target="../media/image144.png"/><Relationship Id="rId25" Type="http://schemas.openxmlformats.org/officeDocument/2006/relationships/image" Target="../media/image152.png"/><Relationship Id="rId33" Type="http://schemas.openxmlformats.org/officeDocument/2006/relationships/image" Target="../media/image159.png"/><Relationship Id="rId2" Type="http://schemas.openxmlformats.org/officeDocument/2006/relationships/notesSlide" Target="../notesSlides/notesSlide2.xml"/><Relationship Id="rId16" Type="http://schemas.openxmlformats.org/officeDocument/2006/relationships/image" Target="../media/image143.png"/><Relationship Id="rId20" Type="http://schemas.openxmlformats.org/officeDocument/2006/relationships/image" Target="../media/image147.png"/><Relationship Id="rId29" Type="http://schemas.openxmlformats.org/officeDocument/2006/relationships/image" Target="../media/image156.png"/><Relationship Id="rId1" Type="http://schemas.openxmlformats.org/officeDocument/2006/relationships/slideLayout" Target="../slideLayouts/slideLayout8.xml"/><Relationship Id="rId6" Type="http://schemas.openxmlformats.org/officeDocument/2006/relationships/image" Target="../media/image136.png"/><Relationship Id="rId11" Type="http://schemas.openxmlformats.org/officeDocument/2006/relationships/image" Target="../media/image119.png"/><Relationship Id="rId24" Type="http://schemas.openxmlformats.org/officeDocument/2006/relationships/image" Target="../media/image151.png"/><Relationship Id="rId32" Type="http://schemas.openxmlformats.org/officeDocument/2006/relationships/image" Target="../media/image128.png"/><Relationship Id="rId5" Type="http://schemas.openxmlformats.org/officeDocument/2006/relationships/image" Target="../media/image135.png"/><Relationship Id="rId15" Type="http://schemas.openxmlformats.org/officeDocument/2006/relationships/image" Target="../media/image142.png"/><Relationship Id="rId23" Type="http://schemas.openxmlformats.org/officeDocument/2006/relationships/image" Target="../media/image150.png"/><Relationship Id="rId28" Type="http://schemas.openxmlformats.org/officeDocument/2006/relationships/image" Target="../media/image155.png"/><Relationship Id="rId10" Type="http://schemas.openxmlformats.org/officeDocument/2006/relationships/image" Target="../media/image138.png"/><Relationship Id="rId19" Type="http://schemas.openxmlformats.org/officeDocument/2006/relationships/image" Target="../media/image146.png"/><Relationship Id="rId31" Type="http://schemas.openxmlformats.org/officeDocument/2006/relationships/image" Target="../media/image158.png"/><Relationship Id="rId4" Type="http://schemas.openxmlformats.org/officeDocument/2006/relationships/image" Target="../media/image134.png"/><Relationship Id="rId9" Type="http://schemas.openxmlformats.org/officeDocument/2006/relationships/image" Target="../media/image137.png"/><Relationship Id="rId14" Type="http://schemas.openxmlformats.org/officeDocument/2006/relationships/image" Target="../media/image141.png"/><Relationship Id="rId22" Type="http://schemas.openxmlformats.org/officeDocument/2006/relationships/image" Target="../media/image149.png"/><Relationship Id="rId27" Type="http://schemas.openxmlformats.org/officeDocument/2006/relationships/image" Target="../media/image154.png"/><Relationship Id="rId30" Type="http://schemas.openxmlformats.org/officeDocument/2006/relationships/image" Target="../media/image157.png"/><Relationship Id="rId35" Type="http://schemas.openxmlformats.org/officeDocument/2006/relationships/image" Target="../media/image126.png"/></Relationships>
</file>

<file path=ppt/slides/_rels/slide17.xml.rels><?xml version="1.0" encoding="UTF-8" standalone="yes"?>
<Relationships xmlns="http://schemas.openxmlformats.org/package/2006/relationships"><Relationship Id="rId3" Type="http://schemas.openxmlformats.org/officeDocument/2006/relationships/image" Target="../media/image161.png"/><Relationship Id="rId7" Type="http://schemas.openxmlformats.org/officeDocument/2006/relationships/image" Target="../media/image163.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62.png"/><Relationship Id="rId5" Type="http://schemas.openxmlformats.org/officeDocument/2006/relationships/image" Target="../media/image131.png"/><Relationship Id="rId4" Type="http://schemas.openxmlformats.org/officeDocument/2006/relationships/image" Target="../media/image132.png"/></Relationships>
</file>

<file path=ppt/slides/_rels/slide18.xml.rels><?xml version="1.0" encoding="UTF-8" standalone="yes"?>
<Relationships xmlns="http://schemas.openxmlformats.org/package/2006/relationships"><Relationship Id="rId8" Type="http://schemas.openxmlformats.org/officeDocument/2006/relationships/image" Target="../media/image169.png"/><Relationship Id="rId3" Type="http://schemas.openxmlformats.org/officeDocument/2006/relationships/image" Target="../media/image164.png"/><Relationship Id="rId7" Type="http://schemas.openxmlformats.org/officeDocument/2006/relationships/image" Target="../media/image168.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167.png"/><Relationship Id="rId5" Type="http://schemas.openxmlformats.org/officeDocument/2006/relationships/image" Target="../media/image166.png"/><Relationship Id="rId10" Type="http://schemas.openxmlformats.org/officeDocument/2006/relationships/image" Target="../media/image171.png"/><Relationship Id="rId4" Type="http://schemas.openxmlformats.org/officeDocument/2006/relationships/image" Target="../media/image165.png"/><Relationship Id="rId9" Type="http://schemas.openxmlformats.org/officeDocument/2006/relationships/image" Target="../media/image170.png"/></Relationships>
</file>

<file path=ppt/slides/_rels/slide19.xml.rels><?xml version="1.0" encoding="UTF-8" standalone="yes"?>
<Relationships xmlns="http://schemas.openxmlformats.org/package/2006/relationships"><Relationship Id="rId8" Type="http://schemas.openxmlformats.org/officeDocument/2006/relationships/image" Target="../media/image177.png"/><Relationship Id="rId3" Type="http://schemas.openxmlformats.org/officeDocument/2006/relationships/image" Target="../media/image172.png"/><Relationship Id="rId7" Type="http://schemas.openxmlformats.org/officeDocument/2006/relationships/image" Target="../media/image176.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75.png"/><Relationship Id="rId11" Type="http://schemas.openxmlformats.org/officeDocument/2006/relationships/image" Target="../media/image180.png"/><Relationship Id="rId5" Type="http://schemas.openxmlformats.org/officeDocument/2006/relationships/image" Target="../media/image174.png"/><Relationship Id="rId10" Type="http://schemas.openxmlformats.org/officeDocument/2006/relationships/image" Target="../media/image179.png"/><Relationship Id="rId4" Type="http://schemas.openxmlformats.org/officeDocument/2006/relationships/image" Target="../media/image173.png"/><Relationship Id="rId9" Type="http://schemas.openxmlformats.org/officeDocument/2006/relationships/image" Target="../media/image17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1.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18" Type="http://schemas.openxmlformats.org/officeDocument/2006/relationships/image" Target="../media/image29.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8.png"/><Relationship Id="rId2" Type="http://schemas.openxmlformats.org/officeDocument/2006/relationships/notesSlide" Target="../notesSlides/notesSlide1.xml"/><Relationship Id="rId16" Type="http://schemas.openxmlformats.org/officeDocument/2006/relationships/image" Target="../media/image27.png"/><Relationship Id="rId20" Type="http://schemas.openxmlformats.org/officeDocument/2006/relationships/image" Target="../media/image31.png"/><Relationship Id="rId1" Type="http://schemas.openxmlformats.org/officeDocument/2006/relationships/slideLayout" Target="../slideLayouts/slideLayout8.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png"/><Relationship Id="rId19" Type="http://schemas.openxmlformats.org/officeDocument/2006/relationships/image" Target="../media/image30.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8.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s>
</file>

<file path=ppt/slides/_rels/slide7.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png"/><Relationship Id="rId18" Type="http://schemas.openxmlformats.org/officeDocument/2006/relationships/image" Target="../media/image57.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png"/><Relationship Id="rId17" Type="http://schemas.openxmlformats.org/officeDocument/2006/relationships/image" Target="../media/image56.png"/><Relationship Id="rId2" Type="http://schemas.openxmlformats.org/officeDocument/2006/relationships/image" Target="../media/image41.png"/><Relationship Id="rId16" Type="http://schemas.openxmlformats.org/officeDocument/2006/relationships/image" Target="../media/image55.png"/><Relationship Id="rId20" Type="http://schemas.openxmlformats.org/officeDocument/2006/relationships/image" Target="../media/image59.png"/><Relationship Id="rId1" Type="http://schemas.openxmlformats.org/officeDocument/2006/relationships/slideLayout" Target="../slideLayouts/slideLayout8.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5" Type="http://schemas.openxmlformats.org/officeDocument/2006/relationships/image" Target="../media/image54.png"/><Relationship Id="rId10" Type="http://schemas.openxmlformats.org/officeDocument/2006/relationships/image" Target="../media/image49.png"/><Relationship Id="rId19" Type="http://schemas.openxmlformats.org/officeDocument/2006/relationships/image" Target="../media/image58.png"/><Relationship Id="rId4" Type="http://schemas.openxmlformats.org/officeDocument/2006/relationships/image" Target="../media/image43.png"/><Relationship Id="rId9" Type="http://schemas.openxmlformats.org/officeDocument/2006/relationships/image" Target="../media/image48.png"/><Relationship Id="rId14" Type="http://schemas.openxmlformats.org/officeDocument/2006/relationships/image" Target="../media/image53.png"/></Relationships>
</file>

<file path=ppt/slides/_rels/slide8.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1.png"/><Relationship Id="rId7" Type="http://schemas.openxmlformats.org/officeDocument/2006/relationships/image" Target="../media/image35.png"/><Relationship Id="rId2" Type="http://schemas.openxmlformats.org/officeDocument/2006/relationships/image" Target="../media/image60.png"/><Relationship Id="rId1" Type="http://schemas.openxmlformats.org/officeDocument/2006/relationships/slideLayout" Target="../slideLayouts/slideLayout8.xml"/><Relationship Id="rId6" Type="http://schemas.openxmlformats.org/officeDocument/2006/relationships/image" Target="../media/image64.png"/><Relationship Id="rId11" Type="http://schemas.openxmlformats.org/officeDocument/2006/relationships/image" Target="../media/image68.png"/><Relationship Id="rId5" Type="http://schemas.openxmlformats.org/officeDocument/2006/relationships/image" Target="../media/image63.png"/><Relationship Id="rId10" Type="http://schemas.openxmlformats.org/officeDocument/2006/relationships/image" Target="../media/image67.png"/><Relationship Id="rId4" Type="http://schemas.openxmlformats.org/officeDocument/2006/relationships/image" Target="../media/image62.png"/><Relationship Id="rId9" Type="http://schemas.openxmlformats.org/officeDocument/2006/relationships/image" Target="../media/image66.png"/></Relationships>
</file>

<file path=ppt/slides/_rels/slide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41.png"/><Relationship Id="rId1" Type="http://schemas.openxmlformats.org/officeDocument/2006/relationships/slideLayout" Target="../slideLayouts/slideLayout8.xml"/><Relationship Id="rId4" Type="http://schemas.openxmlformats.org/officeDocument/2006/relationships/image" Target="../media/image7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6"/>
          <p:cNvSpPr>
            <a:spLocks noGrp="1" noChangeArrowheads="1"/>
          </p:cNvSpPr>
          <p:nvPr>
            <p:ph type="ctrTitle"/>
          </p:nvPr>
        </p:nvSpPr>
        <p:spPr/>
        <p:txBody>
          <a:bodyPr/>
          <a:lstStyle/>
          <a:p>
            <a:r>
              <a:rPr lang="en-GB" dirty="0"/>
              <a:t>1.15 Addition: two-digit and </a:t>
            </a:r>
            <a:br>
              <a:rPr lang="en-GB" dirty="0"/>
            </a:br>
            <a:r>
              <a:rPr lang="en-GB" dirty="0"/>
              <a:t>two-digit numbers</a:t>
            </a:r>
            <a:endParaRPr lang="en-US" altLang="en-US" dirty="0"/>
          </a:p>
        </p:txBody>
      </p:sp>
      <p:sp>
        <p:nvSpPr>
          <p:cNvPr id="12291" name="Rectangle 47"/>
          <p:cNvSpPr>
            <a:spLocks noGrp="1" noChangeArrowheads="1"/>
          </p:cNvSpPr>
          <p:nvPr>
            <p:ph type="subTitle" idx="1"/>
          </p:nvPr>
        </p:nvSpPr>
        <p:spPr/>
        <p:txBody>
          <a:bodyPr/>
          <a:lstStyle/>
          <a:p>
            <a:r>
              <a:rPr lang="en-US" altLang="en-US" dirty="0"/>
              <a:t>Representations | Year 2</a:t>
            </a:r>
          </a:p>
        </p:txBody>
      </p:sp>
      <p:sp>
        <p:nvSpPr>
          <p:cNvPr id="8" name="Text Placeholder 7"/>
          <p:cNvSpPr>
            <a:spLocks noGrp="1"/>
          </p:cNvSpPr>
          <p:nvPr>
            <p:ph type="body" sz="quarter" idx="11"/>
          </p:nvPr>
        </p:nvSpPr>
        <p:spPr/>
        <p:txBody>
          <a:bodyPr/>
          <a:lstStyle/>
          <a:p>
            <a:r>
              <a:rPr lang="en-GB" dirty="0"/>
              <a:t>Number, Addition and Subtraction</a:t>
            </a:r>
          </a:p>
        </p:txBody>
      </p:sp>
    </p:spTree>
    <p:extLst>
      <p:ext uri="{BB962C8B-B14F-4D97-AF65-F5344CB8AC3E}">
        <p14:creationId xmlns:p14="http://schemas.microsoft.com/office/powerpoint/2010/main" val="272151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a:extLst>
              <a:ext uri="{FF2B5EF4-FFF2-40B4-BE49-F238E27FC236}">
                <a16:creationId xmlns="" xmlns:a16="http://schemas.microsoft.com/office/drawing/2014/main" id="{FB68F132-F7BA-4CCB-A121-0AEE4A383AC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325210" y="3381065"/>
            <a:ext cx="291750" cy="1093263"/>
          </a:xfrm>
          <a:prstGeom prst="rect">
            <a:avLst/>
          </a:prstGeom>
        </p:spPr>
      </p:pic>
      <p:pic>
        <p:nvPicPr>
          <p:cNvPr id="44" name="Picture 43">
            <a:extLst>
              <a:ext uri="{FF2B5EF4-FFF2-40B4-BE49-F238E27FC236}">
                <a16:creationId xmlns="" xmlns:a16="http://schemas.microsoft.com/office/drawing/2014/main" id="{85614FE5-18B3-4682-BF8E-8122A42A791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372103" y="3386343"/>
            <a:ext cx="243840" cy="1093263"/>
          </a:xfrm>
          <a:prstGeom prst="rect">
            <a:avLst/>
          </a:prstGeom>
        </p:spPr>
      </p:pic>
      <p:pic>
        <p:nvPicPr>
          <p:cNvPr id="26" name="Picture 25">
            <a:extLst>
              <a:ext uri="{FF2B5EF4-FFF2-40B4-BE49-F238E27FC236}">
                <a16:creationId xmlns="" xmlns:a16="http://schemas.microsoft.com/office/drawing/2014/main" id="{FCD7BE24-68C3-4637-9445-7C3ECC8B1F0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712261" y="3381065"/>
            <a:ext cx="596019" cy="1093263"/>
          </a:xfrm>
          <a:prstGeom prst="rect">
            <a:avLst/>
          </a:prstGeom>
        </p:spPr>
      </p:pic>
      <p:pic>
        <p:nvPicPr>
          <p:cNvPr id="28" name="Picture 27">
            <a:extLst>
              <a:ext uri="{FF2B5EF4-FFF2-40B4-BE49-F238E27FC236}">
                <a16:creationId xmlns="" xmlns:a16="http://schemas.microsoft.com/office/drawing/2014/main" id="{2EE37088-D457-4C75-9CAF-637FB0FD6B4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982628" y="3381065"/>
            <a:ext cx="368300" cy="1093263"/>
          </a:xfrm>
          <a:prstGeom prst="rect">
            <a:avLst/>
          </a:prstGeom>
        </p:spPr>
      </p:pic>
      <p:sp>
        <p:nvSpPr>
          <p:cNvPr id="2" name="Text Placeholder 1"/>
          <p:cNvSpPr>
            <a:spLocks noGrp="1"/>
          </p:cNvSpPr>
          <p:nvPr>
            <p:ph type="body" sz="quarter" idx="11"/>
          </p:nvPr>
        </p:nvSpPr>
        <p:spPr/>
        <p:txBody>
          <a:bodyPr/>
          <a:lstStyle/>
          <a:p>
            <a:r>
              <a:rPr lang="en-GB" dirty="0"/>
              <a:t>1.15 Addition: two-digit + two-digit </a:t>
            </a:r>
            <a:r>
              <a:rPr lang="en-US" dirty="0"/>
              <a:t>– </a:t>
            </a:r>
            <a:r>
              <a:rPr lang="en-GB" dirty="0"/>
              <a:t>step 2:1</a:t>
            </a:r>
            <a:endParaRPr lang="en-US" dirty="0"/>
          </a:p>
        </p:txBody>
      </p:sp>
      <p:pic>
        <p:nvPicPr>
          <p:cNvPr id="8" name="Picture 7" descr="A screen shot of a window&#10;&#10;Description generated with very high confidence">
            <a:extLst>
              <a:ext uri="{FF2B5EF4-FFF2-40B4-BE49-F238E27FC236}">
                <a16:creationId xmlns="" xmlns:a16="http://schemas.microsoft.com/office/drawing/2014/main" id="{9F3E816B-D3EF-4962-8223-64DB9933D27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7739"/>
          <a:stretch/>
        </p:blipFill>
        <p:spPr>
          <a:xfrm>
            <a:off x="2209557" y="2865131"/>
            <a:ext cx="3930893" cy="352382"/>
          </a:xfrm>
          <a:prstGeom prst="rect">
            <a:avLst/>
          </a:prstGeom>
        </p:spPr>
      </p:pic>
      <p:pic>
        <p:nvPicPr>
          <p:cNvPr id="19" name="Picture 18" descr="A picture containing parking, outdoor, meter, building&#10;&#10;Description generated with very high confidence">
            <a:extLst>
              <a:ext uri="{FF2B5EF4-FFF2-40B4-BE49-F238E27FC236}">
                <a16:creationId xmlns="" xmlns:a16="http://schemas.microsoft.com/office/drawing/2014/main" id="{6DF70BB0-2082-4D07-B948-728E105CB30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1552"/>
          <a:stretch/>
        </p:blipFill>
        <p:spPr>
          <a:xfrm>
            <a:off x="2374902" y="811921"/>
            <a:ext cx="2097646" cy="1625364"/>
          </a:xfrm>
          <a:prstGeom prst="rect">
            <a:avLst/>
          </a:prstGeom>
        </p:spPr>
      </p:pic>
      <p:pic>
        <p:nvPicPr>
          <p:cNvPr id="20" name="Picture 19" descr="A picture containing parking, outdoor, meter, building&#10;&#10;Description generated with very high confidence">
            <a:extLst>
              <a:ext uri="{FF2B5EF4-FFF2-40B4-BE49-F238E27FC236}">
                <a16:creationId xmlns="" xmlns:a16="http://schemas.microsoft.com/office/drawing/2014/main" id="{83582B75-5FFD-4C12-A1F8-47C6ECDF7190}"/>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4798141" y="801656"/>
            <a:ext cx="1839546" cy="1625364"/>
          </a:xfrm>
          <a:prstGeom prst="rect">
            <a:avLst/>
          </a:prstGeom>
        </p:spPr>
      </p:pic>
      <p:pic>
        <p:nvPicPr>
          <p:cNvPr id="10" name="Picture 9" descr="A picture containing window, clock, indoor, shoji&#10;&#10;Description generated with very high confidence">
            <a:extLst>
              <a:ext uri="{FF2B5EF4-FFF2-40B4-BE49-F238E27FC236}">
                <a16:creationId xmlns="" xmlns:a16="http://schemas.microsoft.com/office/drawing/2014/main" id="{D13566B6-34C0-4766-A3E6-EA2A37AD39FF}"/>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2712261" y="3438204"/>
            <a:ext cx="552191" cy="1093263"/>
          </a:xfrm>
          <a:prstGeom prst="rect">
            <a:avLst/>
          </a:prstGeom>
        </p:spPr>
      </p:pic>
      <p:pic>
        <p:nvPicPr>
          <p:cNvPr id="22" name="Picture 21" descr="A picture containing window, clock, indoor, shoji&#10;&#10;Description generated with very high confidence">
            <a:extLst>
              <a:ext uri="{FF2B5EF4-FFF2-40B4-BE49-F238E27FC236}">
                <a16:creationId xmlns="" xmlns:a16="http://schemas.microsoft.com/office/drawing/2014/main" id="{975575AC-5729-4CE5-92D2-FBF971BF4BDB}"/>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4063588" y="3438204"/>
            <a:ext cx="415636" cy="2164673"/>
          </a:xfrm>
          <a:prstGeom prst="rect">
            <a:avLst/>
          </a:prstGeom>
        </p:spPr>
      </p:pic>
      <p:pic>
        <p:nvPicPr>
          <p:cNvPr id="23" name="Picture 22" descr="A picture containing window, clock, indoor, shoji&#10;&#10;Description generated with very high confidence">
            <a:extLst>
              <a:ext uri="{FF2B5EF4-FFF2-40B4-BE49-F238E27FC236}">
                <a16:creationId xmlns="" xmlns:a16="http://schemas.microsoft.com/office/drawing/2014/main" id="{0368D0A3-9E8E-4266-A34A-1E4D6F57DF96}"/>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5003515" y="3438204"/>
            <a:ext cx="292386" cy="1093263"/>
          </a:xfrm>
          <a:prstGeom prst="rect">
            <a:avLst/>
          </a:prstGeom>
        </p:spPr>
      </p:pic>
      <p:pic>
        <p:nvPicPr>
          <p:cNvPr id="31" name="Picture 30" descr="A close up of a window&#10;&#10;Description generated with high confidence">
            <a:extLst>
              <a:ext uri="{FF2B5EF4-FFF2-40B4-BE49-F238E27FC236}">
                <a16:creationId xmlns="" xmlns:a16="http://schemas.microsoft.com/office/drawing/2014/main" id="{FE2064D8-648C-4223-BDD0-86C796B94084}"/>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2912902" y="4405048"/>
            <a:ext cx="211667" cy="457200"/>
          </a:xfrm>
          <a:prstGeom prst="rect">
            <a:avLst/>
          </a:prstGeom>
        </p:spPr>
      </p:pic>
      <p:cxnSp>
        <p:nvCxnSpPr>
          <p:cNvPr id="33" name="Straight Arrow Connector 32">
            <a:extLst>
              <a:ext uri="{FF2B5EF4-FFF2-40B4-BE49-F238E27FC236}">
                <a16:creationId xmlns="" xmlns:a16="http://schemas.microsoft.com/office/drawing/2014/main" id="{6F2944B9-09F0-4F81-A211-1FF4931734B1}"/>
              </a:ext>
            </a:extLst>
          </p:cNvPr>
          <p:cNvCxnSpPr>
            <a:cxnSpLocks/>
          </p:cNvCxnSpPr>
          <p:nvPr/>
        </p:nvCxnSpPr>
        <p:spPr bwMode="auto">
          <a:xfrm flipH="1">
            <a:off x="3325210" y="4432294"/>
            <a:ext cx="1847929" cy="392643"/>
          </a:xfrm>
          <a:prstGeom prst="straightConnector1">
            <a:avLst/>
          </a:prstGeom>
          <a:noFill/>
          <a:ln w="12700" cap="flat" cmpd="sng" algn="ctr">
            <a:solidFill>
              <a:srgbClr val="02628C"/>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7" name="Picture 36" descr="A picture containing window, clock, indoor, shoji&#10;&#10;Description generated with very high confidence">
            <a:extLst>
              <a:ext uri="{FF2B5EF4-FFF2-40B4-BE49-F238E27FC236}">
                <a16:creationId xmlns="" xmlns:a16="http://schemas.microsoft.com/office/drawing/2014/main" id="{F798543A-DC26-4C1D-8D36-6AED95331BF2}"/>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3369673" y="3435776"/>
            <a:ext cx="163813" cy="1093263"/>
          </a:xfrm>
          <a:prstGeom prst="rect">
            <a:avLst/>
          </a:prstGeom>
        </p:spPr>
      </p:pic>
      <p:pic>
        <p:nvPicPr>
          <p:cNvPr id="38" name="Picture 37" descr="A picture containing window, clock, indoor, shoji&#10;&#10;Description generated with very high confidence">
            <a:extLst>
              <a:ext uri="{FF2B5EF4-FFF2-40B4-BE49-F238E27FC236}">
                <a16:creationId xmlns="" xmlns:a16="http://schemas.microsoft.com/office/drawing/2014/main" id="{8E2587FC-0707-4B28-BBB3-C7CA9252F0E2}"/>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5371815" y="3435776"/>
            <a:ext cx="210240" cy="1093263"/>
          </a:xfrm>
          <a:prstGeom prst="rect">
            <a:avLst/>
          </a:prstGeom>
        </p:spPr>
      </p:pic>
      <p:pic>
        <p:nvPicPr>
          <p:cNvPr id="39" name="Picture 38" descr="A picture containing window, clock, indoor, shoji&#10;&#10;Description generated with very high confidence">
            <a:extLst>
              <a:ext uri="{FF2B5EF4-FFF2-40B4-BE49-F238E27FC236}">
                <a16:creationId xmlns="" xmlns:a16="http://schemas.microsoft.com/office/drawing/2014/main" id="{8CF3984C-8399-444A-90BC-99E004121F98}"/>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2712261" y="3436473"/>
            <a:ext cx="552191" cy="1093263"/>
          </a:xfrm>
          <a:prstGeom prst="rect">
            <a:avLst/>
          </a:prstGeom>
        </p:spPr>
      </p:pic>
      <p:pic>
        <p:nvPicPr>
          <p:cNvPr id="40" name="Picture 39" descr="A picture containing window, clock, indoor, shoji&#10;&#10;Description generated with very high confidence">
            <a:extLst>
              <a:ext uri="{FF2B5EF4-FFF2-40B4-BE49-F238E27FC236}">
                <a16:creationId xmlns="" xmlns:a16="http://schemas.microsoft.com/office/drawing/2014/main" id="{68EE828E-5EF8-4546-BCCF-FC619D4B1252}"/>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5003515" y="3436473"/>
            <a:ext cx="292386" cy="1093263"/>
          </a:xfrm>
          <a:prstGeom prst="rect">
            <a:avLst/>
          </a:prstGeom>
        </p:spPr>
      </p:pic>
      <p:pic>
        <p:nvPicPr>
          <p:cNvPr id="41" name="Picture 40" descr="A screen shot of a window&#10;&#10;Description generated with very high confidence">
            <a:extLst>
              <a:ext uri="{FF2B5EF4-FFF2-40B4-BE49-F238E27FC236}">
                <a16:creationId xmlns="" xmlns:a16="http://schemas.microsoft.com/office/drawing/2014/main" id="{2A34BB06-049A-4C86-A343-15C908A89B36}"/>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b="-1249"/>
          <a:stretch/>
        </p:blipFill>
        <p:spPr>
          <a:xfrm>
            <a:off x="2921755" y="6035906"/>
            <a:ext cx="329998" cy="352382"/>
          </a:xfrm>
          <a:prstGeom prst="rect">
            <a:avLst/>
          </a:prstGeom>
        </p:spPr>
      </p:pic>
      <p:pic>
        <p:nvPicPr>
          <p:cNvPr id="42" name="Picture 41" descr="A picture containing window, clock, indoor, shoji&#10;&#10;Description generated with very high confidence">
            <a:extLst>
              <a:ext uri="{FF2B5EF4-FFF2-40B4-BE49-F238E27FC236}">
                <a16:creationId xmlns="" xmlns:a16="http://schemas.microsoft.com/office/drawing/2014/main" id="{7178A8AD-8F25-4129-A4B6-E4B80BFF1007}"/>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a:stretch/>
        </p:blipFill>
        <p:spPr>
          <a:xfrm>
            <a:off x="4110924" y="6015479"/>
            <a:ext cx="368300" cy="449624"/>
          </a:xfrm>
          <a:prstGeom prst="rect">
            <a:avLst/>
          </a:prstGeom>
        </p:spPr>
      </p:pic>
      <p:pic>
        <p:nvPicPr>
          <p:cNvPr id="45" name="Picture 44" descr="A close up of a window&#10;&#10;Description generated with high confidence">
            <a:extLst>
              <a:ext uri="{FF2B5EF4-FFF2-40B4-BE49-F238E27FC236}">
                <a16:creationId xmlns="" xmlns:a16="http://schemas.microsoft.com/office/drawing/2014/main" id="{7A9B5FCF-8C7B-4844-93F7-D75ECAA2317E}"/>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a:stretch/>
        </p:blipFill>
        <p:spPr>
          <a:xfrm>
            <a:off x="5363628" y="4435469"/>
            <a:ext cx="225729" cy="389468"/>
          </a:xfrm>
          <a:prstGeom prst="rect">
            <a:avLst/>
          </a:prstGeom>
        </p:spPr>
      </p:pic>
      <p:cxnSp>
        <p:nvCxnSpPr>
          <p:cNvPr id="46" name="Straight Arrow Connector 45">
            <a:extLst>
              <a:ext uri="{FF2B5EF4-FFF2-40B4-BE49-F238E27FC236}">
                <a16:creationId xmlns="" xmlns:a16="http://schemas.microsoft.com/office/drawing/2014/main" id="{C0C0E291-7EC8-4194-A879-C4E2548518C6}"/>
              </a:ext>
            </a:extLst>
          </p:cNvPr>
          <p:cNvCxnSpPr>
            <a:cxnSpLocks/>
          </p:cNvCxnSpPr>
          <p:nvPr/>
        </p:nvCxnSpPr>
        <p:spPr bwMode="auto">
          <a:xfrm>
            <a:off x="3452031" y="4434628"/>
            <a:ext cx="1843870" cy="390309"/>
          </a:xfrm>
          <a:prstGeom prst="straightConnector1">
            <a:avLst/>
          </a:prstGeom>
          <a:noFill/>
          <a:ln w="12700"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48" name="Picture 47" descr="A picture containing window, clock, indoor, shoji&#10;&#10;Description generated with very high confidence">
            <a:extLst>
              <a:ext uri="{FF2B5EF4-FFF2-40B4-BE49-F238E27FC236}">
                <a16:creationId xmlns="" xmlns:a16="http://schemas.microsoft.com/office/drawing/2014/main" id="{7AA642BF-7CC3-42FA-AB1F-7C0D91DCB169}"/>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3369673" y="3436641"/>
            <a:ext cx="163813" cy="1093263"/>
          </a:xfrm>
          <a:prstGeom prst="rect">
            <a:avLst/>
          </a:prstGeom>
        </p:spPr>
      </p:pic>
      <p:pic>
        <p:nvPicPr>
          <p:cNvPr id="49" name="Picture 48" descr="A picture containing window, clock, indoor, shoji&#10;&#10;Description generated with very high confidence">
            <a:extLst>
              <a:ext uri="{FF2B5EF4-FFF2-40B4-BE49-F238E27FC236}">
                <a16:creationId xmlns="" xmlns:a16="http://schemas.microsoft.com/office/drawing/2014/main" id="{2ECF7658-3B0D-48E2-A836-E774FB75A29F}"/>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5371815" y="3436641"/>
            <a:ext cx="210240" cy="1093263"/>
          </a:xfrm>
          <a:prstGeom prst="rect">
            <a:avLst/>
          </a:prstGeom>
        </p:spPr>
      </p:pic>
      <p:pic>
        <p:nvPicPr>
          <p:cNvPr id="50" name="Picture 49" descr="A screen shot of a window&#10;&#10;Description generated with very high confidence">
            <a:extLst>
              <a:ext uri="{FF2B5EF4-FFF2-40B4-BE49-F238E27FC236}">
                <a16:creationId xmlns="" xmlns:a16="http://schemas.microsoft.com/office/drawing/2014/main" id="{E010E28F-1B27-4637-8D48-E00D466A2E1E}"/>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b="-3558"/>
          <a:stretch/>
        </p:blipFill>
        <p:spPr>
          <a:xfrm>
            <a:off x="5173138" y="6057065"/>
            <a:ext cx="329998" cy="352382"/>
          </a:xfrm>
          <a:prstGeom prst="rect">
            <a:avLst/>
          </a:prstGeom>
        </p:spPr>
      </p:pic>
      <p:pic>
        <p:nvPicPr>
          <p:cNvPr id="51" name="Picture 50" descr="A screen shot of a window&#10;&#10;Description generated with very high confidence">
            <a:extLst>
              <a:ext uri="{FF2B5EF4-FFF2-40B4-BE49-F238E27FC236}">
                <a16:creationId xmlns="" xmlns:a16="http://schemas.microsoft.com/office/drawing/2014/main" id="{AF0761A8-B297-483A-BA76-5A61A06FAA25}"/>
              </a:ext>
            </a:extLst>
          </p:cNvPr>
          <p:cNvPicPr>
            <a:picLocks noChangeAspect="1"/>
          </p:cNvPicPr>
          <p:nvPr/>
        </p:nvPicPr>
        <p:blipFill rotWithShape="1">
          <a:blip r:embed="rId19" cstate="print">
            <a:extLst>
              <a:ext uri="{28A0092B-C50C-407E-A947-70E740481C1C}">
                <a14:useLocalDpi xmlns:a14="http://schemas.microsoft.com/office/drawing/2010/main" val="0"/>
              </a:ext>
            </a:extLst>
          </a:blip>
          <a:srcRect t="-8642"/>
          <a:stretch/>
        </p:blipFill>
        <p:spPr>
          <a:xfrm>
            <a:off x="6140450" y="2865131"/>
            <a:ext cx="317500" cy="329248"/>
          </a:xfrm>
          <a:prstGeom prst="rect">
            <a:avLst/>
          </a:prstGeom>
        </p:spPr>
      </p:pic>
      <p:pic>
        <p:nvPicPr>
          <p:cNvPr id="52" name="Picture 51" descr="A screen shot of a window&#10;&#10;Description generated with very high confidence">
            <a:extLst>
              <a:ext uri="{FF2B5EF4-FFF2-40B4-BE49-F238E27FC236}">
                <a16:creationId xmlns="" xmlns:a16="http://schemas.microsoft.com/office/drawing/2014/main" id="{F655EC03-4D4B-478C-A70A-B13BC7829FB8}"/>
              </a:ext>
            </a:extLst>
          </p:cNvPr>
          <p:cNvPicPr>
            <a:picLocks noChangeAspect="1"/>
          </p:cNvPicPr>
          <p:nvPr/>
        </p:nvPicPr>
        <p:blipFill rotWithShape="1">
          <a:blip r:embed="rId19" cstate="print">
            <a:extLst>
              <a:ext uri="{28A0092B-C50C-407E-A947-70E740481C1C}">
                <a14:useLocalDpi xmlns:a14="http://schemas.microsoft.com/office/drawing/2010/main" val="0"/>
              </a:ext>
            </a:extLst>
          </a:blip>
          <a:srcRect t="-8642"/>
          <a:stretch/>
        </p:blipFill>
        <p:spPr>
          <a:xfrm>
            <a:off x="6156503" y="6059354"/>
            <a:ext cx="317500" cy="329248"/>
          </a:xfrm>
          <a:prstGeom prst="rect">
            <a:avLst/>
          </a:prstGeom>
        </p:spPr>
      </p:pic>
      <p:pic>
        <p:nvPicPr>
          <p:cNvPr id="53" name="Picture 52" descr="A picture containing window, clock, indoor, shoji&#10;&#10;Description generated with very high confidence">
            <a:extLst>
              <a:ext uri="{FF2B5EF4-FFF2-40B4-BE49-F238E27FC236}">
                <a16:creationId xmlns="" xmlns:a16="http://schemas.microsoft.com/office/drawing/2014/main" id="{6DECFFA5-4632-4947-8E61-98D34F12F18D}"/>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2703794" y="4908975"/>
            <a:ext cx="552191" cy="1093263"/>
          </a:xfrm>
          <a:prstGeom prst="rect">
            <a:avLst/>
          </a:prstGeom>
        </p:spPr>
      </p:pic>
      <p:pic>
        <p:nvPicPr>
          <p:cNvPr id="54" name="Picture 53" descr="A picture containing window, clock, indoor, shoji&#10;&#10;Description generated with very high confidence">
            <a:extLst>
              <a:ext uri="{FF2B5EF4-FFF2-40B4-BE49-F238E27FC236}">
                <a16:creationId xmlns="" xmlns:a16="http://schemas.microsoft.com/office/drawing/2014/main" id="{BF906501-314F-45AE-A180-E5F0A2684F78}"/>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3233908" y="4909625"/>
            <a:ext cx="292386" cy="1093263"/>
          </a:xfrm>
          <a:prstGeom prst="rect">
            <a:avLst/>
          </a:prstGeom>
        </p:spPr>
      </p:pic>
      <p:pic>
        <p:nvPicPr>
          <p:cNvPr id="55" name="Picture 54" descr="A picture containing window, clock, indoor, shoji&#10;&#10;Description generated with very high confidence">
            <a:extLst>
              <a:ext uri="{FF2B5EF4-FFF2-40B4-BE49-F238E27FC236}">
                <a16:creationId xmlns="" xmlns:a16="http://schemas.microsoft.com/office/drawing/2014/main" id="{A797B89B-400C-426B-BC23-9714901A996A}"/>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5218953" y="4912145"/>
            <a:ext cx="163813" cy="1093263"/>
          </a:xfrm>
          <a:prstGeom prst="rect">
            <a:avLst/>
          </a:prstGeom>
        </p:spPr>
      </p:pic>
      <p:pic>
        <p:nvPicPr>
          <p:cNvPr id="56" name="Picture 55" descr="A picture containing window, clock, indoor, shoji&#10;&#10;Description generated with very high confidence">
            <a:extLst>
              <a:ext uri="{FF2B5EF4-FFF2-40B4-BE49-F238E27FC236}">
                <a16:creationId xmlns="" xmlns:a16="http://schemas.microsoft.com/office/drawing/2014/main" id="{367C4D32-B328-471C-9F38-3089577BA6FB}"/>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5305619" y="4911615"/>
            <a:ext cx="210240" cy="1093263"/>
          </a:xfrm>
          <a:prstGeom prst="rect">
            <a:avLst/>
          </a:prstGeom>
        </p:spPr>
      </p:pic>
      <p:pic>
        <p:nvPicPr>
          <p:cNvPr id="57" name="Picture 56" descr="A screen shot of a window&#10;&#10;Description generated with very high confidence">
            <a:extLst>
              <a:ext uri="{FF2B5EF4-FFF2-40B4-BE49-F238E27FC236}">
                <a16:creationId xmlns="" xmlns:a16="http://schemas.microsoft.com/office/drawing/2014/main" id="{B461220F-D37E-4C6C-A500-EE67549C7998}"/>
              </a:ext>
            </a:extLst>
          </p:cNvPr>
          <p:cNvPicPr>
            <a:picLocks noChangeAspect="1"/>
          </p:cNvPicPr>
          <p:nvPr/>
        </p:nvPicPr>
        <p:blipFill rotWithShape="1">
          <a:blip r:embed="rId20" cstate="print">
            <a:extLst>
              <a:ext uri="{28A0092B-C50C-407E-A947-70E740481C1C}">
                <a14:useLocalDpi xmlns:a14="http://schemas.microsoft.com/office/drawing/2010/main" val="0"/>
              </a:ext>
            </a:extLst>
          </a:blip>
          <a:srcRect/>
          <a:stretch/>
        </p:blipFill>
        <p:spPr>
          <a:xfrm>
            <a:off x="7353300" y="6052604"/>
            <a:ext cx="368300" cy="329247"/>
          </a:xfrm>
          <a:prstGeom prst="rect">
            <a:avLst/>
          </a:prstGeom>
        </p:spPr>
      </p:pic>
      <p:pic>
        <p:nvPicPr>
          <p:cNvPr id="58" name="Picture 57" descr="A screen shot of a window&#10;&#10;Description generated with very high confidence">
            <a:extLst>
              <a:ext uri="{FF2B5EF4-FFF2-40B4-BE49-F238E27FC236}">
                <a16:creationId xmlns="" xmlns:a16="http://schemas.microsoft.com/office/drawing/2014/main" id="{AA4C1702-C6C6-4083-8243-BB3243CA11D4}"/>
              </a:ext>
            </a:extLst>
          </p:cNvPr>
          <p:cNvPicPr>
            <a:picLocks noChangeAspect="1"/>
          </p:cNvPicPr>
          <p:nvPr/>
        </p:nvPicPr>
        <p:blipFill rotWithShape="1">
          <a:blip r:embed="rId21" cstate="print">
            <a:extLst>
              <a:ext uri="{28A0092B-C50C-407E-A947-70E740481C1C}">
                <a14:useLocalDpi xmlns:a14="http://schemas.microsoft.com/office/drawing/2010/main" val="0"/>
              </a:ext>
            </a:extLst>
          </a:blip>
          <a:srcRect t="-8028"/>
          <a:stretch/>
        </p:blipFill>
        <p:spPr>
          <a:xfrm>
            <a:off x="7353300" y="2880624"/>
            <a:ext cx="368300" cy="352382"/>
          </a:xfrm>
          <a:prstGeom prst="rect">
            <a:avLst/>
          </a:prstGeom>
        </p:spPr>
      </p:pic>
      <p:sp>
        <p:nvSpPr>
          <p:cNvPr id="59" name="TextBox 58">
            <a:extLst>
              <a:ext uri="{FF2B5EF4-FFF2-40B4-BE49-F238E27FC236}">
                <a16:creationId xmlns="" xmlns:a16="http://schemas.microsoft.com/office/drawing/2014/main" id="{3150D3C2-37F5-4925-850F-2ED20C0451F4}"/>
              </a:ext>
            </a:extLst>
          </p:cNvPr>
          <p:cNvSpPr txBox="1"/>
          <p:nvPr/>
        </p:nvSpPr>
        <p:spPr bwMode="auto">
          <a:xfrm>
            <a:off x="6674757" y="2048781"/>
            <a:ext cx="14955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panose="020B0503030403020204" pitchFamily="34" charset="0"/>
                <a:ea typeface="Myriad Pro Semibold" charset="0"/>
                <a:cs typeface="Myriad Pro Semibold" charset="0"/>
              </a:rPr>
              <a:t>=  £68</a:t>
            </a:r>
          </a:p>
        </p:txBody>
      </p:sp>
    </p:spTree>
    <p:extLst>
      <p:ext uri="{BB962C8B-B14F-4D97-AF65-F5344CB8AC3E}">
        <p14:creationId xmlns:p14="http://schemas.microsoft.com/office/powerpoint/2010/main" val="327885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10" presetClass="entr" presetSubtype="0" fill="hold" nodeType="with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500"/>
                                        <p:tgtEl>
                                          <p:spTgt spid="3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par>
                                <p:cTn id="24" presetID="10" presetClass="entr" presetSubtype="0" fill="hold" nodeType="with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500"/>
                                        <p:tgtEl>
                                          <p:spTgt spid="3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par>
                                <p:cTn id="32" presetID="10" presetClass="entr" presetSubtype="0" fill="hold"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fade">
                                      <p:cBhvr>
                                        <p:cTn id="38" dur="500"/>
                                        <p:tgtEl>
                                          <p:spTgt spid="31"/>
                                        </p:tgtEl>
                                      </p:cBhvr>
                                    </p:animEffect>
                                  </p:childTnLst>
                                </p:cTn>
                              </p:par>
                              <p:par>
                                <p:cTn id="39" presetID="10" presetClass="entr" presetSubtype="0"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500"/>
                                        <p:tgtEl>
                                          <p:spTgt spid="33"/>
                                        </p:tgtEl>
                                      </p:cBhvr>
                                    </p:animEffect>
                                  </p:childTnLst>
                                </p:cTn>
                              </p:par>
                              <p:par>
                                <p:cTn id="42" presetID="10" presetClass="entr" presetSubtype="0"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500"/>
                                        <p:tgtEl>
                                          <p:spTgt spid="39"/>
                                        </p:tgtEl>
                                      </p:cBhvr>
                                    </p:animEffect>
                                  </p:childTnLst>
                                </p:cTn>
                              </p:par>
                              <p:par>
                                <p:cTn id="45" presetID="10" presetClass="entr" presetSubtype="0" fill="hold" nodeType="with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fade">
                                      <p:cBhvr>
                                        <p:cTn id="47" dur="500"/>
                                        <p:tgtEl>
                                          <p:spTgt spid="40"/>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path" presetSubtype="0" accel="50000" decel="50000" fill="hold" nodeType="clickEffect">
                                  <p:stCondLst>
                                    <p:cond delay="0"/>
                                  </p:stCondLst>
                                  <p:childTnLst>
                                    <p:animMotion origin="layout" path="M -0.00052 2.96296E-6 L -0.00052 0.21481 " pathEditMode="relative" rAng="0" ptsTypes="AA">
                                      <p:cBhvr>
                                        <p:cTn id="51" dur="2000" fill="hold"/>
                                        <p:tgtEl>
                                          <p:spTgt spid="39"/>
                                        </p:tgtEl>
                                        <p:attrNameLst>
                                          <p:attrName>ppt_x</p:attrName>
                                          <p:attrName>ppt_y</p:attrName>
                                        </p:attrNameLst>
                                      </p:cBhvr>
                                      <p:rCtr x="0" y="10741"/>
                                    </p:animMotion>
                                  </p:childTnLst>
                                </p:cTn>
                              </p:par>
                              <p:par>
                                <p:cTn id="52" presetID="42" presetClass="path" presetSubtype="0" accel="50000" decel="50000" fill="hold" nodeType="withEffect">
                                  <p:stCondLst>
                                    <p:cond delay="0"/>
                                  </p:stCondLst>
                                  <p:childTnLst>
                                    <p:animMotion origin="layout" path="M -4.44444E-6 0.00023 L -0.19288 0.21481 " pathEditMode="relative" rAng="0" ptsTypes="AA">
                                      <p:cBhvr>
                                        <p:cTn id="53" dur="2000" fill="hold"/>
                                        <p:tgtEl>
                                          <p:spTgt spid="40"/>
                                        </p:tgtEl>
                                        <p:attrNameLst>
                                          <p:attrName>ppt_x</p:attrName>
                                          <p:attrName>ppt_y</p:attrName>
                                        </p:attrNameLst>
                                      </p:cBhvr>
                                      <p:rCtr x="-9653" y="10718"/>
                                    </p:animMotion>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fade">
                                      <p:cBhvr>
                                        <p:cTn id="58" dur="500"/>
                                        <p:tgtEl>
                                          <p:spTgt spid="41"/>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fade">
                                      <p:cBhvr>
                                        <p:cTn id="63" dur="500"/>
                                        <p:tgtEl>
                                          <p:spTgt spid="42"/>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500"/>
                                        <p:tgtEl>
                                          <p:spTgt spid="43"/>
                                        </p:tgtEl>
                                      </p:cBhvr>
                                    </p:animEffect>
                                  </p:childTnLst>
                                </p:cTn>
                              </p:par>
                              <p:par>
                                <p:cTn id="69" presetID="10" presetClass="entr" presetSubtype="0" fill="hold" nodeType="with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fade">
                                      <p:cBhvr>
                                        <p:cTn id="71" dur="500"/>
                                        <p:tgtEl>
                                          <p:spTgt spid="44"/>
                                        </p:tgtEl>
                                      </p:cBhvr>
                                    </p:animEffect>
                                  </p:childTnLst>
                                </p:cTn>
                              </p:par>
                            </p:childTnLst>
                          </p:cTn>
                        </p:par>
                        <p:par>
                          <p:cTn id="72" fill="hold">
                            <p:stCondLst>
                              <p:cond delay="500"/>
                            </p:stCondLst>
                            <p:childTnLst>
                              <p:par>
                                <p:cTn id="73" presetID="10" presetClass="entr" presetSubtype="0"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fade">
                                      <p:cBhvr>
                                        <p:cTn id="75" dur="500"/>
                                        <p:tgtEl>
                                          <p:spTgt spid="45"/>
                                        </p:tgtEl>
                                      </p:cBhvr>
                                    </p:animEffect>
                                  </p:childTnLst>
                                </p:cTn>
                              </p:par>
                              <p:par>
                                <p:cTn id="76" presetID="10" presetClass="entr" presetSubtype="0" fill="hold" nodeType="withEffect">
                                  <p:stCondLst>
                                    <p:cond delay="0"/>
                                  </p:stCondLst>
                                  <p:childTnLst>
                                    <p:set>
                                      <p:cBhvr>
                                        <p:cTn id="77" dur="1" fill="hold">
                                          <p:stCondLst>
                                            <p:cond delay="0"/>
                                          </p:stCondLst>
                                        </p:cTn>
                                        <p:tgtEl>
                                          <p:spTgt spid="46"/>
                                        </p:tgtEl>
                                        <p:attrNameLst>
                                          <p:attrName>style.visibility</p:attrName>
                                        </p:attrNameLst>
                                      </p:cBhvr>
                                      <p:to>
                                        <p:strVal val="visible"/>
                                      </p:to>
                                    </p:set>
                                    <p:animEffect transition="in" filter="fade">
                                      <p:cBhvr>
                                        <p:cTn id="78" dur="500"/>
                                        <p:tgtEl>
                                          <p:spTgt spid="46"/>
                                        </p:tgtEl>
                                      </p:cBhvr>
                                    </p:animEffect>
                                  </p:childTnLst>
                                </p:cTn>
                              </p:par>
                              <p:par>
                                <p:cTn id="79" presetID="10" presetClass="entr" presetSubtype="0" fill="hold" nodeType="withEffect">
                                  <p:stCondLst>
                                    <p:cond delay="0"/>
                                  </p:stCondLst>
                                  <p:childTnLst>
                                    <p:set>
                                      <p:cBhvr>
                                        <p:cTn id="80" dur="1" fill="hold">
                                          <p:stCondLst>
                                            <p:cond delay="0"/>
                                          </p:stCondLst>
                                        </p:cTn>
                                        <p:tgtEl>
                                          <p:spTgt spid="48"/>
                                        </p:tgtEl>
                                        <p:attrNameLst>
                                          <p:attrName>style.visibility</p:attrName>
                                        </p:attrNameLst>
                                      </p:cBhvr>
                                      <p:to>
                                        <p:strVal val="visible"/>
                                      </p:to>
                                    </p:set>
                                    <p:animEffect transition="in" filter="fade">
                                      <p:cBhvr>
                                        <p:cTn id="81" dur="500"/>
                                        <p:tgtEl>
                                          <p:spTgt spid="48"/>
                                        </p:tgtEl>
                                      </p:cBhvr>
                                    </p:animEffect>
                                  </p:childTnLst>
                                </p:cTn>
                              </p:par>
                              <p:par>
                                <p:cTn id="82" presetID="10" presetClass="entr" presetSubtype="0" fill="hold" nodeType="withEffect">
                                  <p:stCondLst>
                                    <p:cond delay="0"/>
                                  </p:stCondLst>
                                  <p:childTnLst>
                                    <p:set>
                                      <p:cBhvr>
                                        <p:cTn id="83" dur="1" fill="hold">
                                          <p:stCondLst>
                                            <p:cond delay="0"/>
                                          </p:stCondLst>
                                        </p:cTn>
                                        <p:tgtEl>
                                          <p:spTgt spid="49"/>
                                        </p:tgtEl>
                                        <p:attrNameLst>
                                          <p:attrName>style.visibility</p:attrName>
                                        </p:attrNameLst>
                                      </p:cBhvr>
                                      <p:to>
                                        <p:strVal val="visible"/>
                                      </p:to>
                                    </p:set>
                                    <p:animEffect transition="in" filter="fade">
                                      <p:cBhvr>
                                        <p:cTn id="84" dur="500"/>
                                        <p:tgtEl>
                                          <p:spTgt spid="49"/>
                                        </p:tgtEl>
                                      </p:cBhvr>
                                    </p:animEffect>
                                  </p:childTnLst>
                                </p:cTn>
                              </p:par>
                            </p:childTnLst>
                          </p:cTn>
                        </p:par>
                      </p:childTnLst>
                    </p:cTn>
                  </p:par>
                  <p:par>
                    <p:cTn id="85" fill="hold">
                      <p:stCondLst>
                        <p:cond delay="indefinite"/>
                      </p:stCondLst>
                      <p:childTnLst>
                        <p:par>
                          <p:cTn id="86" fill="hold">
                            <p:stCondLst>
                              <p:cond delay="0"/>
                            </p:stCondLst>
                            <p:childTnLst>
                              <p:par>
                                <p:cTn id="87" presetID="42" presetClass="path" presetSubtype="0" accel="50000" decel="50000" fill="hold" nodeType="clickEffect">
                                  <p:stCondLst>
                                    <p:cond delay="0"/>
                                  </p:stCondLst>
                                  <p:childTnLst>
                                    <p:animMotion origin="layout" path="M -3.05556E-6 -1.48148E-6 L 0.2026 0.21504 " pathEditMode="relative" rAng="0" ptsTypes="AA">
                                      <p:cBhvr>
                                        <p:cTn id="88" dur="2000" fill="hold"/>
                                        <p:tgtEl>
                                          <p:spTgt spid="48"/>
                                        </p:tgtEl>
                                        <p:attrNameLst>
                                          <p:attrName>ppt_x</p:attrName>
                                          <p:attrName>ppt_y</p:attrName>
                                        </p:attrNameLst>
                                      </p:cBhvr>
                                      <p:rCtr x="10052" y="10718"/>
                                    </p:animMotion>
                                  </p:childTnLst>
                                </p:cTn>
                              </p:par>
                              <p:par>
                                <p:cTn id="89" presetID="42" presetClass="path" presetSubtype="0" accel="50000" decel="50000" fill="hold" nodeType="withEffect">
                                  <p:stCondLst>
                                    <p:cond delay="0"/>
                                  </p:stCondLst>
                                  <p:childTnLst>
                                    <p:animMotion origin="layout" path="M -2.77778E-7 4.44444E-6 L -0.00712 0.21504 " pathEditMode="relative" rAng="0" ptsTypes="AA">
                                      <p:cBhvr>
                                        <p:cTn id="90" dur="2000" fill="hold"/>
                                        <p:tgtEl>
                                          <p:spTgt spid="49"/>
                                        </p:tgtEl>
                                        <p:attrNameLst>
                                          <p:attrName>ppt_x</p:attrName>
                                          <p:attrName>ppt_y</p:attrName>
                                        </p:attrNameLst>
                                      </p:cBhvr>
                                      <p:rCtr x="-313" y="10764"/>
                                    </p:animMotion>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50"/>
                                        </p:tgtEl>
                                        <p:attrNameLst>
                                          <p:attrName>style.visibility</p:attrName>
                                        </p:attrNameLst>
                                      </p:cBhvr>
                                      <p:to>
                                        <p:strVal val="visible"/>
                                      </p:to>
                                    </p:set>
                                    <p:animEffect transition="in" filter="fade">
                                      <p:cBhvr>
                                        <p:cTn id="95" dur="500"/>
                                        <p:tgtEl>
                                          <p:spTgt spid="50"/>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nodeType="clickEffect">
                                  <p:stCondLst>
                                    <p:cond delay="0"/>
                                  </p:stCondLst>
                                  <p:childTnLst>
                                    <p:set>
                                      <p:cBhvr>
                                        <p:cTn id="99" dur="1" fill="hold">
                                          <p:stCondLst>
                                            <p:cond delay="0"/>
                                          </p:stCondLst>
                                        </p:cTn>
                                        <p:tgtEl>
                                          <p:spTgt spid="51"/>
                                        </p:tgtEl>
                                        <p:attrNameLst>
                                          <p:attrName>style.visibility</p:attrName>
                                        </p:attrNameLst>
                                      </p:cBhvr>
                                      <p:to>
                                        <p:strVal val="visible"/>
                                      </p:to>
                                    </p:set>
                                    <p:animEffect transition="in" filter="fade">
                                      <p:cBhvr>
                                        <p:cTn id="100" dur="500"/>
                                        <p:tgtEl>
                                          <p:spTgt spid="51"/>
                                        </p:tgtEl>
                                      </p:cBhvr>
                                    </p:animEffect>
                                  </p:childTnLst>
                                </p:cTn>
                              </p:par>
                              <p:par>
                                <p:cTn id="101" presetID="10" presetClass="entr" presetSubtype="0" fill="hold" nodeType="with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fade">
                                      <p:cBhvr>
                                        <p:cTn id="103" dur="500"/>
                                        <p:tgtEl>
                                          <p:spTgt spid="52"/>
                                        </p:tgtEl>
                                      </p:cBhvr>
                                    </p:animEffect>
                                  </p:childTnLst>
                                </p:cTn>
                              </p:par>
                              <p:par>
                                <p:cTn id="104" presetID="10" presetClass="entr" presetSubtype="0" fill="hold" nodeType="withEffect">
                                  <p:stCondLst>
                                    <p:cond delay="0"/>
                                  </p:stCondLst>
                                  <p:childTnLst>
                                    <p:set>
                                      <p:cBhvr>
                                        <p:cTn id="105" dur="1" fill="hold">
                                          <p:stCondLst>
                                            <p:cond delay="0"/>
                                          </p:stCondLst>
                                        </p:cTn>
                                        <p:tgtEl>
                                          <p:spTgt spid="53"/>
                                        </p:tgtEl>
                                        <p:attrNameLst>
                                          <p:attrName>style.visibility</p:attrName>
                                        </p:attrNameLst>
                                      </p:cBhvr>
                                      <p:to>
                                        <p:strVal val="visible"/>
                                      </p:to>
                                    </p:set>
                                    <p:animEffect transition="in" filter="fade">
                                      <p:cBhvr>
                                        <p:cTn id="106" dur="500"/>
                                        <p:tgtEl>
                                          <p:spTgt spid="53"/>
                                        </p:tgtEl>
                                      </p:cBhvr>
                                    </p:animEffect>
                                  </p:childTnLst>
                                </p:cTn>
                              </p:par>
                              <p:par>
                                <p:cTn id="107" presetID="10" presetClass="entr" presetSubtype="0" fill="hold" nodeType="withEffect">
                                  <p:stCondLst>
                                    <p:cond delay="0"/>
                                  </p:stCondLst>
                                  <p:childTnLst>
                                    <p:set>
                                      <p:cBhvr>
                                        <p:cTn id="108" dur="1" fill="hold">
                                          <p:stCondLst>
                                            <p:cond delay="0"/>
                                          </p:stCondLst>
                                        </p:cTn>
                                        <p:tgtEl>
                                          <p:spTgt spid="54"/>
                                        </p:tgtEl>
                                        <p:attrNameLst>
                                          <p:attrName>style.visibility</p:attrName>
                                        </p:attrNameLst>
                                      </p:cBhvr>
                                      <p:to>
                                        <p:strVal val="visible"/>
                                      </p:to>
                                    </p:set>
                                    <p:animEffect transition="in" filter="fade">
                                      <p:cBhvr>
                                        <p:cTn id="109" dur="500"/>
                                        <p:tgtEl>
                                          <p:spTgt spid="54"/>
                                        </p:tgtEl>
                                      </p:cBhvr>
                                    </p:animEffect>
                                  </p:childTnLst>
                                </p:cTn>
                              </p:par>
                              <p:par>
                                <p:cTn id="110" presetID="10" presetClass="entr" presetSubtype="0" fill="hold" nodeType="withEffect">
                                  <p:stCondLst>
                                    <p:cond delay="0"/>
                                  </p:stCondLst>
                                  <p:childTnLst>
                                    <p:set>
                                      <p:cBhvr>
                                        <p:cTn id="111" dur="1" fill="hold">
                                          <p:stCondLst>
                                            <p:cond delay="0"/>
                                          </p:stCondLst>
                                        </p:cTn>
                                        <p:tgtEl>
                                          <p:spTgt spid="55"/>
                                        </p:tgtEl>
                                        <p:attrNameLst>
                                          <p:attrName>style.visibility</p:attrName>
                                        </p:attrNameLst>
                                      </p:cBhvr>
                                      <p:to>
                                        <p:strVal val="visible"/>
                                      </p:to>
                                    </p:set>
                                    <p:animEffect transition="in" filter="fade">
                                      <p:cBhvr>
                                        <p:cTn id="112" dur="500"/>
                                        <p:tgtEl>
                                          <p:spTgt spid="55"/>
                                        </p:tgtEl>
                                      </p:cBhvr>
                                    </p:animEffect>
                                  </p:childTnLst>
                                </p:cTn>
                              </p:par>
                              <p:par>
                                <p:cTn id="113" presetID="10" presetClass="entr" presetSubtype="0" fill="hold" nodeType="withEffect">
                                  <p:stCondLst>
                                    <p:cond delay="0"/>
                                  </p:stCondLst>
                                  <p:childTnLst>
                                    <p:set>
                                      <p:cBhvr>
                                        <p:cTn id="114" dur="1" fill="hold">
                                          <p:stCondLst>
                                            <p:cond delay="0"/>
                                          </p:stCondLst>
                                        </p:cTn>
                                        <p:tgtEl>
                                          <p:spTgt spid="56"/>
                                        </p:tgtEl>
                                        <p:attrNameLst>
                                          <p:attrName>style.visibility</p:attrName>
                                        </p:attrNameLst>
                                      </p:cBhvr>
                                      <p:to>
                                        <p:strVal val="visible"/>
                                      </p:to>
                                    </p:set>
                                    <p:animEffect transition="in" filter="fade">
                                      <p:cBhvr>
                                        <p:cTn id="115" dur="500"/>
                                        <p:tgtEl>
                                          <p:spTgt spid="56"/>
                                        </p:tgtEl>
                                      </p:cBhvr>
                                    </p:animEffect>
                                  </p:childTnLst>
                                </p:cTn>
                              </p:par>
                            </p:childTnLst>
                          </p:cTn>
                        </p:par>
                        <p:par>
                          <p:cTn id="116" fill="hold">
                            <p:stCondLst>
                              <p:cond delay="500"/>
                            </p:stCondLst>
                            <p:childTnLst>
                              <p:par>
                                <p:cTn id="117" presetID="63" presetClass="path" presetSubtype="0" accel="50000" decel="50000" fill="hold" nodeType="afterEffect">
                                  <p:stCondLst>
                                    <p:cond delay="500"/>
                                  </p:stCondLst>
                                  <p:childTnLst>
                                    <p:animMotion origin="layout" path="M 1.94444E-6 -3.7037E-7 L 0.45746 -3.7037E-7 " pathEditMode="relative" rAng="0" ptsTypes="AA">
                                      <p:cBhvr>
                                        <p:cTn id="118" dur="3000" fill="hold"/>
                                        <p:tgtEl>
                                          <p:spTgt spid="53"/>
                                        </p:tgtEl>
                                        <p:attrNameLst>
                                          <p:attrName>ppt_x</p:attrName>
                                          <p:attrName>ppt_y</p:attrName>
                                        </p:attrNameLst>
                                      </p:cBhvr>
                                      <p:rCtr x="22865" y="0"/>
                                    </p:animMotion>
                                  </p:childTnLst>
                                </p:cTn>
                              </p:par>
                              <p:par>
                                <p:cTn id="119" presetID="63" presetClass="path" presetSubtype="0" accel="50000" decel="50000" fill="hold" nodeType="withEffect">
                                  <p:stCondLst>
                                    <p:cond delay="500"/>
                                  </p:stCondLst>
                                  <p:childTnLst>
                                    <p:animMotion origin="layout" path="M 1.94444E-6 -1.85185E-6 L 0.45677 -1.85185E-6 " pathEditMode="relative" rAng="0" ptsTypes="AA">
                                      <p:cBhvr>
                                        <p:cTn id="120" dur="3000" fill="hold"/>
                                        <p:tgtEl>
                                          <p:spTgt spid="54"/>
                                        </p:tgtEl>
                                        <p:attrNameLst>
                                          <p:attrName>ppt_x</p:attrName>
                                          <p:attrName>ppt_y</p:attrName>
                                        </p:attrNameLst>
                                      </p:cBhvr>
                                      <p:rCtr x="22830" y="0"/>
                                    </p:animMotion>
                                  </p:childTnLst>
                                </p:cTn>
                              </p:par>
                              <p:par>
                                <p:cTn id="121" presetID="63" presetClass="path" presetSubtype="0" accel="50000" decel="50000" fill="hold" nodeType="withEffect">
                                  <p:stCondLst>
                                    <p:cond delay="500"/>
                                  </p:stCondLst>
                                  <p:childTnLst>
                                    <p:animMotion origin="layout" path="M 2.5E-6 -3.33333E-6 L 0.2717 -3.33333E-6 " pathEditMode="relative" rAng="0" ptsTypes="AA">
                                      <p:cBhvr>
                                        <p:cTn id="122" dur="3000" fill="hold"/>
                                        <p:tgtEl>
                                          <p:spTgt spid="55"/>
                                        </p:tgtEl>
                                        <p:attrNameLst>
                                          <p:attrName>ppt_x</p:attrName>
                                          <p:attrName>ppt_y</p:attrName>
                                        </p:attrNameLst>
                                      </p:cBhvr>
                                      <p:rCtr x="13576" y="0"/>
                                    </p:animMotion>
                                  </p:childTnLst>
                                </p:cTn>
                              </p:par>
                              <p:par>
                                <p:cTn id="123" presetID="63" presetClass="path" presetSubtype="0" accel="50000" decel="50000" fill="hold" nodeType="withEffect">
                                  <p:stCondLst>
                                    <p:cond delay="500"/>
                                  </p:stCondLst>
                                  <p:childTnLst>
                                    <p:animMotion origin="layout" path="M 3.33333E-6 -3.33333E-6 L 0.27187 -3.33333E-6 " pathEditMode="relative" rAng="0" ptsTypes="AA">
                                      <p:cBhvr>
                                        <p:cTn id="124" dur="3000" fill="hold"/>
                                        <p:tgtEl>
                                          <p:spTgt spid="56"/>
                                        </p:tgtEl>
                                        <p:attrNameLst>
                                          <p:attrName>ppt_x</p:attrName>
                                          <p:attrName>ppt_y</p:attrName>
                                        </p:attrNameLst>
                                      </p:cBhvr>
                                      <p:rCtr x="13594" y="0"/>
                                    </p:animMotion>
                                  </p:childTnLst>
                                </p:cTn>
                              </p:par>
                            </p:childTnLst>
                          </p:cTn>
                        </p:par>
                        <p:par>
                          <p:cTn id="125" fill="hold">
                            <p:stCondLst>
                              <p:cond delay="4000"/>
                            </p:stCondLst>
                            <p:childTnLst>
                              <p:par>
                                <p:cTn id="126" presetID="10" presetClass="entr" presetSubtype="0" fill="hold" nodeType="afterEffect">
                                  <p:stCondLst>
                                    <p:cond delay="0"/>
                                  </p:stCondLst>
                                  <p:childTnLst>
                                    <p:set>
                                      <p:cBhvr>
                                        <p:cTn id="127" dur="1" fill="hold">
                                          <p:stCondLst>
                                            <p:cond delay="0"/>
                                          </p:stCondLst>
                                        </p:cTn>
                                        <p:tgtEl>
                                          <p:spTgt spid="57"/>
                                        </p:tgtEl>
                                        <p:attrNameLst>
                                          <p:attrName>style.visibility</p:attrName>
                                        </p:attrNameLst>
                                      </p:cBhvr>
                                      <p:to>
                                        <p:strVal val="visible"/>
                                      </p:to>
                                    </p:set>
                                    <p:animEffect transition="in" filter="fade">
                                      <p:cBhvr>
                                        <p:cTn id="128" dur="500"/>
                                        <p:tgtEl>
                                          <p:spTgt spid="57"/>
                                        </p:tgtEl>
                                      </p:cBhvr>
                                    </p:animEffect>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nodeType="clickEffect">
                                  <p:stCondLst>
                                    <p:cond delay="0"/>
                                  </p:stCondLst>
                                  <p:childTnLst>
                                    <p:set>
                                      <p:cBhvr>
                                        <p:cTn id="132" dur="1" fill="hold">
                                          <p:stCondLst>
                                            <p:cond delay="0"/>
                                          </p:stCondLst>
                                        </p:cTn>
                                        <p:tgtEl>
                                          <p:spTgt spid="58"/>
                                        </p:tgtEl>
                                        <p:attrNameLst>
                                          <p:attrName>style.visibility</p:attrName>
                                        </p:attrNameLst>
                                      </p:cBhvr>
                                      <p:to>
                                        <p:strVal val="visible"/>
                                      </p:to>
                                    </p:set>
                                    <p:animEffect transition="in" filter="fade">
                                      <p:cBhvr>
                                        <p:cTn id="133" dur="500"/>
                                        <p:tgtEl>
                                          <p:spTgt spid="58"/>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grpId="0" nodeType="click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arking, outdoor, meter, building&#10;&#10;Description generated with very high confidence">
            <a:extLst>
              <a:ext uri="{FF2B5EF4-FFF2-40B4-BE49-F238E27FC236}">
                <a16:creationId xmlns="" xmlns:a16="http://schemas.microsoft.com/office/drawing/2014/main" id="{F1BAE876-0816-4078-B80D-F6D43A73FB2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552"/>
          <a:stretch/>
        </p:blipFill>
        <p:spPr>
          <a:xfrm>
            <a:off x="2379136" y="811921"/>
            <a:ext cx="2097646" cy="1625364"/>
          </a:xfrm>
          <a:prstGeom prst="rect">
            <a:avLst/>
          </a:prstGeom>
        </p:spPr>
      </p:pic>
      <p:pic>
        <p:nvPicPr>
          <p:cNvPr id="9" name="Picture 8" descr="A picture containing parking, outdoor, meter, building&#10;&#10;Description generated with very high confidence">
            <a:extLst>
              <a:ext uri="{FF2B5EF4-FFF2-40B4-BE49-F238E27FC236}">
                <a16:creationId xmlns="" xmlns:a16="http://schemas.microsoft.com/office/drawing/2014/main" id="{0F9078E4-029C-4B43-9CCF-7375882F369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798139" y="801656"/>
            <a:ext cx="1839546" cy="1625364"/>
          </a:xfrm>
          <a:prstGeom prst="rect">
            <a:avLst/>
          </a:prstGeom>
        </p:spPr>
      </p:pic>
      <p:sp>
        <p:nvSpPr>
          <p:cNvPr id="2" name="Text Placeholder 1"/>
          <p:cNvSpPr>
            <a:spLocks noGrp="1"/>
          </p:cNvSpPr>
          <p:nvPr>
            <p:ph type="body" sz="quarter" idx="11"/>
          </p:nvPr>
        </p:nvSpPr>
        <p:spPr/>
        <p:txBody>
          <a:bodyPr/>
          <a:lstStyle/>
          <a:p>
            <a:r>
              <a:rPr lang="en-GB" dirty="0"/>
              <a:t>1.15 Addition: two-digit + two-digit </a:t>
            </a:r>
            <a:r>
              <a:rPr lang="en-US" dirty="0"/>
              <a:t>– </a:t>
            </a:r>
            <a:r>
              <a:rPr lang="en-GB" dirty="0"/>
              <a:t>step 2:1</a:t>
            </a:r>
            <a:endParaRPr lang="en-US" dirty="0"/>
          </a:p>
        </p:txBody>
      </p:sp>
      <p:pic>
        <p:nvPicPr>
          <p:cNvPr id="7" name="Picture 6">
            <a:extLst>
              <a:ext uri="{FF2B5EF4-FFF2-40B4-BE49-F238E27FC236}">
                <a16:creationId xmlns="" xmlns:a16="http://schemas.microsoft.com/office/drawing/2014/main" id="{3D5D17EF-F948-4B3E-96D1-CFA7DC2D3C6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89348" y="4263775"/>
            <a:ext cx="5214552" cy="919617"/>
          </a:xfrm>
          <a:prstGeom prst="rect">
            <a:avLst/>
          </a:prstGeom>
        </p:spPr>
      </p:pic>
      <p:pic>
        <p:nvPicPr>
          <p:cNvPr id="10" name="Picture 9">
            <a:extLst>
              <a:ext uri="{FF2B5EF4-FFF2-40B4-BE49-F238E27FC236}">
                <a16:creationId xmlns="" xmlns:a16="http://schemas.microsoft.com/office/drawing/2014/main" id="{83B166DB-C27F-4952-B4A5-D24A1BBF5C9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797550" y="4263784"/>
            <a:ext cx="2602786" cy="919608"/>
          </a:xfrm>
          <a:prstGeom prst="rect">
            <a:avLst/>
          </a:prstGeom>
        </p:spPr>
      </p:pic>
      <p:pic>
        <p:nvPicPr>
          <p:cNvPr id="11" name="Picture 10">
            <a:extLst>
              <a:ext uri="{FF2B5EF4-FFF2-40B4-BE49-F238E27FC236}">
                <a16:creationId xmlns="" xmlns:a16="http://schemas.microsoft.com/office/drawing/2014/main" id="{F1E9A4A6-525C-4D29-9A64-B42E07C43CF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
          <a:stretch/>
        </p:blipFill>
        <p:spPr>
          <a:xfrm>
            <a:off x="589348" y="3422651"/>
            <a:ext cx="7804638" cy="845040"/>
          </a:xfrm>
          <a:prstGeom prst="rect">
            <a:avLst/>
          </a:prstGeom>
        </p:spPr>
      </p:pic>
      <p:sp>
        <p:nvSpPr>
          <p:cNvPr id="12" name="Rectangle 11">
            <a:extLst>
              <a:ext uri="{FF2B5EF4-FFF2-40B4-BE49-F238E27FC236}">
                <a16:creationId xmlns="" xmlns:a16="http://schemas.microsoft.com/office/drawing/2014/main" id="{540ECB7B-6649-4CA6-A595-15D4EDAFD3F2}"/>
              </a:ext>
            </a:extLst>
          </p:cNvPr>
          <p:cNvSpPr/>
          <p:nvPr/>
        </p:nvSpPr>
        <p:spPr bwMode="auto">
          <a:xfrm>
            <a:off x="4222679" y="3644041"/>
            <a:ext cx="554804" cy="496444"/>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3" name="TextBox 12">
            <a:extLst>
              <a:ext uri="{FF2B5EF4-FFF2-40B4-BE49-F238E27FC236}">
                <a16:creationId xmlns="" xmlns:a16="http://schemas.microsoft.com/office/drawing/2014/main" id="{DA572F98-C62D-49FB-9489-4EC0AEA8BFD4}"/>
              </a:ext>
            </a:extLst>
          </p:cNvPr>
          <p:cNvSpPr txBox="1"/>
          <p:nvPr/>
        </p:nvSpPr>
        <p:spPr bwMode="auto">
          <a:xfrm>
            <a:off x="6674757" y="2048781"/>
            <a:ext cx="14955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panose="020B0503030403020204" pitchFamily="34" charset="0"/>
                <a:ea typeface="Myriad Pro Semibold" charset="0"/>
                <a:cs typeface="Myriad Pro Semibold" charset="0"/>
              </a:rPr>
              <a:t>=  £68</a:t>
            </a:r>
          </a:p>
        </p:txBody>
      </p:sp>
    </p:spTree>
    <p:extLst>
      <p:ext uri="{BB962C8B-B14F-4D97-AF65-F5344CB8AC3E}">
        <p14:creationId xmlns:p14="http://schemas.microsoft.com/office/powerpoint/2010/main" val="1300939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2"/>
                                        </p:tgtEl>
                                      </p:cBhvr>
                                    </p:animEffect>
                                    <p:set>
                                      <p:cBhvr>
                                        <p:cTn id="27" dur="1" fill="hold">
                                          <p:stCondLst>
                                            <p:cond delay="499"/>
                                          </p:stCondLst>
                                        </p:cTn>
                                        <p:tgtEl>
                                          <p:spTgt spid="1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1.15 Addition: two-digit + two-digit </a:t>
            </a:r>
            <a:r>
              <a:rPr lang="en-US" dirty="0"/>
              <a:t>– </a:t>
            </a:r>
            <a:r>
              <a:rPr lang="en-GB" dirty="0"/>
              <a:t>step 2:2</a:t>
            </a:r>
            <a:endParaRPr lang="en-US" dirty="0"/>
          </a:p>
        </p:txBody>
      </p:sp>
      <p:pic>
        <p:nvPicPr>
          <p:cNvPr id="8" name="Picture 7" descr="A close up of a logo&#10;&#10;Description generated with very high confidence">
            <a:extLst>
              <a:ext uri="{FF2B5EF4-FFF2-40B4-BE49-F238E27FC236}">
                <a16:creationId xmlns="" xmlns:a16="http://schemas.microsoft.com/office/drawing/2014/main" id="{3C432B96-1017-4421-97F1-B9A6C6BF6DB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87280" y="1490474"/>
            <a:ext cx="7969439" cy="630000"/>
          </a:xfrm>
          <a:prstGeom prst="rect">
            <a:avLst/>
          </a:prstGeom>
        </p:spPr>
      </p:pic>
      <p:pic>
        <p:nvPicPr>
          <p:cNvPr id="17" name="Picture 16" descr="A close up of a logo&#10;&#10;Description generated with very high confidence">
            <a:extLst>
              <a:ext uri="{FF2B5EF4-FFF2-40B4-BE49-F238E27FC236}">
                <a16:creationId xmlns="" xmlns:a16="http://schemas.microsoft.com/office/drawing/2014/main" id="{6A62CAD7-15F7-4BE5-BCFE-443BD914497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87281" y="1503003"/>
            <a:ext cx="3784303" cy="1371846"/>
          </a:xfrm>
          <a:prstGeom prst="rect">
            <a:avLst/>
          </a:prstGeom>
        </p:spPr>
      </p:pic>
      <p:pic>
        <p:nvPicPr>
          <p:cNvPr id="18" name="Picture 17" descr="A close up of a logo&#10;&#10;Description generated with very high confidence">
            <a:extLst>
              <a:ext uri="{FF2B5EF4-FFF2-40B4-BE49-F238E27FC236}">
                <a16:creationId xmlns="" xmlns:a16="http://schemas.microsoft.com/office/drawing/2014/main" id="{106B5126-8153-46D9-A0AC-3C098263578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87279" y="2392470"/>
            <a:ext cx="3145477" cy="482379"/>
          </a:xfrm>
          <a:prstGeom prst="rect">
            <a:avLst/>
          </a:prstGeom>
        </p:spPr>
      </p:pic>
      <p:pic>
        <p:nvPicPr>
          <p:cNvPr id="19" name="Picture 18" descr="A close up of a logo&#10;&#10;Description generated with very high confidence">
            <a:extLst>
              <a:ext uri="{FF2B5EF4-FFF2-40B4-BE49-F238E27FC236}">
                <a16:creationId xmlns="" xmlns:a16="http://schemas.microsoft.com/office/drawing/2014/main" id="{44B3A21B-DC56-48BF-9B64-FB153BB71F6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033380" y="2392470"/>
            <a:ext cx="438411" cy="482380"/>
          </a:xfrm>
          <a:prstGeom prst="rect">
            <a:avLst/>
          </a:prstGeom>
        </p:spPr>
      </p:pic>
      <p:pic>
        <p:nvPicPr>
          <p:cNvPr id="20" name="Picture 19" descr="A close up of a logo&#10;&#10;Description generated with very high confidence">
            <a:extLst>
              <a:ext uri="{FF2B5EF4-FFF2-40B4-BE49-F238E27FC236}">
                <a16:creationId xmlns="" xmlns:a16="http://schemas.microsoft.com/office/drawing/2014/main" id="{96E42FB5-74B2-4926-AC5A-88EB6AE9D90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772415" y="1929007"/>
            <a:ext cx="1177448" cy="482381"/>
          </a:xfrm>
          <a:prstGeom prst="rect">
            <a:avLst/>
          </a:prstGeom>
        </p:spPr>
      </p:pic>
      <p:pic>
        <p:nvPicPr>
          <p:cNvPr id="21" name="Picture 20" descr="A close up of a logo&#10;&#10;Description generated with very high confidence">
            <a:extLst>
              <a:ext uri="{FF2B5EF4-FFF2-40B4-BE49-F238E27FC236}">
                <a16:creationId xmlns="" xmlns:a16="http://schemas.microsoft.com/office/drawing/2014/main" id="{0EBF1792-FB83-471F-A736-7E00AD1B654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772414" y="2367540"/>
            <a:ext cx="438413" cy="482381"/>
          </a:xfrm>
          <a:prstGeom prst="rect">
            <a:avLst/>
          </a:prstGeom>
        </p:spPr>
      </p:pic>
      <p:pic>
        <p:nvPicPr>
          <p:cNvPr id="22" name="Picture 21" descr="A close up of a logo&#10;&#10;Description generated with very high confidence">
            <a:extLst>
              <a:ext uri="{FF2B5EF4-FFF2-40B4-BE49-F238E27FC236}">
                <a16:creationId xmlns="" xmlns:a16="http://schemas.microsoft.com/office/drawing/2014/main" id="{FB0426C6-C05D-4471-BBF6-D7B82318335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5511447" y="2411388"/>
            <a:ext cx="438413" cy="463461"/>
          </a:xfrm>
          <a:prstGeom prst="rect">
            <a:avLst/>
          </a:prstGeom>
        </p:spPr>
      </p:pic>
    </p:spTree>
    <p:extLst>
      <p:ext uri="{BB962C8B-B14F-4D97-AF65-F5344CB8AC3E}">
        <p14:creationId xmlns:p14="http://schemas.microsoft.com/office/powerpoint/2010/main" val="244466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1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up)">
                                      <p:cBhvr>
                                        <p:cTn id="22" dur="10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1.15 Addition: two-digit + two-digit </a:t>
            </a:r>
            <a:r>
              <a:rPr lang="en-US" dirty="0"/>
              <a:t>– </a:t>
            </a:r>
            <a:r>
              <a:rPr lang="en-GB" dirty="0"/>
              <a:t>step 2:4</a:t>
            </a:r>
            <a:endParaRPr lang="en-US" dirty="0"/>
          </a:p>
        </p:txBody>
      </p:sp>
      <p:pic>
        <p:nvPicPr>
          <p:cNvPr id="4" name="Picture 3" descr="A picture containing parking&#10;&#10;Description generated with high confidence">
            <a:extLst>
              <a:ext uri="{FF2B5EF4-FFF2-40B4-BE49-F238E27FC236}">
                <a16:creationId xmlns="" xmlns:a16="http://schemas.microsoft.com/office/drawing/2014/main" id="{521F45C1-B196-48E6-8EB1-0CBA83E369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6971" y="1124601"/>
            <a:ext cx="4090058" cy="4608798"/>
          </a:xfrm>
          <a:prstGeom prst="rect">
            <a:avLst/>
          </a:prstGeom>
        </p:spPr>
      </p:pic>
    </p:spTree>
    <p:extLst>
      <p:ext uri="{BB962C8B-B14F-4D97-AF65-F5344CB8AC3E}">
        <p14:creationId xmlns:p14="http://schemas.microsoft.com/office/powerpoint/2010/main" val="2839199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53" descr="A screen shot of a window&#10;&#10;Description generated with high confidence">
            <a:extLst>
              <a:ext uri="{FF2B5EF4-FFF2-40B4-BE49-F238E27FC236}">
                <a16:creationId xmlns="" xmlns:a16="http://schemas.microsoft.com/office/drawing/2014/main" id="{F4808394-D2EA-4864-96E4-7F979708C59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070143" y="3187171"/>
            <a:ext cx="151362" cy="142876"/>
          </a:xfrm>
          <a:prstGeom prst="rect">
            <a:avLst/>
          </a:prstGeom>
        </p:spPr>
      </p:pic>
      <p:pic>
        <p:nvPicPr>
          <p:cNvPr id="60" name="Picture 59" descr="A screen shot of a window&#10;&#10;Description generated with high confidence">
            <a:extLst>
              <a:ext uri="{FF2B5EF4-FFF2-40B4-BE49-F238E27FC236}">
                <a16:creationId xmlns="" xmlns:a16="http://schemas.microsoft.com/office/drawing/2014/main" id="{7480E6E1-E29E-4453-8C14-25797A823C9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211434" y="3187170"/>
            <a:ext cx="131962" cy="131763"/>
          </a:xfrm>
          <a:prstGeom prst="rect">
            <a:avLst/>
          </a:prstGeom>
        </p:spPr>
      </p:pic>
      <p:pic>
        <p:nvPicPr>
          <p:cNvPr id="61" name="Picture 60" descr="A screen shot of a window&#10;&#10;Description generated with high confidence">
            <a:extLst>
              <a:ext uri="{FF2B5EF4-FFF2-40B4-BE49-F238E27FC236}">
                <a16:creationId xmlns="" xmlns:a16="http://schemas.microsoft.com/office/drawing/2014/main" id="{E72B4762-7AC2-493B-90F4-0A885F2BD79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910660" y="3187171"/>
            <a:ext cx="159483" cy="131762"/>
          </a:xfrm>
          <a:prstGeom prst="rect">
            <a:avLst/>
          </a:prstGeom>
        </p:spPr>
      </p:pic>
      <p:pic>
        <p:nvPicPr>
          <p:cNvPr id="62" name="Picture 61" descr="A screen shot of a window&#10;&#10;Description generated with high confidence">
            <a:extLst>
              <a:ext uri="{FF2B5EF4-FFF2-40B4-BE49-F238E27FC236}">
                <a16:creationId xmlns="" xmlns:a16="http://schemas.microsoft.com/office/drawing/2014/main" id="{CF22CA9C-ABAF-43AC-A5CC-BAE3336236A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353682" y="3187170"/>
            <a:ext cx="167993" cy="239713"/>
          </a:xfrm>
          <a:prstGeom prst="rect">
            <a:avLst/>
          </a:prstGeom>
        </p:spPr>
      </p:pic>
      <p:pic>
        <p:nvPicPr>
          <p:cNvPr id="63" name="Picture 62" descr="A screen shot of a window&#10;&#10;Description generated with high confidence">
            <a:extLst>
              <a:ext uri="{FF2B5EF4-FFF2-40B4-BE49-F238E27FC236}">
                <a16:creationId xmlns="" xmlns:a16="http://schemas.microsoft.com/office/drawing/2014/main" id="{48484BD1-0F83-4AF9-A395-8F331F8FBCB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910659" y="3318933"/>
            <a:ext cx="159483" cy="107950"/>
          </a:xfrm>
          <a:prstGeom prst="rect">
            <a:avLst/>
          </a:prstGeom>
        </p:spPr>
      </p:pic>
      <p:pic>
        <p:nvPicPr>
          <p:cNvPr id="64" name="Picture 63" descr="A screen shot of a window&#10;&#10;Description generated with high confidence">
            <a:extLst>
              <a:ext uri="{FF2B5EF4-FFF2-40B4-BE49-F238E27FC236}">
                <a16:creationId xmlns="" xmlns:a16="http://schemas.microsoft.com/office/drawing/2014/main" id="{9659B4AD-6A52-43FF-9D71-45DC6ED9C4A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3910658" y="3431997"/>
            <a:ext cx="159483" cy="117124"/>
          </a:xfrm>
          <a:prstGeom prst="rect">
            <a:avLst/>
          </a:prstGeom>
        </p:spPr>
      </p:pic>
      <p:pic>
        <p:nvPicPr>
          <p:cNvPr id="65" name="Picture 64" descr="A screen shot of a window&#10;&#10;Description generated with high confidence">
            <a:extLst>
              <a:ext uri="{FF2B5EF4-FFF2-40B4-BE49-F238E27FC236}">
                <a16:creationId xmlns="" xmlns:a16="http://schemas.microsoft.com/office/drawing/2014/main" id="{D0B38B28-E41E-4836-9AF0-064F50E25275}"/>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3910472" y="3553883"/>
            <a:ext cx="159483" cy="115888"/>
          </a:xfrm>
          <a:prstGeom prst="rect">
            <a:avLst/>
          </a:prstGeom>
        </p:spPr>
      </p:pic>
      <p:pic>
        <p:nvPicPr>
          <p:cNvPr id="66" name="Picture 65" descr="A screen shot of a window&#10;&#10;Description generated with high confidence">
            <a:extLst>
              <a:ext uri="{FF2B5EF4-FFF2-40B4-BE49-F238E27FC236}">
                <a16:creationId xmlns="" xmlns:a16="http://schemas.microsoft.com/office/drawing/2014/main" id="{7E4F6F23-08F3-46AF-91A9-A5C98EC33FFB}"/>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3910286" y="3672946"/>
            <a:ext cx="159483" cy="117474"/>
          </a:xfrm>
          <a:prstGeom prst="rect">
            <a:avLst/>
          </a:prstGeom>
        </p:spPr>
      </p:pic>
      <p:pic>
        <p:nvPicPr>
          <p:cNvPr id="67" name="Picture 66" descr="A screen shot of a window&#10;&#10;Description generated with high confidence">
            <a:extLst>
              <a:ext uri="{FF2B5EF4-FFF2-40B4-BE49-F238E27FC236}">
                <a16:creationId xmlns="" xmlns:a16="http://schemas.microsoft.com/office/drawing/2014/main" id="{10861D8C-A44D-412C-848B-D065C87FC48B}"/>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6211434" y="3318933"/>
            <a:ext cx="131962" cy="107950"/>
          </a:xfrm>
          <a:prstGeom prst="rect">
            <a:avLst/>
          </a:prstGeom>
        </p:spPr>
      </p:pic>
      <p:pic>
        <p:nvPicPr>
          <p:cNvPr id="68" name="Picture 67" descr="A screen shot of a window&#10;&#10;Description generated with high confidence">
            <a:extLst>
              <a:ext uri="{FF2B5EF4-FFF2-40B4-BE49-F238E27FC236}">
                <a16:creationId xmlns="" xmlns:a16="http://schemas.microsoft.com/office/drawing/2014/main" id="{CFB0241F-7184-4DCB-8F96-655715C9B563}"/>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6211434" y="3431997"/>
            <a:ext cx="131962" cy="117124"/>
          </a:xfrm>
          <a:prstGeom prst="rect">
            <a:avLst/>
          </a:prstGeom>
        </p:spPr>
      </p:pic>
      <p:pic>
        <p:nvPicPr>
          <p:cNvPr id="69" name="Picture 68" descr="A screen shot of a window&#10;&#10;Description generated with high confidence">
            <a:extLst>
              <a:ext uri="{FF2B5EF4-FFF2-40B4-BE49-F238E27FC236}">
                <a16:creationId xmlns="" xmlns:a16="http://schemas.microsoft.com/office/drawing/2014/main" id="{80B3B887-5DC9-485D-8FA4-42080323E3E4}"/>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6211434" y="3549121"/>
            <a:ext cx="131962" cy="120650"/>
          </a:xfrm>
          <a:prstGeom prst="rect">
            <a:avLst/>
          </a:prstGeom>
        </p:spPr>
      </p:pic>
      <p:pic>
        <p:nvPicPr>
          <p:cNvPr id="70" name="Picture 69" descr="A screen shot of a window&#10;&#10;Description generated with high confidence">
            <a:extLst>
              <a:ext uri="{FF2B5EF4-FFF2-40B4-BE49-F238E27FC236}">
                <a16:creationId xmlns="" xmlns:a16="http://schemas.microsoft.com/office/drawing/2014/main" id="{1EAC0C46-C492-4144-A292-01BFB9EA8A0A}"/>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6211434" y="3672946"/>
            <a:ext cx="131962" cy="117473"/>
          </a:xfrm>
          <a:prstGeom prst="rect">
            <a:avLst/>
          </a:prstGeom>
        </p:spPr>
      </p:pic>
      <p:pic>
        <p:nvPicPr>
          <p:cNvPr id="33" name="Picture 32">
            <a:extLst>
              <a:ext uri="{FF2B5EF4-FFF2-40B4-BE49-F238E27FC236}">
                <a16:creationId xmlns="" xmlns:a16="http://schemas.microsoft.com/office/drawing/2014/main" id="{06D26493-DD2B-47D7-A495-73A436472ECF}"/>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6139000" y="3119620"/>
            <a:ext cx="417161" cy="1041991"/>
          </a:xfrm>
          <a:prstGeom prst="rect">
            <a:avLst/>
          </a:prstGeom>
        </p:spPr>
      </p:pic>
      <p:pic>
        <p:nvPicPr>
          <p:cNvPr id="32" name="Picture 31">
            <a:extLst>
              <a:ext uri="{FF2B5EF4-FFF2-40B4-BE49-F238E27FC236}">
                <a16:creationId xmlns="" xmlns:a16="http://schemas.microsoft.com/office/drawing/2014/main" id="{1153B2CD-769F-4ACD-9BE6-DF2168372543}"/>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3840481" y="3119620"/>
            <a:ext cx="453284" cy="1041991"/>
          </a:xfrm>
          <a:prstGeom prst="rect">
            <a:avLst/>
          </a:prstGeom>
        </p:spPr>
      </p:pic>
      <p:pic>
        <p:nvPicPr>
          <p:cNvPr id="20" name="Picture 19">
            <a:extLst>
              <a:ext uri="{FF2B5EF4-FFF2-40B4-BE49-F238E27FC236}">
                <a16:creationId xmlns="" xmlns:a16="http://schemas.microsoft.com/office/drawing/2014/main" id="{5F7D734E-09FD-4742-A657-77F64914F557}"/>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a:stretch/>
        </p:blipFill>
        <p:spPr>
          <a:xfrm>
            <a:off x="2858671" y="3125971"/>
            <a:ext cx="376337" cy="1041991"/>
          </a:xfrm>
          <a:prstGeom prst="rect">
            <a:avLst/>
          </a:prstGeom>
        </p:spPr>
      </p:pic>
      <p:pic>
        <p:nvPicPr>
          <p:cNvPr id="21" name="Picture 20">
            <a:extLst>
              <a:ext uri="{FF2B5EF4-FFF2-40B4-BE49-F238E27FC236}">
                <a16:creationId xmlns="" xmlns:a16="http://schemas.microsoft.com/office/drawing/2014/main" id="{1A4D14A7-BF1B-44CE-ACEB-F808A8BCD621}"/>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a:stretch/>
        </p:blipFill>
        <p:spPr>
          <a:xfrm>
            <a:off x="4946650" y="3125969"/>
            <a:ext cx="537633" cy="1041991"/>
          </a:xfrm>
          <a:prstGeom prst="rect">
            <a:avLst/>
          </a:prstGeom>
        </p:spPr>
      </p:pic>
      <p:pic>
        <p:nvPicPr>
          <p:cNvPr id="5" name="Picture 4">
            <a:extLst>
              <a:ext uri="{FF2B5EF4-FFF2-40B4-BE49-F238E27FC236}">
                <a16:creationId xmlns="" xmlns:a16="http://schemas.microsoft.com/office/drawing/2014/main" id="{D7A30DAD-40F5-461D-BBA9-13468BCDF698}"/>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524510" y="936945"/>
            <a:ext cx="4104092" cy="1400863"/>
          </a:xfrm>
          <a:prstGeom prst="rect">
            <a:avLst/>
          </a:prstGeom>
        </p:spPr>
      </p:pic>
      <p:sp>
        <p:nvSpPr>
          <p:cNvPr id="2" name="Text Placeholder 1"/>
          <p:cNvSpPr>
            <a:spLocks noGrp="1"/>
          </p:cNvSpPr>
          <p:nvPr>
            <p:ph type="body" sz="quarter" idx="11"/>
          </p:nvPr>
        </p:nvSpPr>
        <p:spPr/>
        <p:txBody>
          <a:bodyPr/>
          <a:lstStyle/>
          <a:p>
            <a:r>
              <a:rPr lang="en-GB" dirty="0"/>
              <a:t>1.15 Addition: two-digit + two-digit </a:t>
            </a:r>
            <a:r>
              <a:rPr lang="en-US" dirty="0"/>
              <a:t>– </a:t>
            </a:r>
            <a:r>
              <a:rPr lang="en-GB" dirty="0"/>
              <a:t>step 2:4</a:t>
            </a:r>
            <a:endParaRPr lang="en-US" dirty="0"/>
          </a:p>
        </p:txBody>
      </p:sp>
      <p:pic>
        <p:nvPicPr>
          <p:cNvPr id="7" name="Picture 6">
            <a:extLst>
              <a:ext uri="{FF2B5EF4-FFF2-40B4-BE49-F238E27FC236}">
                <a16:creationId xmlns="" xmlns:a16="http://schemas.microsoft.com/office/drawing/2014/main" id="{AC43D194-C1A7-4681-A9D2-257FD5E0FE09}"/>
              </a:ext>
            </a:extLst>
          </p:cNvPr>
          <p:cNvPicPr>
            <a:picLocks noChangeAspect="1"/>
          </p:cNvPicPr>
          <p:nvPr/>
        </p:nvPicPr>
        <p:blipFill rotWithShape="1">
          <a:blip r:embed="rId19" cstate="print">
            <a:extLst>
              <a:ext uri="{28A0092B-C50C-407E-A947-70E740481C1C}">
                <a14:useLocalDpi xmlns:a14="http://schemas.microsoft.com/office/drawing/2010/main" val="0"/>
              </a:ext>
            </a:extLst>
          </a:blip>
          <a:srcRect/>
          <a:stretch/>
        </p:blipFill>
        <p:spPr>
          <a:xfrm>
            <a:off x="2715775" y="2742924"/>
            <a:ext cx="4104093" cy="270712"/>
          </a:xfrm>
          <a:prstGeom prst="rect">
            <a:avLst/>
          </a:prstGeom>
        </p:spPr>
      </p:pic>
      <p:pic>
        <p:nvPicPr>
          <p:cNvPr id="12" name="Picture 11" descr="A screen shot of a window&#10;&#10;Description generated with high confidence">
            <a:extLst>
              <a:ext uri="{FF2B5EF4-FFF2-40B4-BE49-F238E27FC236}">
                <a16:creationId xmlns="" xmlns:a16="http://schemas.microsoft.com/office/drawing/2014/main" id="{F2CF2C71-C257-4B58-9CC6-9B4C00968CE5}"/>
              </a:ext>
            </a:extLst>
          </p:cNvPr>
          <p:cNvPicPr>
            <a:picLocks noChangeAspect="1"/>
          </p:cNvPicPr>
          <p:nvPr/>
        </p:nvPicPr>
        <p:blipFill rotWithShape="1">
          <a:blip r:embed="rId20" cstate="print">
            <a:extLst>
              <a:ext uri="{28A0092B-C50C-407E-A947-70E740481C1C}">
                <a14:useLocalDpi xmlns:a14="http://schemas.microsoft.com/office/drawing/2010/main" val="0"/>
              </a:ext>
            </a:extLst>
          </a:blip>
          <a:srcRect/>
          <a:stretch/>
        </p:blipFill>
        <p:spPr>
          <a:xfrm>
            <a:off x="2857672" y="3125973"/>
            <a:ext cx="353358" cy="1041991"/>
          </a:xfrm>
          <a:prstGeom prst="rect">
            <a:avLst/>
          </a:prstGeom>
        </p:spPr>
      </p:pic>
      <p:pic>
        <p:nvPicPr>
          <p:cNvPr id="13" name="Picture 12" descr="A screen shot of a window&#10;&#10;Description generated with high confidence">
            <a:extLst>
              <a:ext uri="{FF2B5EF4-FFF2-40B4-BE49-F238E27FC236}">
                <a16:creationId xmlns="" xmlns:a16="http://schemas.microsoft.com/office/drawing/2014/main" id="{5545A741-10D0-4AC1-A78D-C4CE8669A8E6}"/>
              </a:ext>
            </a:extLst>
          </p:cNvPr>
          <p:cNvPicPr>
            <a:picLocks noChangeAspect="1"/>
          </p:cNvPicPr>
          <p:nvPr/>
        </p:nvPicPr>
        <p:blipFill rotWithShape="1">
          <a:blip r:embed="rId21" cstate="print">
            <a:extLst>
              <a:ext uri="{28A0092B-C50C-407E-A947-70E740481C1C}">
                <a14:useLocalDpi xmlns:a14="http://schemas.microsoft.com/office/drawing/2010/main" val="0"/>
              </a:ext>
            </a:extLst>
          </a:blip>
          <a:srcRect/>
          <a:stretch/>
        </p:blipFill>
        <p:spPr>
          <a:xfrm>
            <a:off x="3336140" y="3125972"/>
            <a:ext cx="353358" cy="1722475"/>
          </a:xfrm>
          <a:prstGeom prst="rect">
            <a:avLst/>
          </a:prstGeom>
        </p:spPr>
      </p:pic>
      <p:pic>
        <p:nvPicPr>
          <p:cNvPr id="14" name="Picture 13" descr="A screen shot of a window&#10;&#10;Description generated with high confidence">
            <a:extLst>
              <a:ext uri="{FF2B5EF4-FFF2-40B4-BE49-F238E27FC236}">
                <a16:creationId xmlns="" xmlns:a16="http://schemas.microsoft.com/office/drawing/2014/main" id="{A436B566-ED8E-4273-9FFB-7D75A8FAFCC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069771" y="3189288"/>
            <a:ext cx="151362" cy="142876"/>
          </a:xfrm>
          <a:prstGeom prst="rect">
            <a:avLst/>
          </a:prstGeom>
        </p:spPr>
      </p:pic>
      <p:pic>
        <p:nvPicPr>
          <p:cNvPr id="15" name="Picture 14" descr="A screen shot of a window&#10;&#10;Description generated with high confidence">
            <a:extLst>
              <a:ext uri="{FF2B5EF4-FFF2-40B4-BE49-F238E27FC236}">
                <a16:creationId xmlns="" xmlns:a16="http://schemas.microsoft.com/office/drawing/2014/main" id="{1DB4F360-C044-4F9F-8827-42B17E9BB1C4}"/>
              </a:ext>
            </a:extLst>
          </p:cNvPr>
          <p:cNvPicPr>
            <a:picLocks noChangeAspect="1"/>
          </p:cNvPicPr>
          <p:nvPr/>
        </p:nvPicPr>
        <p:blipFill rotWithShape="1">
          <a:blip r:embed="rId21" cstate="print">
            <a:extLst>
              <a:ext uri="{28A0092B-C50C-407E-A947-70E740481C1C}">
                <a14:useLocalDpi xmlns:a14="http://schemas.microsoft.com/office/drawing/2010/main" val="0"/>
              </a:ext>
            </a:extLst>
          </a:blip>
          <a:srcRect/>
          <a:stretch/>
        </p:blipFill>
        <p:spPr>
          <a:xfrm>
            <a:off x="4431295" y="3125971"/>
            <a:ext cx="353358" cy="1722475"/>
          </a:xfrm>
          <a:prstGeom prst="rect">
            <a:avLst/>
          </a:prstGeom>
        </p:spPr>
      </p:pic>
      <p:pic>
        <p:nvPicPr>
          <p:cNvPr id="16" name="Picture 15" descr="A screen shot of a window&#10;&#10;Description generated with high confidence">
            <a:extLst>
              <a:ext uri="{FF2B5EF4-FFF2-40B4-BE49-F238E27FC236}">
                <a16:creationId xmlns="" xmlns:a16="http://schemas.microsoft.com/office/drawing/2014/main" id="{EC6D1E4B-9C78-40D7-9FF3-479A8276701C}"/>
              </a:ext>
            </a:extLst>
          </p:cNvPr>
          <p:cNvPicPr>
            <a:picLocks noChangeAspect="1"/>
          </p:cNvPicPr>
          <p:nvPr/>
        </p:nvPicPr>
        <p:blipFill rotWithShape="1">
          <a:blip r:embed="rId22" cstate="print">
            <a:extLst>
              <a:ext uri="{28A0092B-C50C-407E-A947-70E740481C1C}">
                <a14:useLocalDpi xmlns:a14="http://schemas.microsoft.com/office/drawing/2010/main" val="0"/>
              </a:ext>
            </a:extLst>
          </a:blip>
          <a:srcRect/>
          <a:stretch/>
        </p:blipFill>
        <p:spPr>
          <a:xfrm>
            <a:off x="4994815" y="3125972"/>
            <a:ext cx="427789" cy="1041991"/>
          </a:xfrm>
          <a:prstGeom prst="rect">
            <a:avLst/>
          </a:prstGeom>
        </p:spPr>
      </p:pic>
      <p:pic>
        <p:nvPicPr>
          <p:cNvPr id="17" name="Picture 16" descr="A screen shot of a window&#10;&#10;Description generated with high confidence">
            <a:extLst>
              <a:ext uri="{FF2B5EF4-FFF2-40B4-BE49-F238E27FC236}">
                <a16:creationId xmlns="" xmlns:a16="http://schemas.microsoft.com/office/drawing/2014/main" id="{E56A47FB-E33A-4DC6-B730-BE3E830F1480}"/>
              </a:ext>
            </a:extLst>
          </p:cNvPr>
          <p:cNvPicPr>
            <a:picLocks noChangeAspect="1"/>
          </p:cNvPicPr>
          <p:nvPr/>
        </p:nvPicPr>
        <p:blipFill rotWithShape="1">
          <a:blip r:embed="rId21" cstate="print">
            <a:extLst>
              <a:ext uri="{28A0092B-C50C-407E-A947-70E740481C1C}">
                <a14:useLocalDpi xmlns:a14="http://schemas.microsoft.com/office/drawing/2010/main" val="0"/>
              </a:ext>
            </a:extLst>
          </a:blip>
          <a:srcRect/>
          <a:stretch/>
        </p:blipFill>
        <p:spPr>
          <a:xfrm>
            <a:off x="5643394" y="3125971"/>
            <a:ext cx="353358" cy="1722475"/>
          </a:xfrm>
          <a:prstGeom prst="rect">
            <a:avLst/>
          </a:prstGeom>
        </p:spPr>
      </p:pic>
      <p:pic>
        <p:nvPicPr>
          <p:cNvPr id="18" name="Picture 17" descr="A screen shot of a window&#10;&#10;Description generated with high confidence">
            <a:extLst>
              <a:ext uri="{FF2B5EF4-FFF2-40B4-BE49-F238E27FC236}">
                <a16:creationId xmlns="" xmlns:a16="http://schemas.microsoft.com/office/drawing/2014/main" id="{390BDA1F-33CB-4D55-A6FE-5296512ECDB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211062" y="3189287"/>
            <a:ext cx="131962" cy="131763"/>
          </a:xfrm>
          <a:prstGeom prst="rect">
            <a:avLst/>
          </a:prstGeom>
        </p:spPr>
      </p:pic>
      <p:pic>
        <p:nvPicPr>
          <p:cNvPr id="23" name="Picture 22" descr="A screen shot of a window&#10;&#10;Description generated with high confidence">
            <a:extLst>
              <a:ext uri="{FF2B5EF4-FFF2-40B4-BE49-F238E27FC236}">
                <a16:creationId xmlns="" xmlns:a16="http://schemas.microsoft.com/office/drawing/2014/main" id="{68C52842-8024-4F9C-A194-6AA87B5BFCF6}"/>
              </a:ext>
            </a:extLst>
          </p:cNvPr>
          <p:cNvPicPr>
            <a:picLocks noChangeAspect="1"/>
          </p:cNvPicPr>
          <p:nvPr/>
        </p:nvPicPr>
        <p:blipFill rotWithShape="1">
          <a:blip r:embed="rId23" cstate="print">
            <a:extLst>
              <a:ext uri="{28A0092B-C50C-407E-A947-70E740481C1C}">
                <a14:useLocalDpi xmlns:a14="http://schemas.microsoft.com/office/drawing/2010/main" val="0"/>
              </a:ext>
            </a:extLst>
          </a:blip>
          <a:srcRect/>
          <a:stretch/>
        </p:blipFill>
        <p:spPr>
          <a:xfrm>
            <a:off x="2983769" y="4160842"/>
            <a:ext cx="167993" cy="425451"/>
          </a:xfrm>
          <a:prstGeom prst="rect">
            <a:avLst/>
          </a:prstGeom>
        </p:spPr>
      </p:pic>
      <p:cxnSp>
        <p:nvCxnSpPr>
          <p:cNvPr id="24" name="Straight Arrow Connector 23">
            <a:extLst>
              <a:ext uri="{FF2B5EF4-FFF2-40B4-BE49-F238E27FC236}">
                <a16:creationId xmlns="" xmlns:a16="http://schemas.microsoft.com/office/drawing/2014/main" id="{F3AB5B6C-741C-4ACF-B4FC-82944DA94898}"/>
              </a:ext>
            </a:extLst>
          </p:cNvPr>
          <p:cNvCxnSpPr>
            <a:cxnSpLocks/>
          </p:cNvCxnSpPr>
          <p:nvPr/>
        </p:nvCxnSpPr>
        <p:spPr bwMode="auto">
          <a:xfrm flipH="1">
            <a:off x="3325211" y="4155261"/>
            <a:ext cx="1890256" cy="394509"/>
          </a:xfrm>
          <a:prstGeom prst="straightConnector1">
            <a:avLst/>
          </a:prstGeom>
          <a:noFill/>
          <a:ln w="12700" cap="flat" cmpd="sng" algn="ctr">
            <a:solidFill>
              <a:srgbClr val="02628C"/>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6" name="Picture 25" descr="A screen shot of a window&#10;&#10;Description generated with high confidence">
            <a:extLst>
              <a:ext uri="{FF2B5EF4-FFF2-40B4-BE49-F238E27FC236}">
                <a16:creationId xmlns="" xmlns:a16="http://schemas.microsoft.com/office/drawing/2014/main" id="{D2BE0A5D-E607-46B1-A8A1-C2AC5BBB605D}"/>
              </a:ext>
            </a:extLst>
          </p:cNvPr>
          <p:cNvPicPr>
            <a:picLocks noChangeAspect="1"/>
          </p:cNvPicPr>
          <p:nvPr/>
        </p:nvPicPr>
        <p:blipFill rotWithShape="1">
          <a:blip r:embed="rId20" cstate="print">
            <a:extLst>
              <a:ext uri="{28A0092B-C50C-407E-A947-70E740481C1C}">
                <a14:useLocalDpi xmlns:a14="http://schemas.microsoft.com/office/drawing/2010/main" val="0"/>
              </a:ext>
            </a:extLst>
          </a:blip>
          <a:srcRect/>
          <a:stretch/>
        </p:blipFill>
        <p:spPr>
          <a:xfrm>
            <a:off x="2857672" y="3126468"/>
            <a:ext cx="353358" cy="1041991"/>
          </a:xfrm>
          <a:prstGeom prst="rect">
            <a:avLst/>
          </a:prstGeom>
        </p:spPr>
      </p:pic>
      <p:pic>
        <p:nvPicPr>
          <p:cNvPr id="27" name="Picture 26" descr="A screen shot of a window&#10;&#10;Description generated with high confidence">
            <a:extLst>
              <a:ext uri="{FF2B5EF4-FFF2-40B4-BE49-F238E27FC236}">
                <a16:creationId xmlns="" xmlns:a16="http://schemas.microsoft.com/office/drawing/2014/main" id="{A30A3D2F-0BF7-4D0B-8D58-1D6DC1B10574}"/>
              </a:ext>
            </a:extLst>
          </p:cNvPr>
          <p:cNvPicPr>
            <a:picLocks noChangeAspect="1"/>
          </p:cNvPicPr>
          <p:nvPr/>
        </p:nvPicPr>
        <p:blipFill rotWithShape="1">
          <a:blip r:embed="rId24" cstate="print">
            <a:extLst>
              <a:ext uri="{28A0092B-C50C-407E-A947-70E740481C1C}">
                <a14:useLocalDpi xmlns:a14="http://schemas.microsoft.com/office/drawing/2010/main" val="0"/>
              </a:ext>
            </a:extLst>
          </a:blip>
          <a:srcRect/>
          <a:stretch/>
        </p:blipFill>
        <p:spPr>
          <a:xfrm>
            <a:off x="5005443" y="3126467"/>
            <a:ext cx="417161" cy="1041991"/>
          </a:xfrm>
          <a:prstGeom prst="rect">
            <a:avLst/>
          </a:prstGeom>
        </p:spPr>
      </p:pic>
      <p:pic>
        <p:nvPicPr>
          <p:cNvPr id="28" name="Picture 27">
            <a:extLst>
              <a:ext uri="{FF2B5EF4-FFF2-40B4-BE49-F238E27FC236}">
                <a16:creationId xmlns="" xmlns:a16="http://schemas.microsoft.com/office/drawing/2014/main" id="{3BE0C776-8524-4DA3-8F4B-F56CE9D0A180}"/>
              </a:ext>
            </a:extLst>
          </p:cNvPr>
          <p:cNvPicPr>
            <a:picLocks noChangeAspect="1"/>
          </p:cNvPicPr>
          <p:nvPr/>
        </p:nvPicPr>
        <p:blipFill rotWithShape="1">
          <a:blip r:embed="rId25" cstate="print">
            <a:extLst>
              <a:ext uri="{28A0092B-C50C-407E-A947-70E740481C1C}">
                <a14:useLocalDpi xmlns:a14="http://schemas.microsoft.com/office/drawing/2010/main" val="0"/>
              </a:ext>
            </a:extLst>
          </a:blip>
          <a:srcRect/>
          <a:stretch/>
        </p:blipFill>
        <p:spPr>
          <a:xfrm>
            <a:off x="2850554" y="5959579"/>
            <a:ext cx="647081" cy="292711"/>
          </a:xfrm>
          <a:prstGeom prst="rect">
            <a:avLst/>
          </a:prstGeom>
        </p:spPr>
      </p:pic>
      <p:pic>
        <p:nvPicPr>
          <p:cNvPr id="29" name="Picture 28" descr="A screen shot of a window&#10;&#10;Description generated with high confidence">
            <a:extLst>
              <a:ext uri="{FF2B5EF4-FFF2-40B4-BE49-F238E27FC236}">
                <a16:creationId xmlns="" xmlns:a16="http://schemas.microsoft.com/office/drawing/2014/main" id="{1138566D-AD0E-4530-9AFA-94027358553B}"/>
              </a:ext>
            </a:extLst>
          </p:cNvPr>
          <p:cNvPicPr>
            <a:picLocks noChangeAspect="1"/>
          </p:cNvPicPr>
          <p:nvPr/>
        </p:nvPicPr>
        <p:blipFill rotWithShape="1">
          <a:blip r:embed="rId26" cstate="print">
            <a:extLst>
              <a:ext uri="{28A0092B-C50C-407E-A947-70E740481C1C}">
                <a14:useLocalDpi xmlns:a14="http://schemas.microsoft.com/office/drawing/2010/main" val="0"/>
              </a:ext>
            </a:extLst>
          </a:blip>
          <a:srcRect/>
          <a:stretch/>
        </p:blipFill>
        <p:spPr>
          <a:xfrm>
            <a:off x="4431295" y="5817695"/>
            <a:ext cx="345080" cy="618323"/>
          </a:xfrm>
          <a:prstGeom prst="rect">
            <a:avLst/>
          </a:prstGeom>
        </p:spPr>
      </p:pic>
      <p:pic>
        <p:nvPicPr>
          <p:cNvPr id="35" name="Picture 34" descr="A screen shot of a window&#10;&#10;Description generated with high confidence">
            <a:extLst>
              <a:ext uri="{FF2B5EF4-FFF2-40B4-BE49-F238E27FC236}">
                <a16:creationId xmlns="" xmlns:a16="http://schemas.microsoft.com/office/drawing/2014/main" id="{C3DEAB1E-0BD7-47D3-9C88-8363BBBFCE3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910288" y="3189288"/>
            <a:ext cx="159483" cy="131762"/>
          </a:xfrm>
          <a:prstGeom prst="rect">
            <a:avLst/>
          </a:prstGeom>
        </p:spPr>
      </p:pic>
      <p:pic>
        <p:nvPicPr>
          <p:cNvPr id="36" name="Picture 35" descr="A screen shot of a window&#10;&#10;Description generated with high confidence">
            <a:extLst>
              <a:ext uri="{FF2B5EF4-FFF2-40B4-BE49-F238E27FC236}">
                <a16:creationId xmlns="" xmlns:a16="http://schemas.microsoft.com/office/drawing/2014/main" id="{78A807D9-C334-43DE-9C51-4BBC98026A6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353310" y="3189287"/>
            <a:ext cx="167993" cy="239713"/>
          </a:xfrm>
          <a:prstGeom prst="rect">
            <a:avLst/>
          </a:prstGeom>
        </p:spPr>
      </p:pic>
      <p:pic>
        <p:nvPicPr>
          <p:cNvPr id="37" name="Picture 36">
            <a:extLst>
              <a:ext uri="{FF2B5EF4-FFF2-40B4-BE49-F238E27FC236}">
                <a16:creationId xmlns="" xmlns:a16="http://schemas.microsoft.com/office/drawing/2014/main" id="{C0F913C0-1561-40B3-8EC3-290E0D51B008}"/>
              </a:ext>
            </a:extLst>
          </p:cNvPr>
          <p:cNvPicPr>
            <a:picLocks noChangeAspect="1"/>
          </p:cNvPicPr>
          <p:nvPr/>
        </p:nvPicPr>
        <p:blipFill rotWithShape="1">
          <a:blip r:embed="rId27" cstate="print">
            <a:extLst>
              <a:ext uri="{28A0092B-C50C-407E-A947-70E740481C1C}">
                <a14:useLocalDpi xmlns:a14="http://schemas.microsoft.com/office/drawing/2010/main" val="0"/>
              </a:ext>
            </a:extLst>
          </a:blip>
          <a:srcRect/>
          <a:stretch/>
        </p:blipFill>
        <p:spPr>
          <a:xfrm>
            <a:off x="6083911" y="6003200"/>
            <a:ext cx="353358" cy="292711"/>
          </a:xfrm>
          <a:prstGeom prst="rect">
            <a:avLst/>
          </a:prstGeom>
        </p:spPr>
      </p:pic>
      <p:cxnSp>
        <p:nvCxnSpPr>
          <p:cNvPr id="38" name="Straight Arrow Connector 37">
            <a:extLst>
              <a:ext uri="{FF2B5EF4-FFF2-40B4-BE49-F238E27FC236}">
                <a16:creationId xmlns="" xmlns:a16="http://schemas.microsoft.com/office/drawing/2014/main" id="{7B76FBE0-B4BB-4240-98D9-A02919D8CCDF}"/>
              </a:ext>
            </a:extLst>
          </p:cNvPr>
          <p:cNvCxnSpPr>
            <a:cxnSpLocks/>
          </p:cNvCxnSpPr>
          <p:nvPr/>
        </p:nvCxnSpPr>
        <p:spPr bwMode="auto">
          <a:xfrm>
            <a:off x="4046412" y="4156586"/>
            <a:ext cx="1986002" cy="394509"/>
          </a:xfrm>
          <a:prstGeom prst="straightConnector1">
            <a:avLst/>
          </a:prstGeom>
          <a:noFill/>
          <a:ln w="12700"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9" name="Picture 38" descr="A screen shot of a window&#10;&#10;Description generated with high confidence">
            <a:extLst>
              <a:ext uri="{FF2B5EF4-FFF2-40B4-BE49-F238E27FC236}">
                <a16:creationId xmlns="" xmlns:a16="http://schemas.microsoft.com/office/drawing/2014/main" id="{6DE278EB-F213-46F9-B67E-E8279261A781}"/>
              </a:ext>
            </a:extLst>
          </p:cNvPr>
          <p:cNvPicPr>
            <a:picLocks noChangeAspect="1"/>
          </p:cNvPicPr>
          <p:nvPr/>
        </p:nvPicPr>
        <p:blipFill rotWithShape="1">
          <a:blip r:embed="rId28" cstate="print">
            <a:extLst>
              <a:ext uri="{28A0092B-C50C-407E-A947-70E740481C1C}">
                <a14:useLocalDpi xmlns:a14="http://schemas.microsoft.com/office/drawing/2010/main" val="0"/>
              </a:ext>
            </a:extLst>
          </a:blip>
          <a:srcRect/>
          <a:stretch/>
        </p:blipFill>
        <p:spPr>
          <a:xfrm>
            <a:off x="6286331" y="4154287"/>
            <a:ext cx="163279" cy="425451"/>
          </a:xfrm>
          <a:prstGeom prst="rect">
            <a:avLst/>
          </a:prstGeom>
        </p:spPr>
      </p:pic>
      <p:pic>
        <p:nvPicPr>
          <p:cNvPr id="41" name="Picture 40">
            <a:extLst>
              <a:ext uri="{FF2B5EF4-FFF2-40B4-BE49-F238E27FC236}">
                <a16:creationId xmlns="" xmlns:a16="http://schemas.microsoft.com/office/drawing/2014/main" id="{D6640E29-9E18-4AA4-BF29-D304C78F99C9}"/>
              </a:ext>
            </a:extLst>
          </p:cNvPr>
          <p:cNvPicPr>
            <a:picLocks noChangeAspect="1"/>
          </p:cNvPicPr>
          <p:nvPr/>
        </p:nvPicPr>
        <p:blipFill rotWithShape="1">
          <a:blip r:embed="rId29" cstate="print">
            <a:extLst>
              <a:ext uri="{28A0092B-C50C-407E-A947-70E740481C1C}">
                <a14:useLocalDpi xmlns:a14="http://schemas.microsoft.com/office/drawing/2010/main" val="0"/>
              </a:ext>
            </a:extLst>
          </a:blip>
          <a:srcRect t="-9632"/>
          <a:stretch/>
        </p:blipFill>
        <p:spPr>
          <a:xfrm>
            <a:off x="6819868" y="2706310"/>
            <a:ext cx="317532" cy="270712"/>
          </a:xfrm>
          <a:prstGeom prst="rect">
            <a:avLst/>
          </a:prstGeom>
        </p:spPr>
      </p:pic>
      <p:pic>
        <p:nvPicPr>
          <p:cNvPr id="42" name="Picture 41">
            <a:extLst>
              <a:ext uri="{FF2B5EF4-FFF2-40B4-BE49-F238E27FC236}">
                <a16:creationId xmlns="" xmlns:a16="http://schemas.microsoft.com/office/drawing/2014/main" id="{F6970699-9C07-4D96-8500-0B7C2BCF7A8F}"/>
              </a:ext>
            </a:extLst>
          </p:cNvPr>
          <p:cNvPicPr>
            <a:picLocks noChangeAspect="1"/>
          </p:cNvPicPr>
          <p:nvPr/>
        </p:nvPicPr>
        <p:blipFill rotWithShape="1">
          <a:blip r:embed="rId29" cstate="print">
            <a:extLst>
              <a:ext uri="{28A0092B-C50C-407E-A947-70E740481C1C}">
                <a14:useLocalDpi xmlns:a14="http://schemas.microsoft.com/office/drawing/2010/main" val="0"/>
              </a:ext>
            </a:extLst>
          </a:blip>
          <a:srcRect t="-9632"/>
          <a:stretch/>
        </p:blipFill>
        <p:spPr>
          <a:xfrm>
            <a:off x="6819868" y="5980257"/>
            <a:ext cx="317532" cy="270712"/>
          </a:xfrm>
          <a:prstGeom prst="rect">
            <a:avLst/>
          </a:prstGeom>
        </p:spPr>
      </p:pic>
      <p:pic>
        <p:nvPicPr>
          <p:cNvPr id="44" name="Picture 43" descr="A screen shot of a window&#10;&#10;Description generated with high confidence">
            <a:extLst>
              <a:ext uri="{FF2B5EF4-FFF2-40B4-BE49-F238E27FC236}">
                <a16:creationId xmlns="" xmlns:a16="http://schemas.microsoft.com/office/drawing/2014/main" id="{C4893487-4768-4EC6-808B-D1DE571D3C6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910287" y="3321050"/>
            <a:ext cx="159483" cy="107950"/>
          </a:xfrm>
          <a:prstGeom prst="rect">
            <a:avLst/>
          </a:prstGeom>
        </p:spPr>
      </p:pic>
      <p:pic>
        <p:nvPicPr>
          <p:cNvPr id="45" name="Picture 44" descr="A screen shot of a window&#10;&#10;Description generated with high confidence">
            <a:extLst>
              <a:ext uri="{FF2B5EF4-FFF2-40B4-BE49-F238E27FC236}">
                <a16:creationId xmlns="" xmlns:a16="http://schemas.microsoft.com/office/drawing/2014/main" id="{43A04E24-A68F-4404-A1C6-FC153565D9A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3910286" y="3434114"/>
            <a:ext cx="159483" cy="117124"/>
          </a:xfrm>
          <a:prstGeom prst="rect">
            <a:avLst/>
          </a:prstGeom>
        </p:spPr>
      </p:pic>
      <p:pic>
        <p:nvPicPr>
          <p:cNvPr id="46" name="Picture 45" descr="A screen shot of a window&#10;&#10;Description generated with high confidence">
            <a:extLst>
              <a:ext uri="{FF2B5EF4-FFF2-40B4-BE49-F238E27FC236}">
                <a16:creationId xmlns="" xmlns:a16="http://schemas.microsoft.com/office/drawing/2014/main" id="{FF4AD4CC-082D-48FB-A168-65CD739A5AA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3910100" y="3556000"/>
            <a:ext cx="159483" cy="115888"/>
          </a:xfrm>
          <a:prstGeom prst="rect">
            <a:avLst/>
          </a:prstGeom>
        </p:spPr>
      </p:pic>
      <p:pic>
        <p:nvPicPr>
          <p:cNvPr id="47" name="Picture 46" descr="A screen shot of a window&#10;&#10;Description generated with high confidence">
            <a:extLst>
              <a:ext uri="{FF2B5EF4-FFF2-40B4-BE49-F238E27FC236}">
                <a16:creationId xmlns="" xmlns:a16="http://schemas.microsoft.com/office/drawing/2014/main" id="{0CE3A6E6-3345-446E-A753-E8A3CA2C7369}"/>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3909914" y="3675063"/>
            <a:ext cx="159483" cy="117474"/>
          </a:xfrm>
          <a:prstGeom prst="rect">
            <a:avLst/>
          </a:prstGeom>
        </p:spPr>
      </p:pic>
      <p:pic>
        <p:nvPicPr>
          <p:cNvPr id="50" name="Picture 49" descr="A screen shot of a window&#10;&#10;Description generated with high confidence">
            <a:extLst>
              <a:ext uri="{FF2B5EF4-FFF2-40B4-BE49-F238E27FC236}">
                <a16:creationId xmlns="" xmlns:a16="http://schemas.microsoft.com/office/drawing/2014/main" id="{DC07921F-CD38-4744-AEC0-AFB68F9B10D9}"/>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6211062" y="3321050"/>
            <a:ext cx="131962" cy="107950"/>
          </a:xfrm>
          <a:prstGeom prst="rect">
            <a:avLst/>
          </a:prstGeom>
        </p:spPr>
      </p:pic>
      <p:pic>
        <p:nvPicPr>
          <p:cNvPr id="51" name="Picture 50" descr="A screen shot of a window&#10;&#10;Description generated with high confidence">
            <a:extLst>
              <a:ext uri="{FF2B5EF4-FFF2-40B4-BE49-F238E27FC236}">
                <a16:creationId xmlns="" xmlns:a16="http://schemas.microsoft.com/office/drawing/2014/main" id="{6157285C-F168-427A-A2BF-E156C67F2F19}"/>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6211062" y="3434114"/>
            <a:ext cx="131962" cy="117124"/>
          </a:xfrm>
          <a:prstGeom prst="rect">
            <a:avLst/>
          </a:prstGeom>
        </p:spPr>
      </p:pic>
      <p:pic>
        <p:nvPicPr>
          <p:cNvPr id="52" name="Picture 51" descr="A screen shot of a window&#10;&#10;Description generated with high confidence">
            <a:extLst>
              <a:ext uri="{FF2B5EF4-FFF2-40B4-BE49-F238E27FC236}">
                <a16:creationId xmlns="" xmlns:a16="http://schemas.microsoft.com/office/drawing/2014/main" id="{0148C220-3AFD-474C-A4F8-5A6403941CDD}"/>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6211062" y="3551238"/>
            <a:ext cx="131962" cy="120650"/>
          </a:xfrm>
          <a:prstGeom prst="rect">
            <a:avLst/>
          </a:prstGeom>
        </p:spPr>
      </p:pic>
      <p:pic>
        <p:nvPicPr>
          <p:cNvPr id="55" name="Picture 54" descr="A screen shot of a window&#10;&#10;Description generated with high confidence">
            <a:extLst>
              <a:ext uri="{FF2B5EF4-FFF2-40B4-BE49-F238E27FC236}">
                <a16:creationId xmlns="" xmlns:a16="http://schemas.microsoft.com/office/drawing/2014/main" id="{AD8BA416-BDA5-4FED-AA0D-8DEEF5588AC2}"/>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6211062" y="3675063"/>
            <a:ext cx="131962" cy="117473"/>
          </a:xfrm>
          <a:prstGeom prst="rect">
            <a:avLst/>
          </a:prstGeom>
        </p:spPr>
      </p:pic>
      <p:pic>
        <p:nvPicPr>
          <p:cNvPr id="58" name="Picture 57" descr="A screen shot of a window&#10;&#10;Description generated with high confidence">
            <a:extLst>
              <a:ext uri="{FF2B5EF4-FFF2-40B4-BE49-F238E27FC236}">
                <a16:creationId xmlns="" xmlns:a16="http://schemas.microsoft.com/office/drawing/2014/main" id="{136806B5-69E2-45D1-84E0-79F615E70DF1}"/>
              </a:ext>
            </a:extLst>
          </p:cNvPr>
          <p:cNvPicPr>
            <a:picLocks noChangeAspect="1"/>
          </p:cNvPicPr>
          <p:nvPr/>
        </p:nvPicPr>
        <p:blipFill rotWithShape="1">
          <a:blip r:embed="rId20" cstate="print">
            <a:extLst>
              <a:ext uri="{28A0092B-C50C-407E-A947-70E740481C1C}">
                <a14:useLocalDpi xmlns:a14="http://schemas.microsoft.com/office/drawing/2010/main" val="0"/>
              </a:ext>
            </a:extLst>
          </a:blip>
          <a:srcRect/>
          <a:stretch/>
        </p:blipFill>
        <p:spPr>
          <a:xfrm>
            <a:off x="2857672" y="4620344"/>
            <a:ext cx="353358" cy="1041991"/>
          </a:xfrm>
          <a:prstGeom prst="rect">
            <a:avLst/>
          </a:prstGeom>
        </p:spPr>
      </p:pic>
      <p:pic>
        <p:nvPicPr>
          <p:cNvPr id="59" name="Picture 58" descr="A screen shot of a window&#10;&#10;Description generated with high confidence">
            <a:extLst>
              <a:ext uri="{FF2B5EF4-FFF2-40B4-BE49-F238E27FC236}">
                <a16:creationId xmlns="" xmlns:a16="http://schemas.microsoft.com/office/drawing/2014/main" id="{8F6ACDB6-B80A-4103-9A72-C3997870AD46}"/>
              </a:ext>
            </a:extLst>
          </p:cNvPr>
          <p:cNvPicPr>
            <a:picLocks noChangeAspect="1"/>
          </p:cNvPicPr>
          <p:nvPr/>
        </p:nvPicPr>
        <p:blipFill rotWithShape="1">
          <a:blip r:embed="rId24" cstate="print">
            <a:extLst>
              <a:ext uri="{28A0092B-C50C-407E-A947-70E740481C1C}">
                <a14:useLocalDpi xmlns:a14="http://schemas.microsoft.com/office/drawing/2010/main" val="0"/>
              </a:ext>
            </a:extLst>
          </a:blip>
          <a:srcRect/>
          <a:stretch/>
        </p:blipFill>
        <p:spPr>
          <a:xfrm>
            <a:off x="3149043" y="4620344"/>
            <a:ext cx="417161" cy="1041991"/>
          </a:xfrm>
          <a:prstGeom prst="rect">
            <a:avLst/>
          </a:prstGeom>
        </p:spPr>
      </p:pic>
      <p:pic>
        <p:nvPicPr>
          <p:cNvPr id="57" name="Picture 56" descr="A screen shot of a window&#10;&#10;Description generated with high confidence">
            <a:extLst>
              <a:ext uri="{FF2B5EF4-FFF2-40B4-BE49-F238E27FC236}">
                <a16:creationId xmlns="" xmlns:a16="http://schemas.microsoft.com/office/drawing/2014/main" id="{E8832671-4337-4937-9E60-7EA014058151}"/>
              </a:ext>
            </a:extLst>
          </p:cNvPr>
          <p:cNvPicPr>
            <a:picLocks noChangeAspect="1"/>
          </p:cNvPicPr>
          <p:nvPr/>
        </p:nvPicPr>
        <p:blipFill rotWithShape="1">
          <a:blip r:embed="rId30" cstate="print">
            <a:extLst>
              <a:ext uri="{28A0092B-C50C-407E-A947-70E740481C1C}">
                <a14:useLocalDpi xmlns:a14="http://schemas.microsoft.com/office/drawing/2010/main" val="0"/>
              </a:ext>
            </a:extLst>
          </a:blip>
          <a:srcRect/>
          <a:stretch/>
        </p:blipFill>
        <p:spPr>
          <a:xfrm>
            <a:off x="6345351" y="4645540"/>
            <a:ext cx="102934" cy="930280"/>
          </a:xfrm>
          <a:prstGeom prst="rect">
            <a:avLst/>
          </a:prstGeom>
        </p:spPr>
      </p:pic>
      <p:pic>
        <p:nvPicPr>
          <p:cNvPr id="40" name="Picture 39" descr="A screen shot of a window&#10;&#10;Description generated with high confidence">
            <a:extLst>
              <a:ext uri="{FF2B5EF4-FFF2-40B4-BE49-F238E27FC236}">
                <a16:creationId xmlns="" xmlns:a16="http://schemas.microsoft.com/office/drawing/2014/main" id="{5D63E6F6-BDE7-4891-8D0E-3EA5F3B4DB3F}"/>
              </a:ext>
            </a:extLst>
          </p:cNvPr>
          <p:cNvPicPr>
            <a:picLocks noChangeAspect="1"/>
          </p:cNvPicPr>
          <p:nvPr/>
        </p:nvPicPr>
        <p:blipFill rotWithShape="1">
          <a:blip r:embed="rId30" cstate="print">
            <a:extLst>
              <a:ext uri="{28A0092B-C50C-407E-A947-70E740481C1C}">
                <a14:useLocalDpi xmlns:a14="http://schemas.microsoft.com/office/drawing/2010/main" val="0"/>
              </a:ext>
            </a:extLst>
          </a:blip>
          <a:srcRect/>
          <a:stretch/>
        </p:blipFill>
        <p:spPr>
          <a:xfrm>
            <a:off x="6345351" y="4644010"/>
            <a:ext cx="102934" cy="930280"/>
          </a:xfrm>
          <a:prstGeom prst="rect">
            <a:avLst/>
          </a:prstGeom>
        </p:spPr>
      </p:pic>
      <p:pic>
        <p:nvPicPr>
          <p:cNvPr id="43" name="Picture 42" descr="A screen shot of a window&#10;&#10;Description generated with high confidence">
            <a:extLst>
              <a:ext uri="{FF2B5EF4-FFF2-40B4-BE49-F238E27FC236}">
                <a16:creationId xmlns="" xmlns:a16="http://schemas.microsoft.com/office/drawing/2014/main" id="{D61765C6-8AA2-418A-9BCC-6AA044243CA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444846" y="4759712"/>
            <a:ext cx="167993" cy="239713"/>
          </a:xfrm>
          <a:prstGeom prst="rect">
            <a:avLst/>
          </a:prstGeom>
        </p:spPr>
      </p:pic>
      <p:pic>
        <p:nvPicPr>
          <p:cNvPr id="48" name="Picture 47" descr="A screen shot of a window&#10;&#10;Description generated with high confidence">
            <a:extLst>
              <a:ext uri="{FF2B5EF4-FFF2-40B4-BE49-F238E27FC236}">
                <a16:creationId xmlns="" xmlns:a16="http://schemas.microsoft.com/office/drawing/2014/main" id="{BDC07BD8-386A-4506-AE0E-35B3A68E5B3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450367" y="4639246"/>
            <a:ext cx="151362" cy="142876"/>
          </a:xfrm>
          <a:prstGeom prst="rect">
            <a:avLst/>
          </a:prstGeom>
        </p:spPr>
      </p:pic>
      <p:pic>
        <p:nvPicPr>
          <p:cNvPr id="49" name="Picture 48">
            <a:extLst>
              <a:ext uri="{FF2B5EF4-FFF2-40B4-BE49-F238E27FC236}">
                <a16:creationId xmlns="" xmlns:a16="http://schemas.microsoft.com/office/drawing/2014/main" id="{A8E9513F-8170-4F87-A361-A3806417534C}"/>
              </a:ext>
            </a:extLst>
          </p:cNvPr>
          <p:cNvPicPr>
            <a:picLocks noChangeAspect="1"/>
          </p:cNvPicPr>
          <p:nvPr/>
        </p:nvPicPr>
        <p:blipFill rotWithShape="1">
          <a:blip r:embed="rId31" cstate="print">
            <a:extLst>
              <a:ext uri="{28A0092B-C50C-407E-A947-70E740481C1C}">
                <a14:useLocalDpi xmlns:a14="http://schemas.microsoft.com/office/drawing/2010/main" val="0"/>
              </a:ext>
            </a:extLst>
          </a:blip>
          <a:srcRect/>
          <a:stretch/>
        </p:blipFill>
        <p:spPr>
          <a:xfrm>
            <a:off x="7797799" y="5980258"/>
            <a:ext cx="618066" cy="293656"/>
          </a:xfrm>
          <a:prstGeom prst="rect">
            <a:avLst/>
          </a:prstGeom>
        </p:spPr>
      </p:pic>
      <p:pic>
        <p:nvPicPr>
          <p:cNvPr id="53" name="Picture 52">
            <a:extLst>
              <a:ext uri="{FF2B5EF4-FFF2-40B4-BE49-F238E27FC236}">
                <a16:creationId xmlns="" xmlns:a16="http://schemas.microsoft.com/office/drawing/2014/main" id="{7FB40353-BF87-4AAB-A7FE-1D045900958F}"/>
              </a:ext>
            </a:extLst>
          </p:cNvPr>
          <p:cNvPicPr>
            <a:picLocks noChangeAspect="1"/>
          </p:cNvPicPr>
          <p:nvPr/>
        </p:nvPicPr>
        <p:blipFill rotWithShape="1">
          <a:blip r:embed="rId32" cstate="print">
            <a:extLst>
              <a:ext uri="{28A0092B-C50C-407E-A947-70E740481C1C}">
                <a14:useLocalDpi xmlns:a14="http://schemas.microsoft.com/office/drawing/2010/main" val="0"/>
              </a:ext>
            </a:extLst>
          </a:blip>
          <a:srcRect t="-24496"/>
          <a:stretch/>
        </p:blipFill>
        <p:spPr>
          <a:xfrm>
            <a:off x="7743403" y="2595247"/>
            <a:ext cx="537633" cy="492837"/>
          </a:xfrm>
          <a:prstGeom prst="rect">
            <a:avLst/>
          </a:prstGeom>
        </p:spPr>
      </p:pic>
      <p:sp>
        <p:nvSpPr>
          <p:cNvPr id="56" name="TextBox 55">
            <a:extLst>
              <a:ext uri="{FF2B5EF4-FFF2-40B4-BE49-F238E27FC236}">
                <a16:creationId xmlns="" xmlns:a16="http://schemas.microsoft.com/office/drawing/2014/main" id="{23158122-1DCF-4294-8E37-43F8877EC210}"/>
              </a:ext>
            </a:extLst>
          </p:cNvPr>
          <p:cNvSpPr txBox="1"/>
          <p:nvPr/>
        </p:nvSpPr>
        <p:spPr bwMode="auto">
          <a:xfrm>
            <a:off x="6785517" y="1940831"/>
            <a:ext cx="14955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panose="020B0503030403020204" pitchFamily="34" charset="0"/>
                <a:ea typeface="Myriad Pro Semibold" charset="0"/>
                <a:cs typeface="Myriad Pro Semibold" charset="0"/>
              </a:rPr>
              <a:t>=  £63</a:t>
            </a:r>
          </a:p>
        </p:txBody>
      </p:sp>
    </p:spTree>
    <p:extLst>
      <p:ext uri="{BB962C8B-B14F-4D97-AF65-F5344CB8AC3E}">
        <p14:creationId xmlns:p14="http://schemas.microsoft.com/office/powerpoint/2010/main" val="2109251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par>
                                <p:cTn id="21" presetID="10"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par>
                                <p:cTn id="27" presetID="10" presetClass="entr" presetSubtype="0" fill="hold" nodeType="with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500"/>
                                        <p:tgtEl>
                                          <p:spTgt spid="45"/>
                                        </p:tgtEl>
                                      </p:cBhvr>
                                    </p:animEffect>
                                  </p:childTnLst>
                                </p:cTn>
                              </p:par>
                              <p:par>
                                <p:cTn id="30" presetID="10" presetClass="entr" presetSubtype="0" fill="hold" nodeType="with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fade">
                                      <p:cBhvr>
                                        <p:cTn id="32" dur="500"/>
                                        <p:tgtEl>
                                          <p:spTgt spid="44"/>
                                        </p:tgtEl>
                                      </p:cBhvr>
                                    </p:animEffect>
                                  </p:childTnLst>
                                </p:cTn>
                              </p:par>
                              <p:par>
                                <p:cTn id="33" presetID="10" presetClass="entr" presetSubtype="0" fill="hold" nodeType="with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500"/>
                                        <p:tgtEl>
                                          <p:spTgt spid="46"/>
                                        </p:tgtEl>
                                      </p:cBhvr>
                                    </p:animEffect>
                                  </p:childTnLst>
                                </p:cTn>
                              </p:par>
                              <p:par>
                                <p:cTn id="36" presetID="10" presetClass="entr" presetSubtype="0" fill="hold" nodeType="with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fade">
                                      <p:cBhvr>
                                        <p:cTn id="38" dur="500"/>
                                        <p:tgtEl>
                                          <p:spTgt spid="4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par>
                                <p:cTn id="44" presetID="10" presetClass="entr" presetSubtype="0" fill="hold"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500"/>
                                        <p:tgtEl>
                                          <p:spTgt spid="18"/>
                                        </p:tgtEl>
                                      </p:cBhvr>
                                    </p:animEffect>
                                  </p:childTnLst>
                                </p:cTn>
                              </p:par>
                              <p:par>
                                <p:cTn id="52" presetID="10" presetClass="entr" presetSubtype="0" fill="hold" nodeType="with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fade">
                                      <p:cBhvr>
                                        <p:cTn id="54" dur="500"/>
                                        <p:tgtEl>
                                          <p:spTgt spid="36"/>
                                        </p:tgtEl>
                                      </p:cBhvr>
                                    </p:animEffect>
                                  </p:childTnLst>
                                </p:cTn>
                              </p:par>
                              <p:par>
                                <p:cTn id="55" presetID="10" presetClass="entr" presetSubtype="0" fill="hold" nodeType="with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fade">
                                      <p:cBhvr>
                                        <p:cTn id="57" dur="500"/>
                                        <p:tgtEl>
                                          <p:spTgt spid="50"/>
                                        </p:tgtEl>
                                      </p:cBhvr>
                                    </p:animEffect>
                                  </p:childTnLst>
                                </p:cTn>
                              </p:par>
                              <p:par>
                                <p:cTn id="58" presetID="10" presetClass="entr" presetSubtype="0" fill="hold" nodeType="withEffect">
                                  <p:stCondLst>
                                    <p:cond delay="0"/>
                                  </p:stCondLst>
                                  <p:childTnLst>
                                    <p:set>
                                      <p:cBhvr>
                                        <p:cTn id="59" dur="1" fill="hold">
                                          <p:stCondLst>
                                            <p:cond delay="0"/>
                                          </p:stCondLst>
                                        </p:cTn>
                                        <p:tgtEl>
                                          <p:spTgt spid="51"/>
                                        </p:tgtEl>
                                        <p:attrNameLst>
                                          <p:attrName>style.visibility</p:attrName>
                                        </p:attrNameLst>
                                      </p:cBhvr>
                                      <p:to>
                                        <p:strVal val="visible"/>
                                      </p:to>
                                    </p:set>
                                    <p:animEffect transition="in" filter="fade">
                                      <p:cBhvr>
                                        <p:cTn id="60" dur="500"/>
                                        <p:tgtEl>
                                          <p:spTgt spid="51"/>
                                        </p:tgtEl>
                                      </p:cBhvr>
                                    </p:animEffect>
                                  </p:childTnLst>
                                </p:cTn>
                              </p:par>
                              <p:par>
                                <p:cTn id="61" presetID="10" presetClass="entr" presetSubtype="0" fill="hold" nodeType="withEffect">
                                  <p:stCondLst>
                                    <p:cond delay="0"/>
                                  </p:stCondLst>
                                  <p:childTnLst>
                                    <p:set>
                                      <p:cBhvr>
                                        <p:cTn id="62" dur="1" fill="hold">
                                          <p:stCondLst>
                                            <p:cond delay="0"/>
                                          </p:stCondLst>
                                        </p:cTn>
                                        <p:tgtEl>
                                          <p:spTgt spid="55"/>
                                        </p:tgtEl>
                                        <p:attrNameLst>
                                          <p:attrName>style.visibility</p:attrName>
                                        </p:attrNameLst>
                                      </p:cBhvr>
                                      <p:to>
                                        <p:strVal val="visible"/>
                                      </p:to>
                                    </p:set>
                                    <p:animEffect transition="in" filter="fade">
                                      <p:cBhvr>
                                        <p:cTn id="63" dur="500"/>
                                        <p:tgtEl>
                                          <p:spTgt spid="55"/>
                                        </p:tgtEl>
                                      </p:cBhvr>
                                    </p:animEffect>
                                  </p:childTnLst>
                                </p:cTn>
                              </p:par>
                              <p:par>
                                <p:cTn id="64" presetID="10" presetClass="entr" presetSubtype="0" fill="hold" nodeType="withEffect">
                                  <p:stCondLst>
                                    <p:cond delay="0"/>
                                  </p:stCondLst>
                                  <p:childTnLst>
                                    <p:set>
                                      <p:cBhvr>
                                        <p:cTn id="65" dur="1" fill="hold">
                                          <p:stCondLst>
                                            <p:cond delay="0"/>
                                          </p:stCondLst>
                                        </p:cTn>
                                        <p:tgtEl>
                                          <p:spTgt spid="52"/>
                                        </p:tgtEl>
                                        <p:attrNameLst>
                                          <p:attrName>style.visibility</p:attrName>
                                        </p:attrNameLst>
                                      </p:cBhvr>
                                      <p:to>
                                        <p:strVal val="visible"/>
                                      </p:to>
                                    </p:set>
                                    <p:animEffect transition="in" filter="fade">
                                      <p:cBhvr>
                                        <p:cTn id="66" dur="500"/>
                                        <p:tgtEl>
                                          <p:spTgt spid="52"/>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fade">
                                      <p:cBhvr>
                                        <p:cTn id="71" dur="500"/>
                                        <p:tgtEl>
                                          <p:spTgt spid="20"/>
                                        </p:tgtEl>
                                      </p:cBhvr>
                                    </p:animEffect>
                                  </p:childTnLst>
                                </p:cTn>
                              </p:par>
                              <p:par>
                                <p:cTn id="72" presetID="10" presetClass="entr" presetSubtype="0" fill="hold" nodeType="with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fade">
                                      <p:cBhvr>
                                        <p:cTn id="74" dur="500"/>
                                        <p:tgtEl>
                                          <p:spTgt spid="21"/>
                                        </p:tgtEl>
                                      </p:cBhvr>
                                    </p:animEffect>
                                  </p:childTnLst>
                                </p:cTn>
                              </p:par>
                            </p:childTnLst>
                          </p:cTn>
                        </p:par>
                        <p:par>
                          <p:cTn id="75" fill="hold">
                            <p:stCondLst>
                              <p:cond delay="500"/>
                            </p:stCondLst>
                            <p:childTnLst>
                              <p:par>
                                <p:cTn id="76" presetID="10" presetClass="entr" presetSubtype="0" fill="hold" nodeType="afterEffect">
                                  <p:stCondLst>
                                    <p:cond delay="0"/>
                                  </p:stCondLst>
                                  <p:childTnLst>
                                    <p:set>
                                      <p:cBhvr>
                                        <p:cTn id="77" dur="1" fill="hold">
                                          <p:stCondLst>
                                            <p:cond delay="0"/>
                                          </p:stCondLst>
                                        </p:cTn>
                                        <p:tgtEl>
                                          <p:spTgt spid="23"/>
                                        </p:tgtEl>
                                        <p:attrNameLst>
                                          <p:attrName>style.visibility</p:attrName>
                                        </p:attrNameLst>
                                      </p:cBhvr>
                                      <p:to>
                                        <p:strVal val="visible"/>
                                      </p:to>
                                    </p:set>
                                    <p:animEffect transition="in" filter="fade">
                                      <p:cBhvr>
                                        <p:cTn id="78" dur="500"/>
                                        <p:tgtEl>
                                          <p:spTgt spid="23"/>
                                        </p:tgtEl>
                                      </p:cBhvr>
                                    </p:animEffect>
                                  </p:childTnLst>
                                </p:cTn>
                              </p:par>
                              <p:par>
                                <p:cTn id="79" presetID="10" presetClass="entr" presetSubtype="0" fill="hold" nodeType="withEffect">
                                  <p:stCondLst>
                                    <p:cond delay="0"/>
                                  </p:stCondLst>
                                  <p:childTnLst>
                                    <p:set>
                                      <p:cBhvr>
                                        <p:cTn id="80" dur="1" fill="hold">
                                          <p:stCondLst>
                                            <p:cond delay="0"/>
                                          </p:stCondLst>
                                        </p:cTn>
                                        <p:tgtEl>
                                          <p:spTgt spid="24"/>
                                        </p:tgtEl>
                                        <p:attrNameLst>
                                          <p:attrName>style.visibility</p:attrName>
                                        </p:attrNameLst>
                                      </p:cBhvr>
                                      <p:to>
                                        <p:strVal val="visible"/>
                                      </p:to>
                                    </p:set>
                                    <p:animEffect transition="in" filter="fade">
                                      <p:cBhvr>
                                        <p:cTn id="81" dur="500"/>
                                        <p:tgtEl>
                                          <p:spTgt spid="24"/>
                                        </p:tgtEl>
                                      </p:cBhvr>
                                    </p:animEffect>
                                  </p:childTnLst>
                                </p:cTn>
                              </p:par>
                              <p:par>
                                <p:cTn id="82" presetID="10" presetClass="entr" presetSubtype="0" fill="hold" nodeType="with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500"/>
                                        <p:tgtEl>
                                          <p:spTgt spid="26"/>
                                        </p:tgtEl>
                                      </p:cBhvr>
                                    </p:animEffect>
                                  </p:childTnLst>
                                </p:cTn>
                              </p:par>
                              <p:par>
                                <p:cTn id="85" presetID="10" presetClass="entr" presetSubtype="0" fill="hold" nodeType="with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fade">
                                      <p:cBhvr>
                                        <p:cTn id="87" dur="500"/>
                                        <p:tgtEl>
                                          <p:spTgt spid="27"/>
                                        </p:tgtEl>
                                      </p:cBhvr>
                                    </p:animEffect>
                                  </p:childTnLst>
                                </p:cTn>
                              </p:par>
                            </p:childTnLst>
                          </p:cTn>
                        </p:par>
                      </p:childTnLst>
                    </p:cTn>
                  </p:par>
                  <p:par>
                    <p:cTn id="88" fill="hold">
                      <p:stCondLst>
                        <p:cond delay="indefinite"/>
                      </p:stCondLst>
                      <p:childTnLst>
                        <p:par>
                          <p:cTn id="89" fill="hold">
                            <p:stCondLst>
                              <p:cond delay="0"/>
                            </p:stCondLst>
                            <p:childTnLst>
                              <p:par>
                                <p:cTn id="90" presetID="42" presetClass="path" presetSubtype="0" accel="50000" decel="50000" fill="hold" nodeType="clickEffect">
                                  <p:stCondLst>
                                    <p:cond delay="0"/>
                                  </p:stCondLst>
                                  <p:childTnLst>
                                    <p:animMotion origin="layout" path="M -8.33333E-7 -2.96296E-6 L -8.33333E-7 0.2176 " pathEditMode="relative" rAng="0" ptsTypes="AA">
                                      <p:cBhvr>
                                        <p:cTn id="91" dur="2000" fill="hold"/>
                                        <p:tgtEl>
                                          <p:spTgt spid="26"/>
                                        </p:tgtEl>
                                        <p:attrNameLst>
                                          <p:attrName>ppt_x</p:attrName>
                                          <p:attrName>ppt_y</p:attrName>
                                        </p:attrNameLst>
                                      </p:cBhvr>
                                      <p:rCtr x="0" y="10880"/>
                                    </p:animMotion>
                                  </p:childTnLst>
                                </p:cTn>
                              </p:par>
                              <p:par>
                                <p:cTn id="92" presetID="42" presetClass="path" presetSubtype="0" accel="50000" decel="50000" fill="hold" nodeType="withEffect">
                                  <p:stCondLst>
                                    <p:cond delay="0"/>
                                  </p:stCondLst>
                                  <p:childTnLst>
                                    <p:animMotion origin="layout" path="M 1.11111E-6 -2.96296E-6 L -0.2033 0.2176 " pathEditMode="relative" rAng="0" ptsTypes="AA">
                                      <p:cBhvr>
                                        <p:cTn id="93" dur="2000" fill="hold"/>
                                        <p:tgtEl>
                                          <p:spTgt spid="27"/>
                                        </p:tgtEl>
                                        <p:attrNameLst>
                                          <p:attrName>ppt_x</p:attrName>
                                          <p:attrName>ppt_y</p:attrName>
                                        </p:attrNameLst>
                                      </p:cBhvr>
                                      <p:rCtr x="-10174" y="10880"/>
                                    </p:animMotion>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nodeType="click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500"/>
                                        <p:tgtEl>
                                          <p:spTgt spid="28"/>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nodeType="clickEffect">
                                  <p:stCondLst>
                                    <p:cond delay="0"/>
                                  </p:stCondLst>
                                  <p:childTnLst>
                                    <p:set>
                                      <p:cBhvr>
                                        <p:cTn id="102" dur="1" fill="hold">
                                          <p:stCondLst>
                                            <p:cond delay="0"/>
                                          </p:stCondLst>
                                        </p:cTn>
                                        <p:tgtEl>
                                          <p:spTgt spid="29"/>
                                        </p:tgtEl>
                                        <p:attrNameLst>
                                          <p:attrName>style.visibility</p:attrName>
                                        </p:attrNameLst>
                                      </p:cBhvr>
                                      <p:to>
                                        <p:strVal val="visible"/>
                                      </p:to>
                                    </p:set>
                                    <p:animEffect transition="in" filter="fade">
                                      <p:cBhvr>
                                        <p:cTn id="103" dur="500"/>
                                        <p:tgtEl>
                                          <p:spTgt spid="29"/>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nodeType="click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500"/>
                                        <p:tgtEl>
                                          <p:spTgt spid="32"/>
                                        </p:tgtEl>
                                      </p:cBhvr>
                                    </p:animEffect>
                                  </p:childTnLst>
                                </p:cTn>
                              </p:par>
                              <p:par>
                                <p:cTn id="109" presetID="10" presetClass="entr" presetSubtype="0" fill="hold" nodeType="withEffect">
                                  <p:stCondLst>
                                    <p:cond delay="0"/>
                                  </p:stCondLst>
                                  <p:childTnLst>
                                    <p:set>
                                      <p:cBhvr>
                                        <p:cTn id="110" dur="1" fill="hold">
                                          <p:stCondLst>
                                            <p:cond delay="0"/>
                                          </p:stCondLst>
                                        </p:cTn>
                                        <p:tgtEl>
                                          <p:spTgt spid="33"/>
                                        </p:tgtEl>
                                        <p:attrNameLst>
                                          <p:attrName>style.visibility</p:attrName>
                                        </p:attrNameLst>
                                      </p:cBhvr>
                                      <p:to>
                                        <p:strVal val="visible"/>
                                      </p:to>
                                    </p:set>
                                    <p:animEffect transition="in" filter="fade">
                                      <p:cBhvr>
                                        <p:cTn id="111" dur="500"/>
                                        <p:tgtEl>
                                          <p:spTgt spid="33"/>
                                        </p:tgtEl>
                                      </p:cBhvr>
                                    </p:animEffect>
                                  </p:childTnLst>
                                </p:cTn>
                              </p:par>
                              <p:par>
                                <p:cTn id="112" presetID="10" presetClass="entr" presetSubtype="0" fill="hold" nodeType="withEffect">
                                  <p:stCondLst>
                                    <p:cond delay="0"/>
                                  </p:stCondLst>
                                  <p:childTnLst>
                                    <p:set>
                                      <p:cBhvr>
                                        <p:cTn id="113" dur="1" fill="hold">
                                          <p:stCondLst>
                                            <p:cond delay="0"/>
                                          </p:stCondLst>
                                        </p:cTn>
                                        <p:tgtEl>
                                          <p:spTgt spid="61"/>
                                        </p:tgtEl>
                                        <p:attrNameLst>
                                          <p:attrName>style.visibility</p:attrName>
                                        </p:attrNameLst>
                                      </p:cBhvr>
                                      <p:to>
                                        <p:strVal val="visible"/>
                                      </p:to>
                                    </p:set>
                                    <p:animEffect transition="in" filter="fade">
                                      <p:cBhvr>
                                        <p:cTn id="114" dur="500"/>
                                        <p:tgtEl>
                                          <p:spTgt spid="61"/>
                                        </p:tgtEl>
                                      </p:cBhvr>
                                    </p:animEffect>
                                  </p:childTnLst>
                                </p:cTn>
                              </p:par>
                              <p:par>
                                <p:cTn id="115" presetID="10" presetClass="entr" presetSubtype="0" fill="hold" nodeType="withEffect">
                                  <p:stCondLst>
                                    <p:cond delay="0"/>
                                  </p:stCondLst>
                                  <p:childTnLst>
                                    <p:set>
                                      <p:cBhvr>
                                        <p:cTn id="116" dur="1" fill="hold">
                                          <p:stCondLst>
                                            <p:cond delay="0"/>
                                          </p:stCondLst>
                                        </p:cTn>
                                        <p:tgtEl>
                                          <p:spTgt spid="54"/>
                                        </p:tgtEl>
                                        <p:attrNameLst>
                                          <p:attrName>style.visibility</p:attrName>
                                        </p:attrNameLst>
                                      </p:cBhvr>
                                      <p:to>
                                        <p:strVal val="visible"/>
                                      </p:to>
                                    </p:set>
                                    <p:animEffect transition="in" filter="fade">
                                      <p:cBhvr>
                                        <p:cTn id="117" dur="500"/>
                                        <p:tgtEl>
                                          <p:spTgt spid="54"/>
                                        </p:tgtEl>
                                      </p:cBhvr>
                                    </p:animEffect>
                                  </p:childTnLst>
                                </p:cTn>
                              </p:par>
                              <p:par>
                                <p:cTn id="118" presetID="10" presetClass="entr" presetSubtype="0" fill="hold" nodeType="withEffect">
                                  <p:stCondLst>
                                    <p:cond delay="0"/>
                                  </p:stCondLst>
                                  <p:childTnLst>
                                    <p:set>
                                      <p:cBhvr>
                                        <p:cTn id="119" dur="1" fill="hold">
                                          <p:stCondLst>
                                            <p:cond delay="0"/>
                                          </p:stCondLst>
                                        </p:cTn>
                                        <p:tgtEl>
                                          <p:spTgt spid="64"/>
                                        </p:tgtEl>
                                        <p:attrNameLst>
                                          <p:attrName>style.visibility</p:attrName>
                                        </p:attrNameLst>
                                      </p:cBhvr>
                                      <p:to>
                                        <p:strVal val="visible"/>
                                      </p:to>
                                    </p:set>
                                    <p:animEffect transition="in" filter="fade">
                                      <p:cBhvr>
                                        <p:cTn id="120" dur="500"/>
                                        <p:tgtEl>
                                          <p:spTgt spid="64"/>
                                        </p:tgtEl>
                                      </p:cBhvr>
                                    </p:animEffect>
                                  </p:childTnLst>
                                </p:cTn>
                              </p:par>
                              <p:par>
                                <p:cTn id="121" presetID="10" presetClass="entr" presetSubtype="0" fill="hold" nodeType="with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fade">
                                      <p:cBhvr>
                                        <p:cTn id="123" dur="500"/>
                                        <p:tgtEl>
                                          <p:spTgt spid="63"/>
                                        </p:tgtEl>
                                      </p:cBhvr>
                                    </p:animEffect>
                                  </p:childTnLst>
                                </p:cTn>
                              </p:par>
                              <p:par>
                                <p:cTn id="124" presetID="10" presetClass="entr" presetSubtype="0" fill="hold" nodeType="withEffect">
                                  <p:stCondLst>
                                    <p:cond delay="0"/>
                                  </p:stCondLst>
                                  <p:childTnLst>
                                    <p:set>
                                      <p:cBhvr>
                                        <p:cTn id="125" dur="1" fill="hold">
                                          <p:stCondLst>
                                            <p:cond delay="0"/>
                                          </p:stCondLst>
                                        </p:cTn>
                                        <p:tgtEl>
                                          <p:spTgt spid="65"/>
                                        </p:tgtEl>
                                        <p:attrNameLst>
                                          <p:attrName>style.visibility</p:attrName>
                                        </p:attrNameLst>
                                      </p:cBhvr>
                                      <p:to>
                                        <p:strVal val="visible"/>
                                      </p:to>
                                    </p:set>
                                    <p:animEffect transition="in" filter="fade">
                                      <p:cBhvr>
                                        <p:cTn id="126" dur="500"/>
                                        <p:tgtEl>
                                          <p:spTgt spid="65"/>
                                        </p:tgtEl>
                                      </p:cBhvr>
                                    </p:animEffect>
                                  </p:childTnLst>
                                </p:cTn>
                              </p:par>
                              <p:par>
                                <p:cTn id="127" presetID="10" presetClass="entr" presetSubtype="0" fill="hold" nodeType="withEffect">
                                  <p:stCondLst>
                                    <p:cond delay="0"/>
                                  </p:stCondLst>
                                  <p:childTnLst>
                                    <p:set>
                                      <p:cBhvr>
                                        <p:cTn id="128" dur="1" fill="hold">
                                          <p:stCondLst>
                                            <p:cond delay="0"/>
                                          </p:stCondLst>
                                        </p:cTn>
                                        <p:tgtEl>
                                          <p:spTgt spid="66"/>
                                        </p:tgtEl>
                                        <p:attrNameLst>
                                          <p:attrName>style.visibility</p:attrName>
                                        </p:attrNameLst>
                                      </p:cBhvr>
                                      <p:to>
                                        <p:strVal val="visible"/>
                                      </p:to>
                                    </p:set>
                                    <p:animEffect transition="in" filter="fade">
                                      <p:cBhvr>
                                        <p:cTn id="129" dur="500"/>
                                        <p:tgtEl>
                                          <p:spTgt spid="66"/>
                                        </p:tgtEl>
                                      </p:cBhvr>
                                    </p:animEffect>
                                  </p:childTnLst>
                                </p:cTn>
                              </p:par>
                              <p:par>
                                <p:cTn id="130" presetID="10" presetClass="entr" presetSubtype="0" fill="hold" nodeType="withEffect">
                                  <p:stCondLst>
                                    <p:cond delay="0"/>
                                  </p:stCondLst>
                                  <p:childTnLst>
                                    <p:set>
                                      <p:cBhvr>
                                        <p:cTn id="131" dur="1" fill="hold">
                                          <p:stCondLst>
                                            <p:cond delay="0"/>
                                          </p:stCondLst>
                                        </p:cTn>
                                        <p:tgtEl>
                                          <p:spTgt spid="60"/>
                                        </p:tgtEl>
                                        <p:attrNameLst>
                                          <p:attrName>style.visibility</p:attrName>
                                        </p:attrNameLst>
                                      </p:cBhvr>
                                      <p:to>
                                        <p:strVal val="visible"/>
                                      </p:to>
                                    </p:set>
                                    <p:animEffect transition="in" filter="fade">
                                      <p:cBhvr>
                                        <p:cTn id="132" dur="500"/>
                                        <p:tgtEl>
                                          <p:spTgt spid="60"/>
                                        </p:tgtEl>
                                      </p:cBhvr>
                                    </p:animEffect>
                                  </p:childTnLst>
                                </p:cTn>
                              </p:par>
                              <p:par>
                                <p:cTn id="133" presetID="10" presetClass="entr" presetSubtype="0" fill="hold" nodeType="with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500"/>
                                        <p:tgtEl>
                                          <p:spTgt spid="62"/>
                                        </p:tgtEl>
                                      </p:cBhvr>
                                    </p:animEffect>
                                  </p:childTnLst>
                                </p:cTn>
                              </p:par>
                              <p:par>
                                <p:cTn id="136" presetID="10" presetClass="entr" presetSubtype="0" fill="hold" nodeType="with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fade">
                                      <p:cBhvr>
                                        <p:cTn id="138" dur="500"/>
                                        <p:tgtEl>
                                          <p:spTgt spid="67"/>
                                        </p:tgtEl>
                                      </p:cBhvr>
                                    </p:animEffect>
                                  </p:childTnLst>
                                </p:cTn>
                              </p:par>
                              <p:par>
                                <p:cTn id="139" presetID="10" presetClass="entr" presetSubtype="0" fill="hold" nodeType="withEffect">
                                  <p:stCondLst>
                                    <p:cond delay="0"/>
                                  </p:stCondLst>
                                  <p:childTnLst>
                                    <p:set>
                                      <p:cBhvr>
                                        <p:cTn id="140" dur="1" fill="hold">
                                          <p:stCondLst>
                                            <p:cond delay="0"/>
                                          </p:stCondLst>
                                        </p:cTn>
                                        <p:tgtEl>
                                          <p:spTgt spid="68"/>
                                        </p:tgtEl>
                                        <p:attrNameLst>
                                          <p:attrName>style.visibility</p:attrName>
                                        </p:attrNameLst>
                                      </p:cBhvr>
                                      <p:to>
                                        <p:strVal val="visible"/>
                                      </p:to>
                                    </p:set>
                                    <p:animEffect transition="in" filter="fade">
                                      <p:cBhvr>
                                        <p:cTn id="141" dur="500"/>
                                        <p:tgtEl>
                                          <p:spTgt spid="68"/>
                                        </p:tgtEl>
                                      </p:cBhvr>
                                    </p:animEffect>
                                  </p:childTnLst>
                                </p:cTn>
                              </p:par>
                              <p:par>
                                <p:cTn id="142" presetID="10" presetClass="entr" presetSubtype="0" fill="hold" nodeType="withEffect">
                                  <p:stCondLst>
                                    <p:cond delay="0"/>
                                  </p:stCondLst>
                                  <p:childTnLst>
                                    <p:set>
                                      <p:cBhvr>
                                        <p:cTn id="143" dur="1" fill="hold">
                                          <p:stCondLst>
                                            <p:cond delay="0"/>
                                          </p:stCondLst>
                                        </p:cTn>
                                        <p:tgtEl>
                                          <p:spTgt spid="70"/>
                                        </p:tgtEl>
                                        <p:attrNameLst>
                                          <p:attrName>style.visibility</p:attrName>
                                        </p:attrNameLst>
                                      </p:cBhvr>
                                      <p:to>
                                        <p:strVal val="visible"/>
                                      </p:to>
                                    </p:set>
                                    <p:animEffect transition="in" filter="fade">
                                      <p:cBhvr>
                                        <p:cTn id="144" dur="500"/>
                                        <p:tgtEl>
                                          <p:spTgt spid="70"/>
                                        </p:tgtEl>
                                      </p:cBhvr>
                                    </p:animEffect>
                                  </p:childTnLst>
                                </p:cTn>
                              </p:par>
                              <p:par>
                                <p:cTn id="145" presetID="10" presetClass="entr" presetSubtype="0" fill="hold" nodeType="withEffect">
                                  <p:stCondLst>
                                    <p:cond delay="0"/>
                                  </p:stCondLst>
                                  <p:childTnLst>
                                    <p:set>
                                      <p:cBhvr>
                                        <p:cTn id="146" dur="1" fill="hold">
                                          <p:stCondLst>
                                            <p:cond delay="0"/>
                                          </p:stCondLst>
                                        </p:cTn>
                                        <p:tgtEl>
                                          <p:spTgt spid="69"/>
                                        </p:tgtEl>
                                        <p:attrNameLst>
                                          <p:attrName>style.visibility</p:attrName>
                                        </p:attrNameLst>
                                      </p:cBhvr>
                                      <p:to>
                                        <p:strVal val="visible"/>
                                      </p:to>
                                    </p:set>
                                    <p:animEffect transition="in" filter="fade">
                                      <p:cBhvr>
                                        <p:cTn id="147" dur="500"/>
                                        <p:tgtEl>
                                          <p:spTgt spid="69"/>
                                        </p:tgtEl>
                                      </p:cBhvr>
                                    </p:animEffect>
                                  </p:childTnLst>
                                </p:cTn>
                              </p:par>
                            </p:childTnLst>
                          </p:cTn>
                        </p:par>
                        <p:par>
                          <p:cTn id="148" fill="hold">
                            <p:stCondLst>
                              <p:cond delay="500"/>
                            </p:stCondLst>
                            <p:childTnLst>
                              <p:par>
                                <p:cTn id="149" presetID="10" presetClass="entr" presetSubtype="0" fill="hold" nodeType="afterEffect">
                                  <p:stCondLst>
                                    <p:cond delay="0"/>
                                  </p:stCondLst>
                                  <p:childTnLst>
                                    <p:set>
                                      <p:cBhvr>
                                        <p:cTn id="150" dur="1" fill="hold">
                                          <p:stCondLst>
                                            <p:cond delay="0"/>
                                          </p:stCondLst>
                                        </p:cTn>
                                        <p:tgtEl>
                                          <p:spTgt spid="39"/>
                                        </p:tgtEl>
                                        <p:attrNameLst>
                                          <p:attrName>style.visibility</p:attrName>
                                        </p:attrNameLst>
                                      </p:cBhvr>
                                      <p:to>
                                        <p:strVal val="visible"/>
                                      </p:to>
                                    </p:set>
                                    <p:animEffect transition="in" filter="fade">
                                      <p:cBhvr>
                                        <p:cTn id="151" dur="500"/>
                                        <p:tgtEl>
                                          <p:spTgt spid="39"/>
                                        </p:tgtEl>
                                      </p:cBhvr>
                                    </p:animEffect>
                                  </p:childTnLst>
                                </p:cTn>
                              </p:par>
                              <p:par>
                                <p:cTn id="152" presetID="10" presetClass="entr" presetSubtype="0" fill="hold" nodeType="withEffect">
                                  <p:stCondLst>
                                    <p:cond delay="0"/>
                                  </p:stCondLst>
                                  <p:childTnLst>
                                    <p:set>
                                      <p:cBhvr>
                                        <p:cTn id="153" dur="1" fill="hold">
                                          <p:stCondLst>
                                            <p:cond delay="0"/>
                                          </p:stCondLst>
                                        </p:cTn>
                                        <p:tgtEl>
                                          <p:spTgt spid="38"/>
                                        </p:tgtEl>
                                        <p:attrNameLst>
                                          <p:attrName>style.visibility</p:attrName>
                                        </p:attrNameLst>
                                      </p:cBhvr>
                                      <p:to>
                                        <p:strVal val="visible"/>
                                      </p:to>
                                    </p:set>
                                    <p:animEffect transition="in" filter="fade">
                                      <p:cBhvr>
                                        <p:cTn id="154" dur="500"/>
                                        <p:tgtEl>
                                          <p:spTgt spid="38"/>
                                        </p:tgtEl>
                                      </p:cBhvr>
                                    </p:animEffect>
                                  </p:childTnLst>
                                </p:cTn>
                              </p:par>
                            </p:childTnLst>
                          </p:cTn>
                        </p:par>
                      </p:childTnLst>
                    </p:cTn>
                  </p:par>
                  <p:par>
                    <p:cTn id="155" fill="hold">
                      <p:stCondLst>
                        <p:cond delay="indefinite"/>
                      </p:stCondLst>
                      <p:childTnLst>
                        <p:par>
                          <p:cTn id="156" fill="hold">
                            <p:stCondLst>
                              <p:cond delay="0"/>
                            </p:stCondLst>
                            <p:childTnLst>
                              <p:par>
                                <p:cTn id="157" presetID="42" presetClass="path" presetSubtype="0" accel="50000" decel="50000" fill="hold" nodeType="clickEffect">
                                  <p:stCondLst>
                                    <p:cond delay="0"/>
                                  </p:stCondLst>
                                  <p:childTnLst>
                                    <p:animMotion origin="layout" path="M -4.72222E-6 2.96296E-6 L 0.24774 0.21111 " pathEditMode="relative" rAng="0" ptsTypes="AA">
                                      <p:cBhvr>
                                        <p:cTn id="158" dur="2000" fill="hold"/>
                                        <p:tgtEl>
                                          <p:spTgt spid="35"/>
                                        </p:tgtEl>
                                        <p:attrNameLst>
                                          <p:attrName>ppt_x</p:attrName>
                                          <p:attrName>ppt_y</p:attrName>
                                        </p:attrNameLst>
                                      </p:cBhvr>
                                      <p:rCtr x="12361" y="10602"/>
                                    </p:animMotion>
                                  </p:childTnLst>
                                </p:cTn>
                              </p:par>
                              <p:par>
                                <p:cTn id="159" presetID="42" presetClass="path" presetSubtype="0" accel="50000" decel="50000" fill="hold" nodeType="withEffect">
                                  <p:stCondLst>
                                    <p:cond delay="0"/>
                                  </p:stCondLst>
                                  <p:childTnLst>
                                    <p:animMotion origin="layout" path="M 1.66667E-6 2.96296E-6 L 0.01302 0.21134 " pathEditMode="relative" rAng="0" ptsTypes="AA">
                                      <p:cBhvr>
                                        <p:cTn id="160" dur="2000" fill="hold"/>
                                        <p:tgtEl>
                                          <p:spTgt spid="18"/>
                                        </p:tgtEl>
                                        <p:attrNameLst>
                                          <p:attrName>ppt_x</p:attrName>
                                          <p:attrName>ppt_y</p:attrName>
                                        </p:attrNameLst>
                                      </p:cBhvr>
                                      <p:rCtr x="642" y="10556"/>
                                    </p:animMotion>
                                  </p:childTnLst>
                                </p:cTn>
                              </p:par>
                              <p:par>
                                <p:cTn id="161" presetID="42" presetClass="path" presetSubtype="0" accel="50000" decel="50000" fill="hold" nodeType="withEffect">
                                  <p:stCondLst>
                                    <p:cond delay="0"/>
                                  </p:stCondLst>
                                  <p:childTnLst>
                                    <p:animMotion origin="layout" path="M 4.16667E-6 2.22222E-6 L 0.26076 0.21111 " pathEditMode="relative" rAng="0" ptsTypes="AA">
                                      <p:cBhvr>
                                        <p:cTn id="162" dur="2000" fill="hold"/>
                                        <p:tgtEl>
                                          <p:spTgt spid="14"/>
                                        </p:tgtEl>
                                        <p:attrNameLst>
                                          <p:attrName>ppt_x</p:attrName>
                                          <p:attrName>ppt_y</p:attrName>
                                        </p:attrNameLst>
                                      </p:cBhvr>
                                      <p:rCtr x="13021" y="10440"/>
                                    </p:animMotion>
                                  </p:childTnLst>
                                </p:cTn>
                              </p:par>
                              <p:par>
                                <p:cTn id="163" presetID="42" presetClass="path" presetSubtype="0" accel="50000" decel="50000" fill="hold" nodeType="withEffect">
                                  <p:stCondLst>
                                    <p:cond delay="0"/>
                                  </p:stCondLst>
                                  <p:childTnLst>
                                    <p:animMotion origin="layout" path="M -4.16667E-6 -1.48148E-6 L 0.01007 0.22893 " pathEditMode="relative" rAng="0" ptsTypes="AA">
                                      <p:cBhvr>
                                        <p:cTn id="164" dur="2000" fill="hold"/>
                                        <p:tgtEl>
                                          <p:spTgt spid="36"/>
                                        </p:tgtEl>
                                        <p:attrNameLst>
                                          <p:attrName>ppt_x</p:attrName>
                                          <p:attrName>ppt_y</p:attrName>
                                        </p:attrNameLst>
                                      </p:cBhvr>
                                      <p:rCtr x="573" y="11481"/>
                                    </p:animMotion>
                                  </p:childTnLst>
                                </p:cTn>
                              </p:par>
                              <p:par>
                                <p:cTn id="165" presetID="42" presetClass="path" presetSubtype="0" accel="50000" decel="50000" fill="hold" nodeType="withEffect">
                                  <p:stCondLst>
                                    <p:cond delay="0"/>
                                  </p:stCondLst>
                                  <p:childTnLst>
                                    <p:animMotion origin="layout" path="M -4.72222E-6 7.40741E-7 L 0.24775 0.21111 " pathEditMode="relative" rAng="0" ptsTypes="AA">
                                      <p:cBhvr>
                                        <p:cTn id="166" dur="2000" fill="hold"/>
                                        <p:tgtEl>
                                          <p:spTgt spid="45"/>
                                        </p:tgtEl>
                                        <p:attrNameLst>
                                          <p:attrName>ppt_x</p:attrName>
                                          <p:attrName>ppt_y</p:attrName>
                                        </p:attrNameLst>
                                      </p:cBhvr>
                                      <p:rCtr x="12378" y="10556"/>
                                    </p:animMotion>
                                  </p:childTnLst>
                                </p:cTn>
                              </p:par>
                              <p:par>
                                <p:cTn id="167" presetID="42" presetClass="path" presetSubtype="0" accel="50000" decel="50000" fill="hold" nodeType="withEffect">
                                  <p:stCondLst>
                                    <p:cond delay="0"/>
                                  </p:stCondLst>
                                  <p:childTnLst>
                                    <p:animMotion origin="layout" path="M -4.72222E-6 3.7037E-7 L 0.24775 0.21111 " pathEditMode="relative" rAng="0" ptsTypes="AA">
                                      <p:cBhvr>
                                        <p:cTn id="168" dur="2000" fill="hold"/>
                                        <p:tgtEl>
                                          <p:spTgt spid="44"/>
                                        </p:tgtEl>
                                        <p:attrNameLst>
                                          <p:attrName>ppt_x</p:attrName>
                                          <p:attrName>ppt_y</p:attrName>
                                        </p:attrNameLst>
                                      </p:cBhvr>
                                      <p:rCtr x="12378" y="10556"/>
                                    </p:animMotion>
                                  </p:childTnLst>
                                </p:cTn>
                              </p:par>
                              <p:par>
                                <p:cTn id="169" presetID="42" presetClass="path" presetSubtype="0" accel="50000" decel="50000" fill="hold" nodeType="withEffect">
                                  <p:stCondLst>
                                    <p:cond delay="0"/>
                                  </p:stCondLst>
                                  <p:childTnLst>
                                    <p:animMotion origin="layout" path="M -4.72222E-6 -1.85185E-6 L 0.24775 0.21111 " pathEditMode="relative" rAng="0" ptsTypes="AA">
                                      <p:cBhvr>
                                        <p:cTn id="170" dur="2000" fill="hold"/>
                                        <p:tgtEl>
                                          <p:spTgt spid="46"/>
                                        </p:tgtEl>
                                        <p:attrNameLst>
                                          <p:attrName>ppt_x</p:attrName>
                                          <p:attrName>ppt_y</p:attrName>
                                        </p:attrNameLst>
                                      </p:cBhvr>
                                      <p:rCtr x="12378" y="10556"/>
                                    </p:animMotion>
                                  </p:childTnLst>
                                </p:cTn>
                              </p:par>
                              <p:par>
                                <p:cTn id="171" presetID="42" presetClass="path" presetSubtype="0" accel="50000" decel="50000" fill="hold" nodeType="withEffect">
                                  <p:stCondLst>
                                    <p:cond delay="0"/>
                                  </p:stCondLst>
                                  <p:childTnLst>
                                    <p:animMotion origin="layout" path="M -4.72222E-6 -4.44444E-6 L 0.24809 0.21296 " pathEditMode="relative" rAng="0" ptsTypes="AA">
                                      <p:cBhvr>
                                        <p:cTn id="172" dur="2000" fill="hold"/>
                                        <p:tgtEl>
                                          <p:spTgt spid="47"/>
                                        </p:tgtEl>
                                        <p:attrNameLst>
                                          <p:attrName>ppt_x</p:attrName>
                                          <p:attrName>ppt_y</p:attrName>
                                        </p:attrNameLst>
                                      </p:cBhvr>
                                      <p:rCtr x="12552" y="10694"/>
                                    </p:animMotion>
                                  </p:childTnLst>
                                </p:cTn>
                              </p:par>
                              <p:par>
                                <p:cTn id="173" presetID="42" presetClass="path" presetSubtype="0" accel="50000" decel="50000" fill="hold" nodeType="withEffect">
                                  <p:stCondLst>
                                    <p:cond delay="0"/>
                                  </p:stCondLst>
                                  <p:childTnLst>
                                    <p:animMotion origin="layout" path="M 1.66667E-6 3.7037E-7 L 0.01302 0.21134 " pathEditMode="relative" rAng="0" ptsTypes="AA">
                                      <p:cBhvr>
                                        <p:cTn id="174" dur="2000" fill="hold"/>
                                        <p:tgtEl>
                                          <p:spTgt spid="50"/>
                                        </p:tgtEl>
                                        <p:attrNameLst>
                                          <p:attrName>ppt_x</p:attrName>
                                          <p:attrName>ppt_y</p:attrName>
                                        </p:attrNameLst>
                                      </p:cBhvr>
                                      <p:rCtr x="642" y="10556"/>
                                    </p:animMotion>
                                  </p:childTnLst>
                                </p:cTn>
                              </p:par>
                              <p:par>
                                <p:cTn id="175" presetID="42" presetClass="path" presetSubtype="0" accel="50000" decel="50000" fill="hold" nodeType="withEffect">
                                  <p:stCondLst>
                                    <p:cond delay="0"/>
                                  </p:stCondLst>
                                  <p:childTnLst>
                                    <p:animMotion origin="layout" path="M 1.66667E-6 3.7037E-7 L 0.01302 0.21134 " pathEditMode="relative" rAng="0" ptsTypes="AA">
                                      <p:cBhvr>
                                        <p:cTn id="176" dur="2000" fill="hold"/>
                                        <p:tgtEl>
                                          <p:spTgt spid="51"/>
                                        </p:tgtEl>
                                        <p:attrNameLst>
                                          <p:attrName>ppt_x</p:attrName>
                                          <p:attrName>ppt_y</p:attrName>
                                        </p:attrNameLst>
                                      </p:cBhvr>
                                      <p:rCtr x="642" y="10556"/>
                                    </p:animMotion>
                                  </p:childTnLst>
                                </p:cTn>
                              </p:par>
                              <p:par>
                                <p:cTn id="177" presetID="42" presetClass="path" presetSubtype="0" accel="50000" decel="50000" fill="hold" nodeType="withEffect">
                                  <p:stCondLst>
                                    <p:cond delay="0"/>
                                  </p:stCondLst>
                                  <p:childTnLst>
                                    <p:animMotion origin="layout" path="M -3.05556E-6 -4.44444E-6 L 0.01319 0.21274 " pathEditMode="relative" rAng="0" ptsTypes="AA">
                                      <p:cBhvr>
                                        <p:cTn id="178" dur="2000" fill="hold"/>
                                        <p:tgtEl>
                                          <p:spTgt spid="55"/>
                                        </p:tgtEl>
                                        <p:attrNameLst>
                                          <p:attrName>ppt_x</p:attrName>
                                          <p:attrName>ppt_y</p:attrName>
                                        </p:attrNameLst>
                                      </p:cBhvr>
                                      <p:rCtr x="712" y="10625"/>
                                    </p:animMotion>
                                  </p:childTnLst>
                                </p:cTn>
                              </p:par>
                              <p:par>
                                <p:cTn id="179" presetID="42" presetClass="path" presetSubtype="0" accel="50000" decel="50000" fill="hold" nodeType="withEffect">
                                  <p:stCondLst>
                                    <p:cond delay="0"/>
                                  </p:stCondLst>
                                  <p:childTnLst>
                                    <p:animMotion origin="layout" path="M 1.66667E-6 -0.00023 L 0.01302 0.21111 " pathEditMode="relative" rAng="0" ptsTypes="AA">
                                      <p:cBhvr>
                                        <p:cTn id="180" dur="2000" fill="hold"/>
                                        <p:tgtEl>
                                          <p:spTgt spid="52"/>
                                        </p:tgtEl>
                                        <p:attrNameLst>
                                          <p:attrName>ppt_x</p:attrName>
                                          <p:attrName>ppt_y</p:attrName>
                                        </p:attrNameLst>
                                      </p:cBhvr>
                                      <p:rCtr x="642" y="10556"/>
                                    </p:animMotion>
                                  </p:childTnLst>
                                </p:cTn>
                              </p:par>
                            </p:childTnLst>
                          </p:cTn>
                        </p:par>
                      </p:childTnLst>
                    </p:cTn>
                  </p:par>
                  <p:par>
                    <p:cTn id="181" fill="hold">
                      <p:stCondLst>
                        <p:cond delay="indefinite"/>
                      </p:stCondLst>
                      <p:childTnLst>
                        <p:par>
                          <p:cTn id="182" fill="hold">
                            <p:stCondLst>
                              <p:cond delay="0"/>
                            </p:stCondLst>
                            <p:childTnLst>
                              <p:par>
                                <p:cTn id="183" presetID="10" presetClass="entr" presetSubtype="0" fill="hold" nodeType="clickEffect">
                                  <p:stCondLst>
                                    <p:cond delay="0"/>
                                  </p:stCondLst>
                                  <p:childTnLst>
                                    <p:set>
                                      <p:cBhvr>
                                        <p:cTn id="184" dur="1" fill="hold">
                                          <p:stCondLst>
                                            <p:cond delay="0"/>
                                          </p:stCondLst>
                                        </p:cTn>
                                        <p:tgtEl>
                                          <p:spTgt spid="37"/>
                                        </p:tgtEl>
                                        <p:attrNameLst>
                                          <p:attrName>style.visibility</p:attrName>
                                        </p:attrNameLst>
                                      </p:cBhvr>
                                      <p:to>
                                        <p:strVal val="visible"/>
                                      </p:to>
                                    </p:set>
                                    <p:animEffect transition="in" filter="fade">
                                      <p:cBhvr>
                                        <p:cTn id="185" dur="500"/>
                                        <p:tgtEl>
                                          <p:spTgt spid="37"/>
                                        </p:tgtEl>
                                      </p:cBhvr>
                                    </p:animEffect>
                                  </p:childTnLst>
                                </p:cTn>
                              </p:par>
                            </p:childTnLst>
                          </p:cTn>
                        </p:par>
                      </p:childTnLst>
                    </p:cTn>
                  </p:par>
                  <p:par>
                    <p:cTn id="186" fill="hold">
                      <p:stCondLst>
                        <p:cond delay="indefinite"/>
                      </p:stCondLst>
                      <p:childTnLst>
                        <p:par>
                          <p:cTn id="187" fill="hold">
                            <p:stCondLst>
                              <p:cond delay="0"/>
                            </p:stCondLst>
                            <p:childTnLst>
                              <p:par>
                                <p:cTn id="188" presetID="42" presetClass="path" presetSubtype="0" accel="50000" decel="50000" fill="hold" nodeType="clickEffect">
                                  <p:stCondLst>
                                    <p:cond delay="0"/>
                                  </p:stCondLst>
                                  <p:childTnLst>
                                    <p:animMotion origin="layout" path="M 0.24774 0.21111 L 0.26337 0.30023 " pathEditMode="relative" rAng="0" ptsTypes="AA">
                                      <p:cBhvr>
                                        <p:cTn id="189" dur="2000" fill="hold"/>
                                        <p:tgtEl>
                                          <p:spTgt spid="35"/>
                                        </p:tgtEl>
                                        <p:attrNameLst>
                                          <p:attrName>ppt_x</p:attrName>
                                          <p:attrName>ppt_y</p:attrName>
                                        </p:attrNameLst>
                                      </p:cBhvr>
                                      <p:rCtr x="799" y="4421"/>
                                    </p:animMotion>
                                  </p:childTnLst>
                                </p:cTn>
                              </p:par>
                              <p:par>
                                <p:cTn id="190" presetID="42" presetClass="path" presetSubtype="0" accel="50000" decel="50000" fill="hold" nodeType="withEffect">
                                  <p:stCondLst>
                                    <p:cond delay="0"/>
                                  </p:stCondLst>
                                  <p:childTnLst>
                                    <p:animMotion origin="layout" path="M 0.24775 0.21111 L 0.26354 0.30046 " pathEditMode="relative" rAng="0" ptsTypes="AA">
                                      <p:cBhvr>
                                        <p:cTn id="191" dur="2000" fill="hold"/>
                                        <p:tgtEl>
                                          <p:spTgt spid="44"/>
                                        </p:tgtEl>
                                        <p:attrNameLst>
                                          <p:attrName>ppt_x</p:attrName>
                                          <p:attrName>ppt_y</p:attrName>
                                        </p:attrNameLst>
                                      </p:cBhvr>
                                      <p:rCtr x="799" y="4306"/>
                                    </p:animMotion>
                                  </p:childTnLst>
                                </p:cTn>
                              </p:par>
                              <p:par>
                                <p:cTn id="192" presetID="42" presetClass="path" presetSubtype="0" accel="50000" decel="50000" fill="hold" nodeType="withEffect">
                                  <p:stCondLst>
                                    <p:cond delay="0"/>
                                  </p:stCondLst>
                                  <p:childTnLst>
                                    <p:animMotion origin="layout" path="M 0.24775 0.21111 L 0.26355 0.30069 " pathEditMode="relative" rAng="0" ptsTypes="AA">
                                      <p:cBhvr>
                                        <p:cTn id="193" dur="2000" fill="hold"/>
                                        <p:tgtEl>
                                          <p:spTgt spid="45"/>
                                        </p:tgtEl>
                                        <p:attrNameLst>
                                          <p:attrName>ppt_x</p:attrName>
                                          <p:attrName>ppt_y</p:attrName>
                                        </p:attrNameLst>
                                      </p:cBhvr>
                                      <p:rCtr x="781" y="4468"/>
                                    </p:animMotion>
                                  </p:childTnLst>
                                </p:cTn>
                              </p:par>
                              <p:par>
                                <p:cTn id="194" presetID="42" presetClass="path" presetSubtype="0" accel="50000" decel="50000" fill="hold" nodeType="withEffect">
                                  <p:stCondLst>
                                    <p:cond delay="0"/>
                                  </p:stCondLst>
                                  <p:childTnLst>
                                    <p:animMotion origin="layout" path="M 0.2481 0.21296 L 0.26355 0.30093 " pathEditMode="relative" rAng="0" ptsTypes="AA">
                                      <p:cBhvr>
                                        <p:cTn id="195" dur="2000" fill="hold"/>
                                        <p:tgtEl>
                                          <p:spTgt spid="47"/>
                                        </p:tgtEl>
                                        <p:attrNameLst>
                                          <p:attrName>ppt_x</p:attrName>
                                          <p:attrName>ppt_y</p:attrName>
                                        </p:attrNameLst>
                                      </p:cBhvr>
                                      <p:rCtr x="764" y="4282"/>
                                    </p:animMotion>
                                  </p:childTnLst>
                                </p:cTn>
                              </p:par>
                              <p:par>
                                <p:cTn id="196" presetID="42" presetClass="path" presetSubtype="0" accel="50000" decel="50000" fill="hold" nodeType="withEffect">
                                  <p:stCondLst>
                                    <p:cond delay="0"/>
                                  </p:stCondLst>
                                  <p:childTnLst>
                                    <p:animMotion origin="layout" path="M 0.24775 0.21111 L 0.26355 0.3007 " pathEditMode="relative" rAng="0" ptsTypes="AA">
                                      <p:cBhvr>
                                        <p:cTn id="197" dur="2000" fill="hold"/>
                                        <p:tgtEl>
                                          <p:spTgt spid="46"/>
                                        </p:tgtEl>
                                        <p:attrNameLst>
                                          <p:attrName>ppt_x</p:attrName>
                                          <p:attrName>ppt_y</p:attrName>
                                        </p:attrNameLst>
                                      </p:cBhvr>
                                      <p:rCtr x="781" y="4398"/>
                                    </p:animMotion>
                                  </p:childTnLst>
                                </p:cTn>
                              </p:par>
                            </p:childTnLst>
                          </p:cTn>
                        </p:par>
                      </p:childTnLst>
                    </p:cTn>
                  </p:par>
                  <p:par>
                    <p:cTn id="198" fill="hold">
                      <p:stCondLst>
                        <p:cond delay="indefinite"/>
                      </p:stCondLst>
                      <p:childTnLst>
                        <p:par>
                          <p:cTn id="199" fill="hold">
                            <p:stCondLst>
                              <p:cond delay="0"/>
                            </p:stCondLst>
                            <p:childTnLst>
                              <p:par>
                                <p:cTn id="200" presetID="64" presetClass="path" presetSubtype="0" accel="50000" decel="50000" fill="hold" nodeType="clickEffect">
                                  <p:stCondLst>
                                    <p:cond delay="0"/>
                                  </p:stCondLst>
                                  <p:childTnLst>
                                    <p:animMotion origin="layout" path="M 0.01302 0.21135 L 0.01302 0.20694 " pathEditMode="relative" rAng="0" ptsTypes="AA">
                                      <p:cBhvr>
                                        <p:cTn id="201" dur="2000" fill="hold"/>
                                        <p:tgtEl>
                                          <p:spTgt spid="50"/>
                                        </p:tgtEl>
                                        <p:attrNameLst>
                                          <p:attrName>ppt_x</p:attrName>
                                          <p:attrName>ppt_y</p:attrName>
                                        </p:attrNameLst>
                                      </p:cBhvr>
                                      <p:rCtr x="-17" y="-185"/>
                                    </p:animMotion>
                                  </p:childTnLst>
                                </p:cTn>
                              </p:par>
                              <p:par>
                                <p:cTn id="202" presetID="64" presetClass="path" presetSubtype="0" accel="50000" decel="50000" fill="hold" nodeType="withEffect">
                                  <p:stCondLst>
                                    <p:cond delay="0"/>
                                  </p:stCondLst>
                                  <p:childTnLst>
                                    <p:animMotion origin="layout" path="M 0.01302 0.21134 L 0.01302 0.20301 " pathEditMode="relative" rAng="0" ptsTypes="AA">
                                      <p:cBhvr>
                                        <p:cTn id="203" dur="2000" fill="hold"/>
                                        <p:tgtEl>
                                          <p:spTgt spid="51"/>
                                        </p:tgtEl>
                                        <p:attrNameLst>
                                          <p:attrName>ppt_x</p:attrName>
                                          <p:attrName>ppt_y</p:attrName>
                                        </p:attrNameLst>
                                      </p:cBhvr>
                                      <p:rCtr x="-35" y="-417"/>
                                    </p:animMotion>
                                  </p:childTnLst>
                                </p:cTn>
                              </p:par>
                              <p:par>
                                <p:cTn id="204" presetID="64" presetClass="path" presetSubtype="0" accel="50000" decel="50000" fill="hold" nodeType="withEffect">
                                  <p:stCondLst>
                                    <p:cond delay="0"/>
                                  </p:stCondLst>
                                  <p:childTnLst>
                                    <p:animMotion origin="layout" path="M 0.01319 0.21274 L 0.01337 0.19584 " pathEditMode="relative" rAng="0" ptsTypes="AA">
                                      <p:cBhvr>
                                        <p:cTn id="205" dur="2000" fill="hold"/>
                                        <p:tgtEl>
                                          <p:spTgt spid="55"/>
                                        </p:tgtEl>
                                        <p:attrNameLst>
                                          <p:attrName>ppt_x</p:attrName>
                                          <p:attrName>ppt_y</p:attrName>
                                        </p:attrNameLst>
                                      </p:cBhvr>
                                      <p:rCtr x="0" y="-856"/>
                                    </p:animMotion>
                                  </p:childTnLst>
                                </p:cTn>
                              </p:par>
                              <p:par>
                                <p:cTn id="206" presetID="64" presetClass="path" presetSubtype="0" accel="50000" decel="50000" fill="hold" nodeType="withEffect">
                                  <p:stCondLst>
                                    <p:cond delay="0"/>
                                  </p:stCondLst>
                                  <p:childTnLst>
                                    <p:animMotion origin="layout" path="M 0.26337 0.30023 L 0.26337 0.27986 " pathEditMode="relative" rAng="0" ptsTypes="AA">
                                      <p:cBhvr>
                                        <p:cTn id="207" dur="2000" fill="hold"/>
                                        <p:tgtEl>
                                          <p:spTgt spid="35"/>
                                        </p:tgtEl>
                                        <p:attrNameLst>
                                          <p:attrName>ppt_x</p:attrName>
                                          <p:attrName>ppt_y</p:attrName>
                                        </p:attrNameLst>
                                      </p:cBhvr>
                                      <p:rCtr x="-17" y="-972"/>
                                    </p:animMotion>
                                  </p:childTnLst>
                                </p:cTn>
                              </p:par>
                              <p:par>
                                <p:cTn id="208" presetID="64" presetClass="path" presetSubtype="0" accel="50000" decel="50000" fill="hold" nodeType="withEffect">
                                  <p:stCondLst>
                                    <p:cond delay="0"/>
                                  </p:stCondLst>
                                  <p:childTnLst>
                                    <p:animMotion origin="layout" path="M 0.26354 0.30046 L 0.26337 0.27731 " pathEditMode="relative" rAng="0" ptsTypes="AA">
                                      <p:cBhvr>
                                        <p:cTn id="209" dur="2000" fill="hold"/>
                                        <p:tgtEl>
                                          <p:spTgt spid="44"/>
                                        </p:tgtEl>
                                        <p:attrNameLst>
                                          <p:attrName>ppt_x</p:attrName>
                                          <p:attrName>ppt_y</p:attrName>
                                        </p:attrNameLst>
                                      </p:cBhvr>
                                      <p:rCtr x="-35" y="-1134"/>
                                    </p:animMotion>
                                  </p:childTnLst>
                                </p:cTn>
                              </p:par>
                              <p:par>
                                <p:cTn id="210" presetID="64" presetClass="path" presetSubtype="0" accel="50000" decel="50000" fill="hold" nodeType="withEffect">
                                  <p:stCondLst>
                                    <p:cond delay="0"/>
                                  </p:stCondLst>
                                  <p:childTnLst>
                                    <p:animMotion origin="layout" path="M 0.26354 0.3007 L 0.2632 0.26968 " pathEditMode="relative" rAng="0" ptsTypes="AA">
                                      <p:cBhvr>
                                        <p:cTn id="211" dur="2000" fill="hold"/>
                                        <p:tgtEl>
                                          <p:spTgt spid="46"/>
                                        </p:tgtEl>
                                        <p:attrNameLst>
                                          <p:attrName>ppt_x</p:attrName>
                                          <p:attrName>ppt_y</p:attrName>
                                        </p:attrNameLst>
                                      </p:cBhvr>
                                      <p:rCtr x="17" y="-1574"/>
                                    </p:animMotion>
                                  </p:childTnLst>
                                </p:cTn>
                              </p:par>
                              <p:par>
                                <p:cTn id="212" presetID="64" presetClass="path" presetSubtype="0" accel="50000" decel="50000" fill="hold" nodeType="withEffect">
                                  <p:stCondLst>
                                    <p:cond delay="0"/>
                                  </p:stCondLst>
                                  <p:childTnLst>
                                    <p:animMotion origin="layout" path="M 0.26354 0.3007 L 0.26337 0.27338 " pathEditMode="relative" rAng="0" ptsTypes="AA">
                                      <p:cBhvr>
                                        <p:cTn id="213" dur="2000" fill="hold"/>
                                        <p:tgtEl>
                                          <p:spTgt spid="45"/>
                                        </p:tgtEl>
                                        <p:attrNameLst>
                                          <p:attrName>ppt_x</p:attrName>
                                          <p:attrName>ppt_y</p:attrName>
                                        </p:attrNameLst>
                                      </p:cBhvr>
                                      <p:rCtr x="-35" y="-1319"/>
                                    </p:animMotion>
                                  </p:childTnLst>
                                </p:cTn>
                              </p:par>
                              <p:par>
                                <p:cTn id="214" presetID="64" presetClass="path" presetSubtype="0" accel="50000" decel="50000" fill="hold" nodeType="withEffect">
                                  <p:stCondLst>
                                    <p:cond delay="0"/>
                                  </p:stCondLst>
                                  <p:childTnLst>
                                    <p:animMotion origin="layout" path="M 0.26354 0.30093 L 0.2632 0.26598 " pathEditMode="relative" rAng="0" ptsTypes="AA">
                                      <p:cBhvr>
                                        <p:cTn id="215" dur="2000" fill="hold"/>
                                        <p:tgtEl>
                                          <p:spTgt spid="47"/>
                                        </p:tgtEl>
                                        <p:attrNameLst>
                                          <p:attrName>ppt_x</p:attrName>
                                          <p:attrName>ppt_y</p:attrName>
                                        </p:attrNameLst>
                                      </p:cBhvr>
                                      <p:rCtr x="-35" y="-1806"/>
                                    </p:animMotion>
                                  </p:childTnLst>
                                </p:cTn>
                              </p:par>
                              <p:par>
                                <p:cTn id="216" presetID="64" presetClass="path" presetSubtype="0" accel="50000" decel="50000" fill="hold" nodeType="withEffect">
                                  <p:stCondLst>
                                    <p:cond delay="0"/>
                                  </p:stCondLst>
                                  <p:childTnLst>
                                    <p:animMotion origin="layout" path="M 0.01302 0.21181 L 0.01302 0.19884 " pathEditMode="relative" rAng="0" ptsTypes="AA">
                                      <p:cBhvr>
                                        <p:cTn id="217" dur="2000" fill="hold"/>
                                        <p:tgtEl>
                                          <p:spTgt spid="52"/>
                                        </p:tgtEl>
                                        <p:attrNameLst>
                                          <p:attrName>ppt_x</p:attrName>
                                          <p:attrName>ppt_y</p:attrName>
                                        </p:attrNameLst>
                                      </p:cBhvr>
                                      <p:rCtr x="0" y="-648"/>
                                    </p:animMotion>
                                  </p:childTnLst>
                                </p:cTn>
                              </p:par>
                              <p:par>
                                <p:cTn id="218" presetID="10" presetClass="exit" presetSubtype="0" fill="hold" nodeType="withEffect">
                                  <p:stCondLst>
                                    <p:cond delay="1500"/>
                                  </p:stCondLst>
                                  <p:childTnLst>
                                    <p:animEffect transition="out" filter="fade">
                                      <p:cBhvr>
                                        <p:cTn id="219" dur="500"/>
                                        <p:tgtEl>
                                          <p:spTgt spid="50"/>
                                        </p:tgtEl>
                                      </p:cBhvr>
                                    </p:animEffect>
                                    <p:set>
                                      <p:cBhvr>
                                        <p:cTn id="220" dur="1" fill="hold">
                                          <p:stCondLst>
                                            <p:cond delay="499"/>
                                          </p:stCondLst>
                                        </p:cTn>
                                        <p:tgtEl>
                                          <p:spTgt spid="50"/>
                                        </p:tgtEl>
                                        <p:attrNameLst>
                                          <p:attrName>style.visibility</p:attrName>
                                        </p:attrNameLst>
                                      </p:cBhvr>
                                      <p:to>
                                        <p:strVal val="hidden"/>
                                      </p:to>
                                    </p:set>
                                  </p:childTnLst>
                                </p:cTn>
                              </p:par>
                              <p:par>
                                <p:cTn id="221" presetID="10" presetClass="exit" presetSubtype="0" fill="hold" nodeType="withEffect">
                                  <p:stCondLst>
                                    <p:cond delay="1500"/>
                                  </p:stCondLst>
                                  <p:childTnLst>
                                    <p:animEffect transition="out" filter="fade">
                                      <p:cBhvr>
                                        <p:cTn id="222" dur="500"/>
                                        <p:tgtEl>
                                          <p:spTgt spid="51"/>
                                        </p:tgtEl>
                                      </p:cBhvr>
                                    </p:animEffect>
                                    <p:set>
                                      <p:cBhvr>
                                        <p:cTn id="223" dur="1" fill="hold">
                                          <p:stCondLst>
                                            <p:cond delay="499"/>
                                          </p:stCondLst>
                                        </p:cTn>
                                        <p:tgtEl>
                                          <p:spTgt spid="51"/>
                                        </p:tgtEl>
                                        <p:attrNameLst>
                                          <p:attrName>style.visibility</p:attrName>
                                        </p:attrNameLst>
                                      </p:cBhvr>
                                      <p:to>
                                        <p:strVal val="hidden"/>
                                      </p:to>
                                    </p:set>
                                  </p:childTnLst>
                                </p:cTn>
                              </p:par>
                              <p:par>
                                <p:cTn id="224" presetID="10" presetClass="exit" presetSubtype="0" fill="hold" nodeType="withEffect">
                                  <p:stCondLst>
                                    <p:cond delay="1500"/>
                                  </p:stCondLst>
                                  <p:childTnLst>
                                    <p:animEffect transition="out" filter="fade">
                                      <p:cBhvr>
                                        <p:cTn id="225" dur="500"/>
                                        <p:tgtEl>
                                          <p:spTgt spid="55"/>
                                        </p:tgtEl>
                                      </p:cBhvr>
                                    </p:animEffect>
                                    <p:set>
                                      <p:cBhvr>
                                        <p:cTn id="226" dur="1" fill="hold">
                                          <p:stCondLst>
                                            <p:cond delay="499"/>
                                          </p:stCondLst>
                                        </p:cTn>
                                        <p:tgtEl>
                                          <p:spTgt spid="55"/>
                                        </p:tgtEl>
                                        <p:attrNameLst>
                                          <p:attrName>style.visibility</p:attrName>
                                        </p:attrNameLst>
                                      </p:cBhvr>
                                      <p:to>
                                        <p:strVal val="hidden"/>
                                      </p:to>
                                    </p:set>
                                  </p:childTnLst>
                                </p:cTn>
                              </p:par>
                              <p:par>
                                <p:cTn id="227" presetID="10" presetClass="exit" presetSubtype="0" fill="hold" nodeType="withEffect">
                                  <p:stCondLst>
                                    <p:cond delay="1500"/>
                                  </p:stCondLst>
                                  <p:childTnLst>
                                    <p:animEffect transition="out" filter="fade">
                                      <p:cBhvr>
                                        <p:cTn id="228" dur="500"/>
                                        <p:tgtEl>
                                          <p:spTgt spid="35"/>
                                        </p:tgtEl>
                                      </p:cBhvr>
                                    </p:animEffect>
                                    <p:set>
                                      <p:cBhvr>
                                        <p:cTn id="229" dur="1" fill="hold">
                                          <p:stCondLst>
                                            <p:cond delay="499"/>
                                          </p:stCondLst>
                                        </p:cTn>
                                        <p:tgtEl>
                                          <p:spTgt spid="35"/>
                                        </p:tgtEl>
                                        <p:attrNameLst>
                                          <p:attrName>style.visibility</p:attrName>
                                        </p:attrNameLst>
                                      </p:cBhvr>
                                      <p:to>
                                        <p:strVal val="hidden"/>
                                      </p:to>
                                    </p:set>
                                  </p:childTnLst>
                                </p:cTn>
                              </p:par>
                              <p:par>
                                <p:cTn id="230" presetID="10" presetClass="exit" presetSubtype="0" fill="hold" nodeType="withEffect">
                                  <p:stCondLst>
                                    <p:cond delay="1500"/>
                                  </p:stCondLst>
                                  <p:childTnLst>
                                    <p:animEffect transition="out" filter="fade">
                                      <p:cBhvr>
                                        <p:cTn id="231" dur="500"/>
                                        <p:tgtEl>
                                          <p:spTgt spid="44"/>
                                        </p:tgtEl>
                                      </p:cBhvr>
                                    </p:animEffect>
                                    <p:set>
                                      <p:cBhvr>
                                        <p:cTn id="232" dur="1" fill="hold">
                                          <p:stCondLst>
                                            <p:cond delay="499"/>
                                          </p:stCondLst>
                                        </p:cTn>
                                        <p:tgtEl>
                                          <p:spTgt spid="44"/>
                                        </p:tgtEl>
                                        <p:attrNameLst>
                                          <p:attrName>style.visibility</p:attrName>
                                        </p:attrNameLst>
                                      </p:cBhvr>
                                      <p:to>
                                        <p:strVal val="hidden"/>
                                      </p:to>
                                    </p:set>
                                  </p:childTnLst>
                                </p:cTn>
                              </p:par>
                              <p:par>
                                <p:cTn id="233" presetID="10" presetClass="exit" presetSubtype="0" fill="hold" nodeType="withEffect">
                                  <p:stCondLst>
                                    <p:cond delay="1500"/>
                                  </p:stCondLst>
                                  <p:childTnLst>
                                    <p:animEffect transition="out" filter="fade">
                                      <p:cBhvr>
                                        <p:cTn id="234" dur="500"/>
                                        <p:tgtEl>
                                          <p:spTgt spid="46"/>
                                        </p:tgtEl>
                                      </p:cBhvr>
                                    </p:animEffect>
                                    <p:set>
                                      <p:cBhvr>
                                        <p:cTn id="235" dur="1" fill="hold">
                                          <p:stCondLst>
                                            <p:cond delay="499"/>
                                          </p:stCondLst>
                                        </p:cTn>
                                        <p:tgtEl>
                                          <p:spTgt spid="46"/>
                                        </p:tgtEl>
                                        <p:attrNameLst>
                                          <p:attrName>style.visibility</p:attrName>
                                        </p:attrNameLst>
                                      </p:cBhvr>
                                      <p:to>
                                        <p:strVal val="hidden"/>
                                      </p:to>
                                    </p:set>
                                  </p:childTnLst>
                                </p:cTn>
                              </p:par>
                              <p:par>
                                <p:cTn id="236" presetID="10" presetClass="exit" presetSubtype="0" fill="hold" nodeType="withEffect">
                                  <p:stCondLst>
                                    <p:cond delay="1500"/>
                                  </p:stCondLst>
                                  <p:childTnLst>
                                    <p:animEffect transition="out" filter="fade">
                                      <p:cBhvr>
                                        <p:cTn id="237" dur="500"/>
                                        <p:tgtEl>
                                          <p:spTgt spid="45"/>
                                        </p:tgtEl>
                                      </p:cBhvr>
                                    </p:animEffect>
                                    <p:set>
                                      <p:cBhvr>
                                        <p:cTn id="238" dur="1" fill="hold">
                                          <p:stCondLst>
                                            <p:cond delay="499"/>
                                          </p:stCondLst>
                                        </p:cTn>
                                        <p:tgtEl>
                                          <p:spTgt spid="45"/>
                                        </p:tgtEl>
                                        <p:attrNameLst>
                                          <p:attrName>style.visibility</p:attrName>
                                        </p:attrNameLst>
                                      </p:cBhvr>
                                      <p:to>
                                        <p:strVal val="hidden"/>
                                      </p:to>
                                    </p:set>
                                  </p:childTnLst>
                                </p:cTn>
                              </p:par>
                              <p:par>
                                <p:cTn id="239" presetID="10" presetClass="exit" presetSubtype="0" fill="hold" nodeType="withEffect">
                                  <p:stCondLst>
                                    <p:cond delay="1500"/>
                                  </p:stCondLst>
                                  <p:childTnLst>
                                    <p:animEffect transition="out" filter="fade">
                                      <p:cBhvr>
                                        <p:cTn id="240" dur="500"/>
                                        <p:tgtEl>
                                          <p:spTgt spid="47"/>
                                        </p:tgtEl>
                                      </p:cBhvr>
                                    </p:animEffect>
                                    <p:set>
                                      <p:cBhvr>
                                        <p:cTn id="241" dur="1" fill="hold">
                                          <p:stCondLst>
                                            <p:cond delay="499"/>
                                          </p:stCondLst>
                                        </p:cTn>
                                        <p:tgtEl>
                                          <p:spTgt spid="47"/>
                                        </p:tgtEl>
                                        <p:attrNameLst>
                                          <p:attrName>style.visibility</p:attrName>
                                        </p:attrNameLst>
                                      </p:cBhvr>
                                      <p:to>
                                        <p:strVal val="hidden"/>
                                      </p:to>
                                    </p:set>
                                  </p:childTnLst>
                                </p:cTn>
                              </p:par>
                              <p:par>
                                <p:cTn id="242" presetID="10" presetClass="exit" presetSubtype="0" fill="hold" nodeType="withEffect">
                                  <p:stCondLst>
                                    <p:cond delay="1500"/>
                                  </p:stCondLst>
                                  <p:childTnLst>
                                    <p:animEffect transition="out" filter="fade">
                                      <p:cBhvr>
                                        <p:cTn id="243" dur="500"/>
                                        <p:tgtEl>
                                          <p:spTgt spid="18"/>
                                        </p:tgtEl>
                                      </p:cBhvr>
                                    </p:animEffect>
                                    <p:set>
                                      <p:cBhvr>
                                        <p:cTn id="244" dur="1" fill="hold">
                                          <p:stCondLst>
                                            <p:cond delay="499"/>
                                          </p:stCondLst>
                                        </p:cTn>
                                        <p:tgtEl>
                                          <p:spTgt spid="18"/>
                                        </p:tgtEl>
                                        <p:attrNameLst>
                                          <p:attrName>style.visibility</p:attrName>
                                        </p:attrNameLst>
                                      </p:cBhvr>
                                      <p:to>
                                        <p:strVal val="hidden"/>
                                      </p:to>
                                    </p:set>
                                  </p:childTnLst>
                                </p:cTn>
                              </p:par>
                              <p:par>
                                <p:cTn id="245" presetID="10" presetClass="exit" presetSubtype="0" fill="hold" nodeType="withEffect">
                                  <p:stCondLst>
                                    <p:cond delay="1500"/>
                                  </p:stCondLst>
                                  <p:childTnLst>
                                    <p:animEffect transition="out" filter="fade">
                                      <p:cBhvr>
                                        <p:cTn id="246" dur="500"/>
                                        <p:tgtEl>
                                          <p:spTgt spid="52"/>
                                        </p:tgtEl>
                                      </p:cBhvr>
                                    </p:animEffect>
                                    <p:set>
                                      <p:cBhvr>
                                        <p:cTn id="247" dur="1" fill="hold">
                                          <p:stCondLst>
                                            <p:cond delay="499"/>
                                          </p:stCondLst>
                                        </p:cTn>
                                        <p:tgtEl>
                                          <p:spTgt spid="52"/>
                                        </p:tgtEl>
                                        <p:attrNameLst>
                                          <p:attrName>style.visibility</p:attrName>
                                        </p:attrNameLst>
                                      </p:cBhvr>
                                      <p:to>
                                        <p:strVal val="hidden"/>
                                      </p:to>
                                    </p:set>
                                  </p:childTnLst>
                                </p:cTn>
                              </p:par>
                              <p:par>
                                <p:cTn id="248" presetID="1" presetClass="entr" presetSubtype="0" fill="hold" nodeType="withEffect">
                                  <p:stCondLst>
                                    <p:cond delay="1900"/>
                                  </p:stCondLst>
                                  <p:childTnLst>
                                    <p:set>
                                      <p:cBhvr>
                                        <p:cTn id="249" dur="1" fill="hold">
                                          <p:stCondLst>
                                            <p:cond delay="0"/>
                                          </p:stCondLst>
                                        </p:cTn>
                                        <p:tgtEl>
                                          <p:spTgt spid="40"/>
                                        </p:tgtEl>
                                        <p:attrNameLst>
                                          <p:attrName>style.visibility</p:attrName>
                                        </p:attrNameLst>
                                      </p:cBhvr>
                                      <p:to>
                                        <p:strVal val="visible"/>
                                      </p:to>
                                    </p:set>
                                  </p:childTnLst>
                                </p:cTn>
                              </p:par>
                              <p:par>
                                <p:cTn id="250" presetID="1" presetClass="entr" presetSubtype="0" fill="hold" nodeType="withEffect">
                                  <p:stCondLst>
                                    <p:cond delay="1900"/>
                                  </p:stCondLst>
                                  <p:childTnLst>
                                    <p:set>
                                      <p:cBhvr>
                                        <p:cTn id="251" dur="1" fill="hold">
                                          <p:stCondLst>
                                            <p:cond delay="0"/>
                                          </p:stCondLst>
                                        </p:cTn>
                                        <p:tgtEl>
                                          <p:spTgt spid="57"/>
                                        </p:tgtEl>
                                        <p:attrNameLst>
                                          <p:attrName>style.visibility</p:attrName>
                                        </p:attrNameLst>
                                      </p:cBhvr>
                                      <p:to>
                                        <p:strVal val="visible"/>
                                      </p:to>
                                    </p:set>
                                  </p:childTnLst>
                                </p:cTn>
                              </p:par>
                            </p:childTnLst>
                          </p:cTn>
                        </p:par>
                      </p:childTnLst>
                    </p:cTn>
                  </p:par>
                  <p:par>
                    <p:cTn id="252" fill="hold">
                      <p:stCondLst>
                        <p:cond delay="indefinite"/>
                      </p:stCondLst>
                      <p:childTnLst>
                        <p:par>
                          <p:cTn id="253" fill="hold">
                            <p:stCondLst>
                              <p:cond delay="0"/>
                            </p:stCondLst>
                            <p:childTnLst>
                              <p:par>
                                <p:cTn id="254" presetID="10" presetClass="entr" presetSubtype="0" fill="hold" nodeType="clickEffect">
                                  <p:stCondLst>
                                    <p:cond delay="0"/>
                                  </p:stCondLst>
                                  <p:childTnLst>
                                    <p:set>
                                      <p:cBhvr>
                                        <p:cTn id="255" dur="1" fill="hold">
                                          <p:stCondLst>
                                            <p:cond delay="0"/>
                                          </p:stCondLst>
                                        </p:cTn>
                                        <p:tgtEl>
                                          <p:spTgt spid="42"/>
                                        </p:tgtEl>
                                        <p:attrNameLst>
                                          <p:attrName>style.visibility</p:attrName>
                                        </p:attrNameLst>
                                      </p:cBhvr>
                                      <p:to>
                                        <p:strVal val="visible"/>
                                      </p:to>
                                    </p:set>
                                    <p:animEffect transition="in" filter="fade">
                                      <p:cBhvr>
                                        <p:cTn id="256" dur="500"/>
                                        <p:tgtEl>
                                          <p:spTgt spid="42"/>
                                        </p:tgtEl>
                                      </p:cBhvr>
                                    </p:animEffect>
                                  </p:childTnLst>
                                </p:cTn>
                              </p:par>
                              <p:par>
                                <p:cTn id="257" presetID="10" presetClass="entr" presetSubtype="0" fill="hold" nodeType="withEffect">
                                  <p:stCondLst>
                                    <p:cond delay="0"/>
                                  </p:stCondLst>
                                  <p:childTnLst>
                                    <p:set>
                                      <p:cBhvr>
                                        <p:cTn id="258" dur="1" fill="hold">
                                          <p:stCondLst>
                                            <p:cond delay="0"/>
                                          </p:stCondLst>
                                        </p:cTn>
                                        <p:tgtEl>
                                          <p:spTgt spid="41"/>
                                        </p:tgtEl>
                                        <p:attrNameLst>
                                          <p:attrName>style.visibility</p:attrName>
                                        </p:attrNameLst>
                                      </p:cBhvr>
                                      <p:to>
                                        <p:strVal val="visible"/>
                                      </p:to>
                                    </p:set>
                                    <p:animEffect transition="in" filter="fade">
                                      <p:cBhvr>
                                        <p:cTn id="259" dur="500"/>
                                        <p:tgtEl>
                                          <p:spTgt spid="41"/>
                                        </p:tgtEl>
                                      </p:cBhvr>
                                    </p:animEffect>
                                  </p:childTnLst>
                                </p:cTn>
                              </p:par>
                              <p:par>
                                <p:cTn id="260" presetID="10" presetClass="entr" presetSubtype="0" fill="hold" nodeType="withEffect">
                                  <p:stCondLst>
                                    <p:cond delay="0"/>
                                  </p:stCondLst>
                                  <p:childTnLst>
                                    <p:set>
                                      <p:cBhvr>
                                        <p:cTn id="261" dur="1" fill="hold">
                                          <p:stCondLst>
                                            <p:cond delay="0"/>
                                          </p:stCondLst>
                                        </p:cTn>
                                        <p:tgtEl>
                                          <p:spTgt spid="59"/>
                                        </p:tgtEl>
                                        <p:attrNameLst>
                                          <p:attrName>style.visibility</p:attrName>
                                        </p:attrNameLst>
                                      </p:cBhvr>
                                      <p:to>
                                        <p:strVal val="visible"/>
                                      </p:to>
                                    </p:set>
                                    <p:animEffect transition="in" filter="fade">
                                      <p:cBhvr>
                                        <p:cTn id="262" dur="500"/>
                                        <p:tgtEl>
                                          <p:spTgt spid="59"/>
                                        </p:tgtEl>
                                      </p:cBhvr>
                                    </p:animEffect>
                                  </p:childTnLst>
                                </p:cTn>
                              </p:par>
                              <p:par>
                                <p:cTn id="263" presetID="10" presetClass="entr" presetSubtype="0" fill="hold" nodeType="withEffect">
                                  <p:stCondLst>
                                    <p:cond delay="0"/>
                                  </p:stCondLst>
                                  <p:childTnLst>
                                    <p:set>
                                      <p:cBhvr>
                                        <p:cTn id="264" dur="1" fill="hold">
                                          <p:stCondLst>
                                            <p:cond delay="0"/>
                                          </p:stCondLst>
                                        </p:cTn>
                                        <p:tgtEl>
                                          <p:spTgt spid="43"/>
                                        </p:tgtEl>
                                        <p:attrNameLst>
                                          <p:attrName>style.visibility</p:attrName>
                                        </p:attrNameLst>
                                      </p:cBhvr>
                                      <p:to>
                                        <p:strVal val="visible"/>
                                      </p:to>
                                    </p:set>
                                    <p:animEffect transition="in" filter="fade">
                                      <p:cBhvr>
                                        <p:cTn id="265" dur="500"/>
                                        <p:tgtEl>
                                          <p:spTgt spid="43"/>
                                        </p:tgtEl>
                                      </p:cBhvr>
                                    </p:animEffect>
                                  </p:childTnLst>
                                </p:cTn>
                              </p:par>
                              <p:par>
                                <p:cTn id="266" presetID="10" presetClass="entr" presetSubtype="0" fill="hold" nodeType="withEffect">
                                  <p:stCondLst>
                                    <p:cond delay="0"/>
                                  </p:stCondLst>
                                  <p:childTnLst>
                                    <p:set>
                                      <p:cBhvr>
                                        <p:cTn id="267" dur="1" fill="hold">
                                          <p:stCondLst>
                                            <p:cond delay="0"/>
                                          </p:stCondLst>
                                        </p:cTn>
                                        <p:tgtEl>
                                          <p:spTgt spid="48"/>
                                        </p:tgtEl>
                                        <p:attrNameLst>
                                          <p:attrName>style.visibility</p:attrName>
                                        </p:attrNameLst>
                                      </p:cBhvr>
                                      <p:to>
                                        <p:strVal val="visible"/>
                                      </p:to>
                                    </p:set>
                                    <p:animEffect transition="in" filter="fade">
                                      <p:cBhvr>
                                        <p:cTn id="268" dur="500"/>
                                        <p:tgtEl>
                                          <p:spTgt spid="48"/>
                                        </p:tgtEl>
                                      </p:cBhvr>
                                    </p:animEffect>
                                  </p:childTnLst>
                                </p:cTn>
                              </p:par>
                              <p:par>
                                <p:cTn id="269" presetID="10" presetClass="entr" presetSubtype="0" fill="hold" nodeType="withEffect">
                                  <p:stCondLst>
                                    <p:cond delay="0"/>
                                  </p:stCondLst>
                                  <p:childTnLst>
                                    <p:set>
                                      <p:cBhvr>
                                        <p:cTn id="270" dur="1" fill="hold">
                                          <p:stCondLst>
                                            <p:cond delay="0"/>
                                          </p:stCondLst>
                                        </p:cTn>
                                        <p:tgtEl>
                                          <p:spTgt spid="58"/>
                                        </p:tgtEl>
                                        <p:attrNameLst>
                                          <p:attrName>style.visibility</p:attrName>
                                        </p:attrNameLst>
                                      </p:cBhvr>
                                      <p:to>
                                        <p:strVal val="visible"/>
                                      </p:to>
                                    </p:set>
                                    <p:animEffect transition="in" filter="fade">
                                      <p:cBhvr>
                                        <p:cTn id="271" dur="500"/>
                                        <p:tgtEl>
                                          <p:spTgt spid="58"/>
                                        </p:tgtEl>
                                      </p:cBhvr>
                                    </p:animEffect>
                                  </p:childTnLst>
                                </p:cTn>
                              </p:par>
                            </p:childTnLst>
                          </p:cTn>
                        </p:par>
                        <p:par>
                          <p:cTn id="272" fill="hold">
                            <p:stCondLst>
                              <p:cond delay="500"/>
                            </p:stCondLst>
                            <p:childTnLst>
                              <p:par>
                                <p:cTn id="273" presetID="63" presetClass="path" presetSubtype="0" accel="50000" decel="50000" fill="hold" nodeType="afterEffect">
                                  <p:stCondLst>
                                    <p:cond delay="500"/>
                                  </p:stCondLst>
                                  <p:childTnLst>
                                    <p:animMotion origin="layout" path="M 8.33333E-7 2.59259E-6 L 0.20816 2.59259E-6 " pathEditMode="relative" rAng="0" ptsTypes="AA">
                                      <p:cBhvr>
                                        <p:cTn id="274" dur="3000" fill="hold"/>
                                        <p:tgtEl>
                                          <p:spTgt spid="40"/>
                                        </p:tgtEl>
                                        <p:attrNameLst>
                                          <p:attrName>ppt_x</p:attrName>
                                          <p:attrName>ppt_y</p:attrName>
                                        </p:attrNameLst>
                                      </p:cBhvr>
                                      <p:rCtr x="10399" y="0"/>
                                    </p:animMotion>
                                  </p:childTnLst>
                                </p:cTn>
                              </p:par>
                              <p:par>
                                <p:cTn id="275" presetID="63" presetClass="path" presetSubtype="0" accel="50000" decel="50000" fill="hold" nodeType="withEffect">
                                  <p:stCondLst>
                                    <p:cond delay="500"/>
                                  </p:stCondLst>
                                  <p:childTnLst>
                                    <p:animMotion origin="layout" path="M 2.5E-6 2.96296E-6 L 0.51059 -0.00695 " pathEditMode="relative" rAng="0" ptsTypes="AA">
                                      <p:cBhvr>
                                        <p:cTn id="276" dur="3000" fill="hold"/>
                                        <p:tgtEl>
                                          <p:spTgt spid="59"/>
                                        </p:tgtEl>
                                        <p:attrNameLst>
                                          <p:attrName>ppt_x</p:attrName>
                                          <p:attrName>ppt_y</p:attrName>
                                        </p:attrNameLst>
                                      </p:cBhvr>
                                      <p:rCtr x="25521" y="-347"/>
                                    </p:animMotion>
                                  </p:childTnLst>
                                </p:cTn>
                              </p:par>
                              <p:par>
                                <p:cTn id="277" presetID="63" presetClass="path" presetSubtype="0" accel="50000" decel="50000" fill="hold" nodeType="withEffect">
                                  <p:stCondLst>
                                    <p:cond delay="500"/>
                                  </p:stCondLst>
                                  <p:childTnLst>
                                    <p:animMotion origin="layout" path="M -2.5E-6 -2.59259E-6 L 0.20868 -2.59259E-6 " pathEditMode="relative" rAng="0" ptsTypes="AA">
                                      <p:cBhvr>
                                        <p:cTn id="278" dur="3000" fill="hold"/>
                                        <p:tgtEl>
                                          <p:spTgt spid="43"/>
                                        </p:tgtEl>
                                        <p:attrNameLst>
                                          <p:attrName>ppt_x</p:attrName>
                                          <p:attrName>ppt_y</p:attrName>
                                        </p:attrNameLst>
                                      </p:cBhvr>
                                      <p:rCtr x="10434" y="0"/>
                                    </p:animMotion>
                                  </p:childTnLst>
                                </p:cTn>
                              </p:par>
                              <p:par>
                                <p:cTn id="279" presetID="63" presetClass="path" presetSubtype="0" accel="50000" decel="50000" fill="hold" nodeType="withEffect">
                                  <p:stCondLst>
                                    <p:cond delay="500"/>
                                  </p:stCondLst>
                                  <p:childTnLst>
                                    <p:animMotion origin="layout" path="M 0.00034 -0.00024 L 0.20902 4.44444E-6 " pathEditMode="relative" rAng="0" ptsTypes="AA">
                                      <p:cBhvr>
                                        <p:cTn id="280" dur="3000" fill="hold"/>
                                        <p:tgtEl>
                                          <p:spTgt spid="48"/>
                                        </p:tgtEl>
                                        <p:attrNameLst>
                                          <p:attrName>ppt_x</p:attrName>
                                          <p:attrName>ppt_y</p:attrName>
                                        </p:attrNameLst>
                                      </p:cBhvr>
                                      <p:rCtr x="10434" y="0"/>
                                    </p:animMotion>
                                  </p:childTnLst>
                                </p:cTn>
                              </p:par>
                              <p:par>
                                <p:cTn id="281" presetID="63" presetClass="path" presetSubtype="0" accel="50000" decel="50000" fill="hold" nodeType="withEffect">
                                  <p:stCondLst>
                                    <p:cond delay="500"/>
                                  </p:stCondLst>
                                  <p:childTnLst>
                                    <p:animMotion origin="layout" path="M -8.33333E-7 -4.07407E-6 L 0.51059 -0.00718 " pathEditMode="relative" rAng="0" ptsTypes="AA">
                                      <p:cBhvr>
                                        <p:cTn id="282" dur="3000" fill="hold"/>
                                        <p:tgtEl>
                                          <p:spTgt spid="58"/>
                                        </p:tgtEl>
                                        <p:attrNameLst>
                                          <p:attrName>ppt_x</p:attrName>
                                          <p:attrName>ppt_y</p:attrName>
                                        </p:attrNameLst>
                                      </p:cBhvr>
                                      <p:rCtr x="25521" y="-347"/>
                                    </p:animMotion>
                                  </p:childTnLst>
                                </p:cTn>
                              </p:par>
                            </p:childTnLst>
                          </p:cTn>
                        </p:par>
                        <p:par>
                          <p:cTn id="283" fill="hold">
                            <p:stCondLst>
                              <p:cond delay="4000"/>
                            </p:stCondLst>
                            <p:childTnLst>
                              <p:par>
                                <p:cTn id="284" presetID="10" presetClass="entr" presetSubtype="0" fill="hold" nodeType="afterEffect">
                                  <p:stCondLst>
                                    <p:cond delay="0"/>
                                  </p:stCondLst>
                                  <p:childTnLst>
                                    <p:set>
                                      <p:cBhvr>
                                        <p:cTn id="285" dur="1" fill="hold">
                                          <p:stCondLst>
                                            <p:cond delay="0"/>
                                          </p:stCondLst>
                                        </p:cTn>
                                        <p:tgtEl>
                                          <p:spTgt spid="49"/>
                                        </p:tgtEl>
                                        <p:attrNameLst>
                                          <p:attrName>style.visibility</p:attrName>
                                        </p:attrNameLst>
                                      </p:cBhvr>
                                      <p:to>
                                        <p:strVal val="visible"/>
                                      </p:to>
                                    </p:set>
                                    <p:animEffect transition="in" filter="fade">
                                      <p:cBhvr>
                                        <p:cTn id="286" dur="500"/>
                                        <p:tgtEl>
                                          <p:spTgt spid="49"/>
                                        </p:tgtEl>
                                      </p:cBhvr>
                                    </p:animEffect>
                                  </p:childTnLst>
                                </p:cTn>
                              </p:par>
                            </p:childTnLst>
                          </p:cTn>
                        </p:par>
                      </p:childTnLst>
                    </p:cTn>
                  </p:par>
                  <p:par>
                    <p:cTn id="287" fill="hold">
                      <p:stCondLst>
                        <p:cond delay="indefinite"/>
                      </p:stCondLst>
                      <p:childTnLst>
                        <p:par>
                          <p:cTn id="288" fill="hold">
                            <p:stCondLst>
                              <p:cond delay="0"/>
                            </p:stCondLst>
                            <p:childTnLst>
                              <p:par>
                                <p:cTn id="289" presetID="10" presetClass="entr" presetSubtype="0" fill="hold" nodeType="clickEffect">
                                  <p:stCondLst>
                                    <p:cond delay="0"/>
                                  </p:stCondLst>
                                  <p:childTnLst>
                                    <p:set>
                                      <p:cBhvr>
                                        <p:cTn id="290" dur="1" fill="hold">
                                          <p:stCondLst>
                                            <p:cond delay="0"/>
                                          </p:stCondLst>
                                        </p:cTn>
                                        <p:tgtEl>
                                          <p:spTgt spid="53"/>
                                        </p:tgtEl>
                                        <p:attrNameLst>
                                          <p:attrName>style.visibility</p:attrName>
                                        </p:attrNameLst>
                                      </p:cBhvr>
                                      <p:to>
                                        <p:strVal val="visible"/>
                                      </p:to>
                                    </p:set>
                                    <p:animEffect transition="in" filter="fade">
                                      <p:cBhvr>
                                        <p:cTn id="291" dur="500"/>
                                        <p:tgtEl>
                                          <p:spTgt spid="53"/>
                                        </p:tgtEl>
                                      </p:cBhvr>
                                    </p:animEffect>
                                  </p:childTnLst>
                                </p:cTn>
                              </p:par>
                            </p:childTnLst>
                          </p:cTn>
                        </p:par>
                      </p:childTnLst>
                    </p:cTn>
                  </p:par>
                  <p:par>
                    <p:cTn id="292" fill="hold">
                      <p:stCondLst>
                        <p:cond delay="indefinite"/>
                      </p:stCondLst>
                      <p:childTnLst>
                        <p:par>
                          <p:cTn id="293" fill="hold">
                            <p:stCondLst>
                              <p:cond delay="0"/>
                            </p:stCondLst>
                            <p:childTnLst>
                              <p:par>
                                <p:cTn id="294" presetID="10" presetClass="entr" presetSubtype="0" fill="hold" grpId="0" nodeType="clickEffect">
                                  <p:stCondLst>
                                    <p:cond delay="0"/>
                                  </p:stCondLst>
                                  <p:childTnLst>
                                    <p:set>
                                      <p:cBhvr>
                                        <p:cTn id="295" dur="1" fill="hold">
                                          <p:stCondLst>
                                            <p:cond delay="0"/>
                                          </p:stCondLst>
                                        </p:cTn>
                                        <p:tgtEl>
                                          <p:spTgt spid="56"/>
                                        </p:tgtEl>
                                        <p:attrNameLst>
                                          <p:attrName>style.visibility</p:attrName>
                                        </p:attrNameLst>
                                      </p:cBhvr>
                                      <p:to>
                                        <p:strVal val="visible"/>
                                      </p:to>
                                    </p:set>
                                    <p:animEffect transition="in" filter="fade">
                                      <p:cBhvr>
                                        <p:cTn id="296"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1.15 Addition: two-digit + two-digit </a:t>
            </a:r>
            <a:r>
              <a:rPr lang="en-US" dirty="0"/>
              <a:t>– </a:t>
            </a:r>
            <a:r>
              <a:rPr lang="en-GB" dirty="0"/>
              <a:t>step 2:5</a:t>
            </a:r>
            <a:endParaRPr lang="en-US" dirty="0"/>
          </a:p>
        </p:txBody>
      </p:sp>
      <p:pic>
        <p:nvPicPr>
          <p:cNvPr id="40" name="Picture 39">
            <a:extLst>
              <a:ext uri="{FF2B5EF4-FFF2-40B4-BE49-F238E27FC236}">
                <a16:creationId xmlns="" xmlns:a16="http://schemas.microsoft.com/office/drawing/2014/main" id="{97057524-DFAC-45CD-A354-F98FBDC19A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7345" y="2587066"/>
            <a:ext cx="4104092" cy="1400863"/>
          </a:xfrm>
          <a:prstGeom prst="rect">
            <a:avLst/>
          </a:prstGeom>
        </p:spPr>
      </p:pic>
      <p:sp>
        <p:nvSpPr>
          <p:cNvPr id="53" name="Rectangle: Rounded Corners 52">
            <a:extLst>
              <a:ext uri="{FF2B5EF4-FFF2-40B4-BE49-F238E27FC236}">
                <a16:creationId xmlns="" xmlns:a16="http://schemas.microsoft.com/office/drawing/2014/main" id="{3961F47B-87FB-4F60-A3B0-14165977562D}"/>
              </a:ext>
            </a:extLst>
          </p:cNvPr>
          <p:cNvSpPr/>
          <p:nvPr/>
        </p:nvSpPr>
        <p:spPr bwMode="auto">
          <a:xfrm>
            <a:off x="4900304" y="4233086"/>
            <a:ext cx="4039932" cy="534256"/>
          </a:xfrm>
          <a:prstGeom prst="roundRect">
            <a:avLst/>
          </a:prstGeom>
          <a:noFill/>
          <a:ln w="19050" cap="flat" cmpd="sng" algn="ctr">
            <a:solidFill>
              <a:srgbClr val="BFE4ED"/>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54" name="Picture 53" descr="A picture containing parking&#10;&#10;Description generated with high confidence">
            <a:extLst>
              <a:ext uri="{FF2B5EF4-FFF2-40B4-BE49-F238E27FC236}">
                <a16:creationId xmlns="" xmlns:a16="http://schemas.microsoft.com/office/drawing/2014/main" id="{7425E24D-A344-4AB9-AC48-67F02259CA1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941317" y="2350979"/>
            <a:ext cx="2045029" cy="1647460"/>
          </a:xfrm>
          <a:prstGeom prst="rect">
            <a:avLst/>
          </a:prstGeom>
        </p:spPr>
      </p:pic>
      <p:pic>
        <p:nvPicPr>
          <p:cNvPr id="56" name="Picture 55" descr="A picture containing parking&#10;&#10;Description generated with high confidence">
            <a:extLst>
              <a:ext uri="{FF2B5EF4-FFF2-40B4-BE49-F238E27FC236}">
                <a16:creationId xmlns="" xmlns:a16="http://schemas.microsoft.com/office/drawing/2014/main" id="{CCF670D9-D0C4-4270-A350-0FAC01F006E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30"/>
          <a:stretch/>
        </p:blipFill>
        <p:spPr>
          <a:xfrm>
            <a:off x="5079867" y="2340966"/>
            <a:ext cx="1708863" cy="1647460"/>
          </a:xfrm>
          <a:prstGeom prst="rect">
            <a:avLst/>
          </a:prstGeom>
        </p:spPr>
      </p:pic>
      <p:sp>
        <p:nvSpPr>
          <p:cNvPr id="61" name="Rectangle: Rounded Corners 60">
            <a:extLst>
              <a:ext uri="{FF2B5EF4-FFF2-40B4-BE49-F238E27FC236}">
                <a16:creationId xmlns="" xmlns:a16="http://schemas.microsoft.com/office/drawing/2014/main" id="{D3A7E45C-0014-46AF-8B5F-44A0403A2F88}"/>
              </a:ext>
            </a:extLst>
          </p:cNvPr>
          <p:cNvSpPr/>
          <p:nvPr/>
        </p:nvSpPr>
        <p:spPr bwMode="auto">
          <a:xfrm>
            <a:off x="317346" y="4226460"/>
            <a:ext cx="4104092" cy="534256"/>
          </a:xfrm>
          <a:prstGeom prst="roundRect">
            <a:avLst/>
          </a:prstGeom>
          <a:noFill/>
          <a:ln w="19050" cap="flat" cmpd="sng" algn="ctr">
            <a:solidFill>
              <a:srgbClr val="BFE4ED"/>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3" name="TextBox 12">
            <a:extLst>
              <a:ext uri="{FF2B5EF4-FFF2-40B4-BE49-F238E27FC236}">
                <a16:creationId xmlns="" xmlns:a16="http://schemas.microsoft.com/office/drawing/2014/main" id="{05AD4394-374F-40E3-9603-19EB71CA2BAE}"/>
              </a:ext>
            </a:extLst>
          </p:cNvPr>
          <p:cNvSpPr txBox="1"/>
          <p:nvPr/>
        </p:nvSpPr>
        <p:spPr bwMode="auto">
          <a:xfrm>
            <a:off x="609567" y="4267199"/>
            <a:ext cx="35281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20   +   6   +   30   +   7</a:t>
            </a:r>
          </a:p>
        </p:txBody>
      </p:sp>
      <p:sp>
        <p:nvSpPr>
          <p:cNvPr id="14" name="TextBox 13">
            <a:extLst>
              <a:ext uri="{FF2B5EF4-FFF2-40B4-BE49-F238E27FC236}">
                <a16:creationId xmlns="" xmlns:a16="http://schemas.microsoft.com/office/drawing/2014/main" id="{A03E99D0-415A-4E74-8C53-91A751A43594}"/>
              </a:ext>
            </a:extLst>
          </p:cNvPr>
          <p:cNvSpPr txBox="1"/>
          <p:nvPr/>
        </p:nvSpPr>
        <p:spPr bwMode="auto">
          <a:xfrm>
            <a:off x="5180654" y="4274290"/>
            <a:ext cx="35281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26   +   37</a:t>
            </a:r>
          </a:p>
        </p:txBody>
      </p:sp>
    </p:spTree>
    <p:extLst>
      <p:ext uri="{BB962C8B-B14F-4D97-AF65-F5344CB8AC3E}">
        <p14:creationId xmlns:p14="http://schemas.microsoft.com/office/powerpoint/2010/main" val="348253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fade">
                                      <p:cBhvr>
                                        <p:cTn id="10" dur="500"/>
                                        <p:tgtEl>
                                          <p:spTgt spid="6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fade">
                                      <p:cBhvr>
                                        <p:cTn id="18" dur="500"/>
                                        <p:tgtEl>
                                          <p:spTgt spid="5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40"/>
                                        </p:tgtEl>
                                      </p:cBhvr>
                                    </p:animEffect>
                                    <p:set>
                                      <p:cBhvr>
                                        <p:cTn id="23" dur="1" fill="hold">
                                          <p:stCondLst>
                                            <p:cond delay="499"/>
                                          </p:stCondLst>
                                        </p:cTn>
                                        <p:tgtEl>
                                          <p:spTgt spid="40"/>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56"/>
                                        </p:tgtEl>
                                      </p:cBhvr>
                                    </p:animEffect>
                                    <p:set>
                                      <p:cBhvr>
                                        <p:cTn id="26" dur="1" fill="hold">
                                          <p:stCondLst>
                                            <p:cond delay="499"/>
                                          </p:stCondLst>
                                        </p:cTn>
                                        <p:tgtEl>
                                          <p:spTgt spid="56"/>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54"/>
                                        </p:tgtEl>
                                      </p:cBhvr>
                                    </p:animEffect>
                                    <p:set>
                                      <p:cBhvr>
                                        <p:cTn id="29" dur="1" fill="hold">
                                          <p:stCondLst>
                                            <p:cond delay="499"/>
                                          </p:stCondLst>
                                        </p:cTn>
                                        <p:tgtEl>
                                          <p:spTgt spid="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61" grpId="0" animBg="1"/>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extLst>
              <a:ext uri="{FF2B5EF4-FFF2-40B4-BE49-F238E27FC236}">
                <a16:creationId xmlns="" xmlns:a16="http://schemas.microsoft.com/office/drawing/2014/main" id="{B8A79A37-CC2C-4A27-A5E8-FDE0CEF7B3B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230596" y="3151223"/>
            <a:ext cx="444086" cy="1081517"/>
          </a:xfrm>
          <a:prstGeom prst="rect">
            <a:avLst/>
          </a:prstGeom>
        </p:spPr>
      </p:pic>
      <p:pic>
        <p:nvPicPr>
          <p:cNvPr id="38" name="Picture 37">
            <a:extLst>
              <a:ext uri="{FF2B5EF4-FFF2-40B4-BE49-F238E27FC236}">
                <a16:creationId xmlns="" xmlns:a16="http://schemas.microsoft.com/office/drawing/2014/main" id="{08916757-C8A7-46CD-9DB3-97F35218CEA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419150" y="3151223"/>
            <a:ext cx="429098" cy="1081517"/>
          </a:xfrm>
          <a:prstGeom prst="rect">
            <a:avLst/>
          </a:prstGeom>
        </p:spPr>
      </p:pic>
      <p:pic>
        <p:nvPicPr>
          <p:cNvPr id="27" name="Picture 26">
            <a:extLst>
              <a:ext uri="{FF2B5EF4-FFF2-40B4-BE49-F238E27FC236}">
                <a16:creationId xmlns="" xmlns:a16="http://schemas.microsoft.com/office/drawing/2014/main" id="{6EFA70DC-40C6-49AF-B62F-0056426A1DA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868331" y="3151223"/>
            <a:ext cx="541867" cy="1081517"/>
          </a:xfrm>
          <a:prstGeom prst="rect">
            <a:avLst/>
          </a:prstGeom>
        </p:spPr>
      </p:pic>
      <p:pic>
        <p:nvPicPr>
          <p:cNvPr id="8" name="Picture 7">
            <a:extLst>
              <a:ext uri="{FF2B5EF4-FFF2-40B4-BE49-F238E27FC236}">
                <a16:creationId xmlns="" xmlns:a16="http://schemas.microsoft.com/office/drawing/2014/main" id="{949E06B5-6809-48CF-9CF8-912853301AE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869688" y="3151223"/>
            <a:ext cx="353359" cy="1081517"/>
          </a:xfrm>
          <a:prstGeom prst="rect">
            <a:avLst/>
          </a:prstGeom>
        </p:spPr>
      </p:pic>
      <p:sp>
        <p:nvSpPr>
          <p:cNvPr id="2" name="Text Placeholder 1"/>
          <p:cNvSpPr>
            <a:spLocks noGrp="1"/>
          </p:cNvSpPr>
          <p:nvPr>
            <p:ph type="body" sz="quarter" idx="11"/>
          </p:nvPr>
        </p:nvSpPr>
        <p:spPr/>
        <p:txBody>
          <a:bodyPr/>
          <a:lstStyle/>
          <a:p>
            <a:r>
              <a:rPr lang="en-GB" dirty="0"/>
              <a:t>1.15 Addition: two-digit + two-digit </a:t>
            </a:r>
            <a:r>
              <a:rPr lang="en-US" dirty="0"/>
              <a:t>– </a:t>
            </a:r>
            <a:r>
              <a:rPr lang="en-GB" dirty="0"/>
              <a:t>step 2:5</a:t>
            </a:r>
            <a:endParaRPr lang="en-US" dirty="0"/>
          </a:p>
        </p:txBody>
      </p:sp>
      <p:pic>
        <p:nvPicPr>
          <p:cNvPr id="13" name="Picture 12" descr="A picture containing parking&#10;&#10;Description generated with high confidence">
            <a:extLst>
              <a:ext uri="{FF2B5EF4-FFF2-40B4-BE49-F238E27FC236}">
                <a16:creationId xmlns="" xmlns:a16="http://schemas.microsoft.com/office/drawing/2014/main" id="{CCBFA735-6E1E-459A-A781-F65A2DE36A2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849761" y="774431"/>
            <a:ext cx="2045029" cy="1647460"/>
          </a:xfrm>
          <a:prstGeom prst="rect">
            <a:avLst/>
          </a:prstGeom>
        </p:spPr>
      </p:pic>
      <p:pic>
        <p:nvPicPr>
          <p:cNvPr id="14" name="Picture 13" descr="A picture containing parking&#10;&#10;Description generated with high confidence">
            <a:extLst>
              <a:ext uri="{FF2B5EF4-FFF2-40B4-BE49-F238E27FC236}">
                <a16:creationId xmlns="" xmlns:a16="http://schemas.microsoft.com/office/drawing/2014/main" id="{2B695743-D4A8-4CFA-A952-0769E0A18780}"/>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830"/>
          <a:stretch/>
        </p:blipFill>
        <p:spPr>
          <a:xfrm>
            <a:off x="2462793" y="764418"/>
            <a:ext cx="1708863" cy="1647460"/>
          </a:xfrm>
          <a:prstGeom prst="rect">
            <a:avLst/>
          </a:prstGeom>
        </p:spPr>
      </p:pic>
      <p:pic>
        <p:nvPicPr>
          <p:cNvPr id="4" name="Picture 3">
            <a:extLst>
              <a:ext uri="{FF2B5EF4-FFF2-40B4-BE49-F238E27FC236}">
                <a16:creationId xmlns="" xmlns:a16="http://schemas.microsoft.com/office/drawing/2014/main" id="{875D8572-21D5-48DB-A8BE-4E58EAF77E87}"/>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2415863" y="2721407"/>
            <a:ext cx="1173260" cy="316083"/>
          </a:xfrm>
          <a:prstGeom prst="rect">
            <a:avLst/>
          </a:prstGeom>
        </p:spPr>
      </p:pic>
      <p:pic>
        <p:nvPicPr>
          <p:cNvPr id="6" name="Picture 5" descr="A picture containing window, clock, crossword puzzle, indoor&#10;&#10;Description generated with very high confidence">
            <a:extLst>
              <a:ext uri="{FF2B5EF4-FFF2-40B4-BE49-F238E27FC236}">
                <a16:creationId xmlns="" xmlns:a16="http://schemas.microsoft.com/office/drawing/2014/main" id="{BAB1FBF6-B72E-4C1D-B810-5D1D9A3CFA6A}"/>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2872737" y="3239814"/>
            <a:ext cx="319196" cy="1074286"/>
          </a:xfrm>
          <a:prstGeom prst="rect">
            <a:avLst/>
          </a:prstGeom>
        </p:spPr>
      </p:pic>
      <p:pic>
        <p:nvPicPr>
          <p:cNvPr id="23" name="Picture 22" descr="A screen shot of a window&#10;&#10;Description generated with high confidence">
            <a:extLst>
              <a:ext uri="{FF2B5EF4-FFF2-40B4-BE49-F238E27FC236}">
                <a16:creationId xmlns="" xmlns:a16="http://schemas.microsoft.com/office/drawing/2014/main" id="{C49A810D-DEF4-441F-9B79-6ABCD4C0FA7E}"/>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4129671" y="3125972"/>
            <a:ext cx="353358" cy="1722475"/>
          </a:xfrm>
          <a:prstGeom prst="rect">
            <a:avLst/>
          </a:prstGeom>
        </p:spPr>
      </p:pic>
      <p:pic>
        <p:nvPicPr>
          <p:cNvPr id="24" name="Picture 23" descr="A picture containing window, clock, crossword puzzle, indoor&#10;&#10;Description generated with very high confidence">
            <a:extLst>
              <a:ext uri="{FF2B5EF4-FFF2-40B4-BE49-F238E27FC236}">
                <a16:creationId xmlns="" xmlns:a16="http://schemas.microsoft.com/office/drawing/2014/main" id="{CFC624E1-7714-46BC-B92C-79DFD9D04890}"/>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4912689" y="3239814"/>
            <a:ext cx="450944" cy="1074286"/>
          </a:xfrm>
          <a:prstGeom prst="rect">
            <a:avLst/>
          </a:prstGeom>
        </p:spPr>
      </p:pic>
      <p:pic>
        <p:nvPicPr>
          <p:cNvPr id="10" name="Picture 9" descr="A picture containing window, clock, indoor&#10;&#10;Description generated with very high confidence">
            <a:extLst>
              <a:ext uri="{FF2B5EF4-FFF2-40B4-BE49-F238E27FC236}">
                <a16:creationId xmlns="" xmlns:a16="http://schemas.microsoft.com/office/drawing/2014/main" id="{BED8541F-1196-425F-9318-ECCCC89AE177}"/>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2980269" y="4215807"/>
            <a:ext cx="128480" cy="415461"/>
          </a:xfrm>
          <a:prstGeom prst="rect">
            <a:avLst/>
          </a:prstGeom>
        </p:spPr>
      </p:pic>
      <p:cxnSp>
        <p:nvCxnSpPr>
          <p:cNvPr id="30" name="Straight Arrow Connector 29">
            <a:extLst>
              <a:ext uri="{FF2B5EF4-FFF2-40B4-BE49-F238E27FC236}">
                <a16:creationId xmlns="" xmlns:a16="http://schemas.microsoft.com/office/drawing/2014/main" id="{08741279-8635-40FD-8061-AEE0AABE8C3B}"/>
              </a:ext>
            </a:extLst>
          </p:cNvPr>
          <p:cNvCxnSpPr>
            <a:cxnSpLocks/>
          </p:cNvCxnSpPr>
          <p:nvPr/>
        </p:nvCxnSpPr>
        <p:spPr bwMode="auto">
          <a:xfrm flipH="1">
            <a:off x="3261710" y="4211352"/>
            <a:ext cx="1890256" cy="394509"/>
          </a:xfrm>
          <a:prstGeom prst="straightConnector1">
            <a:avLst/>
          </a:prstGeom>
          <a:noFill/>
          <a:ln w="12700" cap="flat" cmpd="sng" algn="ctr">
            <a:solidFill>
              <a:srgbClr val="02628C"/>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1" name="Picture 30" descr="A picture containing window, clock, crossword puzzle, indoor&#10;&#10;Description generated with very high confidence">
            <a:extLst>
              <a:ext uri="{FF2B5EF4-FFF2-40B4-BE49-F238E27FC236}">
                <a16:creationId xmlns="" xmlns:a16="http://schemas.microsoft.com/office/drawing/2014/main" id="{70ED0FB0-8A61-40B6-8318-1C0B87FFF2E6}"/>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3292824" y="3238579"/>
            <a:ext cx="146745" cy="139545"/>
          </a:xfrm>
          <a:prstGeom prst="rect">
            <a:avLst/>
          </a:prstGeom>
        </p:spPr>
      </p:pic>
      <p:pic>
        <p:nvPicPr>
          <p:cNvPr id="32" name="Picture 31" descr="A picture containing window, clock, crossword puzzle, indoor&#10;&#10;Description generated with very high confidence">
            <a:extLst>
              <a:ext uri="{FF2B5EF4-FFF2-40B4-BE49-F238E27FC236}">
                <a16:creationId xmlns="" xmlns:a16="http://schemas.microsoft.com/office/drawing/2014/main" id="{5D16C0EF-E5C6-47E2-9777-70FA330F6D8C}"/>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5454556" y="3238579"/>
            <a:ext cx="149320" cy="139545"/>
          </a:xfrm>
          <a:prstGeom prst="rect">
            <a:avLst/>
          </a:prstGeom>
        </p:spPr>
      </p:pic>
      <p:pic>
        <p:nvPicPr>
          <p:cNvPr id="33" name="Picture 32" descr="A picture containing window, clock, crossword puzzle, indoor&#10;&#10;Description generated with very high confidence">
            <a:extLst>
              <a:ext uri="{FF2B5EF4-FFF2-40B4-BE49-F238E27FC236}">
                <a16:creationId xmlns="" xmlns:a16="http://schemas.microsoft.com/office/drawing/2014/main" id="{BA1A2379-43B4-418A-89FE-430B233EAE56}"/>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2872737" y="3238579"/>
            <a:ext cx="319196" cy="1074286"/>
          </a:xfrm>
          <a:prstGeom prst="rect">
            <a:avLst/>
          </a:prstGeom>
        </p:spPr>
      </p:pic>
      <p:pic>
        <p:nvPicPr>
          <p:cNvPr id="34" name="Picture 33" descr="A picture containing window, clock, crossword puzzle, indoor&#10;&#10;Description generated with very high confidence">
            <a:extLst>
              <a:ext uri="{FF2B5EF4-FFF2-40B4-BE49-F238E27FC236}">
                <a16:creationId xmlns="" xmlns:a16="http://schemas.microsoft.com/office/drawing/2014/main" id="{17E753D9-5216-4E54-B10F-B016D14BA536}"/>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4912689" y="3238579"/>
            <a:ext cx="450944" cy="1074286"/>
          </a:xfrm>
          <a:prstGeom prst="rect">
            <a:avLst/>
          </a:prstGeom>
        </p:spPr>
      </p:pic>
      <p:pic>
        <p:nvPicPr>
          <p:cNvPr id="35" name="Picture 34">
            <a:extLst>
              <a:ext uri="{FF2B5EF4-FFF2-40B4-BE49-F238E27FC236}">
                <a16:creationId xmlns="" xmlns:a16="http://schemas.microsoft.com/office/drawing/2014/main" id="{30C7867F-A2B8-44FC-9DE7-4C1BA1EB39F3}"/>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a:stretch/>
        </p:blipFill>
        <p:spPr>
          <a:xfrm>
            <a:off x="2682997" y="5890680"/>
            <a:ext cx="876961" cy="316083"/>
          </a:xfrm>
          <a:prstGeom prst="rect">
            <a:avLst/>
          </a:prstGeom>
        </p:spPr>
      </p:pic>
      <p:pic>
        <p:nvPicPr>
          <p:cNvPr id="36" name="Picture 35" descr="A screen shot of a window&#10;&#10;Description generated with high confidence">
            <a:extLst>
              <a:ext uri="{FF2B5EF4-FFF2-40B4-BE49-F238E27FC236}">
                <a16:creationId xmlns="" xmlns:a16="http://schemas.microsoft.com/office/drawing/2014/main" id="{27B29987-50EB-4087-91D1-1D3CCF6E5B75}"/>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a:stretch/>
        </p:blipFill>
        <p:spPr>
          <a:xfrm>
            <a:off x="4143345" y="5703923"/>
            <a:ext cx="339684" cy="569877"/>
          </a:xfrm>
          <a:prstGeom prst="rect">
            <a:avLst/>
          </a:prstGeom>
        </p:spPr>
      </p:pic>
      <p:pic>
        <p:nvPicPr>
          <p:cNvPr id="39" name="Picture 38" descr="A picture containing window, clock, crossword puzzle, indoor&#10;&#10;Description generated with very high confidence">
            <a:extLst>
              <a:ext uri="{FF2B5EF4-FFF2-40B4-BE49-F238E27FC236}">
                <a16:creationId xmlns="" xmlns:a16="http://schemas.microsoft.com/office/drawing/2014/main" id="{D98BE4AD-2514-46B0-872A-8AF79D514ADD}"/>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a:stretch/>
        </p:blipFill>
        <p:spPr>
          <a:xfrm>
            <a:off x="3300373" y="3378124"/>
            <a:ext cx="146745" cy="113842"/>
          </a:xfrm>
          <a:prstGeom prst="rect">
            <a:avLst/>
          </a:prstGeom>
        </p:spPr>
      </p:pic>
      <p:pic>
        <p:nvPicPr>
          <p:cNvPr id="42" name="Picture 41" descr="A picture containing window, clock, crossword puzzle, indoor&#10;&#10;Description generated with very high confidence">
            <a:extLst>
              <a:ext uri="{FF2B5EF4-FFF2-40B4-BE49-F238E27FC236}">
                <a16:creationId xmlns="" xmlns:a16="http://schemas.microsoft.com/office/drawing/2014/main" id="{C00F2F7C-CA6E-428A-8AC2-F997653F18B0}"/>
              </a:ext>
            </a:extLst>
          </p:cNvPr>
          <p:cNvPicPr>
            <a:picLocks noChangeAspect="1"/>
          </p:cNvPicPr>
          <p:nvPr/>
        </p:nvPicPr>
        <p:blipFill rotWithShape="1">
          <a:blip r:embed="rId19" cstate="print">
            <a:extLst>
              <a:ext uri="{28A0092B-C50C-407E-A947-70E740481C1C}">
                <a14:useLocalDpi xmlns:a14="http://schemas.microsoft.com/office/drawing/2010/main" val="0"/>
              </a:ext>
            </a:extLst>
          </a:blip>
          <a:srcRect/>
          <a:stretch/>
        </p:blipFill>
        <p:spPr>
          <a:xfrm>
            <a:off x="3300373" y="3502482"/>
            <a:ext cx="146745" cy="113842"/>
          </a:xfrm>
          <a:prstGeom prst="rect">
            <a:avLst/>
          </a:prstGeom>
        </p:spPr>
      </p:pic>
      <p:pic>
        <p:nvPicPr>
          <p:cNvPr id="44" name="Picture 43" descr="A picture containing window, clock, crossword puzzle, indoor&#10;&#10;Description generated with very high confidence">
            <a:extLst>
              <a:ext uri="{FF2B5EF4-FFF2-40B4-BE49-F238E27FC236}">
                <a16:creationId xmlns="" xmlns:a16="http://schemas.microsoft.com/office/drawing/2014/main" id="{21295BDD-64EF-4952-9B29-EA26DF9A9BA9}"/>
              </a:ext>
            </a:extLst>
          </p:cNvPr>
          <p:cNvPicPr>
            <a:picLocks noChangeAspect="1"/>
          </p:cNvPicPr>
          <p:nvPr/>
        </p:nvPicPr>
        <p:blipFill rotWithShape="1">
          <a:blip r:embed="rId20" cstate="print">
            <a:extLst>
              <a:ext uri="{28A0092B-C50C-407E-A947-70E740481C1C}">
                <a14:useLocalDpi xmlns:a14="http://schemas.microsoft.com/office/drawing/2010/main" val="0"/>
              </a:ext>
            </a:extLst>
          </a:blip>
          <a:srcRect/>
          <a:stretch/>
        </p:blipFill>
        <p:spPr>
          <a:xfrm>
            <a:off x="3300373" y="3626839"/>
            <a:ext cx="146745" cy="103217"/>
          </a:xfrm>
          <a:prstGeom prst="rect">
            <a:avLst/>
          </a:prstGeom>
        </p:spPr>
      </p:pic>
      <p:pic>
        <p:nvPicPr>
          <p:cNvPr id="45" name="Picture 44" descr="A picture containing window, clock, crossword puzzle, indoor&#10;&#10;Description generated with very high confidence">
            <a:extLst>
              <a:ext uri="{FF2B5EF4-FFF2-40B4-BE49-F238E27FC236}">
                <a16:creationId xmlns="" xmlns:a16="http://schemas.microsoft.com/office/drawing/2014/main" id="{959EBCDB-5691-435B-87FB-6591906DDCCC}"/>
              </a:ext>
            </a:extLst>
          </p:cNvPr>
          <p:cNvPicPr>
            <a:picLocks noChangeAspect="1"/>
          </p:cNvPicPr>
          <p:nvPr/>
        </p:nvPicPr>
        <p:blipFill rotWithShape="1">
          <a:blip r:embed="rId21" cstate="print">
            <a:extLst>
              <a:ext uri="{28A0092B-C50C-407E-A947-70E740481C1C}">
                <a14:useLocalDpi xmlns:a14="http://schemas.microsoft.com/office/drawing/2010/main" val="0"/>
              </a:ext>
            </a:extLst>
          </a:blip>
          <a:srcRect/>
          <a:stretch/>
        </p:blipFill>
        <p:spPr>
          <a:xfrm>
            <a:off x="3300372" y="3740571"/>
            <a:ext cx="146745" cy="124855"/>
          </a:xfrm>
          <a:prstGeom prst="rect">
            <a:avLst/>
          </a:prstGeom>
        </p:spPr>
      </p:pic>
      <p:pic>
        <p:nvPicPr>
          <p:cNvPr id="46" name="Picture 45" descr="A picture containing window, clock, crossword puzzle, indoor&#10;&#10;Description generated with very high confidence">
            <a:extLst>
              <a:ext uri="{FF2B5EF4-FFF2-40B4-BE49-F238E27FC236}">
                <a16:creationId xmlns="" xmlns:a16="http://schemas.microsoft.com/office/drawing/2014/main" id="{574E535F-5BDD-4852-97A9-49E068D61262}"/>
              </a:ext>
            </a:extLst>
          </p:cNvPr>
          <p:cNvPicPr>
            <a:picLocks noChangeAspect="1"/>
          </p:cNvPicPr>
          <p:nvPr/>
        </p:nvPicPr>
        <p:blipFill rotWithShape="1">
          <a:blip r:embed="rId22" cstate="print">
            <a:extLst>
              <a:ext uri="{28A0092B-C50C-407E-A947-70E740481C1C}">
                <a14:useLocalDpi xmlns:a14="http://schemas.microsoft.com/office/drawing/2010/main" val="0"/>
              </a:ext>
            </a:extLst>
          </a:blip>
          <a:srcRect/>
          <a:stretch/>
        </p:blipFill>
        <p:spPr>
          <a:xfrm>
            <a:off x="3454666" y="3238396"/>
            <a:ext cx="126733" cy="140963"/>
          </a:xfrm>
          <a:prstGeom prst="rect">
            <a:avLst/>
          </a:prstGeom>
        </p:spPr>
      </p:pic>
      <p:pic>
        <p:nvPicPr>
          <p:cNvPr id="47" name="Picture 46" descr="A picture containing window, clock, crossword puzzle, indoor&#10;&#10;Description generated with very high confidence">
            <a:extLst>
              <a:ext uri="{FF2B5EF4-FFF2-40B4-BE49-F238E27FC236}">
                <a16:creationId xmlns="" xmlns:a16="http://schemas.microsoft.com/office/drawing/2014/main" id="{325109DA-ABD2-40C4-90F2-232D3E4B5CF3}"/>
              </a:ext>
            </a:extLst>
          </p:cNvPr>
          <p:cNvPicPr>
            <a:picLocks noChangeAspect="1"/>
          </p:cNvPicPr>
          <p:nvPr/>
        </p:nvPicPr>
        <p:blipFill rotWithShape="1">
          <a:blip r:embed="rId23" cstate="print">
            <a:extLst>
              <a:ext uri="{28A0092B-C50C-407E-A947-70E740481C1C}">
                <a14:useLocalDpi xmlns:a14="http://schemas.microsoft.com/office/drawing/2010/main" val="0"/>
              </a:ext>
            </a:extLst>
          </a:blip>
          <a:srcRect/>
          <a:stretch/>
        </p:blipFill>
        <p:spPr>
          <a:xfrm>
            <a:off x="5454556" y="3378124"/>
            <a:ext cx="149320" cy="124358"/>
          </a:xfrm>
          <a:prstGeom prst="rect">
            <a:avLst/>
          </a:prstGeom>
        </p:spPr>
      </p:pic>
      <p:pic>
        <p:nvPicPr>
          <p:cNvPr id="48" name="Picture 47" descr="A picture containing window, clock, crossword puzzle, indoor&#10;&#10;Description generated with very high confidence">
            <a:extLst>
              <a:ext uri="{FF2B5EF4-FFF2-40B4-BE49-F238E27FC236}">
                <a16:creationId xmlns="" xmlns:a16="http://schemas.microsoft.com/office/drawing/2014/main" id="{1A001282-F667-4F20-B824-B059B5F1992D}"/>
              </a:ext>
            </a:extLst>
          </p:cNvPr>
          <p:cNvPicPr>
            <a:picLocks noChangeAspect="1"/>
          </p:cNvPicPr>
          <p:nvPr/>
        </p:nvPicPr>
        <p:blipFill rotWithShape="1">
          <a:blip r:embed="rId24" cstate="print">
            <a:extLst>
              <a:ext uri="{28A0092B-C50C-407E-A947-70E740481C1C}">
                <a14:useLocalDpi xmlns:a14="http://schemas.microsoft.com/office/drawing/2010/main" val="0"/>
              </a:ext>
            </a:extLst>
          </a:blip>
          <a:srcRect/>
          <a:stretch/>
        </p:blipFill>
        <p:spPr>
          <a:xfrm>
            <a:off x="5454556" y="3502482"/>
            <a:ext cx="149320" cy="113842"/>
          </a:xfrm>
          <a:prstGeom prst="rect">
            <a:avLst/>
          </a:prstGeom>
        </p:spPr>
      </p:pic>
      <p:pic>
        <p:nvPicPr>
          <p:cNvPr id="49" name="Picture 48" descr="A picture containing window, clock, crossword puzzle, indoor&#10;&#10;Description generated with very high confidence">
            <a:extLst>
              <a:ext uri="{FF2B5EF4-FFF2-40B4-BE49-F238E27FC236}">
                <a16:creationId xmlns="" xmlns:a16="http://schemas.microsoft.com/office/drawing/2014/main" id="{DEDDCE40-A77C-4E4E-9E1B-983015EC7B1B}"/>
              </a:ext>
            </a:extLst>
          </p:cNvPr>
          <p:cNvPicPr>
            <a:picLocks noChangeAspect="1"/>
          </p:cNvPicPr>
          <p:nvPr/>
        </p:nvPicPr>
        <p:blipFill rotWithShape="1">
          <a:blip r:embed="rId25" cstate="print">
            <a:extLst>
              <a:ext uri="{28A0092B-C50C-407E-A947-70E740481C1C}">
                <a14:useLocalDpi xmlns:a14="http://schemas.microsoft.com/office/drawing/2010/main" val="0"/>
              </a:ext>
            </a:extLst>
          </a:blip>
          <a:srcRect/>
          <a:stretch/>
        </p:blipFill>
        <p:spPr>
          <a:xfrm>
            <a:off x="5454556" y="3626838"/>
            <a:ext cx="149320" cy="103217"/>
          </a:xfrm>
          <a:prstGeom prst="rect">
            <a:avLst/>
          </a:prstGeom>
        </p:spPr>
      </p:pic>
      <p:pic>
        <p:nvPicPr>
          <p:cNvPr id="50" name="Picture 49" descr="A picture containing window, clock, crossword puzzle, indoor&#10;&#10;Description generated with very high confidence">
            <a:extLst>
              <a:ext uri="{FF2B5EF4-FFF2-40B4-BE49-F238E27FC236}">
                <a16:creationId xmlns="" xmlns:a16="http://schemas.microsoft.com/office/drawing/2014/main" id="{CA8099BB-0EB3-45C4-84F6-C6308462D4D8}"/>
              </a:ext>
            </a:extLst>
          </p:cNvPr>
          <p:cNvPicPr>
            <a:picLocks noChangeAspect="1"/>
          </p:cNvPicPr>
          <p:nvPr/>
        </p:nvPicPr>
        <p:blipFill rotWithShape="1">
          <a:blip r:embed="rId26" cstate="print">
            <a:extLst>
              <a:ext uri="{28A0092B-C50C-407E-A947-70E740481C1C}">
                <a14:useLocalDpi xmlns:a14="http://schemas.microsoft.com/office/drawing/2010/main" val="0"/>
              </a:ext>
            </a:extLst>
          </a:blip>
          <a:srcRect/>
          <a:stretch/>
        </p:blipFill>
        <p:spPr>
          <a:xfrm>
            <a:off x="5454556" y="3738532"/>
            <a:ext cx="127094" cy="126894"/>
          </a:xfrm>
          <a:prstGeom prst="rect">
            <a:avLst/>
          </a:prstGeom>
        </p:spPr>
      </p:pic>
      <p:pic>
        <p:nvPicPr>
          <p:cNvPr id="51" name="Picture 50" descr="A picture containing window, clock, crossword puzzle, indoor&#10;&#10;Description generated with very high confidence">
            <a:extLst>
              <a:ext uri="{FF2B5EF4-FFF2-40B4-BE49-F238E27FC236}">
                <a16:creationId xmlns="" xmlns:a16="http://schemas.microsoft.com/office/drawing/2014/main" id="{0AB55A77-D514-4DE9-B192-7AB61C96AECD}"/>
              </a:ext>
            </a:extLst>
          </p:cNvPr>
          <p:cNvPicPr>
            <a:picLocks noChangeAspect="1"/>
          </p:cNvPicPr>
          <p:nvPr/>
        </p:nvPicPr>
        <p:blipFill rotWithShape="1">
          <a:blip r:embed="rId27" cstate="print">
            <a:extLst>
              <a:ext uri="{28A0092B-C50C-407E-A947-70E740481C1C}">
                <a14:useLocalDpi xmlns:a14="http://schemas.microsoft.com/office/drawing/2010/main" val="0"/>
              </a:ext>
            </a:extLst>
          </a:blip>
          <a:srcRect/>
          <a:stretch/>
        </p:blipFill>
        <p:spPr>
          <a:xfrm>
            <a:off x="5639282" y="3253040"/>
            <a:ext cx="116992" cy="124358"/>
          </a:xfrm>
          <a:prstGeom prst="rect">
            <a:avLst/>
          </a:prstGeom>
        </p:spPr>
      </p:pic>
      <p:pic>
        <p:nvPicPr>
          <p:cNvPr id="52" name="Picture 51" descr="A picture containing window, clock, crossword puzzle, indoor&#10;&#10;Description generated with very high confidence">
            <a:extLst>
              <a:ext uri="{FF2B5EF4-FFF2-40B4-BE49-F238E27FC236}">
                <a16:creationId xmlns="" xmlns:a16="http://schemas.microsoft.com/office/drawing/2014/main" id="{61422237-8280-43CE-8259-C8B8139CB063}"/>
              </a:ext>
            </a:extLst>
          </p:cNvPr>
          <p:cNvPicPr>
            <a:picLocks noChangeAspect="1"/>
          </p:cNvPicPr>
          <p:nvPr/>
        </p:nvPicPr>
        <p:blipFill rotWithShape="1">
          <a:blip r:embed="rId28" cstate="print">
            <a:extLst>
              <a:ext uri="{28A0092B-C50C-407E-A947-70E740481C1C}">
                <a14:useLocalDpi xmlns:a14="http://schemas.microsoft.com/office/drawing/2010/main" val="0"/>
              </a:ext>
            </a:extLst>
          </a:blip>
          <a:srcRect/>
          <a:stretch/>
        </p:blipFill>
        <p:spPr>
          <a:xfrm>
            <a:off x="5639282" y="3388639"/>
            <a:ext cx="116992" cy="113842"/>
          </a:xfrm>
          <a:prstGeom prst="rect">
            <a:avLst/>
          </a:prstGeom>
        </p:spPr>
      </p:pic>
      <p:pic>
        <p:nvPicPr>
          <p:cNvPr id="57" name="Picture 56">
            <a:extLst>
              <a:ext uri="{FF2B5EF4-FFF2-40B4-BE49-F238E27FC236}">
                <a16:creationId xmlns="" xmlns:a16="http://schemas.microsoft.com/office/drawing/2014/main" id="{AE682A21-4AEE-4445-B2CD-CB046C8974F9}"/>
              </a:ext>
            </a:extLst>
          </p:cNvPr>
          <p:cNvPicPr>
            <a:picLocks noChangeAspect="1"/>
          </p:cNvPicPr>
          <p:nvPr/>
        </p:nvPicPr>
        <p:blipFill rotWithShape="1">
          <a:blip r:embed="rId29" cstate="print">
            <a:extLst>
              <a:ext uri="{28A0092B-C50C-407E-A947-70E740481C1C}">
                <a14:useLocalDpi xmlns:a14="http://schemas.microsoft.com/office/drawing/2010/main" val="0"/>
              </a:ext>
            </a:extLst>
          </a:blip>
          <a:srcRect b="-21316"/>
          <a:stretch/>
        </p:blipFill>
        <p:spPr>
          <a:xfrm>
            <a:off x="5138161" y="5909652"/>
            <a:ext cx="365126" cy="383120"/>
          </a:xfrm>
          <a:prstGeom prst="rect">
            <a:avLst/>
          </a:prstGeom>
        </p:spPr>
      </p:pic>
      <p:pic>
        <p:nvPicPr>
          <p:cNvPr id="65" name="Picture 64" descr="A picture containing window, clock, crossword puzzle, indoor&#10;&#10;Description generated with very high confidence">
            <a:extLst>
              <a:ext uri="{FF2B5EF4-FFF2-40B4-BE49-F238E27FC236}">
                <a16:creationId xmlns="" xmlns:a16="http://schemas.microsoft.com/office/drawing/2014/main" id="{5B532B65-759D-474F-8BF1-2B195B3FDB8E}"/>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3292824" y="3240095"/>
            <a:ext cx="146745" cy="139545"/>
          </a:xfrm>
          <a:prstGeom prst="rect">
            <a:avLst/>
          </a:prstGeom>
        </p:spPr>
      </p:pic>
      <p:pic>
        <p:nvPicPr>
          <p:cNvPr id="66" name="Picture 65" descr="A picture containing window, clock, crossword puzzle, indoor&#10;&#10;Description generated with very high confidence">
            <a:extLst>
              <a:ext uri="{FF2B5EF4-FFF2-40B4-BE49-F238E27FC236}">
                <a16:creationId xmlns="" xmlns:a16="http://schemas.microsoft.com/office/drawing/2014/main" id="{AC645192-923D-48C3-A27B-142CECC6FDEA}"/>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5454556" y="3240095"/>
            <a:ext cx="149320" cy="139545"/>
          </a:xfrm>
          <a:prstGeom prst="rect">
            <a:avLst/>
          </a:prstGeom>
        </p:spPr>
      </p:pic>
      <p:pic>
        <p:nvPicPr>
          <p:cNvPr id="67" name="Picture 66" descr="A picture containing window, clock, crossword puzzle, indoor&#10;&#10;Description generated with very high confidence">
            <a:extLst>
              <a:ext uri="{FF2B5EF4-FFF2-40B4-BE49-F238E27FC236}">
                <a16:creationId xmlns="" xmlns:a16="http://schemas.microsoft.com/office/drawing/2014/main" id="{1169E69A-7C9B-40AD-80F3-DA444793E6D7}"/>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a:stretch/>
        </p:blipFill>
        <p:spPr>
          <a:xfrm>
            <a:off x="3300373" y="3379640"/>
            <a:ext cx="146745" cy="113842"/>
          </a:xfrm>
          <a:prstGeom prst="rect">
            <a:avLst/>
          </a:prstGeom>
        </p:spPr>
      </p:pic>
      <p:pic>
        <p:nvPicPr>
          <p:cNvPr id="68" name="Picture 67" descr="A picture containing window, clock, crossword puzzle, indoor&#10;&#10;Description generated with very high confidence">
            <a:extLst>
              <a:ext uri="{FF2B5EF4-FFF2-40B4-BE49-F238E27FC236}">
                <a16:creationId xmlns="" xmlns:a16="http://schemas.microsoft.com/office/drawing/2014/main" id="{3325EB24-2E94-4674-B2A0-5097CCBEB795}"/>
              </a:ext>
            </a:extLst>
          </p:cNvPr>
          <p:cNvPicPr>
            <a:picLocks noChangeAspect="1"/>
          </p:cNvPicPr>
          <p:nvPr/>
        </p:nvPicPr>
        <p:blipFill rotWithShape="1">
          <a:blip r:embed="rId19" cstate="print">
            <a:extLst>
              <a:ext uri="{28A0092B-C50C-407E-A947-70E740481C1C}">
                <a14:useLocalDpi xmlns:a14="http://schemas.microsoft.com/office/drawing/2010/main" val="0"/>
              </a:ext>
            </a:extLst>
          </a:blip>
          <a:srcRect/>
          <a:stretch/>
        </p:blipFill>
        <p:spPr>
          <a:xfrm>
            <a:off x="3300372" y="3500965"/>
            <a:ext cx="146745" cy="113842"/>
          </a:xfrm>
          <a:prstGeom prst="rect">
            <a:avLst/>
          </a:prstGeom>
        </p:spPr>
      </p:pic>
      <p:pic>
        <p:nvPicPr>
          <p:cNvPr id="69" name="Picture 68" descr="A picture containing window, clock, crossword puzzle, indoor&#10;&#10;Description generated with very high confidence">
            <a:extLst>
              <a:ext uri="{FF2B5EF4-FFF2-40B4-BE49-F238E27FC236}">
                <a16:creationId xmlns="" xmlns:a16="http://schemas.microsoft.com/office/drawing/2014/main" id="{F83AB40E-0418-4E18-B305-98E1F79CFA21}"/>
              </a:ext>
            </a:extLst>
          </p:cNvPr>
          <p:cNvPicPr>
            <a:picLocks noChangeAspect="1"/>
          </p:cNvPicPr>
          <p:nvPr/>
        </p:nvPicPr>
        <p:blipFill rotWithShape="1">
          <a:blip r:embed="rId20" cstate="print">
            <a:extLst>
              <a:ext uri="{28A0092B-C50C-407E-A947-70E740481C1C}">
                <a14:useLocalDpi xmlns:a14="http://schemas.microsoft.com/office/drawing/2010/main" val="0"/>
              </a:ext>
            </a:extLst>
          </a:blip>
          <a:srcRect/>
          <a:stretch/>
        </p:blipFill>
        <p:spPr>
          <a:xfrm>
            <a:off x="3300373" y="3628355"/>
            <a:ext cx="146745" cy="103217"/>
          </a:xfrm>
          <a:prstGeom prst="rect">
            <a:avLst/>
          </a:prstGeom>
        </p:spPr>
      </p:pic>
      <p:pic>
        <p:nvPicPr>
          <p:cNvPr id="70" name="Picture 69" descr="A picture containing window, clock, crossword puzzle, indoor&#10;&#10;Description generated with very high confidence">
            <a:extLst>
              <a:ext uri="{FF2B5EF4-FFF2-40B4-BE49-F238E27FC236}">
                <a16:creationId xmlns="" xmlns:a16="http://schemas.microsoft.com/office/drawing/2014/main" id="{E2B59A05-4F5F-4B7F-BD4B-0F798B985FD9}"/>
              </a:ext>
            </a:extLst>
          </p:cNvPr>
          <p:cNvPicPr>
            <a:picLocks noChangeAspect="1"/>
          </p:cNvPicPr>
          <p:nvPr/>
        </p:nvPicPr>
        <p:blipFill rotWithShape="1">
          <a:blip r:embed="rId21" cstate="print">
            <a:extLst>
              <a:ext uri="{28A0092B-C50C-407E-A947-70E740481C1C}">
                <a14:useLocalDpi xmlns:a14="http://schemas.microsoft.com/office/drawing/2010/main" val="0"/>
              </a:ext>
            </a:extLst>
          </a:blip>
          <a:srcRect/>
          <a:stretch/>
        </p:blipFill>
        <p:spPr>
          <a:xfrm>
            <a:off x="3300372" y="3742087"/>
            <a:ext cx="146745" cy="124855"/>
          </a:xfrm>
          <a:prstGeom prst="rect">
            <a:avLst/>
          </a:prstGeom>
        </p:spPr>
      </p:pic>
      <p:pic>
        <p:nvPicPr>
          <p:cNvPr id="71" name="Picture 70" descr="A picture containing window, clock, crossword puzzle, indoor&#10;&#10;Description generated with very high confidence">
            <a:extLst>
              <a:ext uri="{FF2B5EF4-FFF2-40B4-BE49-F238E27FC236}">
                <a16:creationId xmlns="" xmlns:a16="http://schemas.microsoft.com/office/drawing/2014/main" id="{A2F4FF92-F914-4544-B069-46EA399B6CB7}"/>
              </a:ext>
            </a:extLst>
          </p:cNvPr>
          <p:cNvPicPr>
            <a:picLocks noChangeAspect="1"/>
          </p:cNvPicPr>
          <p:nvPr/>
        </p:nvPicPr>
        <p:blipFill rotWithShape="1">
          <a:blip r:embed="rId22" cstate="print">
            <a:extLst>
              <a:ext uri="{28A0092B-C50C-407E-A947-70E740481C1C}">
                <a14:useLocalDpi xmlns:a14="http://schemas.microsoft.com/office/drawing/2010/main" val="0"/>
              </a:ext>
            </a:extLst>
          </a:blip>
          <a:srcRect/>
          <a:stretch/>
        </p:blipFill>
        <p:spPr>
          <a:xfrm>
            <a:off x="3454666" y="3239912"/>
            <a:ext cx="126733" cy="140963"/>
          </a:xfrm>
          <a:prstGeom prst="rect">
            <a:avLst/>
          </a:prstGeom>
        </p:spPr>
      </p:pic>
      <p:pic>
        <p:nvPicPr>
          <p:cNvPr id="72" name="Picture 71" descr="A picture containing window, clock, crossword puzzle, indoor&#10;&#10;Description generated with very high confidence">
            <a:extLst>
              <a:ext uri="{FF2B5EF4-FFF2-40B4-BE49-F238E27FC236}">
                <a16:creationId xmlns="" xmlns:a16="http://schemas.microsoft.com/office/drawing/2014/main" id="{9145022B-5AA5-4187-B68E-3A4AF96726A6}"/>
              </a:ext>
            </a:extLst>
          </p:cNvPr>
          <p:cNvPicPr>
            <a:picLocks noChangeAspect="1"/>
          </p:cNvPicPr>
          <p:nvPr/>
        </p:nvPicPr>
        <p:blipFill rotWithShape="1">
          <a:blip r:embed="rId23" cstate="print">
            <a:extLst>
              <a:ext uri="{28A0092B-C50C-407E-A947-70E740481C1C}">
                <a14:useLocalDpi xmlns:a14="http://schemas.microsoft.com/office/drawing/2010/main" val="0"/>
              </a:ext>
            </a:extLst>
          </a:blip>
          <a:srcRect/>
          <a:stretch/>
        </p:blipFill>
        <p:spPr>
          <a:xfrm>
            <a:off x="5454556" y="3379640"/>
            <a:ext cx="149320" cy="124358"/>
          </a:xfrm>
          <a:prstGeom prst="rect">
            <a:avLst/>
          </a:prstGeom>
        </p:spPr>
      </p:pic>
      <p:pic>
        <p:nvPicPr>
          <p:cNvPr id="73" name="Picture 72" descr="A picture containing window, clock, crossword puzzle, indoor&#10;&#10;Description generated with very high confidence">
            <a:extLst>
              <a:ext uri="{FF2B5EF4-FFF2-40B4-BE49-F238E27FC236}">
                <a16:creationId xmlns="" xmlns:a16="http://schemas.microsoft.com/office/drawing/2014/main" id="{90927B2C-AD18-482C-99E4-466A59E4C038}"/>
              </a:ext>
            </a:extLst>
          </p:cNvPr>
          <p:cNvPicPr>
            <a:picLocks noChangeAspect="1"/>
          </p:cNvPicPr>
          <p:nvPr/>
        </p:nvPicPr>
        <p:blipFill rotWithShape="1">
          <a:blip r:embed="rId24" cstate="print">
            <a:extLst>
              <a:ext uri="{28A0092B-C50C-407E-A947-70E740481C1C}">
                <a14:useLocalDpi xmlns:a14="http://schemas.microsoft.com/office/drawing/2010/main" val="0"/>
              </a:ext>
            </a:extLst>
          </a:blip>
          <a:srcRect/>
          <a:stretch/>
        </p:blipFill>
        <p:spPr>
          <a:xfrm>
            <a:off x="5454556" y="3503998"/>
            <a:ext cx="149320" cy="113842"/>
          </a:xfrm>
          <a:prstGeom prst="rect">
            <a:avLst/>
          </a:prstGeom>
        </p:spPr>
      </p:pic>
      <p:pic>
        <p:nvPicPr>
          <p:cNvPr id="74" name="Picture 73" descr="A picture containing window, clock, crossword puzzle, indoor&#10;&#10;Description generated with very high confidence">
            <a:extLst>
              <a:ext uri="{FF2B5EF4-FFF2-40B4-BE49-F238E27FC236}">
                <a16:creationId xmlns="" xmlns:a16="http://schemas.microsoft.com/office/drawing/2014/main" id="{63060CCE-6862-4CE0-B26E-F0F2C0D139A0}"/>
              </a:ext>
            </a:extLst>
          </p:cNvPr>
          <p:cNvPicPr>
            <a:picLocks noChangeAspect="1"/>
          </p:cNvPicPr>
          <p:nvPr/>
        </p:nvPicPr>
        <p:blipFill rotWithShape="1">
          <a:blip r:embed="rId25" cstate="print">
            <a:extLst>
              <a:ext uri="{28A0092B-C50C-407E-A947-70E740481C1C}">
                <a14:useLocalDpi xmlns:a14="http://schemas.microsoft.com/office/drawing/2010/main" val="0"/>
              </a:ext>
            </a:extLst>
          </a:blip>
          <a:srcRect/>
          <a:stretch/>
        </p:blipFill>
        <p:spPr>
          <a:xfrm>
            <a:off x="5454556" y="3628354"/>
            <a:ext cx="149320" cy="103217"/>
          </a:xfrm>
          <a:prstGeom prst="rect">
            <a:avLst/>
          </a:prstGeom>
        </p:spPr>
      </p:pic>
      <p:pic>
        <p:nvPicPr>
          <p:cNvPr id="75" name="Picture 74" descr="A picture containing window, clock, crossword puzzle, indoor&#10;&#10;Description generated with very high confidence">
            <a:extLst>
              <a:ext uri="{FF2B5EF4-FFF2-40B4-BE49-F238E27FC236}">
                <a16:creationId xmlns="" xmlns:a16="http://schemas.microsoft.com/office/drawing/2014/main" id="{15BB1E78-61C5-42B3-9DB2-121599ADE0CC}"/>
              </a:ext>
            </a:extLst>
          </p:cNvPr>
          <p:cNvPicPr>
            <a:picLocks noChangeAspect="1"/>
          </p:cNvPicPr>
          <p:nvPr/>
        </p:nvPicPr>
        <p:blipFill rotWithShape="1">
          <a:blip r:embed="rId26" cstate="print">
            <a:extLst>
              <a:ext uri="{28A0092B-C50C-407E-A947-70E740481C1C}">
                <a14:useLocalDpi xmlns:a14="http://schemas.microsoft.com/office/drawing/2010/main" val="0"/>
              </a:ext>
            </a:extLst>
          </a:blip>
          <a:srcRect/>
          <a:stretch/>
        </p:blipFill>
        <p:spPr>
          <a:xfrm>
            <a:off x="5454556" y="3740048"/>
            <a:ext cx="127094" cy="126894"/>
          </a:xfrm>
          <a:prstGeom prst="rect">
            <a:avLst/>
          </a:prstGeom>
        </p:spPr>
      </p:pic>
      <p:pic>
        <p:nvPicPr>
          <p:cNvPr id="76" name="Picture 75" descr="A picture containing window, clock, crossword puzzle, indoor&#10;&#10;Description generated with very high confidence">
            <a:extLst>
              <a:ext uri="{FF2B5EF4-FFF2-40B4-BE49-F238E27FC236}">
                <a16:creationId xmlns="" xmlns:a16="http://schemas.microsoft.com/office/drawing/2014/main" id="{B60513E1-9C45-4CA3-A21A-9766D7BBAC9F}"/>
              </a:ext>
            </a:extLst>
          </p:cNvPr>
          <p:cNvPicPr>
            <a:picLocks noChangeAspect="1"/>
          </p:cNvPicPr>
          <p:nvPr/>
        </p:nvPicPr>
        <p:blipFill rotWithShape="1">
          <a:blip r:embed="rId27" cstate="print">
            <a:extLst>
              <a:ext uri="{28A0092B-C50C-407E-A947-70E740481C1C}">
                <a14:useLocalDpi xmlns:a14="http://schemas.microsoft.com/office/drawing/2010/main" val="0"/>
              </a:ext>
            </a:extLst>
          </a:blip>
          <a:srcRect/>
          <a:stretch/>
        </p:blipFill>
        <p:spPr>
          <a:xfrm>
            <a:off x="5639282" y="3254556"/>
            <a:ext cx="116992" cy="124358"/>
          </a:xfrm>
          <a:prstGeom prst="rect">
            <a:avLst/>
          </a:prstGeom>
        </p:spPr>
      </p:pic>
      <p:pic>
        <p:nvPicPr>
          <p:cNvPr id="77" name="Picture 76" descr="A picture containing window, clock, crossword puzzle, indoor&#10;&#10;Description generated with very high confidence">
            <a:extLst>
              <a:ext uri="{FF2B5EF4-FFF2-40B4-BE49-F238E27FC236}">
                <a16:creationId xmlns="" xmlns:a16="http://schemas.microsoft.com/office/drawing/2014/main" id="{54B6F7FD-9542-48C8-BCC5-BDC1001AFC10}"/>
              </a:ext>
            </a:extLst>
          </p:cNvPr>
          <p:cNvPicPr>
            <a:picLocks noChangeAspect="1"/>
          </p:cNvPicPr>
          <p:nvPr/>
        </p:nvPicPr>
        <p:blipFill rotWithShape="1">
          <a:blip r:embed="rId28" cstate="print">
            <a:extLst>
              <a:ext uri="{28A0092B-C50C-407E-A947-70E740481C1C}">
                <a14:useLocalDpi xmlns:a14="http://schemas.microsoft.com/office/drawing/2010/main" val="0"/>
              </a:ext>
            </a:extLst>
          </a:blip>
          <a:srcRect/>
          <a:stretch/>
        </p:blipFill>
        <p:spPr>
          <a:xfrm>
            <a:off x="5639282" y="3390155"/>
            <a:ext cx="116992" cy="113842"/>
          </a:xfrm>
          <a:prstGeom prst="rect">
            <a:avLst/>
          </a:prstGeom>
        </p:spPr>
      </p:pic>
      <p:pic>
        <p:nvPicPr>
          <p:cNvPr id="78" name="Picture 77">
            <a:extLst>
              <a:ext uri="{FF2B5EF4-FFF2-40B4-BE49-F238E27FC236}">
                <a16:creationId xmlns="" xmlns:a16="http://schemas.microsoft.com/office/drawing/2014/main" id="{4C1FAA7A-BBEC-4B5D-B344-C24DD92542B8}"/>
              </a:ext>
            </a:extLst>
          </p:cNvPr>
          <p:cNvPicPr>
            <a:picLocks noChangeAspect="1"/>
          </p:cNvPicPr>
          <p:nvPr/>
        </p:nvPicPr>
        <p:blipFill rotWithShape="1">
          <a:blip r:embed="rId30" cstate="print">
            <a:extLst>
              <a:ext uri="{28A0092B-C50C-407E-A947-70E740481C1C}">
                <a14:useLocalDpi xmlns:a14="http://schemas.microsoft.com/office/drawing/2010/main" val="0"/>
              </a:ext>
            </a:extLst>
          </a:blip>
          <a:srcRect/>
          <a:stretch/>
        </p:blipFill>
        <p:spPr>
          <a:xfrm>
            <a:off x="6477000" y="2783840"/>
            <a:ext cx="314959" cy="253330"/>
          </a:xfrm>
          <a:prstGeom prst="rect">
            <a:avLst/>
          </a:prstGeom>
        </p:spPr>
      </p:pic>
      <p:pic>
        <p:nvPicPr>
          <p:cNvPr id="79" name="Picture 78">
            <a:extLst>
              <a:ext uri="{FF2B5EF4-FFF2-40B4-BE49-F238E27FC236}">
                <a16:creationId xmlns="" xmlns:a16="http://schemas.microsoft.com/office/drawing/2014/main" id="{257EE1B5-485F-4444-B11D-7AF1698C7AC0}"/>
              </a:ext>
            </a:extLst>
          </p:cNvPr>
          <p:cNvPicPr>
            <a:picLocks noChangeAspect="1"/>
          </p:cNvPicPr>
          <p:nvPr/>
        </p:nvPicPr>
        <p:blipFill rotWithShape="1">
          <a:blip r:embed="rId30" cstate="print">
            <a:extLst>
              <a:ext uri="{28A0092B-C50C-407E-A947-70E740481C1C}">
                <a14:useLocalDpi xmlns:a14="http://schemas.microsoft.com/office/drawing/2010/main" val="0"/>
              </a:ext>
            </a:extLst>
          </a:blip>
          <a:srcRect/>
          <a:stretch/>
        </p:blipFill>
        <p:spPr>
          <a:xfrm>
            <a:off x="6476999" y="5974547"/>
            <a:ext cx="314959" cy="253330"/>
          </a:xfrm>
          <a:prstGeom prst="rect">
            <a:avLst/>
          </a:prstGeom>
        </p:spPr>
      </p:pic>
      <p:pic>
        <p:nvPicPr>
          <p:cNvPr id="80" name="Picture 79" descr="A picture containing window, clock, crossword puzzle, indoor&#10;&#10;Description generated with very high confidence">
            <a:extLst>
              <a:ext uri="{FF2B5EF4-FFF2-40B4-BE49-F238E27FC236}">
                <a16:creationId xmlns="" xmlns:a16="http://schemas.microsoft.com/office/drawing/2014/main" id="{6D4A98A0-EC50-4B9D-A7FB-ECF3436139A5}"/>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2871282" y="4682706"/>
            <a:ext cx="319196" cy="1074286"/>
          </a:xfrm>
          <a:prstGeom prst="rect">
            <a:avLst/>
          </a:prstGeom>
        </p:spPr>
      </p:pic>
      <p:pic>
        <p:nvPicPr>
          <p:cNvPr id="81" name="Picture 80" descr="A picture containing window, clock, crossword puzzle, indoor&#10;&#10;Description generated with very high confidence">
            <a:extLst>
              <a:ext uri="{FF2B5EF4-FFF2-40B4-BE49-F238E27FC236}">
                <a16:creationId xmlns="" xmlns:a16="http://schemas.microsoft.com/office/drawing/2014/main" id="{BA40E15E-7048-4A46-BB0E-CC25230DEEB6}"/>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3138179" y="4682706"/>
            <a:ext cx="450944" cy="1074286"/>
          </a:xfrm>
          <a:prstGeom prst="rect">
            <a:avLst/>
          </a:prstGeom>
        </p:spPr>
      </p:pic>
      <p:pic>
        <p:nvPicPr>
          <p:cNvPr id="95" name="Picture 94">
            <a:extLst>
              <a:ext uri="{FF2B5EF4-FFF2-40B4-BE49-F238E27FC236}">
                <a16:creationId xmlns="" xmlns:a16="http://schemas.microsoft.com/office/drawing/2014/main" id="{95925A52-4ACA-47C2-9500-D461BC801A63}"/>
              </a:ext>
            </a:extLst>
          </p:cNvPr>
          <p:cNvPicPr>
            <a:picLocks noChangeAspect="1"/>
          </p:cNvPicPr>
          <p:nvPr/>
        </p:nvPicPr>
        <p:blipFill rotWithShape="1">
          <a:blip r:embed="rId31" cstate="print">
            <a:extLst>
              <a:ext uri="{28A0092B-C50C-407E-A947-70E740481C1C}">
                <a14:useLocalDpi xmlns:a14="http://schemas.microsoft.com/office/drawing/2010/main" val="0"/>
              </a:ext>
            </a:extLst>
          </a:blip>
          <a:srcRect b="-14737"/>
          <a:stretch/>
        </p:blipFill>
        <p:spPr>
          <a:xfrm>
            <a:off x="7505840" y="5909652"/>
            <a:ext cx="365126" cy="362321"/>
          </a:xfrm>
          <a:prstGeom prst="rect">
            <a:avLst/>
          </a:prstGeom>
        </p:spPr>
      </p:pic>
      <p:pic>
        <p:nvPicPr>
          <p:cNvPr id="97" name="Picture 96">
            <a:extLst>
              <a:ext uri="{FF2B5EF4-FFF2-40B4-BE49-F238E27FC236}">
                <a16:creationId xmlns="" xmlns:a16="http://schemas.microsoft.com/office/drawing/2014/main" id="{817A883B-C822-46C6-8FD6-FEB384E8BA62}"/>
              </a:ext>
            </a:extLst>
          </p:cNvPr>
          <p:cNvPicPr>
            <a:picLocks noChangeAspect="1"/>
          </p:cNvPicPr>
          <p:nvPr/>
        </p:nvPicPr>
        <p:blipFill rotWithShape="1">
          <a:blip r:embed="rId31" cstate="print">
            <a:extLst>
              <a:ext uri="{28A0092B-C50C-407E-A947-70E740481C1C}">
                <a14:useLocalDpi xmlns:a14="http://schemas.microsoft.com/office/drawing/2010/main" val="0"/>
              </a:ext>
            </a:extLst>
          </a:blip>
          <a:srcRect b="-14737"/>
          <a:stretch/>
        </p:blipFill>
        <p:spPr>
          <a:xfrm>
            <a:off x="7482177" y="2743128"/>
            <a:ext cx="365126" cy="362321"/>
          </a:xfrm>
          <a:prstGeom prst="rect">
            <a:avLst/>
          </a:prstGeom>
        </p:spPr>
      </p:pic>
      <p:sp>
        <p:nvSpPr>
          <p:cNvPr id="98" name="TextBox 97">
            <a:extLst>
              <a:ext uri="{FF2B5EF4-FFF2-40B4-BE49-F238E27FC236}">
                <a16:creationId xmlns="" xmlns:a16="http://schemas.microsoft.com/office/drawing/2014/main" id="{85B51BCA-DD3F-4CD8-A8F3-8CAAD8DA0517}"/>
              </a:ext>
            </a:extLst>
          </p:cNvPr>
          <p:cNvSpPr txBox="1"/>
          <p:nvPr/>
        </p:nvSpPr>
        <p:spPr bwMode="auto">
          <a:xfrm>
            <a:off x="6944267" y="2048781"/>
            <a:ext cx="14955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panose="020B0503030403020204" pitchFamily="34" charset="0"/>
                <a:ea typeface="Myriad Pro Semibold" charset="0"/>
                <a:cs typeface="Myriad Pro Semibold" charset="0"/>
              </a:rPr>
              <a:t>=  £63</a:t>
            </a:r>
          </a:p>
        </p:txBody>
      </p:sp>
      <p:pic>
        <p:nvPicPr>
          <p:cNvPr id="96" name="Picture 95" descr="A screen shot of a window&#10;&#10;Description generated with high confidence">
            <a:extLst>
              <a:ext uri="{FF2B5EF4-FFF2-40B4-BE49-F238E27FC236}">
                <a16:creationId xmlns="" xmlns:a16="http://schemas.microsoft.com/office/drawing/2014/main" id="{77457390-BAC2-4CE2-8B6F-D44A085E7BC2}"/>
              </a:ext>
            </a:extLst>
          </p:cNvPr>
          <p:cNvPicPr>
            <a:picLocks noChangeAspect="1"/>
          </p:cNvPicPr>
          <p:nvPr/>
        </p:nvPicPr>
        <p:blipFill rotWithShape="1">
          <a:blip r:embed="rId32" cstate="print">
            <a:extLst>
              <a:ext uri="{28A0092B-C50C-407E-A947-70E740481C1C}">
                <a14:useLocalDpi xmlns:a14="http://schemas.microsoft.com/office/drawing/2010/main" val="0"/>
              </a:ext>
            </a:extLst>
          </a:blip>
          <a:srcRect/>
          <a:stretch/>
        </p:blipFill>
        <p:spPr>
          <a:xfrm>
            <a:off x="5482950" y="4687044"/>
            <a:ext cx="102934" cy="930280"/>
          </a:xfrm>
          <a:prstGeom prst="rect">
            <a:avLst/>
          </a:prstGeom>
        </p:spPr>
      </p:pic>
      <p:pic>
        <p:nvPicPr>
          <p:cNvPr id="99" name="Picture 98" descr="A picture containing window, clock, crossword puzzle, indoor&#10;&#10;Description generated with very high confidence">
            <a:extLst>
              <a:ext uri="{FF2B5EF4-FFF2-40B4-BE49-F238E27FC236}">
                <a16:creationId xmlns="" xmlns:a16="http://schemas.microsoft.com/office/drawing/2014/main" id="{0C0FD0EE-5BD8-4554-A412-4487D4403378}"/>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2871282" y="4681471"/>
            <a:ext cx="319196" cy="1074286"/>
          </a:xfrm>
          <a:prstGeom prst="rect">
            <a:avLst/>
          </a:prstGeom>
        </p:spPr>
      </p:pic>
      <p:pic>
        <p:nvPicPr>
          <p:cNvPr id="100" name="Picture 99" descr="A picture containing window, clock, crossword puzzle, indoor&#10;&#10;Description generated with very high confidence">
            <a:extLst>
              <a:ext uri="{FF2B5EF4-FFF2-40B4-BE49-F238E27FC236}">
                <a16:creationId xmlns="" xmlns:a16="http://schemas.microsoft.com/office/drawing/2014/main" id="{7DB77D8C-9681-40EE-A594-6B67FD18A4F7}"/>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3136591" y="4681471"/>
            <a:ext cx="450944" cy="1074286"/>
          </a:xfrm>
          <a:prstGeom prst="rect">
            <a:avLst/>
          </a:prstGeom>
        </p:spPr>
      </p:pic>
      <p:pic>
        <p:nvPicPr>
          <p:cNvPr id="104" name="Picture 103" descr="A screen shot of a window&#10;&#10;Description generated with high confidence">
            <a:extLst>
              <a:ext uri="{FF2B5EF4-FFF2-40B4-BE49-F238E27FC236}">
                <a16:creationId xmlns="" xmlns:a16="http://schemas.microsoft.com/office/drawing/2014/main" id="{064112B3-6700-4A1B-B367-A42D3AB8B7A3}"/>
              </a:ext>
            </a:extLst>
          </p:cNvPr>
          <p:cNvPicPr>
            <a:picLocks noChangeAspect="1"/>
          </p:cNvPicPr>
          <p:nvPr/>
        </p:nvPicPr>
        <p:blipFill rotWithShape="1">
          <a:blip r:embed="rId32" cstate="print">
            <a:extLst>
              <a:ext uri="{28A0092B-C50C-407E-A947-70E740481C1C}">
                <a14:useLocalDpi xmlns:a14="http://schemas.microsoft.com/office/drawing/2010/main" val="0"/>
              </a:ext>
            </a:extLst>
          </a:blip>
          <a:srcRect/>
          <a:stretch/>
        </p:blipFill>
        <p:spPr>
          <a:xfrm>
            <a:off x="5481642" y="4687044"/>
            <a:ext cx="102934" cy="930280"/>
          </a:xfrm>
          <a:prstGeom prst="rect">
            <a:avLst/>
          </a:prstGeom>
        </p:spPr>
      </p:pic>
      <p:pic>
        <p:nvPicPr>
          <p:cNvPr id="63" name="Picture 62">
            <a:extLst>
              <a:ext uri="{FF2B5EF4-FFF2-40B4-BE49-F238E27FC236}">
                <a16:creationId xmlns="" xmlns:a16="http://schemas.microsoft.com/office/drawing/2014/main" id="{4C22570C-AA42-458E-A391-65C94AB99448}"/>
              </a:ext>
            </a:extLst>
          </p:cNvPr>
          <p:cNvPicPr>
            <a:picLocks noChangeAspect="1"/>
          </p:cNvPicPr>
          <p:nvPr/>
        </p:nvPicPr>
        <p:blipFill rotWithShape="1">
          <a:blip r:embed="rId33" cstate="print">
            <a:extLst>
              <a:ext uri="{28A0092B-C50C-407E-A947-70E740481C1C}">
                <a14:useLocalDpi xmlns:a14="http://schemas.microsoft.com/office/drawing/2010/main" val="0"/>
              </a:ext>
            </a:extLst>
          </a:blip>
          <a:srcRect/>
          <a:stretch/>
        </p:blipFill>
        <p:spPr>
          <a:xfrm>
            <a:off x="4169736" y="2743128"/>
            <a:ext cx="247649" cy="285253"/>
          </a:xfrm>
          <a:prstGeom prst="rect">
            <a:avLst/>
          </a:prstGeom>
        </p:spPr>
      </p:pic>
      <p:pic>
        <p:nvPicPr>
          <p:cNvPr id="64" name="Picture 63">
            <a:extLst>
              <a:ext uri="{FF2B5EF4-FFF2-40B4-BE49-F238E27FC236}">
                <a16:creationId xmlns="" xmlns:a16="http://schemas.microsoft.com/office/drawing/2014/main" id="{3B737201-897D-44B7-BD51-2C054FD51179}"/>
              </a:ext>
            </a:extLst>
          </p:cNvPr>
          <p:cNvPicPr>
            <a:picLocks noChangeAspect="1"/>
          </p:cNvPicPr>
          <p:nvPr/>
        </p:nvPicPr>
        <p:blipFill rotWithShape="1">
          <a:blip r:embed="rId34" cstate="print">
            <a:extLst>
              <a:ext uri="{28A0092B-C50C-407E-A947-70E740481C1C}">
                <a14:useLocalDpi xmlns:a14="http://schemas.microsoft.com/office/drawing/2010/main" val="0"/>
              </a:ext>
            </a:extLst>
          </a:blip>
          <a:srcRect t="-3781"/>
          <a:stretch/>
        </p:blipFill>
        <p:spPr>
          <a:xfrm>
            <a:off x="5138161" y="2721408"/>
            <a:ext cx="416718" cy="348456"/>
          </a:xfrm>
          <a:prstGeom prst="rect">
            <a:avLst/>
          </a:prstGeom>
        </p:spPr>
      </p:pic>
      <p:pic>
        <p:nvPicPr>
          <p:cNvPr id="101" name="Picture 100" descr="A picture containing window, clock, crossword puzzle, indoor&#10;&#10;Description generated with very high confidence">
            <a:extLst>
              <a:ext uri="{FF2B5EF4-FFF2-40B4-BE49-F238E27FC236}">
                <a16:creationId xmlns="" xmlns:a16="http://schemas.microsoft.com/office/drawing/2014/main" id="{742690B0-05DD-4437-BB22-EDF688D60C9D}"/>
              </a:ext>
            </a:extLst>
          </p:cNvPr>
          <p:cNvPicPr>
            <a:picLocks noChangeAspect="1"/>
          </p:cNvPicPr>
          <p:nvPr/>
        </p:nvPicPr>
        <p:blipFill rotWithShape="1">
          <a:blip r:embed="rId22" cstate="print">
            <a:extLst>
              <a:ext uri="{28A0092B-C50C-407E-A947-70E740481C1C}">
                <a14:useLocalDpi xmlns:a14="http://schemas.microsoft.com/office/drawing/2010/main" val="0"/>
              </a:ext>
            </a:extLst>
          </a:blip>
          <a:srcRect/>
          <a:stretch/>
        </p:blipFill>
        <p:spPr>
          <a:xfrm>
            <a:off x="5602279" y="4672452"/>
            <a:ext cx="126733" cy="140963"/>
          </a:xfrm>
          <a:prstGeom prst="rect">
            <a:avLst/>
          </a:prstGeom>
        </p:spPr>
      </p:pic>
      <p:pic>
        <p:nvPicPr>
          <p:cNvPr id="102" name="Picture 101" descr="A picture containing window, clock, crossword puzzle, indoor&#10;&#10;Description generated with very high confidence">
            <a:extLst>
              <a:ext uri="{FF2B5EF4-FFF2-40B4-BE49-F238E27FC236}">
                <a16:creationId xmlns="" xmlns:a16="http://schemas.microsoft.com/office/drawing/2014/main" id="{546AB7EA-6AB5-4C7C-A28C-1899D36539F6}"/>
              </a:ext>
            </a:extLst>
          </p:cNvPr>
          <p:cNvPicPr>
            <a:picLocks noChangeAspect="1"/>
          </p:cNvPicPr>
          <p:nvPr/>
        </p:nvPicPr>
        <p:blipFill rotWithShape="1">
          <a:blip r:embed="rId27" cstate="print">
            <a:extLst>
              <a:ext uri="{28A0092B-C50C-407E-A947-70E740481C1C}">
                <a14:useLocalDpi xmlns:a14="http://schemas.microsoft.com/office/drawing/2010/main" val="0"/>
              </a:ext>
            </a:extLst>
          </a:blip>
          <a:srcRect/>
          <a:stretch/>
        </p:blipFill>
        <p:spPr>
          <a:xfrm>
            <a:off x="5617342" y="4808142"/>
            <a:ext cx="116992" cy="124358"/>
          </a:xfrm>
          <a:prstGeom prst="rect">
            <a:avLst/>
          </a:prstGeom>
        </p:spPr>
      </p:pic>
      <p:pic>
        <p:nvPicPr>
          <p:cNvPr id="103" name="Picture 102" descr="A picture containing window, clock, crossword puzzle, indoor&#10;&#10;Description generated with very high confidence">
            <a:extLst>
              <a:ext uri="{FF2B5EF4-FFF2-40B4-BE49-F238E27FC236}">
                <a16:creationId xmlns="" xmlns:a16="http://schemas.microsoft.com/office/drawing/2014/main" id="{A239CCB0-C7B9-4CA0-9608-32C65CAEA0EA}"/>
              </a:ext>
            </a:extLst>
          </p:cNvPr>
          <p:cNvPicPr>
            <a:picLocks noChangeAspect="1"/>
          </p:cNvPicPr>
          <p:nvPr/>
        </p:nvPicPr>
        <p:blipFill rotWithShape="1">
          <a:blip r:embed="rId28" cstate="print">
            <a:extLst>
              <a:ext uri="{28A0092B-C50C-407E-A947-70E740481C1C}">
                <a14:useLocalDpi xmlns:a14="http://schemas.microsoft.com/office/drawing/2010/main" val="0"/>
              </a:ext>
            </a:extLst>
          </a:blip>
          <a:srcRect/>
          <a:stretch/>
        </p:blipFill>
        <p:spPr>
          <a:xfrm>
            <a:off x="5618401" y="4940565"/>
            <a:ext cx="116992" cy="113842"/>
          </a:xfrm>
          <a:prstGeom prst="rect">
            <a:avLst/>
          </a:prstGeom>
        </p:spPr>
      </p:pic>
      <p:cxnSp>
        <p:nvCxnSpPr>
          <p:cNvPr id="62" name="Straight Arrow Connector 61">
            <a:extLst>
              <a:ext uri="{FF2B5EF4-FFF2-40B4-BE49-F238E27FC236}">
                <a16:creationId xmlns="" xmlns:a16="http://schemas.microsoft.com/office/drawing/2014/main" id="{D6988BC0-CFD4-4E85-8ED4-CDA693A5D70D}"/>
              </a:ext>
            </a:extLst>
          </p:cNvPr>
          <p:cNvCxnSpPr>
            <a:cxnSpLocks/>
          </p:cNvCxnSpPr>
          <p:nvPr/>
        </p:nvCxnSpPr>
        <p:spPr bwMode="auto">
          <a:xfrm>
            <a:off x="3433484" y="4207197"/>
            <a:ext cx="1930149" cy="406873"/>
          </a:xfrm>
          <a:prstGeom prst="straightConnector1">
            <a:avLst/>
          </a:prstGeom>
          <a:noFill/>
          <a:ln w="12700"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82" name="Picture 81" descr="A screen shot of a window&#10;&#10;Description generated with high confidence">
            <a:extLst>
              <a:ext uri="{FF2B5EF4-FFF2-40B4-BE49-F238E27FC236}">
                <a16:creationId xmlns="" xmlns:a16="http://schemas.microsoft.com/office/drawing/2014/main" id="{D5CEE918-3FFA-417A-B95F-429EFE616C8A}"/>
              </a:ext>
            </a:extLst>
          </p:cNvPr>
          <p:cNvPicPr>
            <a:picLocks noChangeAspect="1"/>
          </p:cNvPicPr>
          <p:nvPr/>
        </p:nvPicPr>
        <p:blipFill rotWithShape="1">
          <a:blip r:embed="rId35" cstate="print">
            <a:extLst>
              <a:ext uri="{28A0092B-C50C-407E-A947-70E740481C1C}">
                <a14:useLocalDpi xmlns:a14="http://schemas.microsoft.com/office/drawing/2010/main" val="0"/>
              </a:ext>
            </a:extLst>
          </a:blip>
          <a:srcRect/>
          <a:stretch/>
        </p:blipFill>
        <p:spPr>
          <a:xfrm>
            <a:off x="5554879" y="4217597"/>
            <a:ext cx="163279" cy="425451"/>
          </a:xfrm>
          <a:prstGeom prst="rect">
            <a:avLst/>
          </a:prstGeom>
        </p:spPr>
      </p:pic>
    </p:spTree>
    <p:extLst>
      <p:ext uri="{BB962C8B-B14F-4D97-AF65-F5344CB8AC3E}">
        <p14:creationId xmlns:p14="http://schemas.microsoft.com/office/powerpoint/2010/main" val="1089456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fade">
                                      <p:cBhvr>
                                        <p:cTn id="10" dur="500"/>
                                        <p:tgtEl>
                                          <p:spTgt spid="63"/>
                                        </p:tgtEl>
                                      </p:cBhvr>
                                    </p:animEffect>
                                  </p:childTnLst>
                                </p:cTn>
                              </p:par>
                              <p:par>
                                <p:cTn id="11" presetID="10" presetClass="entr" presetSubtype="0" fill="hold" nodeType="withEffect">
                                  <p:stCondLst>
                                    <p:cond delay="0"/>
                                  </p:stCondLst>
                                  <p:childTnLst>
                                    <p:set>
                                      <p:cBhvr>
                                        <p:cTn id="12" dur="1" fill="hold">
                                          <p:stCondLst>
                                            <p:cond delay="0"/>
                                          </p:stCondLst>
                                        </p:cTn>
                                        <p:tgtEl>
                                          <p:spTgt spid="64"/>
                                        </p:tgtEl>
                                        <p:attrNameLst>
                                          <p:attrName>style.visibility</p:attrName>
                                        </p:attrNameLst>
                                      </p:cBhvr>
                                      <p:to>
                                        <p:strVal val="visible"/>
                                      </p:to>
                                    </p:set>
                                    <p:animEffect transition="in" filter="fade">
                                      <p:cBhvr>
                                        <p:cTn id="13" dur="500"/>
                                        <p:tgtEl>
                                          <p:spTgt spid="6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par>
                                <p:cTn id="22" presetID="10" presetClass="entr" presetSubtype="0" fill="hold"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500"/>
                                        <p:tgtEl>
                                          <p:spTgt spid="39"/>
                                        </p:tgtEl>
                                      </p:cBhvr>
                                    </p:animEffect>
                                  </p:childTnLst>
                                </p:cTn>
                              </p:par>
                              <p:par>
                                <p:cTn id="25" presetID="10"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par>
                                <p:cTn id="28" presetID="10" presetClass="entr" presetSubtype="0" fill="hold" nodeType="with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fade">
                                      <p:cBhvr>
                                        <p:cTn id="30" dur="500"/>
                                        <p:tgtEl>
                                          <p:spTgt spid="42"/>
                                        </p:tgtEl>
                                      </p:cBhvr>
                                    </p:animEffect>
                                  </p:childTnLst>
                                </p:cTn>
                              </p:par>
                              <p:par>
                                <p:cTn id="31" presetID="10" presetClass="entr" presetSubtype="0" fill="hold" nodeType="with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500"/>
                                        <p:tgtEl>
                                          <p:spTgt spid="46"/>
                                        </p:tgtEl>
                                      </p:cBhvr>
                                    </p:animEffect>
                                  </p:childTnLst>
                                </p:cTn>
                              </p:par>
                              <p:par>
                                <p:cTn id="34" presetID="10"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500"/>
                                        <p:tgtEl>
                                          <p:spTgt spid="44"/>
                                        </p:tgtEl>
                                      </p:cBhvr>
                                    </p:animEffect>
                                  </p:childTnLst>
                                </p:cTn>
                              </p:par>
                              <p:par>
                                <p:cTn id="37" presetID="10" presetClass="entr" presetSubtype="0" fill="hold" nodeType="with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fade">
                                      <p:cBhvr>
                                        <p:cTn id="39" dur="500"/>
                                        <p:tgtEl>
                                          <p:spTgt spid="4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par>
                                <p:cTn id="45" presetID="10" presetClass="entr" presetSubtype="0" fill="hold" nodeType="with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500"/>
                                        <p:tgtEl>
                                          <p:spTgt spid="32"/>
                                        </p:tgtEl>
                                      </p:cBhvr>
                                    </p:animEffect>
                                  </p:childTnLst>
                                </p:cTn>
                              </p:par>
                              <p:par>
                                <p:cTn id="48" presetID="10" presetClass="entr" presetSubtype="0"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500"/>
                                        <p:tgtEl>
                                          <p:spTgt spid="47"/>
                                        </p:tgtEl>
                                      </p:cBhvr>
                                    </p:animEffect>
                                  </p:childTnLst>
                                </p:cTn>
                              </p:par>
                              <p:par>
                                <p:cTn id="51" presetID="10" presetClass="entr" presetSubtype="0" fill="hold" nodeType="withEffect">
                                  <p:stCondLst>
                                    <p:cond delay="0"/>
                                  </p:stCondLst>
                                  <p:childTnLst>
                                    <p:set>
                                      <p:cBhvr>
                                        <p:cTn id="52" dur="1" fill="hold">
                                          <p:stCondLst>
                                            <p:cond delay="0"/>
                                          </p:stCondLst>
                                        </p:cTn>
                                        <p:tgtEl>
                                          <p:spTgt spid="49"/>
                                        </p:tgtEl>
                                        <p:attrNameLst>
                                          <p:attrName>style.visibility</p:attrName>
                                        </p:attrNameLst>
                                      </p:cBhvr>
                                      <p:to>
                                        <p:strVal val="visible"/>
                                      </p:to>
                                    </p:set>
                                    <p:animEffect transition="in" filter="fade">
                                      <p:cBhvr>
                                        <p:cTn id="53" dur="500"/>
                                        <p:tgtEl>
                                          <p:spTgt spid="49"/>
                                        </p:tgtEl>
                                      </p:cBhvr>
                                    </p:animEffect>
                                  </p:childTnLst>
                                </p:cTn>
                              </p:par>
                              <p:par>
                                <p:cTn id="54" presetID="10" presetClass="entr" presetSubtype="0" fill="hold" nodeType="withEffect">
                                  <p:stCondLst>
                                    <p:cond delay="0"/>
                                  </p:stCondLst>
                                  <p:childTnLst>
                                    <p:set>
                                      <p:cBhvr>
                                        <p:cTn id="55" dur="1" fill="hold">
                                          <p:stCondLst>
                                            <p:cond delay="0"/>
                                          </p:stCondLst>
                                        </p:cTn>
                                        <p:tgtEl>
                                          <p:spTgt spid="48"/>
                                        </p:tgtEl>
                                        <p:attrNameLst>
                                          <p:attrName>style.visibility</p:attrName>
                                        </p:attrNameLst>
                                      </p:cBhvr>
                                      <p:to>
                                        <p:strVal val="visible"/>
                                      </p:to>
                                    </p:set>
                                    <p:animEffect transition="in" filter="fade">
                                      <p:cBhvr>
                                        <p:cTn id="56" dur="500"/>
                                        <p:tgtEl>
                                          <p:spTgt spid="48"/>
                                        </p:tgtEl>
                                      </p:cBhvr>
                                    </p:animEffect>
                                  </p:childTnLst>
                                </p:cTn>
                              </p:par>
                              <p:par>
                                <p:cTn id="57" presetID="10" presetClass="entr" presetSubtype="0" fill="hold" nodeType="with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fade">
                                      <p:cBhvr>
                                        <p:cTn id="59" dur="500"/>
                                        <p:tgtEl>
                                          <p:spTgt spid="50"/>
                                        </p:tgtEl>
                                      </p:cBhvr>
                                    </p:animEffect>
                                  </p:childTnLst>
                                </p:cTn>
                              </p:par>
                              <p:par>
                                <p:cTn id="60" presetID="10"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500"/>
                                        <p:tgtEl>
                                          <p:spTgt spid="51"/>
                                        </p:tgtEl>
                                      </p:cBhvr>
                                    </p:animEffect>
                                  </p:childTnLst>
                                </p:cTn>
                              </p:par>
                              <p:par>
                                <p:cTn id="63" presetID="10" presetClass="entr" presetSubtype="0" fill="hold" nodeType="with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500"/>
                                        <p:tgtEl>
                                          <p:spTgt spid="52"/>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500"/>
                                        <p:tgtEl>
                                          <p:spTgt spid="8"/>
                                        </p:tgtEl>
                                      </p:cBhvr>
                                    </p:animEffect>
                                  </p:childTnLst>
                                </p:cTn>
                              </p:par>
                              <p:par>
                                <p:cTn id="71" presetID="10" presetClass="entr" presetSubtype="0" fill="hold" nodeType="with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fade">
                                      <p:cBhvr>
                                        <p:cTn id="73" dur="500"/>
                                        <p:tgtEl>
                                          <p:spTgt spid="27"/>
                                        </p:tgtEl>
                                      </p:cBhvr>
                                    </p:animEffect>
                                  </p:childTnLst>
                                </p:cTn>
                              </p:par>
                            </p:childTnLst>
                          </p:cTn>
                        </p:par>
                        <p:par>
                          <p:cTn id="74" fill="hold">
                            <p:stCondLst>
                              <p:cond delay="500"/>
                            </p:stCondLst>
                            <p:childTnLst>
                              <p:par>
                                <p:cTn id="75" presetID="10" presetClass="entr" presetSubtype="0" fill="hold"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fade">
                                      <p:cBhvr>
                                        <p:cTn id="77" dur="500"/>
                                        <p:tgtEl>
                                          <p:spTgt spid="10"/>
                                        </p:tgtEl>
                                      </p:cBhvr>
                                    </p:animEffect>
                                  </p:childTnLst>
                                </p:cTn>
                              </p:par>
                              <p:par>
                                <p:cTn id="78" presetID="10" presetClass="entr" presetSubtype="0" fill="hold" nodeType="with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fade">
                                      <p:cBhvr>
                                        <p:cTn id="80" dur="500"/>
                                        <p:tgtEl>
                                          <p:spTgt spid="30"/>
                                        </p:tgtEl>
                                      </p:cBhvr>
                                    </p:animEffect>
                                  </p:childTnLst>
                                </p:cTn>
                              </p:par>
                              <p:par>
                                <p:cTn id="81" presetID="10" presetClass="entr" presetSubtype="0" fill="hold" nodeType="withEffect">
                                  <p:stCondLst>
                                    <p:cond delay="0"/>
                                  </p:stCondLst>
                                  <p:childTnLst>
                                    <p:set>
                                      <p:cBhvr>
                                        <p:cTn id="82" dur="1" fill="hold">
                                          <p:stCondLst>
                                            <p:cond delay="0"/>
                                          </p:stCondLst>
                                        </p:cTn>
                                        <p:tgtEl>
                                          <p:spTgt spid="33"/>
                                        </p:tgtEl>
                                        <p:attrNameLst>
                                          <p:attrName>style.visibility</p:attrName>
                                        </p:attrNameLst>
                                      </p:cBhvr>
                                      <p:to>
                                        <p:strVal val="visible"/>
                                      </p:to>
                                    </p:set>
                                    <p:animEffect transition="in" filter="fade">
                                      <p:cBhvr>
                                        <p:cTn id="83" dur="500"/>
                                        <p:tgtEl>
                                          <p:spTgt spid="33"/>
                                        </p:tgtEl>
                                      </p:cBhvr>
                                    </p:animEffect>
                                  </p:childTnLst>
                                </p:cTn>
                              </p:par>
                              <p:par>
                                <p:cTn id="84" presetID="10" presetClass="entr" presetSubtype="0" fill="hold" nodeType="with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fade">
                                      <p:cBhvr>
                                        <p:cTn id="86" dur="500"/>
                                        <p:tgtEl>
                                          <p:spTgt spid="34"/>
                                        </p:tgtEl>
                                      </p:cBhvr>
                                    </p:animEffect>
                                  </p:childTnLst>
                                </p:cTn>
                              </p:par>
                            </p:childTnLst>
                          </p:cTn>
                        </p:par>
                      </p:childTnLst>
                    </p:cTn>
                  </p:par>
                  <p:par>
                    <p:cTn id="87" fill="hold">
                      <p:stCondLst>
                        <p:cond delay="indefinite"/>
                      </p:stCondLst>
                      <p:childTnLst>
                        <p:par>
                          <p:cTn id="88" fill="hold">
                            <p:stCondLst>
                              <p:cond delay="0"/>
                            </p:stCondLst>
                            <p:childTnLst>
                              <p:par>
                                <p:cTn id="89" presetID="42" presetClass="path" presetSubtype="0" accel="50000" decel="50000" fill="hold" nodeType="clickEffect">
                                  <p:stCondLst>
                                    <p:cond delay="0"/>
                                  </p:stCondLst>
                                  <p:childTnLst>
                                    <p:animMotion origin="layout" path="M -0.00018 -2.96296E-6 L -0.00018 0.21065 " pathEditMode="relative" rAng="0" ptsTypes="AA">
                                      <p:cBhvr>
                                        <p:cTn id="90" dur="2000" fill="hold"/>
                                        <p:tgtEl>
                                          <p:spTgt spid="33"/>
                                        </p:tgtEl>
                                        <p:attrNameLst>
                                          <p:attrName>ppt_x</p:attrName>
                                          <p:attrName>ppt_y</p:attrName>
                                        </p:attrNameLst>
                                      </p:cBhvr>
                                      <p:rCtr x="0" y="10532"/>
                                    </p:animMotion>
                                  </p:childTnLst>
                                </p:cTn>
                              </p:par>
                              <p:par>
                                <p:cTn id="91" presetID="42" presetClass="path" presetSubtype="0" accel="50000" decel="50000" fill="hold" nodeType="withEffect">
                                  <p:stCondLst>
                                    <p:cond delay="0"/>
                                  </p:stCondLst>
                                  <p:childTnLst>
                                    <p:animMotion origin="layout" path="M 8.33333E-7 -2.96296E-6 L -0.19427 0.21019 " pathEditMode="relative" rAng="0" ptsTypes="AA">
                                      <p:cBhvr>
                                        <p:cTn id="92" dur="2000" fill="hold"/>
                                        <p:tgtEl>
                                          <p:spTgt spid="34"/>
                                        </p:tgtEl>
                                        <p:attrNameLst>
                                          <p:attrName>ppt_x</p:attrName>
                                          <p:attrName>ppt_y</p:attrName>
                                        </p:attrNameLst>
                                      </p:cBhvr>
                                      <p:rCtr x="-9722" y="10509"/>
                                    </p:animMotion>
                                  </p:childTnLst>
                                </p:cTn>
                              </p:par>
                            </p:childTnLst>
                          </p:cTn>
                        </p:par>
                        <p:par>
                          <p:cTn id="93" fill="hold">
                            <p:stCondLst>
                              <p:cond delay="2000"/>
                            </p:stCondLst>
                            <p:childTnLst>
                              <p:par>
                                <p:cTn id="94" presetID="10" presetClass="entr" presetSubtype="0" fill="hold" nodeType="afterEffect">
                                  <p:stCondLst>
                                    <p:cond delay="0"/>
                                  </p:stCondLst>
                                  <p:childTnLst>
                                    <p:set>
                                      <p:cBhvr>
                                        <p:cTn id="95" dur="1" fill="hold">
                                          <p:stCondLst>
                                            <p:cond delay="0"/>
                                          </p:stCondLst>
                                        </p:cTn>
                                        <p:tgtEl>
                                          <p:spTgt spid="99"/>
                                        </p:tgtEl>
                                        <p:attrNameLst>
                                          <p:attrName>style.visibility</p:attrName>
                                        </p:attrNameLst>
                                      </p:cBhvr>
                                      <p:to>
                                        <p:strVal val="visible"/>
                                      </p:to>
                                    </p:set>
                                    <p:animEffect transition="in" filter="fade">
                                      <p:cBhvr>
                                        <p:cTn id="96" dur="500"/>
                                        <p:tgtEl>
                                          <p:spTgt spid="99"/>
                                        </p:tgtEl>
                                      </p:cBhvr>
                                    </p:animEffect>
                                  </p:childTnLst>
                                </p:cTn>
                              </p:par>
                              <p:par>
                                <p:cTn id="97" presetID="10" presetClass="entr" presetSubtype="0" fill="hold" nodeType="withEffect">
                                  <p:stCondLst>
                                    <p:cond delay="0"/>
                                  </p:stCondLst>
                                  <p:childTnLst>
                                    <p:set>
                                      <p:cBhvr>
                                        <p:cTn id="98" dur="1" fill="hold">
                                          <p:stCondLst>
                                            <p:cond delay="0"/>
                                          </p:stCondLst>
                                        </p:cTn>
                                        <p:tgtEl>
                                          <p:spTgt spid="100"/>
                                        </p:tgtEl>
                                        <p:attrNameLst>
                                          <p:attrName>style.visibility</p:attrName>
                                        </p:attrNameLst>
                                      </p:cBhvr>
                                      <p:to>
                                        <p:strVal val="visible"/>
                                      </p:to>
                                    </p:set>
                                    <p:animEffect transition="in" filter="fade">
                                      <p:cBhvr>
                                        <p:cTn id="99" dur="500"/>
                                        <p:tgtEl>
                                          <p:spTgt spid="100"/>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nodeType="clickEffect">
                                  <p:stCondLst>
                                    <p:cond delay="0"/>
                                  </p:stCondLst>
                                  <p:childTnLst>
                                    <p:set>
                                      <p:cBhvr>
                                        <p:cTn id="103" dur="1" fill="hold">
                                          <p:stCondLst>
                                            <p:cond delay="0"/>
                                          </p:stCondLst>
                                        </p:cTn>
                                        <p:tgtEl>
                                          <p:spTgt spid="35"/>
                                        </p:tgtEl>
                                        <p:attrNameLst>
                                          <p:attrName>style.visibility</p:attrName>
                                        </p:attrNameLst>
                                      </p:cBhvr>
                                      <p:to>
                                        <p:strVal val="visible"/>
                                      </p:to>
                                    </p:set>
                                    <p:animEffect transition="in" filter="fade">
                                      <p:cBhvr>
                                        <p:cTn id="104" dur="500"/>
                                        <p:tgtEl>
                                          <p:spTgt spid="35"/>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nodeType="click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500"/>
                                        <p:tgtEl>
                                          <p:spTgt spid="36"/>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nodeType="clickEffect">
                                  <p:stCondLst>
                                    <p:cond delay="0"/>
                                  </p:stCondLst>
                                  <p:childTnLst>
                                    <p:set>
                                      <p:cBhvr>
                                        <p:cTn id="113" dur="1" fill="hold">
                                          <p:stCondLst>
                                            <p:cond delay="0"/>
                                          </p:stCondLst>
                                        </p:cTn>
                                        <p:tgtEl>
                                          <p:spTgt spid="37"/>
                                        </p:tgtEl>
                                        <p:attrNameLst>
                                          <p:attrName>style.visibility</p:attrName>
                                        </p:attrNameLst>
                                      </p:cBhvr>
                                      <p:to>
                                        <p:strVal val="visible"/>
                                      </p:to>
                                    </p:set>
                                    <p:animEffect transition="in" filter="fade">
                                      <p:cBhvr>
                                        <p:cTn id="114" dur="500"/>
                                        <p:tgtEl>
                                          <p:spTgt spid="37"/>
                                        </p:tgtEl>
                                      </p:cBhvr>
                                    </p:animEffect>
                                  </p:childTnLst>
                                </p:cTn>
                              </p:par>
                              <p:par>
                                <p:cTn id="115" presetID="10" presetClass="entr" presetSubtype="0" fill="hold" nodeType="with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fade">
                                      <p:cBhvr>
                                        <p:cTn id="117" dur="500"/>
                                        <p:tgtEl>
                                          <p:spTgt spid="38"/>
                                        </p:tgtEl>
                                      </p:cBhvr>
                                    </p:animEffect>
                                  </p:childTnLst>
                                </p:cTn>
                              </p:par>
                              <p:par>
                                <p:cTn id="118" presetID="10" presetClass="entr" presetSubtype="0"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par>
                                <p:cTn id="121" presetID="10" presetClass="entr" presetSubtype="0" fill="hold" nodeType="withEffect">
                                  <p:stCondLst>
                                    <p:cond delay="0"/>
                                  </p:stCondLst>
                                  <p:childTnLst>
                                    <p:set>
                                      <p:cBhvr>
                                        <p:cTn id="122" dur="1" fill="hold">
                                          <p:stCondLst>
                                            <p:cond delay="0"/>
                                          </p:stCondLst>
                                        </p:cTn>
                                        <p:tgtEl>
                                          <p:spTgt spid="67"/>
                                        </p:tgtEl>
                                        <p:attrNameLst>
                                          <p:attrName>style.visibility</p:attrName>
                                        </p:attrNameLst>
                                      </p:cBhvr>
                                      <p:to>
                                        <p:strVal val="visible"/>
                                      </p:to>
                                    </p:set>
                                    <p:animEffect transition="in" filter="fade">
                                      <p:cBhvr>
                                        <p:cTn id="123" dur="500"/>
                                        <p:tgtEl>
                                          <p:spTgt spid="67"/>
                                        </p:tgtEl>
                                      </p:cBhvr>
                                    </p:animEffect>
                                  </p:childTnLst>
                                </p:cTn>
                              </p:par>
                              <p:par>
                                <p:cTn id="124" presetID="10" presetClass="entr" presetSubtype="0" fill="hold" nodeType="withEffect">
                                  <p:stCondLst>
                                    <p:cond delay="0"/>
                                  </p:stCondLst>
                                  <p:childTnLst>
                                    <p:set>
                                      <p:cBhvr>
                                        <p:cTn id="125" dur="1" fill="hold">
                                          <p:stCondLst>
                                            <p:cond delay="0"/>
                                          </p:stCondLst>
                                        </p:cTn>
                                        <p:tgtEl>
                                          <p:spTgt spid="68"/>
                                        </p:tgtEl>
                                        <p:attrNameLst>
                                          <p:attrName>style.visibility</p:attrName>
                                        </p:attrNameLst>
                                      </p:cBhvr>
                                      <p:to>
                                        <p:strVal val="visible"/>
                                      </p:to>
                                    </p:set>
                                    <p:animEffect transition="in" filter="fade">
                                      <p:cBhvr>
                                        <p:cTn id="126" dur="500"/>
                                        <p:tgtEl>
                                          <p:spTgt spid="68"/>
                                        </p:tgtEl>
                                      </p:cBhvr>
                                    </p:animEffect>
                                  </p:childTnLst>
                                </p:cTn>
                              </p:par>
                              <p:par>
                                <p:cTn id="127" presetID="10" presetClass="entr" presetSubtype="0" fill="hold" nodeType="withEffect">
                                  <p:stCondLst>
                                    <p:cond delay="0"/>
                                  </p:stCondLst>
                                  <p:childTnLst>
                                    <p:set>
                                      <p:cBhvr>
                                        <p:cTn id="128" dur="1" fill="hold">
                                          <p:stCondLst>
                                            <p:cond delay="0"/>
                                          </p:stCondLst>
                                        </p:cTn>
                                        <p:tgtEl>
                                          <p:spTgt spid="71"/>
                                        </p:tgtEl>
                                        <p:attrNameLst>
                                          <p:attrName>style.visibility</p:attrName>
                                        </p:attrNameLst>
                                      </p:cBhvr>
                                      <p:to>
                                        <p:strVal val="visible"/>
                                      </p:to>
                                    </p:set>
                                    <p:animEffect transition="in" filter="fade">
                                      <p:cBhvr>
                                        <p:cTn id="129" dur="500"/>
                                        <p:tgtEl>
                                          <p:spTgt spid="71"/>
                                        </p:tgtEl>
                                      </p:cBhvr>
                                    </p:animEffect>
                                  </p:childTnLst>
                                </p:cTn>
                              </p:par>
                              <p:par>
                                <p:cTn id="130" presetID="10" presetClass="entr" presetSubtype="0" fill="hold" nodeType="withEffect">
                                  <p:stCondLst>
                                    <p:cond delay="0"/>
                                  </p:stCondLst>
                                  <p:childTnLst>
                                    <p:set>
                                      <p:cBhvr>
                                        <p:cTn id="131" dur="1" fill="hold">
                                          <p:stCondLst>
                                            <p:cond delay="0"/>
                                          </p:stCondLst>
                                        </p:cTn>
                                        <p:tgtEl>
                                          <p:spTgt spid="69"/>
                                        </p:tgtEl>
                                        <p:attrNameLst>
                                          <p:attrName>style.visibility</p:attrName>
                                        </p:attrNameLst>
                                      </p:cBhvr>
                                      <p:to>
                                        <p:strVal val="visible"/>
                                      </p:to>
                                    </p:set>
                                    <p:animEffect transition="in" filter="fade">
                                      <p:cBhvr>
                                        <p:cTn id="132" dur="500"/>
                                        <p:tgtEl>
                                          <p:spTgt spid="69"/>
                                        </p:tgtEl>
                                      </p:cBhvr>
                                    </p:animEffect>
                                  </p:childTnLst>
                                </p:cTn>
                              </p:par>
                              <p:par>
                                <p:cTn id="133" presetID="10" presetClass="entr" presetSubtype="0" fill="hold" nodeType="withEffect">
                                  <p:stCondLst>
                                    <p:cond delay="0"/>
                                  </p:stCondLst>
                                  <p:childTnLst>
                                    <p:set>
                                      <p:cBhvr>
                                        <p:cTn id="134" dur="1" fill="hold">
                                          <p:stCondLst>
                                            <p:cond delay="0"/>
                                          </p:stCondLst>
                                        </p:cTn>
                                        <p:tgtEl>
                                          <p:spTgt spid="70"/>
                                        </p:tgtEl>
                                        <p:attrNameLst>
                                          <p:attrName>style.visibility</p:attrName>
                                        </p:attrNameLst>
                                      </p:cBhvr>
                                      <p:to>
                                        <p:strVal val="visible"/>
                                      </p:to>
                                    </p:set>
                                    <p:animEffect transition="in" filter="fade">
                                      <p:cBhvr>
                                        <p:cTn id="135" dur="500"/>
                                        <p:tgtEl>
                                          <p:spTgt spid="70"/>
                                        </p:tgtEl>
                                      </p:cBhvr>
                                    </p:animEffect>
                                  </p:childTnLst>
                                </p:cTn>
                              </p:par>
                              <p:par>
                                <p:cTn id="136" presetID="10" presetClass="entr" presetSubtype="0" fill="hold" nodeType="withEffect">
                                  <p:stCondLst>
                                    <p:cond delay="0"/>
                                  </p:stCondLst>
                                  <p:childTnLst>
                                    <p:set>
                                      <p:cBhvr>
                                        <p:cTn id="137" dur="1" fill="hold">
                                          <p:stCondLst>
                                            <p:cond delay="0"/>
                                          </p:stCondLst>
                                        </p:cTn>
                                        <p:tgtEl>
                                          <p:spTgt spid="66"/>
                                        </p:tgtEl>
                                        <p:attrNameLst>
                                          <p:attrName>style.visibility</p:attrName>
                                        </p:attrNameLst>
                                      </p:cBhvr>
                                      <p:to>
                                        <p:strVal val="visible"/>
                                      </p:to>
                                    </p:set>
                                    <p:animEffect transition="in" filter="fade">
                                      <p:cBhvr>
                                        <p:cTn id="138" dur="500"/>
                                        <p:tgtEl>
                                          <p:spTgt spid="66"/>
                                        </p:tgtEl>
                                      </p:cBhvr>
                                    </p:animEffect>
                                  </p:childTnLst>
                                </p:cTn>
                              </p:par>
                              <p:par>
                                <p:cTn id="139" presetID="10" presetClass="entr" presetSubtype="0" fill="hold" nodeType="withEffect">
                                  <p:stCondLst>
                                    <p:cond delay="0"/>
                                  </p:stCondLst>
                                  <p:childTnLst>
                                    <p:set>
                                      <p:cBhvr>
                                        <p:cTn id="140" dur="1" fill="hold">
                                          <p:stCondLst>
                                            <p:cond delay="0"/>
                                          </p:stCondLst>
                                        </p:cTn>
                                        <p:tgtEl>
                                          <p:spTgt spid="72"/>
                                        </p:tgtEl>
                                        <p:attrNameLst>
                                          <p:attrName>style.visibility</p:attrName>
                                        </p:attrNameLst>
                                      </p:cBhvr>
                                      <p:to>
                                        <p:strVal val="visible"/>
                                      </p:to>
                                    </p:set>
                                    <p:animEffect transition="in" filter="fade">
                                      <p:cBhvr>
                                        <p:cTn id="141" dur="500"/>
                                        <p:tgtEl>
                                          <p:spTgt spid="72"/>
                                        </p:tgtEl>
                                      </p:cBhvr>
                                    </p:animEffect>
                                  </p:childTnLst>
                                </p:cTn>
                              </p:par>
                              <p:par>
                                <p:cTn id="142" presetID="10" presetClass="entr" presetSubtype="0" fill="hold" nodeType="withEffect">
                                  <p:stCondLst>
                                    <p:cond delay="0"/>
                                  </p:stCondLst>
                                  <p:childTnLst>
                                    <p:set>
                                      <p:cBhvr>
                                        <p:cTn id="143" dur="1" fill="hold">
                                          <p:stCondLst>
                                            <p:cond delay="0"/>
                                          </p:stCondLst>
                                        </p:cTn>
                                        <p:tgtEl>
                                          <p:spTgt spid="74"/>
                                        </p:tgtEl>
                                        <p:attrNameLst>
                                          <p:attrName>style.visibility</p:attrName>
                                        </p:attrNameLst>
                                      </p:cBhvr>
                                      <p:to>
                                        <p:strVal val="visible"/>
                                      </p:to>
                                    </p:set>
                                    <p:animEffect transition="in" filter="fade">
                                      <p:cBhvr>
                                        <p:cTn id="144" dur="500"/>
                                        <p:tgtEl>
                                          <p:spTgt spid="74"/>
                                        </p:tgtEl>
                                      </p:cBhvr>
                                    </p:animEffect>
                                  </p:childTnLst>
                                </p:cTn>
                              </p:par>
                              <p:par>
                                <p:cTn id="145" presetID="10" presetClass="entr" presetSubtype="0" fill="hold" nodeType="withEffect">
                                  <p:stCondLst>
                                    <p:cond delay="0"/>
                                  </p:stCondLst>
                                  <p:childTnLst>
                                    <p:set>
                                      <p:cBhvr>
                                        <p:cTn id="146" dur="1" fill="hold">
                                          <p:stCondLst>
                                            <p:cond delay="0"/>
                                          </p:stCondLst>
                                        </p:cTn>
                                        <p:tgtEl>
                                          <p:spTgt spid="73"/>
                                        </p:tgtEl>
                                        <p:attrNameLst>
                                          <p:attrName>style.visibility</p:attrName>
                                        </p:attrNameLst>
                                      </p:cBhvr>
                                      <p:to>
                                        <p:strVal val="visible"/>
                                      </p:to>
                                    </p:set>
                                    <p:animEffect transition="in" filter="fade">
                                      <p:cBhvr>
                                        <p:cTn id="147" dur="500"/>
                                        <p:tgtEl>
                                          <p:spTgt spid="73"/>
                                        </p:tgtEl>
                                      </p:cBhvr>
                                    </p:animEffect>
                                  </p:childTnLst>
                                </p:cTn>
                              </p:par>
                              <p:par>
                                <p:cTn id="148" presetID="10" presetClass="entr" presetSubtype="0" fill="hold" nodeType="with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500"/>
                                        <p:tgtEl>
                                          <p:spTgt spid="75"/>
                                        </p:tgtEl>
                                      </p:cBhvr>
                                    </p:animEffect>
                                  </p:childTnLst>
                                </p:cTn>
                              </p:par>
                              <p:par>
                                <p:cTn id="151" presetID="10" presetClass="entr" presetSubtype="0" fill="hold" nodeType="withEffect">
                                  <p:stCondLst>
                                    <p:cond delay="0"/>
                                  </p:stCondLst>
                                  <p:childTnLst>
                                    <p:set>
                                      <p:cBhvr>
                                        <p:cTn id="152" dur="1" fill="hold">
                                          <p:stCondLst>
                                            <p:cond delay="0"/>
                                          </p:stCondLst>
                                        </p:cTn>
                                        <p:tgtEl>
                                          <p:spTgt spid="76"/>
                                        </p:tgtEl>
                                        <p:attrNameLst>
                                          <p:attrName>style.visibility</p:attrName>
                                        </p:attrNameLst>
                                      </p:cBhvr>
                                      <p:to>
                                        <p:strVal val="visible"/>
                                      </p:to>
                                    </p:set>
                                    <p:animEffect transition="in" filter="fade">
                                      <p:cBhvr>
                                        <p:cTn id="153" dur="500"/>
                                        <p:tgtEl>
                                          <p:spTgt spid="76"/>
                                        </p:tgtEl>
                                      </p:cBhvr>
                                    </p:animEffect>
                                  </p:childTnLst>
                                </p:cTn>
                              </p:par>
                              <p:par>
                                <p:cTn id="154" presetID="10" presetClass="entr" presetSubtype="0" fill="hold" nodeType="withEffect">
                                  <p:stCondLst>
                                    <p:cond delay="0"/>
                                  </p:stCondLst>
                                  <p:childTnLst>
                                    <p:set>
                                      <p:cBhvr>
                                        <p:cTn id="155" dur="1" fill="hold">
                                          <p:stCondLst>
                                            <p:cond delay="0"/>
                                          </p:stCondLst>
                                        </p:cTn>
                                        <p:tgtEl>
                                          <p:spTgt spid="77"/>
                                        </p:tgtEl>
                                        <p:attrNameLst>
                                          <p:attrName>style.visibility</p:attrName>
                                        </p:attrNameLst>
                                      </p:cBhvr>
                                      <p:to>
                                        <p:strVal val="visible"/>
                                      </p:to>
                                    </p:set>
                                    <p:animEffect transition="in" filter="fade">
                                      <p:cBhvr>
                                        <p:cTn id="156" dur="500"/>
                                        <p:tgtEl>
                                          <p:spTgt spid="77"/>
                                        </p:tgtEl>
                                      </p:cBhvr>
                                    </p:animEffect>
                                  </p:childTnLst>
                                </p:cTn>
                              </p:par>
                            </p:childTnLst>
                          </p:cTn>
                        </p:par>
                        <p:par>
                          <p:cTn id="157" fill="hold">
                            <p:stCondLst>
                              <p:cond delay="500"/>
                            </p:stCondLst>
                            <p:childTnLst>
                              <p:par>
                                <p:cTn id="158" presetID="10" presetClass="entr" presetSubtype="0" fill="hold" nodeType="afterEffect">
                                  <p:stCondLst>
                                    <p:cond delay="0"/>
                                  </p:stCondLst>
                                  <p:childTnLst>
                                    <p:set>
                                      <p:cBhvr>
                                        <p:cTn id="159" dur="1" fill="hold">
                                          <p:stCondLst>
                                            <p:cond delay="0"/>
                                          </p:stCondLst>
                                        </p:cTn>
                                        <p:tgtEl>
                                          <p:spTgt spid="82"/>
                                        </p:tgtEl>
                                        <p:attrNameLst>
                                          <p:attrName>style.visibility</p:attrName>
                                        </p:attrNameLst>
                                      </p:cBhvr>
                                      <p:to>
                                        <p:strVal val="visible"/>
                                      </p:to>
                                    </p:set>
                                    <p:animEffect transition="in" filter="fade">
                                      <p:cBhvr>
                                        <p:cTn id="160" dur="500"/>
                                        <p:tgtEl>
                                          <p:spTgt spid="82"/>
                                        </p:tgtEl>
                                      </p:cBhvr>
                                    </p:animEffect>
                                  </p:childTnLst>
                                </p:cTn>
                              </p:par>
                              <p:par>
                                <p:cTn id="161" presetID="10" presetClass="entr" presetSubtype="0" fill="hold" nodeType="withEffect">
                                  <p:stCondLst>
                                    <p:cond delay="0"/>
                                  </p:stCondLst>
                                  <p:childTnLst>
                                    <p:set>
                                      <p:cBhvr>
                                        <p:cTn id="162" dur="1" fill="hold">
                                          <p:stCondLst>
                                            <p:cond delay="0"/>
                                          </p:stCondLst>
                                        </p:cTn>
                                        <p:tgtEl>
                                          <p:spTgt spid="62"/>
                                        </p:tgtEl>
                                        <p:attrNameLst>
                                          <p:attrName>style.visibility</p:attrName>
                                        </p:attrNameLst>
                                      </p:cBhvr>
                                      <p:to>
                                        <p:strVal val="visible"/>
                                      </p:to>
                                    </p:set>
                                    <p:animEffect transition="in" filter="fade">
                                      <p:cBhvr>
                                        <p:cTn id="163" dur="500"/>
                                        <p:tgtEl>
                                          <p:spTgt spid="62"/>
                                        </p:tgtEl>
                                      </p:cBhvr>
                                    </p:animEffect>
                                  </p:childTnLst>
                                </p:cTn>
                              </p:par>
                            </p:childTnLst>
                          </p:cTn>
                        </p:par>
                      </p:childTnLst>
                    </p:cTn>
                  </p:par>
                  <p:par>
                    <p:cTn id="164" fill="hold">
                      <p:stCondLst>
                        <p:cond delay="indefinite"/>
                      </p:stCondLst>
                      <p:childTnLst>
                        <p:par>
                          <p:cTn id="165" fill="hold">
                            <p:stCondLst>
                              <p:cond delay="0"/>
                            </p:stCondLst>
                            <p:childTnLst>
                              <p:par>
                                <p:cTn id="166" presetID="42" presetClass="path" presetSubtype="0" accel="50000" decel="50000" fill="hold" nodeType="clickEffect">
                                  <p:stCondLst>
                                    <p:cond delay="0"/>
                                  </p:stCondLst>
                                  <p:childTnLst>
                                    <p:animMotion origin="layout" path="M 2.5E-6 1.11111E-6 L 2.5E-6 0.20903 " pathEditMode="relative" rAng="0" ptsTypes="AA">
                                      <p:cBhvr>
                                        <p:cTn id="167" dur="2000" fill="hold"/>
                                        <p:tgtEl>
                                          <p:spTgt spid="66"/>
                                        </p:tgtEl>
                                        <p:attrNameLst>
                                          <p:attrName>ppt_x</p:attrName>
                                          <p:attrName>ppt_y</p:attrName>
                                        </p:attrNameLst>
                                      </p:cBhvr>
                                      <p:rCtr x="0" y="10440"/>
                                    </p:animMotion>
                                  </p:childTnLst>
                                </p:cTn>
                              </p:par>
                              <p:par>
                                <p:cTn id="168" presetID="42" presetClass="path" presetSubtype="0" accel="50000" decel="50000" fill="hold" nodeType="withEffect">
                                  <p:stCondLst>
                                    <p:cond delay="0"/>
                                  </p:stCondLst>
                                  <p:childTnLst>
                                    <p:animMotion origin="layout" path="M 2.5E-6 0.00023 L 2.5E-6 0.20903 " pathEditMode="relative" rAng="0" ptsTypes="AA">
                                      <p:cBhvr>
                                        <p:cTn id="169" dur="2000" fill="hold"/>
                                        <p:tgtEl>
                                          <p:spTgt spid="72"/>
                                        </p:tgtEl>
                                        <p:attrNameLst>
                                          <p:attrName>ppt_x</p:attrName>
                                          <p:attrName>ppt_y</p:attrName>
                                        </p:attrNameLst>
                                      </p:cBhvr>
                                      <p:rCtr x="0" y="10440"/>
                                    </p:animMotion>
                                  </p:childTnLst>
                                </p:cTn>
                              </p:par>
                              <p:par>
                                <p:cTn id="170" presetID="42" presetClass="path" presetSubtype="0" accel="50000" decel="50000" fill="hold" nodeType="withEffect">
                                  <p:stCondLst>
                                    <p:cond delay="0"/>
                                  </p:stCondLst>
                                  <p:childTnLst>
                                    <p:animMotion origin="layout" path="M 2.5E-6 -4.07407E-6 L 2.5E-6 0.20834 " pathEditMode="relative" rAng="0" ptsTypes="AA">
                                      <p:cBhvr>
                                        <p:cTn id="171" dur="2000" fill="hold"/>
                                        <p:tgtEl>
                                          <p:spTgt spid="74"/>
                                        </p:tgtEl>
                                        <p:attrNameLst>
                                          <p:attrName>ppt_x</p:attrName>
                                          <p:attrName>ppt_y</p:attrName>
                                        </p:attrNameLst>
                                      </p:cBhvr>
                                      <p:rCtr x="0" y="10417"/>
                                    </p:animMotion>
                                  </p:childTnLst>
                                </p:cTn>
                              </p:par>
                              <p:par>
                                <p:cTn id="172" presetID="42" presetClass="path" presetSubtype="0" accel="50000" decel="50000" fill="hold" nodeType="withEffect">
                                  <p:stCondLst>
                                    <p:cond delay="0"/>
                                  </p:stCondLst>
                                  <p:childTnLst>
                                    <p:animMotion origin="layout" path="M 2.5E-6 -2.96296E-6 L 2.5E-6 0.2088 " pathEditMode="relative" rAng="0" ptsTypes="AA">
                                      <p:cBhvr>
                                        <p:cTn id="173" dur="2000" fill="hold"/>
                                        <p:tgtEl>
                                          <p:spTgt spid="73"/>
                                        </p:tgtEl>
                                        <p:attrNameLst>
                                          <p:attrName>ppt_x</p:attrName>
                                          <p:attrName>ppt_y</p:attrName>
                                        </p:attrNameLst>
                                      </p:cBhvr>
                                      <p:rCtr x="0" y="10440"/>
                                    </p:animMotion>
                                  </p:childTnLst>
                                </p:cTn>
                              </p:par>
                              <p:par>
                                <p:cTn id="174" presetID="42" presetClass="path" presetSubtype="0" accel="50000" decel="50000" fill="hold" nodeType="withEffect">
                                  <p:stCondLst>
                                    <p:cond delay="0"/>
                                  </p:stCondLst>
                                  <p:childTnLst>
                                    <p:animMotion origin="layout" path="M -2.22222E-6 3.7037E-7 L -2.22222E-6 0.20718 " pathEditMode="relative" rAng="0" ptsTypes="AA">
                                      <p:cBhvr>
                                        <p:cTn id="175" dur="2000" fill="hold"/>
                                        <p:tgtEl>
                                          <p:spTgt spid="75"/>
                                        </p:tgtEl>
                                        <p:attrNameLst>
                                          <p:attrName>ppt_x</p:attrName>
                                          <p:attrName>ppt_y</p:attrName>
                                        </p:attrNameLst>
                                      </p:cBhvr>
                                      <p:rCtr x="0" y="10347"/>
                                    </p:animMotion>
                                  </p:childTnLst>
                                </p:cTn>
                              </p:par>
                              <p:par>
                                <p:cTn id="176" presetID="49" presetClass="path" presetSubtype="0" accel="50000" decel="50000" fill="hold" nodeType="withEffect">
                                  <p:stCondLst>
                                    <p:cond delay="0"/>
                                  </p:stCondLst>
                                  <p:childTnLst>
                                    <p:animMotion origin="layout" path="M 4.44444E-6 1.11111E-6 L 0.22361 0.20903 " pathEditMode="relative" rAng="0" ptsTypes="AA">
                                      <p:cBhvr>
                                        <p:cTn id="177" dur="2000" fill="hold"/>
                                        <p:tgtEl>
                                          <p:spTgt spid="65"/>
                                        </p:tgtEl>
                                        <p:attrNameLst>
                                          <p:attrName>ppt_x</p:attrName>
                                          <p:attrName>ppt_y</p:attrName>
                                        </p:attrNameLst>
                                      </p:cBhvr>
                                      <p:rCtr x="11181" y="10440"/>
                                    </p:animMotion>
                                  </p:childTnLst>
                                </p:cTn>
                              </p:par>
                              <p:par>
                                <p:cTn id="178" presetID="49" presetClass="path" presetSubtype="0" accel="50000" decel="50000" fill="hold" nodeType="withEffect">
                                  <p:stCondLst>
                                    <p:cond delay="0"/>
                                  </p:stCondLst>
                                  <p:childTnLst>
                                    <p:animMotion origin="layout" path="M 2.8379E-17 1.11111E-6 L 0.22379 0.20903 " pathEditMode="relative" rAng="0" ptsTypes="AA">
                                      <p:cBhvr>
                                        <p:cTn id="179" dur="2000" fill="hold"/>
                                        <p:tgtEl>
                                          <p:spTgt spid="67"/>
                                        </p:tgtEl>
                                        <p:attrNameLst>
                                          <p:attrName>ppt_x</p:attrName>
                                          <p:attrName>ppt_y</p:attrName>
                                        </p:attrNameLst>
                                      </p:cBhvr>
                                      <p:rCtr x="11198" y="10440"/>
                                    </p:animMotion>
                                  </p:childTnLst>
                                </p:cTn>
                              </p:par>
                              <p:par>
                                <p:cTn id="180" presetID="49" presetClass="path" presetSubtype="0" accel="50000" decel="50000" fill="hold" nodeType="withEffect">
                                  <p:stCondLst>
                                    <p:cond delay="0"/>
                                  </p:stCondLst>
                                  <p:childTnLst>
                                    <p:animMotion origin="layout" path="M 2.8379E-17 -3.7037E-7 L 0.22414 0.2088 " pathEditMode="relative" rAng="0" ptsTypes="AA">
                                      <p:cBhvr>
                                        <p:cTn id="181" dur="2000" fill="hold"/>
                                        <p:tgtEl>
                                          <p:spTgt spid="68"/>
                                        </p:tgtEl>
                                        <p:attrNameLst>
                                          <p:attrName>ppt_x</p:attrName>
                                          <p:attrName>ppt_y</p:attrName>
                                        </p:attrNameLst>
                                      </p:cBhvr>
                                      <p:rCtr x="11215" y="10347"/>
                                    </p:animMotion>
                                  </p:childTnLst>
                                </p:cTn>
                              </p:par>
                              <p:par>
                                <p:cTn id="182" presetID="49" presetClass="path" presetSubtype="0" accel="50000" decel="50000" fill="hold" nodeType="withEffect">
                                  <p:stCondLst>
                                    <p:cond delay="0"/>
                                  </p:stCondLst>
                                  <p:childTnLst>
                                    <p:animMotion origin="layout" path="M -3.61111E-6 -4.07407E-6 L 0.22448 0.20811 " pathEditMode="relative" rAng="0" ptsTypes="AA">
                                      <p:cBhvr>
                                        <p:cTn id="183" dur="2000" fill="hold"/>
                                        <p:tgtEl>
                                          <p:spTgt spid="69"/>
                                        </p:tgtEl>
                                        <p:attrNameLst>
                                          <p:attrName>ppt_x</p:attrName>
                                          <p:attrName>ppt_y</p:attrName>
                                        </p:attrNameLst>
                                      </p:cBhvr>
                                      <p:rCtr x="11215" y="10394"/>
                                    </p:animMotion>
                                  </p:childTnLst>
                                </p:cTn>
                              </p:par>
                              <p:par>
                                <p:cTn id="184" presetID="49" presetClass="path" presetSubtype="0" accel="50000" decel="50000" fill="hold" nodeType="withEffect">
                                  <p:stCondLst>
                                    <p:cond delay="0"/>
                                  </p:stCondLst>
                                  <p:childTnLst>
                                    <p:animMotion origin="layout" path="M -8.33333E-7 4.07407E-6 L 0.22448 0.20787 " pathEditMode="relative" rAng="0" ptsTypes="AA">
                                      <p:cBhvr>
                                        <p:cTn id="185" dur="2000" fill="hold"/>
                                        <p:tgtEl>
                                          <p:spTgt spid="70"/>
                                        </p:tgtEl>
                                        <p:attrNameLst>
                                          <p:attrName>ppt_x</p:attrName>
                                          <p:attrName>ppt_y</p:attrName>
                                        </p:attrNameLst>
                                      </p:cBhvr>
                                      <p:rCtr x="11198" y="10255"/>
                                    </p:animMotion>
                                  </p:childTnLst>
                                </p:cTn>
                              </p:par>
                              <p:par>
                                <p:cTn id="186" presetID="49" presetClass="path" presetSubtype="0" accel="50000" decel="50000" fill="hold" nodeType="withEffect">
                                  <p:stCondLst>
                                    <p:cond delay="0"/>
                                  </p:stCondLst>
                                  <p:childTnLst>
                                    <p:animMotion origin="layout" path="M -2.22222E-6 1.11111E-6 L 0.23472 0.20903 " pathEditMode="relative" rAng="0" ptsTypes="AA">
                                      <p:cBhvr>
                                        <p:cTn id="187" dur="2000" fill="hold"/>
                                        <p:tgtEl>
                                          <p:spTgt spid="71"/>
                                        </p:tgtEl>
                                        <p:attrNameLst>
                                          <p:attrName>ppt_x</p:attrName>
                                          <p:attrName>ppt_y</p:attrName>
                                        </p:attrNameLst>
                                      </p:cBhvr>
                                      <p:rCtr x="11736" y="10440"/>
                                    </p:animMotion>
                                  </p:childTnLst>
                                </p:cTn>
                              </p:par>
                              <p:par>
                                <p:cTn id="188" presetID="42" presetClass="path" presetSubtype="0" accel="50000" decel="50000" fill="hold" nodeType="withEffect">
                                  <p:stCondLst>
                                    <p:cond delay="0"/>
                                  </p:stCondLst>
                                  <p:childTnLst>
                                    <p:animMotion origin="layout" path="M -2.22222E-6 1.85185E-6 L -0.0026 0.22663 " pathEditMode="relative" rAng="0" ptsTypes="AA">
                                      <p:cBhvr>
                                        <p:cTn id="189" dur="2000" fill="hold"/>
                                        <p:tgtEl>
                                          <p:spTgt spid="76"/>
                                        </p:tgtEl>
                                        <p:attrNameLst>
                                          <p:attrName>ppt_x</p:attrName>
                                          <p:attrName>ppt_y</p:attrName>
                                        </p:attrNameLst>
                                      </p:cBhvr>
                                      <p:rCtr x="-87" y="11227"/>
                                    </p:animMotion>
                                  </p:childTnLst>
                                </p:cTn>
                              </p:par>
                              <p:par>
                                <p:cTn id="190" presetID="42" presetClass="path" presetSubtype="0" accel="50000" decel="50000" fill="hold" nodeType="withEffect">
                                  <p:stCondLst>
                                    <p:cond delay="0"/>
                                  </p:stCondLst>
                                  <p:childTnLst>
                                    <p:animMotion origin="layout" path="M -2.22222E-6 3.7037E-7 L -0.00226 0.22615 " pathEditMode="relative" rAng="0" ptsTypes="AA">
                                      <p:cBhvr>
                                        <p:cTn id="191" dur="2000" fill="hold"/>
                                        <p:tgtEl>
                                          <p:spTgt spid="77"/>
                                        </p:tgtEl>
                                        <p:attrNameLst>
                                          <p:attrName>ppt_x</p:attrName>
                                          <p:attrName>ppt_y</p:attrName>
                                        </p:attrNameLst>
                                      </p:cBhvr>
                                      <p:rCtr x="-69" y="11204"/>
                                    </p:animMotion>
                                  </p:childTnLst>
                                </p:cTn>
                              </p:par>
                            </p:childTnLst>
                          </p:cTn>
                        </p:par>
                      </p:childTnLst>
                    </p:cTn>
                  </p:par>
                  <p:par>
                    <p:cTn id="192" fill="hold">
                      <p:stCondLst>
                        <p:cond delay="indefinite"/>
                      </p:stCondLst>
                      <p:childTnLst>
                        <p:par>
                          <p:cTn id="193" fill="hold">
                            <p:stCondLst>
                              <p:cond delay="0"/>
                            </p:stCondLst>
                            <p:childTnLst>
                              <p:par>
                                <p:cTn id="194" presetID="10" presetClass="entr" presetSubtype="0" fill="hold" nodeType="clickEffect">
                                  <p:stCondLst>
                                    <p:cond delay="0"/>
                                  </p:stCondLst>
                                  <p:childTnLst>
                                    <p:set>
                                      <p:cBhvr>
                                        <p:cTn id="195" dur="1" fill="hold">
                                          <p:stCondLst>
                                            <p:cond delay="0"/>
                                          </p:stCondLst>
                                        </p:cTn>
                                        <p:tgtEl>
                                          <p:spTgt spid="57"/>
                                        </p:tgtEl>
                                        <p:attrNameLst>
                                          <p:attrName>style.visibility</p:attrName>
                                        </p:attrNameLst>
                                      </p:cBhvr>
                                      <p:to>
                                        <p:strVal val="visible"/>
                                      </p:to>
                                    </p:set>
                                    <p:animEffect transition="in" filter="fade">
                                      <p:cBhvr>
                                        <p:cTn id="196" dur="500"/>
                                        <p:tgtEl>
                                          <p:spTgt spid="57"/>
                                        </p:tgtEl>
                                      </p:cBhvr>
                                    </p:animEffect>
                                  </p:childTnLst>
                                </p:cTn>
                              </p:par>
                            </p:childTnLst>
                          </p:cTn>
                        </p:par>
                      </p:childTnLst>
                    </p:cTn>
                  </p:par>
                  <p:par>
                    <p:cTn id="197" fill="hold">
                      <p:stCondLst>
                        <p:cond delay="indefinite"/>
                      </p:stCondLst>
                      <p:childTnLst>
                        <p:par>
                          <p:cTn id="198" fill="hold">
                            <p:stCondLst>
                              <p:cond delay="0"/>
                            </p:stCondLst>
                            <p:childTnLst>
                              <p:par>
                                <p:cTn id="199" presetID="42" presetClass="path" presetSubtype="0" accel="50000" decel="50000" fill="hold" nodeType="clickEffect">
                                  <p:stCondLst>
                                    <p:cond delay="0"/>
                                  </p:stCondLst>
                                  <p:childTnLst>
                                    <p:animMotion origin="layout" path="M 0.22395 0.20949 L 0.23697 0.29537 " pathEditMode="relative" rAng="0" ptsTypes="AA">
                                      <p:cBhvr>
                                        <p:cTn id="200" dur="2000" fill="hold"/>
                                        <p:tgtEl>
                                          <p:spTgt spid="65"/>
                                        </p:tgtEl>
                                        <p:attrNameLst>
                                          <p:attrName>ppt_x</p:attrName>
                                          <p:attrName>ppt_y</p:attrName>
                                        </p:attrNameLst>
                                      </p:cBhvr>
                                      <p:rCtr x="642" y="4282"/>
                                    </p:animMotion>
                                  </p:childTnLst>
                                </p:cTn>
                              </p:par>
                              <p:par>
                                <p:cTn id="201" presetID="42" presetClass="path" presetSubtype="0" accel="50000" decel="50000" fill="hold" nodeType="withEffect">
                                  <p:stCondLst>
                                    <p:cond delay="0"/>
                                  </p:stCondLst>
                                  <p:childTnLst>
                                    <p:animMotion origin="layout" path="M 0.22379 0.20972 L 0.23785 0.29583 " pathEditMode="relative" rAng="0" ptsTypes="AA">
                                      <p:cBhvr>
                                        <p:cTn id="202" dur="2000" fill="hold"/>
                                        <p:tgtEl>
                                          <p:spTgt spid="67"/>
                                        </p:tgtEl>
                                        <p:attrNameLst>
                                          <p:attrName>ppt_x</p:attrName>
                                          <p:attrName>ppt_y</p:attrName>
                                        </p:attrNameLst>
                                      </p:cBhvr>
                                      <p:rCtr x="694" y="4306"/>
                                    </p:animMotion>
                                  </p:childTnLst>
                                </p:cTn>
                              </p:par>
                              <p:par>
                                <p:cTn id="203" presetID="42" presetClass="path" presetSubtype="0" accel="50000" decel="50000" fill="hold" nodeType="withEffect">
                                  <p:stCondLst>
                                    <p:cond delay="0"/>
                                  </p:stCondLst>
                                  <p:childTnLst>
                                    <p:animMotion origin="layout" path="M 0.22414 0.2088 L 0.23785 0.29722 " pathEditMode="relative" rAng="0" ptsTypes="AA">
                                      <p:cBhvr>
                                        <p:cTn id="204" dur="2000" fill="hold"/>
                                        <p:tgtEl>
                                          <p:spTgt spid="68"/>
                                        </p:tgtEl>
                                        <p:attrNameLst>
                                          <p:attrName>ppt_x</p:attrName>
                                          <p:attrName>ppt_y</p:attrName>
                                        </p:attrNameLst>
                                      </p:cBhvr>
                                      <p:rCtr x="677" y="4421"/>
                                    </p:animMotion>
                                  </p:childTnLst>
                                </p:cTn>
                              </p:par>
                              <p:par>
                                <p:cTn id="205" presetID="42" presetClass="path" presetSubtype="0" accel="50000" decel="50000" fill="hold" nodeType="withEffect">
                                  <p:stCondLst>
                                    <p:cond delay="0"/>
                                  </p:stCondLst>
                                  <p:childTnLst>
                                    <p:animMotion origin="layout" path="M 0.22448 0.2081 L 0.23785 0.29699 " pathEditMode="relative" rAng="0" ptsTypes="AA">
                                      <p:cBhvr>
                                        <p:cTn id="206" dur="2000" fill="hold"/>
                                        <p:tgtEl>
                                          <p:spTgt spid="69"/>
                                        </p:tgtEl>
                                        <p:attrNameLst>
                                          <p:attrName>ppt_x</p:attrName>
                                          <p:attrName>ppt_y</p:attrName>
                                        </p:attrNameLst>
                                      </p:cBhvr>
                                      <p:rCtr x="660" y="4444"/>
                                    </p:animMotion>
                                  </p:childTnLst>
                                </p:cTn>
                              </p:par>
                              <p:par>
                                <p:cTn id="207" presetID="42" presetClass="path" presetSubtype="0" accel="50000" decel="50000" fill="hold" nodeType="withEffect">
                                  <p:stCondLst>
                                    <p:cond delay="0"/>
                                  </p:stCondLst>
                                  <p:childTnLst>
                                    <p:animMotion origin="layout" path="M 0.22448 0.20787 L 0.23802 0.29745 " pathEditMode="relative" rAng="0" ptsTypes="AA">
                                      <p:cBhvr>
                                        <p:cTn id="208" dur="2000" fill="hold"/>
                                        <p:tgtEl>
                                          <p:spTgt spid="70"/>
                                        </p:tgtEl>
                                        <p:attrNameLst>
                                          <p:attrName>ppt_x</p:attrName>
                                          <p:attrName>ppt_y</p:attrName>
                                        </p:attrNameLst>
                                      </p:cBhvr>
                                      <p:rCtr x="677" y="4468"/>
                                    </p:animMotion>
                                  </p:childTnLst>
                                </p:cTn>
                              </p:par>
                            </p:childTnLst>
                          </p:cTn>
                        </p:par>
                      </p:childTnLst>
                    </p:cTn>
                  </p:par>
                  <p:par>
                    <p:cTn id="209" fill="hold">
                      <p:stCondLst>
                        <p:cond delay="indefinite"/>
                      </p:stCondLst>
                      <p:childTnLst>
                        <p:par>
                          <p:cTn id="210" fill="hold">
                            <p:stCondLst>
                              <p:cond delay="0"/>
                            </p:stCondLst>
                            <p:childTnLst>
                              <p:par>
                                <p:cTn id="211" presetID="64" presetClass="path" presetSubtype="0" accel="50000" decel="50000" fill="hold" nodeType="clickEffect">
                                  <p:stCondLst>
                                    <p:cond delay="0"/>
                                  </p:stCondLst>
                                  <p:childTnLst>
                                    <p:animMotion origin="layout" path="M -4.72222E-6 0.20903 L 2.5E-6 0.20556 " pathEditMode="relative" rAng="0" ptsTypes="AA">
                                      <p:cBhvr>
                                        <p:cTn id="212" dur="2000" fill="hold"/>
                                        <p:tgtEl>
                                          <p:spTgt spid="72"/>
                                        </p:tgtEl>
                                        <p:attrNameLst>
                                          <p:attrName>ppt_x</p:attrName>
                                          <p:attrName>ppt_y</p:attrName>
                                        </p:attrNameLst>
                                      </p:cBhvr>
                                      <p:rCtr x="-17" y="-208"/>
                                    </p:animMotion>
                                  </p:childTnLst>
                                </p:cTn>
                              </p:par>
                              <p:par>
                                <p:cTn id="213" presetID="64" presetClass="path" presetSubtype="0" accel="50000" decel="50000" fill="hold" nodeType="withEffect">
                                  <p:stCondLst>
                                    <p:cond delay="0"/>
                                  </p:stCondLst>
                                  <p:childTnLst>
                                    <p:animMotion origin="layout" path="M -1.11111E-6 0.20834 L 2.5E-6 0.19607 " pathEditMode="relative" rAng="0" ptsTypes="AA">
                                      <p:cBhvr>
                                        <p:cTn id="214" dur="2000" fill="hold"/>
                                        <p:tgtEl>
                                          <p:spTgt spid="74"/>
                                        </p:tgtEl>
                                        <p:attrNameLst>
                                          <p:attrName>ppt_x</p:attrName>
                                          <p:attrName>ppt_y</p:attrName>
                                        </p:attrNameLst>
                                      </p:cBhvr>
                                      <p:rCtr x="-17" y="-602"/>
                                    </p:animMotion>
                                  </p:childTnLst>
                                </p:cTn>
                              </p:par>
                              <p:par>
                                <p:cTn id="215" presetID="64" presetClass="path" presetSubtype="0" accel="50000" decel="50000" fill="hold" nodeType="withEffect">
                                  <p:stCondLst>
                                    <p:cond delay="0"/>
                                  </p:stCondLst>
                                  <p:childTnLst>
                                    <p:animMotion origin="layout" path="M 2.5E-6 0.2088 L 2.5E-6 0.2007 " pathEditMode="relative" rAng="0" ptsTypes="AA">
                                      <p:cBhvr>
                                        <p:cTn id="216" dur="2000" fill="hold"/>
                                        <p:tgtEl>
                                          <p:spTgt spid="73"/>
                                        </p:tgtEl>
                                        <p:attrNameLst>
                                          <p:attrName>ppt_x</p:attrName>
                                          <p:attrName>ppt_y</p:attrName>
                                        </p:attrNameLst>
                                      </p:cBhvr>
                                      <p:rCtr x="0" y="-394"/>
                                    </p:animMotion>
                                  </p:childTnLst>
                                </p:cTn>
                              </p:par>
                              <p:par>
                                <p:cTn id="217" presetID="64" presetClass="path" presetSubtype="0" accel="50000" decel="50000" fill="hold" nodeType="withEffect">
                                  <p:stCondLst>
                                    <p:cond delay="0"/>
                                  </p:stCondLst>
                                  <p:childTnLst>
                                    <p:animMotion origin="layout" path="M -2.22222E-6 0.20718 L -2.22222E-6 0.19213 " pathEditMode="relative" rAng="0" ptsTypes="AA">
                                      <p:cBhvr>
                                        <p:cTn id="218" dur="2000" fill="hold"/>
                                        <p:tgtEl>
                                          <p:spTgt spid="75"/>
                                        </p:tgtEl>
                                        <p:attrNameLst>
                                          <p:attrName>ppt_x</p:attrName>
                                          <p:attrName>ppt_y</p:attrName>
                                        </p:attrNameLst>
                                      </p:cBhvr>
                                      <p:rCtr x="0" y="-694"/>
                                    </p:animMotion>
                                  </p:childTnLst>
                                </p:cTn>
                              </p:par>
                              <p:par>
                                <p:cTn id="219" presetID="64" presetClass="path" presetSubtype="0" accel="50000" decel="50000" fill="hold" nodeType="withEffect">
                                  <p:stCondLst>
                                    <p:cond delay="0"/>
                                  </p:stCondLst>
                                  <p:childTnLst>
                                    <p:animMotion origin="layout" path="M 0.23698 0.29537 L 0.2375 0.27569 " pathEditMode="relative" rAng="0" ptsTypes="AA">
                                      <p:cBhvr>
                                        <p:cTn id="220" dur="2000" fill="hold"/>
                                        <p:tgtEl>
                                          <p:spTgt spid="65"/>
                                        </p:tgtEl>
                                        <p:attrNameLst>
                                          <p:attrName>ppt_x</p:attrName>
                                          <p:attrName>ppt_y</p:attrName>
                                        </p:attrNameLst>
                                      </p:cBhvr>
                                      <p:rCtr x="0" y="-995"/>
                                    </p:animMotion>
                                  </p:childTnLst>
                                </p:cTn>
                              </p:par>
                              <p:par>
                                <p:cTn id="221" presetID="64" presetClass="path" presetSubtype="0" accel="50000" decel="50000" fill="hold" nodeType="withEffect">
                                  <p:stCondLst>
                                    <p:cond delay="0"/>
                                  </p:stCondLst>
                                  <p:childTnLst>
                                    <p:animMotion origin="layout" path="M 0.23785 0.29584 L 0.23785 0.27245 " pathEditMode="relative" rAng="0" ptsTypes="AA">
                                      <p:cBhvr>
                                        <p:cTn id="222" dur="2000" fill="hold"/>
                                        <p:tgtEl>
                                          <p:spTgt spid="67"/>
                                        </p:tgtEl>
                                        <p:attrNameLst>
                                          <p:attrName>ppt_x</p:attrName>
                                          <p:attrName>ppt_y</p:attrName>
                                        </p:attrNameLst>
                                      </p:cBhvr>
                                      <p:rCtr x="0" y="-1134"/>
                                    </p:animMotion>
                                  </p:childTnLst>
                                </p:cTn>
                              </p:par>
                              <p:par>
                                <p:cTn id="223" presetID="64" presetClass="path" presetSubtype="0" accel="50000" decel="50000" fill="hold" nodeType="withEffect">
                                  <p:stCondLst>
                                    <p:cond delay="0"/>
                                  </p:stCondLst>
                                  <p:childTnLst>
                                    <p:animMotion origin="layout" path="M 0.23784 0.29722 L 0.23785 0.26991 " pathEditMode="relative" rAng="0" ptsTypes="AA">
                                      <p:cBhvr>
                                        <p:cTn id="224" dur="2000" fill="hold"/>
                                        <p:tgtEl>
                                          <p:spTgt spid="68"/>
                                        </p:tgtEl>
                                        <p:attrNameLst>
                                          <p:attrName>ppt_x</p:attrName>
                                          <p:attrName>ppt_y</p:attrName>
                                        </p:attrNameLst>
                                      </p:cBhvr>
                                      <p:rCtr x="-17" y="-1435"/>
                                    </p:animMotion>
                                  </p:childTnLst>
                                </p:cTn>
                              </p:par>
                              <p:par>
                                <p:cTn id="225" presetID="64" presetClass="path" presetSubtype="0" accel="50000" decel="50000" fill="hold" nodeType="withEffect">
                                  <p:stCondLst>
                                    <p:cond delay="0"/>
                                  </p:stCondLst>
                                  <p:childTnLst>
                                    <p:animMotion origin="layout" path="M 0.23784 0.29699 L 0.23785 0.26528 " pathEditMode="relative" rAng="0" ptsTypes="AA">
                                      <p:cBhvr>
                                        <p:cTn id="226" dur="2000" fill="hold"/>
                                        <p:tgtEl>
                                          <p:spTgt spid="69"/>
                                        </p:tgtEl>
                                        <p:attrNameLst>
                                          <p:attrName>ppt_x</p:attrName>
                                          <p:attrName>ppt_y</p:attrName>
                                        </p:attrNameLst>
                                      </p:cBhvr>
                                      <p:rCtr x="-17" y="-1597"/>
                                    </p:animMotion>
                                  </p:childTnLst>
                                </p:cTn>
                              </p:par>
                              <p:par>
                                <p:cTn id="227" presetID="64" presetClass="path" presetSubtype="0" accel="50000" decel="50000" fill="hold" nodeType="withEffect">
                                  <p:stCondLst>
                                    <p:cond delay="0"/>
                                  </p:stCondLst>
                                  <p:childTnLst>
                                    <p:animMotion origin="layout" path="M 0.23802 0.29745 L 0.23785 0.26134 " pathEditMode="relative" rAng="0" ptsTypes="AA">
                                      <p:cBhvr>
                                        <p:cTn id="228" dur="2000" fill="hold"/>
                                        <p:tgtEl>
                                          <p:spTgt spid="70"/>
                                        </p:tgtEl>
                                        <p:attrNameLst>
                                          <p:attrName>ppt_x</p:attrName>
                                          <p:attrName>ppt_y</p:attrName>
                                        </p:attrNameLst>
                                      </p:cBhvr>
                                      <p:rCtr x="0" y="-1713"/>
                                    </p:animMotion>
                                  </p:childTnLst>
                                </p:cTn>
                              </p:par>
                              <p:par>
                                <p:cTn id="229" presetID="10" presetClass="exit" presetSubtype="0" fill="hold" nodeType="withEffect">
                                  <p:stCondLst>
                                    <p:cond delay="1500"/>
                                  </p:stCondLst>
                                  <p:childTnLst>
                                    <p:animEffect transition="out" filter="fade">
                                      <p:cBhvr>
                                        <p:cTn id="230" dur="500"/>
                                        <p:tgtEl>
                                          <p:spTgt spid="65"/>
                                        </p:tgtEl>
                                      </p:cBhvr>
                                    </p:animEffect>
                                    <p:set>
                                      <p:cBhvr>
                                        <p:cTn id="231" dur="1" fill="hold">
                                          <p:stCondLst>
                                            <p:cond delay="499"/>
                                          </p:stCondLst>
                                        </p:cTn>
                                        <p:tgtEl>
                                          <p:spTgt spid="65"/>
                                        </p:tgtEl>
                                        <p:attrNameLst>
                                          <p:attrName>style.visibility</p:attrName>
                                        </p:attrNameLst>
                                      </p:cBhvr>
                                      <p:to>
                                        <p:strVal val="hidden"/>
                                      </p:to>
                                    </p:set>
                                  </p:childTnLst>
                                </p:cTn>
                              </p:par>
                              <p:par>
                                <p:cTn id="232" presetID="10" presetClass="exit" presetSubtype="0" fill="hold" nodeType="withEffect">
                                  <p:stCondLst>
                                    <p:cond delay="1500"/>
                                  </p:stCondLst>
                                  <p:childTnLst>
                                    <p:animEffect transition="out" filter="fade">
                                      <p:cBhvr>
                                        <p:cTn id="233" dur="500"/>
                                        <p:tgtEl>
                                          <p:spTgt spid="67"/>
                                        </p:tgtEl>
                                      </p:cBhvr>
                                    </p:animEffect>
                                    <p:set>
                                      <p:cBhvr>
                                        <p:cTn id="234" dur="1" fill="hold">
                                          <p:stCondLst>
                                            <p:cond delay="499"/>
                                          </p:stCondLst>
                                        </p:cTn>
                                        <p:tgtEl>
                                          <p:spTgt spid="67"/>
                                        </p:tgtEl>
                                        <p:attrNameLst>
                                          <p:attrName>style.visibility</p:attrName>
                                        </p:attrNameLst>
                                      </p:cBhvr>
                                      <p:to>
                                        <p:strVal val="hidden"/>
                                      </p:to>
                                    </p:set>
                                  </p:childTnLst>
                                </p:cTn>
                              </p:par>
                              <p:par>
                                <p:cTn id="235" presetID="10" presetClass="exit" presetSubtype="0" fill="hold" nodeType="withEffect">
                                  <p:stCondLst>
                                    <p:cond delay="1500"/>
                                  </p:stCondLst>
                                  <p:childTnLst>
                                    <p:animEffect transition="out" filter="fade">
                                      <p:cBhvr>
                                        <p:cTn id="236" dur="500"/>
                                        <p:tgtEl>
                                          <p:spTgt spid="68"/>
                                        </p:tgtEl>
                                      </p:cBhvr>
                                    </p:animEffect>
                                    <p:set>
                                      <p:cBhvr>
                                        <p:cTn id="237" dur="1" fill="hold">
                                          <p:stCondLst>
                                            <p:cond delay="499"/>
                                          </p:stCondLst>
                                        </p:cTn>
                                        <p:tgtEl>
                                          <p:spTgt spid="68"/>
                                        </p:tgtEl>
                                        <p:attrNameLst>
                                          <p:attrName>style.visibility</p:attrName>
                                        </p:attrNameLst>
                                      </p:cBhvr>
                                      <p:to>
                                        <p:strVal val="hidden"/>
                                      </p:to>
                                    </p:set>
                                  </p:childTnLst>
                                </p:cTn>
                              </p:par>
                              <p:par>
                                <p:cTn id="238" presetID="10" presetClass="exit" presetSubtype="0" fill="hold" nodeType="withEffect">
                                  <p:stCondLst>
                                    <p:cond delay="1500"/>
                                  </p:stCondLst>
                                  <p:childTnLst>
                                    <p:animEffect transition="out" filter="fade">
                                      <p:cBhvr>
                                        <p:cTn id="239" dur="500"/>
                                        <p:tgtEl>
                                          <p:spTgt spid="69"/>
                                        </p:tgtEl>
                                      </p:cBhvr>
                                    </p:animEffect>
                                    <p:set>
                                      <p:cBhvr>
                                        <p:cTn id="240" dur="1" fill="hold">
                                          <p:stCondLst>
                                            <p:cond delay="499"/>
                                          </p:stCondLst>
                                        </p:cTn>
                                        <p:tgtEl>
                                          <p:spTgt spid="69"/>
                                        </p:tgtEl>
                                        <p:attrNameLst>
                                          <p:attrName>style.visibility</p:attrName>
                                        </p:attrNameLst>
                                      </p:cBhvr>
                                      <p:to>
                                        <p:strVal val="hidden"/>
                                      </p:to>
                                    </p:set>
                                  </p:childTnLst>
                                </p:cTn>
                              </p:par>
                              <p:par>
                                <p:cTn id="241" presetID="10" presetClass="exit" presetSubtype="0" fill="hold" nodeType="withEffect">
                                  <p:stCondLst>
                                    <p:cond delay="1500"/>
                                  </p:stCondLst>
                                  <p:childTnLst>
                                    <p:animEffect transition="out" filter="fade">
                                      <p:cBhvr>
                                        <p:cTn id="242" dur="500"/>
                                        <p:tgtEl>
                                          <p:spTgt spid="70"/>
                                        </p:tgtEl>
                                      </p:cBhvr>
                                    </p:animEffect>
                                    <p:set>
                                      <p:cBhvr>
                                        <p:cTn id="243" dur="1" fill="hold">
                                          <p:stCondLst>
                                            <p:cond delay="499"/>
                                          </p:stCondLst>
                                        </p:cTn>
                                        <p:tgtEl>
                                          <p:spTgt spid="70"/>
                                        </p:tgtEl>
                                        <p:attrNameLst>
                                          <p:attrName>style.visibility</p:attrName>
                                        </p:attrNameLst>
                                      </p:cBhvr>
                                      <p:to>
                                        <p:strVal val="hidden"/>
                                      </p:to>
                                    </p:set>
                                  </p:childTnLst>
                                </p:cTn>
                              </p:par>
                              <p:par>
                                <p:cTn id="244" presetID="10" presetClass="exit" presetSubtype="0" fill="hold" nodeType="withEffect">
                                  <p:stCondLst>
                                    <p:cond delay="1500"/>
                                  </p:stCondLst>
                                  <p:childTnLst>
                                    <p:animEffect transition="out" filter="fade">
                                      <p:cBhvr>
                                        <p:cTn id="245" dur="500"/>
                                        <p:tgtEl>
                                          <p:spTgt spid="72"/>
                                        </p:tgtEl>
                                      </p:cBhvr>
                                    </p:animEffect>
                                    <p:set>
                                      <p:cBhvr>
                                        <p:cTn id="246" dur="1" fill="hold">
                                          <p:stCondLst>
                                            <p:cond delay="499"/>
                                          </p:stCondLst>
                                        </p:cTn>
                                        <p:tgtEl>
                                          <p:spTgt spid="72"/>
                                        </p:tgtEl>
                                        <p:attrNameLst>
                                          <p:attrName>style.visibility</p:attrName>
                                        </p:attrNameLst>
                                      </p:cBhvr>
                                      <p:to>
                                        <p:strVal val="hidden"/>
                                      </p:to>
                                    </p:set>
                                  </p:childTnLst>
                                </p:cTn>
                              </p:par>
                              <p:par>
                                <p:cTn id="247" presetID="10" presetClass="exit" presetSubtype="0" fill="hold" nodeType="withEffect">
                                  <p:stCondLst>
                                    <p:cond delay="1500"/>
                                  </p:stCondLst>
                                  <p:childTnLst>
                                    <p:animEffect transition="out" filter="fade">
                                      <p:cBhvr>
                                        <p:cTn id="248" dur="500"/>
                                        <p:tgtEl>
                                          <p:spTgt spid="74"/>
                                        </p:tgtEl>
                                      </p:cBhvr>
                                    </p:animEffect>
                                    <p:set>
                                      <p:cBhvr>
                                        <p:cTn id="249" dur="1" fill="hold">
                                          <p:stCondLst>
                                            <p:cond delay="499"/>
                                          </p:stCondLst>
                                        </p:cTn>
                                        <p:tgtEl>
                                          <p:spTgt spid="74"/>
                                        </p:tgtEl>
                                        <p:attrNameLst>
                                          <p:attrName>style.visibility</p:attrName>
                                        </p:attrNameLst>
                                      </p:cBhvr>
                                      <p:to>
                                        <p:strVal val="hidden"/>
                                      </p:to>
                                    </p:set>
                                  </p:childTnLst>
                                </p:cTn>
                              </p:par>
                              <p:par>
                                <p:cTn id="250" presetID="10" presetClass="exit" presetSubtype="0" fill="hold" nodeType="withEffect">
                                  <p:stCondLst>
                                    <p:cond delay="1500"/>
                                  </p:stCondLst>
                                  <p:childTnLst>
                                    <p:animEffect transition="out" filter="fade">
                                      <p:cBhvr>
                                        <p:cTn id="251" dur="500"/>
                                        <p:tgtEl>
                                          <p:spTgt spid="73"/>
                                        </p:tgtEl>
                                      </p:cBhvr>
                                    </p:animEffect>
                                    <p:set>
                                      <p:cBhvr>
                                        <p:cTn id="252" dur="1" fill="hold">
                                          <p:stCondLst>
                                            <p:cond delay="499"/>
                                          </p:stCondLst>
                                        </p:cTn>
                                        <p:tgtEl>
                                          <p:spTgt spid="73"/>
                                        </p:tgtEl>
                                        <p:attrNameLst>
                                          <p:attrName>style.visibility</p:attrName>
                                        </p:attrNameLst>
                                      </p:cBhvr>
                                      <p:to>
                                        <p:strVal val="hidden"/>
                                      </p:to>
                                    </p:set>
                                  </p:childTnLst>
                                </p:cTn>
                              </p:par>
                              <p:par>
                                <p:cTn id="253" presetID="10" presetClass="exit" presetSubtype="0" fill="hold" nodeType="withEffect">
                                  <p:stCondLst>
                                    <p:cond delay="1500"/>
                                  </p:stCondLst>
                                  <p:childTnLst>
                                    <p:animEffect transition="out" filter="fade">
                                      <p:cBhvr>
                                        <p:cTn id="254" dur="500"/>
                                        <p:tgtEl>
                                          <p:spTgt spid="75"/>
                                        </p:tgtEl>
                                      </p:cBhvr>
                                    </p:animEffect>
                                    <p:set>
                                      <p:cBhvr>
                                        <p:cTn id="255" dur="1" fill="hold">
                                          <p:stCondLst>
                                            <p:cond delay="499"/>
                                          </p:stCondLst>
                                        </p:cTn>
                                        <p:tgtEl>
                                          <p:spTgt spid="75"/>
                                        </p:tgtEl>
                                        <p:attrNameLst>
                                          <p:attrName>style.visibility</p:attrName>
                                        </p:attrNameLst>
                                      </p:cBhvr>
                                      <p:to>
                                        <p:strVal val="hidden"/>
                                      </p:to>
                                    </p:set>
                                  </p:childTnLst>
                                </p:cTn>
                              </p:par>
                              <p:par>
                                <p:cTn id="256" presetID="10" presetClass="exit" presetSubtype="0" fill="hold" nodeType="withEffect">
                                  <p:stCondLst>
                                    <p:cond delay="1500"/>
                                  </p:stCondLst>
                                  <p:childTnLst>
                                    <p:animEffect transition="out" filter="fade">
                                      <p:cBhvr>
                                        <p:cTn id="257" dur="500"/>
                                        <p:tgtEl>
                                          <p:spTgt spid="66"/>
                                        </p:tgtEl>
                                      </p:cBhvr>
                                    </p:animEffect>
                                    <p:set>
                                      <p:cBhvr>
                                        <p:cTn id="258" dur="1" fill="hold">
                                          <p:stCondLst>
                                            <p:cond delay="499"/>
                                          </p:stCondLst>
                                        </p:cTn>
                                        <p:tgtEl>
                                          <p:spTgt spid="66"/>
                                        </p:tgtEl>
                                        <p:attrNameLst>
                                          <p:attrName>style.visibility</p:attrName>
                                        </p:attrNameLst>
                                      </p:cBhvr>
                                      <p:to>
                                        <p:strVal val="hidden"/>
                                      </p:to>
                                    </p:set>
                                  </p:childTnLst>
                                </p:cTn>
                              </p:par>
                              <p:par>
                                <p:cTn id="259" presetID="1" presetClass="entr" presetSubtype="0" fill="hold" nodeType="withEffect">
                                  <p:stCondLst>
                                    <p:cond delay="1900"/>
                                  </p:stCondLst>
                                  <p:childTnLst>
                                    <p:set>
                                      <p:cBhvr>
                                        <p:cTn id="260" dur="1" fill="hold">
                                          <p:stCondLst>
                                            <p:cond delay="0"/>
                                          </p:stCondLst>
                                        </p:cTn>
                                        <p:tgtEl>
                                          <p:spTgt spid="96"/>
                                        </p:tgtEl>
                                        <p:attrNameLst>
                                          <p:attrName>style.visibility</p:attrName>
                                        </p:attrNameLst>
                                      </p:cBhvr>
                                      <p:to>
                                        <p:strVal val="visible"/>
                                      </p:to>
                                    </p:set>
                                  </p:childTnLst>
                                </p:cTn>
                              </p:par>
                              <p:par>
                                <p:cTn id="261" presetID="10" presetClass="entr" presetSubtype="0" fill="hold" nodeType="withEffect">
                                  <p:stCondLst>
                                    <p:cond delay="1900"/>
                                  </p:stCondLst>
                                  <p:childTnLst>
                                    <p:set>
                                      <p:cBhvr>
                                        <p:cTn id="262" dur="1" fill="hold">
                                          <p:stCondLst>
                                            <p:cond delay="0"/>
                                          </p:stCondLst>
                                        </p:cTn>
                                        <p:tgtEl>
                                          <p:spTgt spid="104"/>
                                        </p:tgtEl>
                                        <p:attrNameLst>
                                          <p:attrName>style.visibility</p:attrName>
                                        </p:attrNameLst>
                                      </p:cBhvr>
                                      <p:to>
                                        <p:strVal val="visible"/>
                                      </p:to>
                                    </p:set>
                                    <p:animEffect transition="in" filter="fade">
                                      <p:cBhvr>
                                        <p:cTn id="263" dur="500"/>
                                        <p:tgtEl>
                                          <p:spTgt spid="104"/>
                                        </p:tgtEl>
                                      </p:cBhvr>
                                    </p:animEffect>
                                  </p:childTnLst>
                                </p:cTn>
                              </p:par>
                              <p:par>
                                <p:cTn id="264" presetID="10" presetClass="entr" presetSubtype="0" fill="hold" nodeType="withEffect">
                                  <p:stCondLst>
                                    <p:cond delay="1900"/>
                                  </p:stCondLst>
                                  <p:childTnLst>
                                    <p:set>
                                      <p:cBhvr>
                                        <p:cTn id="265" dur="1" fill="hold">
                                          <p:stCondLst>
                                            <p:cond delay="0"/>
                                          </p:stCondLst>
                                        </p:cTn>
                                        <p:tgtEl>
                                          <p:spTgt spid="101"/>
                                        </p:tgtEl>
                                        <p:attrNameLst>
                                          <p:attrName>style.visibility</p:attrName>
                                        </p:attrNameLst>
                                      </p:cBhvr>
                                      <p:to>
                                        <p:strVal val="visible"/>
                                      </p:to>
                                    </p:set>
                                    <p:animEffect transition="in" filter="fade">
                                      <p:cBhvr>
                                        <p:cTn id="266" dur="500"/>
                                        <p:tgtEl>
                                          <p:spTgt spid="101"/>
                                        </p:tgtEl>
                                      </p:cBhvr>
                                    </p:animEffect>
                                  </p:childTnLst>
                                </p:cTn>
                              </p:par>
                              <p:par>
                                <p:cTn id="267" presetID="10" presetClass="entr" presetSubtype="0" fill="hold" nodeType="withEffect">
                                  <p:stCondLst>
                                    <p:cond delay="1900"/>
                                  </p:stCondLst>
                                  <p:childTnLst>
                                    <p:set>
                                      <p:cBhvr>
                                        <p:cTn id="268" dur="1" fill="hold">
                                          <p:stCondLst>
                                            <p:cond delay="0"/>
                                          </p:stCondLst>
                                        </p:cTn>
                                        <p:tgtEl>
                                          <p:spTgt spid="102"/>
                                        </p:tgtEl>
                                        <p:attrNameLst>
                                          <p:attrName>style.visibility</p:attrName>
                                        </p:attrNameLst>
                                      </p:cBhvr>
                                      <p:to>
                                        <p:strVal val="visible"/>
                                      </p:to>
                                    </p:set>
                                    <p:animEffect transition="in" filter="fade">
                                      <p:cBhvr>
                                        <p:cTn id="269" dur="500"/>
                                        <p:tgtEl>
                                          <p:spTgt spid="102"/>
                                        </p:tgtEl>
                                      </p:cBhvr>
                                    </p:animEffect>
                                  </p:childTnLst>
                                </p:cTn>
                              </p:par>
                              <p:par>
                                <p:cTn id="270" presetID="10" presetClass="entr" presetSubtype="0" fill="hold" nodeType="withEffect">
                                  <p:stCondLst>
                                    <p:cond delay="1900"/>
                                  </p:stCondLst>
                                  <p:childTnLst>
                                    <p:set>
                                      <p:cBhvr>
                                        <p:cTn id="271" dur="1" fill="hold">
                                          <p:stCondLst>
                                            <p:cond delay="0"/>
                                          </p:stCondLst>
                                        </p:cTn>
                                        <p:tgtEl>
                                          <p:spTgt spid="103"/>
                                        </p:tgtEl>
                                        <p:attrNameLst>
                                          <p:attrName>style.visibility</p:attrName>
                                        </p:attrNameLst>
                                      </p:cBhvr>
                                      <p:to>
                                        <p:strVal val="visible"/>
                                      </p:to>
                                    </p:set>
                                    <p:animEffect transition="in" filter="fade">
                                      <p:cBhvr>
                                        <p:cTn id="272" dur="500"/>
                                        <p:tgtEl>
                                          <p:spTgt spid="103"/>
                                        </p:tgtEl>
                                      </p:cBhvr>
                                    </p:animEffect>
                                  </p:childTnLst>
                                </p:cTn>
                              </p:par>
                            </p:childTnLst>
                          </p:cTn>
                        </p:par>
                      </p:childTnLst>
                    </p:cTn>
                  </p:par>
                  <p:par>
                    <p:cTn id="273" fill="hold">
                      <p:stCondLst>
                        <p:cond delay="indefinite"/>
                      </p:stCondLst>
                      <p:childTnLst>
                        <p:par>
                          <p:cTn id="274" fill="hold">
                            <p:stCondLst>
                              <p:cond delay="0"/>
                            </p:stCondLst>
                            <p:childTnLst>
                              <p:par>
                                <p:cTn id="275" presetID="10" presetClass="entr" presetSubtype="0" fill="hold" nodeType="clickEffect">
                                  <p:stCondLst>
                                    <p:cond delay="0"/>
                                  </p:stCondLst>
                                  <p:childTnLst>
                                    <p:set>
                                      <p:cBhvr>
                                        <p:cTn id="276" dur="1" fill="hold">
                                          <p:stCondLst>
                                            <p:cond delay="0"/>
                                          </p:stCondLst>
                                        </p:cTn>
                                        <p:tgtEl>
                                          <p:spTgt spid="78"/>
                                        </p:tgtEl>
                                        <p:attrNameLst>
                                          <p:attrName>style.visibility</p:attrName>
                                        </p:attrNameLst>
                                      </p:cBhvr>
                                      <p:to>
                                        <p:strVal val="visible"/>
                                      </p:to>
                                    </p:set>
                                    <p:animEffect transition="in" filter="fade">
                                      <p:cBhvr>
                                        <p:cTn id="277" dur="500"/>
                                        <p:tgtEl>
                                          <p:spTgt spid="78"/>
                                        </p:tgtEl>
                                      </p:cBhvr>
                                    </p:animEffect>
                                  </p:childTnLst>
                                </p:cTn>
                              </p:par>
                              <p:par>
                                <p:cTn id="278" presetID="10" presetClass="entr" presetSubtype="0" fill="hold" nodeType="withEffect">
                                  <p:stCondLst>
                                    <p:cond delay="0"/>
                                  </p:stCondLst>
                                  <p:childTnLst>
                                    <p:set>
                                      <p:cBhvr>
                                        <p:cTn id="279" dur="1" fill="hold">
                                          <p:stCondLst>
                                            <p:cond delay="0"/>
                                          </p:stCondLst>
                                        </p:cTn>
                                        <p:tgtEl>
                                          <p:spTgt spid="79"/>
                                        </p:tgtEl>
                                        <p:attrNameLst>
                                          <p:attrName>style.visibility</p:attrName>
                                        </p:attrNameLst>
                                      </p:cBhvr>
                                      <p:to>
                                        <p:strVal val="visible"/>
                                      </p:to>
                                    </p:set>
                                    <p:animEffect transition="in" filter="fade">
                                      <p:cBhvr>
                                        <p:cTn id="280" dur="500"/>
                                        <p:tgtEl>
                                          <p:spTgt spid="79"/>
                                        </p:tgtEl>
                                      </p:cBhvr>
                                    </p:animEffect>
                                  </p:childTnLst>
                                </p:cTn>
                              </p:par>
                              <p:par>
                                <p:cTn id="281" presetID="10" presetClass="entr" presetSubtype="0" fill="hold" nodeType="withEffect">
                                  <p:stCondLst>
                                    <p:cond delay="0"/>
                                  </p:stCondLst>
                                  <p:childTnLst>
                                    <p:set>
                                      <p:cBhvr>
                                        <p:cTn id="282" dur="1" fill="hold">
                                          <p:stCondLst>
                                            <p:cond delay="0"/>
                                          </p:stCondLst>
                                        </p:cTn>
                                        <p:tgtEl>
                                          <p:spTgt spid="99"/>
                                        </p:tgtEl>
                                        <p:attrNameLst>
                                          <p:attrName>style.visibility</p:attrName>
                                        </p:attrNameLst>
                                      </p:cBhvr>
                                      <p:to>
                                        <p:strVal val="visible"/>
                                      </p:to>
                                    </p:set>
                                    <p:animEffect transition="in" filter="fade">
                                      <p:cBhvr>
                                        <p:cTn id="283" dur="500"/>
                                        <p:tgtEl>
                                          <p:spTgt spid="99"/>
                                        </p:tgtEl>
                                      </p:cBhvr>
                                    </p:animEffect>
                                  </p:childTnLst>
                                </p:cTn>
                              </p:par>
                              <p:par>
                                <p:cTn id="284" presetID="10" presetClass="entr" presetSubtype="0" fill="hold" nodeType="withEffect">
                                  <p:stCondLst>
                                    <p:cond delay="0"/>
                                  </p:stCondLst>
                                  <p:childTnLst>
                                    <p:set>
                                      <p:cBhvr>
                                        <p:cTn id="285" dur="1" fill="hold">
                                          <p:stCondLst>
                                            <p:cond delay="0"/>
                                          </p:stCondLst>
                                        </p:cTn>
                                        <p:tgtEl>
                                          <p:spTgt spid="100"/>
                                        </p:tgtEl>
                                        <p:attrNameLst>
                                          <p:attrName>style.visibility</p:attrName>
                                        </p:attrNameLst>
                                      </p:cBhvr>
                                      <p:to>
                                        <p:strVal val="visible"/>
                                      </p:to>
                                    </p:set>
                                    <p:animEffect transition="in" filter="fade">
                                      <p:cBhvr>
                                        <p:cTn id="286" dur="500"/>
                                        <p:tgtEl>
                                          <p:spTgt spid="100"/>
                                        </p:tgtEl>
                                      </p:cBhvr>
                                    </p:animEffect>
                                  </p:childTnLst>
                                </p:cTn>
                              </p:par>
                              <p:par>
                                <p:cTn id="287" presetID="10" presetClass="entr" presetSubtype="0" fill="hold" nodeType="withEffect">
                                  <p:stCondLst>
                                    <p:cond delay="0"/>
                                  </p:stCondLst>
                                  <p:childTnLst>
                                    <p:set>
                                      <p:cBhvr>
                                        <p:cTn id="288" dur="1" fill="hold">
                                          <p:stCondLst>
                                            <p:cond delay="0"/>
                                          </p:stCondLst>
                                        </p:cTn>
                                        <p:tgtEl>
                                          <p:spTgt spid="80"/>
                                        </p:tgtEl>
                                        <p:attrNameLst>
                                          <p:attrName>style.visibility</p:attrName>
                                        </p:attrNameLst>
                                      </p:cBhvr>
                                      <p:to>
                                        <p:strVal val="visible"/>
                                      </p:to>
                                    </p:set>
                                    <p:animEffect transition="in" filter="fade">
                                      <p:cBhvr>
                                        <p:cTn id="289" dur="500"/>
                                        <p:tgtEl>
                                          <p:spTgt spid="80"/>
                                        </p:tgtEl>
                                      </p:cBhvr>
                                    </p:animEffect>
                                  </p:childTnLst>
                                </p:cTn>
                              </p:par>
                              <p:par>
                                <p:cTn id="290" presetID="10" presetClass="entr" presetSubtype="0" fill="hold" nodeType="withEffect">
                                  <p:stCondLst>
                                    <p:cond delay="0"/>
                                  </p:stCondLst>
                                  <p:childTnLst>
                                    <p:set>
                                      <p:cBhvr>
                                        <p:cTn id="291" dur="1" fill="hold">
                                          <p:stCondLst>
                                            <p:cond delay="0"/>
                                          </p:stCondLst>
                                        </p:cTn>
                                        <p:tgtEl>
                                          <p:spTgt spid="81"/>
                                        </p:tgtEl>
                                        <p:attrNameLst>
                                          <p:attrName>style.visibility</p:attrName>
                                        </p:attrNameLst>
                                      </p:cBhvr>
                                      <p:to>
                                        <p:strVal val="visible"/>
                                      </p:to>
                                    </p:set>
                                    <p:animEffect transition="in" filter="fade">
                                      <p:cBhvr>
                                        <p:cTn id="292" dur="500"/>
                                        <p:tgtEl>
                                          <p:spTgt spid="81"/>
                                        </p:tgtEl>
                                      </p:cBhvr>
                                    </p:animEffect>
                                  </p:childTnLst>
                                </p:cTn>
                              </p:par>
                            </p:childTnLst>
                          </p:cTn>
                        </p:par>
                        <p:par>
                          <p:cTn id="293" fill="hold">
                            <p:stCondLst>
                              <p:cond delay="500"/>
                            </p:stCondLst>
                            <p:childTnLst>
                              <p:par>
                                <p:cTn id="294" presetID="63" presetClass="path" presetSubtype="0" accel="50000" decel="50000" fill="hold" nodeType="afterEffect">
                                  <p:stCondLst>
                                    <p:cond delay="500"/>
                                  </p:stCondLst>
                                  <p:childTnLst>
                                    <p:animMotion origin="layout" path="M -4.72222E-6 2.59259E-6 L 0.27066 2.59259E-6 " pathEditMode="relative" rAng="0" ptsTypes="AA">
                                      <p:cBhvr>
                                        <p:cTn id="295" dur="3000" fill="hold"/>
                                        <p:tgtEl>
                                          <p:spTgt spid="104"/>
                                        </p:tgtEl>
                                        <p:attrNameLst>
                                          <p:attrName>ppt_x</p:attrName>
                                          <p:attrName>ppt_y</p:attrName>
                                        </p:attrNameLst>
                                      </p:cBhvr>
                                      <p:rCtr x="13524" y="0"/>
                                    </p:animMotion>
                                  </p:childTnLst>
                                </p:cTn>
                              </p:par>
                              <p:par>
                                <p:cTn id="296" presetID="63" presetClass="path" presetSubtype="0" accel="50000" decel="50000" fill="hold" nodeType="withEffect">
                                  <p:stCondLst>
                                    <p:cond delay="500"/>
                                  </p:stCondLst>
                                  <p:childTnLst>
                                    <p:animMotion origin="layout" path="M 1.94444E-6 4.81481E-6 L 0.27187 4.81481E-6 " pathEditMode="relative" rAng="0" ptsTypes="AA">
                                      <p:cBhvr>
                                        <p:cTn id="297" dur="3000" fill="hold"/>
                                        <p:tgtEl>
                                          <p:spTgt spid="101"/>
                                        </p:tgtEl>
                                        <p:attrNameLst>
                                          <p:attrName>ppt_x</p:attrName>
                                          <p:attrName>ppt_y</p:attrName>
                                        </p:attrNameLst>
                                      </p:cBhvr>
                                      <p:rCtr x="13594" y="0"/>
                                    </p:animMotion>
                                  </p:childTnLst>
                                </p:cTn>
                              </p:par>
                              <p:par>
                                <p:cTn id="298" presetID="63" presetClass="path" presetSubtype="0" accel="50000" decel="50000" fill="hold" nodeType="withEffect">
                                  <p:stCondLst>
                                    <p:cond delay="500"/>
                                  </p:stCondLst>
                                  <p:childTnLst>
                                    <p:animMotion origin="layout" path="M 2.77778E-7 4.81481E-6 L 0.27205 4.81481E-6 " pathEditMode="relative" rAng="0" ptsTypes="AA">
                                      <p:cBhvr>
                                        <p:cTn id="299" dur="3000" fill="hold"/>
                                        <p:tgtEl>
                                          <p:spTgt spid="102"/>
                                        </p:tgtEl>
                                        <p:attrNameLst>
                                          <p:attrName>ppt_x</p:attrName>
                                          <p:attrName>ppt_y</p:attrName>
                                        </p:attrNameLst>
                                      </p:cBhvr>
                                      <p:rCtr x="13594" y="0"/>
                                    </p:animMotion>
                                  </p:childTnLst>
                                </p:cTn>
                              </p:par>
                              <p:par>
                                <p:cTn id="300" presetID="63" presetClass="path" presetSubtype="0" accel="50000" decel="50000" fill="hold" nodeType="withEffect">
                                  <p:stCondLst>
                                    <p:cond delay="500"/>
                                  </p:stCondLst>
                                  <p:childTnLst>
                                    <p:animMotion origin="layout" path="M -3.33333E-6 -3.7037E-6 L 0.2717 -3.7037E-6 " pathEditMode="relative" rAng="0" ptsTypes="AA">
                                      <p:cBhvr>
                                        <p:cTn id="301" dur="3000" fill="hold"/>
                                        <p:tgtEl>
                                          <p:spTgt spid="103"/>
                                        </p:tgtEl>
                                        <p:attrNameLst>
                                          <p:attrName>ppt_x</p:attrName>
                                          <p:attrName>ppt_y</p:attrName>
                                        </p:attrNameLst>
                                      </p:cBhvr>
                                      <p:rCtr x="13576" y="0"/>
                                    </p:animMotion>
                                  </p:childTnLst>
                                </p:cTn>
                              </p:par>
                              <p:par>
                                <p:cTn id="302" presetID="63" presetClass="path" presetSubtype="0" accel="50000" decel="50000" fill="hold" nodeType="withEffect">
                                  <p:stCondLst>
                                    <p:cond delay="500"/>
                                  </p:stCondLst>
                                  <p:childTnLst>
                                    <p:animMotion origin="layout" path="M -3.61111E-6 3.7037E-7 L 0.47969 -0.00185 " pathEditMode="relative" rAng="0" ptsTypes="AA">
                                      <p:cBhvr>
                                        <p:cTn id="303" dur="3000" fill="hold"/>
                                        <p:tgtEl>
                                          <p:spTgt spid="99"/>
                                        </p:tgtEl>
                                        <p:attrNameLst>
                                          <p:attrName>ppt_x</p:attrName>
                                          <p:attrName>ppt_y</p:attrName>
                                        </p:attrNameLst>
                                      </p:cBhvr>
                                      <p:rCtr x="23976" y="-93"/>
                                    </p:animMotion>
                                  </p:childTnLst>
                                </p:cTn>
                              </p:par>
                              <p:par>
                                <p:cTn id="304" presetID="63" presetClass="path" presetSubtype="0" accel="50000" decel="50000" fill="hold" nodeType="withEffect">
                                  <p:stCondLst>
                                    <p:cond delay="500"/>
                                  </p:stCondLst>
                                  <p:childTnLst>
                                    <p:animMotion origin="layout" path="M 1.66667E-6 3.7037E-7 L 0.47864 -0.00162 " pathEditMode="relative" rAng="0" ptsTypes="AA">
                                      <p:cBhvr>
                                        <p:cTn id="305" dur="3000" fill="hold"/>
                                        <p:tgtEl>
                                          <p:spTgt spid="100"/>
                                        </p:tgtEl>
                                        <p:attrNameLst>
                                          <p:attrName>ppt_x</p:attrName>
                                          <p:attrName>ppt_y</p:attrName>
                                        </p:attrNameLst>
                                      </p:cBhvr>
                                      <p:rCtr x="23924" y="-93"/>
                                    </p:animMotion>
                                  </p:childTnLst>
                                </p:cTn>
                              </p:par>
                            </p:childTnLst>
                          </p:cTn>
                        </p:par>
                        <p:par>
                          <p:cTn id="306" fill="hold">
                            <p:stCondLst>
                              <p:cond delay="4000"/>
                            </p:stCondLst>
                            <p:childTnLst>
                              <p:par>
                                <p:cTn id="307" presetID="10" presetClass="entr" presetSubtype="0" fill="hold" nodeType="afterEffect">
                                  <p:stCondLst>
                                    <p:cond delay="0"/>
                                  </p:stCondLst>
                                  <p:childTnLst>
                                    <p:set>
                                      <p:cBhvr>
                                        <p:cTn id="308" dur="1" fill="hold">
                                          <p:stCondLst>
                                            <p:cond delay="0"/>
                                          </p:stCondLst>
                                        </p:cTn>
                                        <p:tgtEl>
                                          <p:spTgt spid="95"/>
                                        </p:tgtEl>
                                        <p:attrNameLst>
                                          <p:attrName>style.visibility</p:attrName>
                                        </p:attrNameLst>
                                      </p:cBhvr>
                                      <p:to>
                                        <p:strVal val="visible"/>
                                      </p:to>
                                    </p:set>
                                    <p:animEffect transition="in" filter="fade">
                                      <p:cBhvr>
                                        <p:cTn id="309" dur="500"/>
                                        <p:tgtEl>
                                          <p:spTgt spid="95"/>
                                        </p:tgtEl>
                                      </p:cBhvr>
                                    </p:animEffect>
                                  </p:childTnLst>
                                </p:cTn>
                              </p:par>
                            </p:childTnLst>
                          </p:cTn>
                        </p:par>
                      </p:childTnLst>
                    </p:cTn>
                  </p:par>
                  <p:par>
                    <p:cTn id="310" fill="hold">
                      <p:stCondLst>
                        <p:cond delay="indefinite"/>
                      </p:stCondLst>
                      <p:childTnLst>
                        <p:par>
                          <p:cTn id="311" fill="hold">
                            <p:stCondLst>
                              <p:cond delay="0"/>
                            </p:stCondLst>
                            <p:childTnLst>
                              <p:par>
                                <p:cTn id="312" presetID="10" presetClass="entr" presetSubtype="0" fill="hold" nodeType="clickEffect">
                                  <p:stCondLst>
                                    <p:cond delay="0"/>
                                  </p:stCondLst>
                                  <p:childTnLst>
                                    <p:set>
                                      <p:cBhvr>
                                        <p:cTn id="313" dur="1" fill="hold">
                                          <p:stCondLst>
                                            <p:cond delay="0"/>
                                          </p:stCondLst>
                                        </p:cTn>
                                        <p:tgtEl>
                                          <p:spTgt spid="97"/>
                                        </p:tgtEl>
                                        <p:attrNameLst>
                                          <p:attrName>style.visibility</p:attrName>
                                        </p:attrNameLst>
                                      </p:cBhvr>
                                      <p:to>
                                        <p:strVal val="visible"/>
                                      </p:to>
                                    </p:set>
                                    <p:animEffect transition="in" filter="fade">
                                      <p:cBhvr>
                                        <p:cTn id="314" dur="500"/>
                                        <p:tgtEl>
                                          <p:spTgt spid="97"/>
                                        </p:tgtEl>
                                      </p:cBhvr>
                                    </p:animEffect>
                                  </p:childTnLst>
                                </p:cTn>
                              </p:par>
                            </p:childTnLst>
                          </p:cTn>
                        </p:par>
                      </p:childTnLst>
                    </p:cTn>
                  </p:par>
                  <p:par>
                    <p:cTn id="315" fill="hold">
                      <p:stCondLst>
                        <p:cond delay="indefinite"/>
                      </p:stCondLst>
                      <p:childTnLst>
                        <p:par>
                          <p:cTn id="316" fill="hold">
                            <p:stCondLst>
                              <p:cond delay="0"/>
                            </p:stCondLst>
                            <p:childTnLst>
                              <p:par>
                                <p:cTn id="317" presetID="10" presetClass="entr" presetSubtype="0" fill="hold" grpId="0" nodeType="clickEffect">
                                  <p:stCondLst>
                                    <p:cond delay="0"/>
                                  </p:stCondLst>
                                  <p:childTnLst>
                                    <p:set>
                                      <p:cBhvr>
                                        <p:cTn id="318" dur="1" fill="hold">
                                          <p:stCondLst>
                                            <p:cond delay="0"/>
                                          </p:stCondLst>
                                        </p:cTn>
                                        <p:tgtEl>
                                          <p:spTgt spid="98"/>
                                        </p:tgtEl>
                                        <p:attrNameLst>
                                          <p:attrName>style.visibility</p:attrName>
                                        </p:attrNameLst>
                                      </p:cBhvr>
                                      <p:to>
                                        <p:strVal val="visible"/>
                                      </p:to>
                                    </p:set>
                                    <p:animEffect transition="in" filter="fade">
                                      <p:cBhvr>
                                        <p:cTn id="319"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1.15 Addition: two-digit + two-digit </a:t>
            </a:r>
            <a:r>
              <a:rPr lang="en-US" dirty="0"/>
              <a:t>– </a:t>
            </a:r>
            <a:r>
              <a:rPr lang="en-GB" dirty="0"/>
              <a:t>step 2:5</a:t>
            </a:r>
            <a:endParaRPr lang="en-US" dirty="0"/>
          </a:p>
        </p:txBody>
      </p:sp>
      <p:pic>
        <p:nvPicPr>
          <p:cNvPr id="5" name="Picture 4" descr="A picture containing screenshot&#10;&#10;Description generated with high confidence">
            <a:extLst>
              <a:ext uri="{FF2B5EF4-FFF2-40B4-BE49-F238E27FC236}">
                <a16:creationId xmlns="" xmlns:a16="http://schemas.microsoft.com/office/drawing/2014/main" id="{4CBA9CB9-9BEF-4CCA-8E48-1A7C9F8FFF8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89347" y="4263988"/>
            <a:ext cx="3334953" cy="923299"/>
          </a:xfrm>
          <a:prstGeom prst="rect">
            <a:avLst/>
          </a:prstGeom>
        </p:spPr>
      </p:pic>
      <p:pic>
        <p:nvPicPr>
          <p:cNvPr id="41" name="Picture 40" descr="A picture containing parking&#10;&#10;Description generated with high confidence">
            <a:extLst>
              <a:ext uri="{FF2B5EF4-FFF2-40B4-BE49-F238E27FC236}">
                <a16:creationId xmlns="" xmlns:a16="http://schemas.microsoft.com/office/drawing/2014/main" id="{8A28A690-C252-4F56-BD73-E8EB905FE9F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30"/>
          <a:stretch/>
        </p:blipFill>
        <p:spPr>
          <a:xfrm>
            <a:off x="2462793" y="764418"/>
            <a:ext cx="1708863" cy="1647460"/>
          </a:xfrm>
          <a:prstGeom prst="rect">
            <a:avLst/>
          </a:prstGeom>
        </p:spPr>
      </p:pic>
      <p:pic>
        <p:nvPicPr>
          <p:cNvPr id="43" name="Picture 42" descr="A picture containing parking&#10;&#10;Description generated with high confidence">
            <a:extLst>
              <a:ext uri="{FF2B5EF4-FFF2-40B4-BE49-F238E27FC236}">
                <a16:creationId xmlns="" xmlns:a16="http://schemas.microsoft.com/office/drawing/2014/main" id="{A8B89222-96D7-465A-8557-F85A596EDC6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849761" y="774431"/>
            <a:ext cx="2045029" cy="1647460"/>
          </a:xfrm>
          <a:prstGeom prst="rect">
            <a:avLst/>
          </a:prstGeom>
        </p:spPr>
      </p:pic>
      <p:pic>
        <p:nvPicPr>
          <p:cNvPr id="53" name="Picture 52" descr="A picture containing screenshot&#10;&#10;Description generated with high confidence">
            <a:extLst>
              <a:ext uri="{FF2B5EF4-FFF2-40B4-BE49-F238E27FC236}">
                <a16:creationId xmlns="" xmlns:a16="http://schemas.microsoft.com/office/drawing/2014/main" id="{E1832A5F-385B-4AF7-B02B-1FAFD28C6FF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924299" y="4263988"/>
            <a:ext cx="4420803" cy="923299"/>
          </a:xfrm>
          <a:prstGeom prst="rect">
            <a:avLst/>
          </a:prstGeom>
        </p:spPr>
      </p:pic>
      <p:pic>
        <p:nvPicPr>
          <p:cNvPr id="54" name="Picture 53" descr="A picture containing screenshot&#10;&#10;Description generated with high confidence">
            <a:extLst>
              <a:ext uri="{FF2B5EF4-FFF2-40B4-BE49-F238E27FC236}">
                <a16:creationId xmlns="" xmlns:a16="http://schemas.microsoft.com/office/drawing/2014/main" id="{7E81CB1B-C819-4AB0-B88D-C32331ACC04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89347" y="3407339"/>
            <a:ext cx="7830753" cy="856261"/>
          </a:xfrm>
          <a:prstGeom prst="rect">
            <a:avLst/>
          </a:prstGeom>
        </p:spPr>
      </p:pic>
      <p:sp>
        <p:nvSpPr>
          <p:cNvPr id="56" name="TextBox 55">
            <a:extLst>
              <a:ext uri="{FF2B5EF4-FFF2-40B4-BE49-F238E27FC236}">
                <a16:creationId xmlns="" xmlns:a16="http://schemas.microsoft.com/office/drawing/2014/main" id="{790D5F79-1286-443E-A0BC-212D152A5C81}"/>
              </a:ext>
            </a:extLst>
          </p:cNvPr>
          <p:cNvSpPr txBox="1"/>
          <p:nvPr/>
        </p:nvSpPr>
        <p:spPr bwMode="auto">
          <a:xfrm>
            <a:off x="6944267" y="2048781"/>
            <a:ext cx="14955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panose="020B0503030403020204" pitchFamily="34" charset="0"/>
                <a:ea typeface="Myriad Pro Semibold" charset="0"/>
                <a:cs typeface="Myriad Pro Semibold" charset="0"/>
              </a:rPr>
              <a:t>=  £63</a:t>
            </a:r>
          </a:p>
        </p:txBody>
      </p:sp>
      <p:sp>
        <p:nvSpPr>
          <p:cNvPr id="7" name="Rectangle 6">
            <a:extLst>
              <a:ext uri="{FF2B5EF4-FFF2-40B4-BE49-F238E27FC236}">
                <a16:creationId xmlns="" xmlns:a16="http://schemas.microsoft.com/office/drawing/2014/main" id="{F788E3A8-5B96-401E-A855-2BA730259308}"/>
              </a:ext>
            </a:extLst>
          </p:cNvPr>
          <p:cNvSpPr/>
          <p:nvPr/>
        </p:nvSpPr>
        <p:spPr bwMode="auto">
          <a:xfrm>
            <a:off x="4171656" y="3657600"/>
            <a:ext cx="756479" cy="404261"/>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971929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500"/>
                                        <p:tgtEl>
                                          <p:spTgt spid="5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1.15 Addition: two-digit + two-digit </a:t>
            </a:r>
            <a:r>
              <a:rPr lang="en-US" dirty="0"/>
              <a:t>– </a:t>
            </a:r>
            <a:r>
              <a:rPr lang="en-GB" dirty="0"/>
              <a:t>step 2:6</a:t>
            </a:r>
            <a:endParaRPr lang="en-US" dirty="0"/>
          </a:p>
        </p:txBody>
      </p:sp>
      <p:pic>
        <p:nvPicPr>
          <p:cNvPr id="4" name="Picture 3" descr="A picture containing object&#10;&#10;Description generated with very high confidence">
            <a:extLst>
              <a:ext uri="{FF2B5EF4-FFF2-40B4-BE49-F238E27FC236}">
                <a16:creationId xmlns="" xmlns:a16="http://schemas.microsoft.com/office/drawing/2014/main" id="{06208A6D-BEFE-4408-8034-BBB1F5D92F9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18277" y="3733800"/>
            <a:ext cx="7907446" cy="630000"/>
          </a:xfrm>
          <a:prstGeom prst="rect">
            <a:avLst/>
          </a:prstGeom>
        </p:spPr>
      </p:pic>
      <p:sp>
        <p:nvSpPr>
          <p:cNvPr id="6" name="Rectangle 5">
            <a:extLst>
              <a:ext uri="{FF2B5EF4-FFF2-40B4-BE49-F238E27FC236}">
                <a16:creationId xmlns="" xmlns:a16="http://schemas.microsoft.com/office/drawing/2014/main" id="{9204F34F-0DB8-4BDB-877E-FD2B03D14E81}"/>
              </a:ext>
            </a:extLst>
          </p:cNvPr>
          <p:cNvSpPr/>
          <p:nvPr/>
        </p:nvSpPr>
        <p:spPr>
          <a:xfrm>
            <a:off x="4118524" y="1552601"/>
            <a:ext cx="1664238" cy="461665"/>
          </a:xfrm>
          <a:prstGeom prst="rect">
            <a:avLst/>
          </a:prstGeom>
        </p:spPr>
        <p:txBody>
          <a:bodyPr wrap="none">
            <a:spAutoFit/>
          </a:bodyPr>
          <a:lstStyle/>
          <a:p>
            <a:pPr>
              <a:buNone/>
            </a:pPr>
            <a:r>
              <a:rPr lang="en-GB" sz="2400" dirty="0">
                <a:latin typeface="Myriad Pro" panose="020B0503030403020204" pitchFamily="34" charset="0"/>
                <a:ea typeface="Myriad Pro Semibold" charset="0"/>
                <a:cs typeface="Myriad Pro Semibold" charset="0"/>
              </a:rPr>
              <a:t>26 + 30 + 7 </a:t>
            </a:r>
            <a:endParaRPr lang="en-GB" sz="2400" dirty="0"/>
          </a:p>
        </p:txBody>
      </p:sp>
      <p:sp>
        <p:nvSpPr>
          <p:cNvPr id="8" name="Rectangle 7">
            <a:extLst>
              <a:ext uri="{FF2B5EF4-FFF2-40B4-BE49-F238E27FC236}">
                <a16:creationId xmlns="" xmlns:a16="http://schemas.microsoft.com/office/drawing/2014/main" id="{43DABCFA-576D-40BA-8208-8CB5F670CE82}"/>
              </a:ext>
            </a:extLst>
          </p:cNvPr>
          <p:cNvSpPr/>
          <p:nvPr/>
        </p:nvSpPr>
        <p:spPr>
          <a:xfrm>
            <a:off x="2865359" y="1555231"/>
            <a:ext cx="1375698" cy="461665"/>
          </a:xfrm>
          <a:prstGeom prst="rect">
            <a:avLst/>
          </a:prstGeom>
        </p:spPr>
        <p:txBody>
          <a:bodyPr wrap="none">
            <a:spAutoFit/>
          </a:bodyPr>
          <a:lstStyle/>
          <a:p>
            <a:pPr>
              <a:buNone/>
            </a:pPr>
            <a:r>
              <a:rPr lang="en-GB" sz="2400" dirty="0">
                <a:latin typeface="Myriad Pro" panose="020B0503030403020204" pitchFamily="34" charset="0"/>
                <a:ea typeface="Myriad Pro Semibold" charset="0"/>
                <a:cs typeface="Myriad Pro Semibold" charset="0"/>
              </a:rPr>
              <a:t>26 + 37 =</a:t>
            </a:r>
            <a:endParaRPr lang="en-GB" sz="2400" dirty="0"/>
          </a:p>
        </p:txBody>
      </p:sp>
      <p:sp>
        <p:nvSpPr>
          <p:cNvPr id="9" name="Rectangle 8">
            <a:extLst>
              <a:ext uri="{FF2B5EF4-FFF2-40B4-BE49-F238E27FC236}">
                <a16:creationId xmlns="" xmlns:a16="http://schemas.microsoft.com/office/drawing/2014/main" id="{0E3F838E-0FF5-4CA8-A7FE-5FC17C661867}"/>
              </a:ext>
            </a:extLst>
          </p:cNvPr>
          <p:cNvSpPr/>
          <p:nvPr/>
        </p:nvSpPr>
        <p:spPr bwMode="auto">
          <a:xfrm>
            <a:off x="6362701" y="3792220"/>
            <a:ext cx="2451100" cy="139700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6" name="Picture 15" descr="A picture containing object&#10;&#10;Description generated with very high confidence">
            <a:extLst>
              <a:ext uri="{FF2B5EF4-FFF2-40B4-BE49-F238E27FC236}">
                <a16:creationId xmlns="" xmlns:a16="http://schemas.microsoft.com/office/drawing/2014/main" id="{DB35D735-DEC1-4DAE-917E-1CC754C3676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486"/>
          <a:stretch/>
        </p:blipFill>
        <p:spPr>
          <a:xfrm>
            <a:off x="618277" y="2684625"/>
            <a:ext cx="6290523" cy="1046545"/>
          </a:xfrm>
          <a:prstGeom prst="rect">
            <a:avLst/>
          </a:prstGeom>
        </p:spPr>
      </p:pic>
      <p:pic>
        <p:nvPicPr>
          <p:cNvPr id="17" name="Picture 16" descr="A picture containing object&#10;&#10;Description generated with very high confidence">
            <a:extLst>
              <a:ext uri="{FF2B5EF4-FFF2-40B4-BE49-F238E27FC236}">
                <a16:creationId xmlns="" xmlns:a16="http://schemas.microsoft.com/office/drawing/2014/main" id="{A67DB4B0-7413-4115-8299-3C0F5DFE92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654800" y="3752850"/>
            <a:ext cx="457200" cy="498476"/>
          </a:xfrm>
          <a:prstGeom prst="rect">
            <a:avLst/>
          </a:prstGeom>
        </p:spPr>
      </p:pic>
      <p:pic>
        <p:nvPicPr>
          <p:cNvPr id="18" name="Picture 17" descr="A picture containing object&#10;&#10;Description generated with very high confidence">
            <a:extLst>
              <a:ext uri="{FF2B5EF4-FFF2-40B4-BE49-F238E27FC236}">
                <a16:creationId xmlns="" xmlns:a16="http://schemas.microsoft.com/office/drawing/2014/main" id="{60C0B435-D9CA-4F0F-8EFA-A9043BA1F69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654800" y="4290696"/>
            <a:ext cx="1092200" cy="1012824"/>
          </a:xfrm>
          <a:prstGeom prst="rect">
            <a:avLst/>
          </a:prstGeom>
        </p:spPr>
      </p:pic>
      <p:pic>
        <p:nvPicPr>
          <p:cNvPr id="19" name="Picture 18" descr="A picture containing object&#10;&#10;Description generated with very high confidence">
            <a:extLst>
              <a:ext uri="{FF2B5EF4-FFF2-40B4-BE49-F238E27FC236}">
                <a16:creationId xmlns="" xmlns:a16="http://schemas.microsoft.com/office/drawing/2014/main" id="{4FD072A8-03B3-45CF-9AF7-5347DF0DB26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7533640" y="3764280"/>
            <a:ext cx="355600" cy="519695"/>
          </a:xfrm>
          <a:prstGeom prst="rect">
            <a:avLst/>
          </a:prstGeom>
        </p:spPr>
      </p:pic>
      <p:pic>
        <p:nvPicPr>
          <p:cNvPr id="20" name="Picture 19" descr="A picture containing object&#10;&#10;Description generated with very high confidence">
            <a:extLst>
              <a:ext uri="{FF2B5EF4-FFF2-40B4-BE49-F238E27FC236}">
                <a16:creationId xmlns="" xmlns:a16="http://schemas.microsoft.com/office/drawing/2014/main" id="{63C3611E-E2A6-4ED3-BD6C-D6D847D26254}"/>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7747000" y="4295776"/>
            <a:ext cx="685800" cy="1012824"/>
          </a:xfrm>
          <a:prstGeom prst="rect">
            <a:avLst/>
          </a:prstGeom>
        </p:spPr>
      </p:pic>
      <p:pic>
        <p:nvPicPr>
          <p:cNvPr id="21" name="Picture 20" descr="A picture containing object&#10;&#10;Description generated with very high confidence">
            <a:extLst>
              <a:ext uri="{FF2B5EF4-FFF2-40B4-BE49-F238E27FC236}">
                <a16:creationId xmlns="" xmlns:a16="http://schemas.microsoft.com/office/drawing/2014/main" id="{3438B9F5-D441-4650-A5E4-216B856DAE2C}"/>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8168640" y="3764280"/>
            <a:ext cx="351342" cy="511040"/>
          </a:xfrm>
          <a:prstGeom prst="rect">
            <a:avLst/>
          </a:prstGeom>
        </p:spPr>
      </p:pic>
      <p:pic>
        <p:nvPicPr>
          <p:cNvPr id="22" name="Picture 21" descr="A picture containing object&#10;&#10;Description generated with very high confidence">
            <a:extLst>
              <a:ext uri="{FF2B5EF4-FFF2-40B4-BE49-F238E27FC236}">
                <a16:creationId xmlns="" xmlns:a16="http://schemas.microsoft.com/office/drawing/2014/main" id="{511B4DC0-33CF-428C-BDCB-55865C881A42}"/>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1486"/>
          <a:stretch/>
        </p:blipFill>
        <p:spPr>
          <a:xfrm>
            <a:off x="6908800" y="2687255"/>
            <a:ext cx="1524000" cy="1046545"/>
          </a:xfrm>
          <a:prstGeom prst="rect">
            <a:avLst/>
          </a:prstGeom>
        </p:spPr>
      </p:pic>
      <p:sp>
        <p:nvSpPr>
          <p:cNvPr id="14" name="Rectangle 13">
            <a:extLst>
              <a:ext uri="{FF2B5EF4-FFF2-40B4-BE49-F238E27FC236}">
                <a16:creationId xmlns="" xmlns:a16="http://schemas.microsoft.com/office/drawing/2014/main" id="{DDAE1E98-B7A3-4DD2-A1F9-C4785C2BD7A0}"/>
              </a:ext>
            </a:extLst>
          </p:cNvPr>
          <p:cNvSpPr/>
          <p:nvPr/>
        </p:nvSpPr>
        <p:spPr>
          <a:xfrm>
            <a:off x="5609771" y="1547521"/>
            <a:ext cx="747320" cy="461665"/>
          </a:xfrm>
          <a:prstGeom prst="rect">
            <a:avLst/>
          </a:prstGeom>
        </p:spPr>
        <p:txBody>
          <a:bodyPr wrap="none">
            <a:spAutoFit/>
          </a:bodyPr>
          <a:lstStyle/>
          <a:p>
            <a:pPr>
              <a:buNone/>
            </a:pPr>
            <a:r>
              <a:rPr lang="en-GB" sz="2400" dirty="0">
                <a:latin typeface="Myriad Pro" panose="020B0503030403020204" pitchFamily="34" charset="0"/>
                <a:ea typeface="Myriad Pro Semibold" charset="0"/>
                <a:cs typeface="Myriad Pro Semibold" charset="0"/>
              </a:rPr>
              <a:t>= 63</a:t>
            </a:r>
            <a:endParaRPr lang="en-GB" sz="2400" dirty="0"/>
          </a:p>
        </p:txBody>
      </p:sp>
    </p:spTree>
    <p:extLst>
      <p:ext uri="{BB962C8B-B14F-4D97-AF65-F5344CB8AC3E}">
        <p14:creationId xmlns:p14="http://schemas.microsoft.com/office/powerpoint/2010/main" val="1297554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1.15 Addition: two-digit + two-digit </a:t>
            </a:r>
            <a:r>
              <a:rPr lang="en-US" dirty="0"/>
              <a:t>– </a:t>
            </a:r>
            <a:r>
              <a:rPr lang="en-GB" dirty="0"/>
              <a:t>step 2:7</a:t>
            </a:r>
            <a:endParaRPr lang="en-US" dirty="0"/>
          </a:p>
        </p:txBody>
      </p:sp>
      <p:pic>
        <p:nvPicPr>
          <p:cNvPr id="5" name="Picture 4" descr="A picture containing object&#10;&#10;Description generated with very high confidence">
            <a:extLst>
              <a:ext uri="{FF2B5EF4-FFF2-40B4-BE49-F238E27FC236}">
                <a16:creationId xmlns="" xmlns:a16="http://schemas.microsoft.com/office/drawing/2014/main" id="{8266FCB2-5712-45B3-BBB4-F4ED836DAB8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34218" y="1504789"/>
            <a:ext cx="3575934" cy="439625"/>
          </a:xfrm>
          <a:prstGeom prst="rect">
            <a:avLst/>
          </a:prstGeom>
        </p:spPr>
      </p:pic>
      <p:pic>
        <p:nvPicPr>
          <p:cNvPr id="24" name="Picture 23" descr="A picture containing object&#10;&#10;Description generated with very high confidence">
            <a:extLst>
              <a:ext uri="{FF2B5EF4-FFF2-40B4-BE49-F238E27FC236}">
                <a16:creationId xmlns="" xmlns:a16="http://schemas.microsoft.com/office/drawing/2014/main" id="{A03549D4-5BE9-4C99-B052-BC08AC8A287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934218" y="1944414"/>
            <a:ext cx="1514698" cy="493986"/>
          </a:xfrm>
          <a:prstGeom prst="rect">
            <a:avLst/>
          </a:prstGeom>
        </p:spPr>
      </p:pic>
      <p:pic>
        <p:nvPicPr>
          <p:cNvPr id="25" name="Picture 24" descr="A picture containing object&#10;&#10;Description generated with very high confidence">
            <a:extLst>
              <a:ext uri="{FF2B5EF4-FFF2-40B4-BE49-F238E27FC236}">
                <a16:creationId xmlns="" xmlns:a16="http://schemas.microsoft.com/office/drawing/2014/main" id="{B0BCF124-B85C-4A05-A948-BB85BCAC636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934219" y="2379578"/>
            <a:ext cx="926116" cy="493986"/>
          </a:xfrm>
          <a:prstGeom prst="rect">
            <a:avLst/>
          </a:prstGeom>
        </p:spPr>
      </p:pic>
      <p:pic>
        <p:nvPicPr>
          <p:cNvPr id="26" name="Picture 25" descr="A picture containing object&#10;&#10;Description generated with very high confidence">
            <a:extLst>
              <a:ext uri="{FF2B5EF4-FFF2-40B4-BE49-F238E27FC236}">
                <a16:creationId xmlns="" xmlns:a16="http://schemas.microsoft.com/office/drawing/2014/main" id="{201A6162-57F7-4390-9B96-28D897B9631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111068" y="1939953"/>
            <a:ext cx="1198178" cy="476222"/>
          </a:xfrm>
          <a:prstGeom prst="rect">
            <a:avLst/>
          </a:prstGeom>
        </p:spPr>
      </p:pic>
      <p:pic>
        <p:nvPicPr>
          <p:cNvPr id="27" name="Picture 26" descr="A picture containing object&#10;&#10;Description generated with very high confidence">
            <a:extLst>
              <a:ext uri="{FF2B5EF4-FFF2-40B4-BE49-F238E27FC236}">
                <a16:creationId xmlns="" xmlns:a16="http://schemas.microsoft.com/office/drawing/2014/main" id="{7520BBB2-78EF-4839-B908-6DFCDD844F5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2911371" y="2438400"/>
            <a:ext cx="525516" cy="294290"/>
          </a:xfrm>
          <a:prstGeom prst="rect">
            <a:avLst/>
          </a:prstGeom>
        </p:spPr>
      </p:pic>
      <p:pic>
        <p:nvPicPr>
          <p:cNvPr id="28" name="Picture 27" descr="A picture containing object&#10;&#10;Description generated with very high confidence">
            <a:extLst>
              <a:ext uri="{FF2B5EF4-FFF2-40B4-BE49-F238E27FC236}">
                <a16:creationId xmlns="" xmlns:a16="http://schemas.microsoft.com/office/drawing/2014/main" id="{351AC39B-BBD3-4B7E-9DDA-39614689029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665377" y="1500107"/>
            <a:ext cx="3575934" cy="439625"/>
          </a:xfrm>
          <a:prstGeom prst="rect">
            <a:avLst/>
          </a:prstGeom>
        </p:spPr>
      </p:pic>
      <p:pic>
        <p:nvPicPr>
          <p:cNvPr id="29" name="Picture 28" descr="A picture containing object&#10;&#10;Description generated with very high confidence">
            <a:extLst>
              <a:ext uri="{FF2B5EF4-FFF2-40B4-BE49-F238E27FC236}">
                <a16:creationId xmlns="" xmlns:a16="http://schemas.microsoft.com/office/drawing/2014/main" id="{A1C73AFB-6531-416C-BC77-7CE8CB2C078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6852742" y="1939732"/>
            <a:ext cx="1198178" cy="439625"/>
          </a:xfrm>
          <a:prstGeom prst="rect">
            <a:avLst/>
          </a:prstGeom>
        </p:spPr>
      </p:pic>
      <p:pic>
        <p:nvPicPr>
          <p:cNvPr id="30" name="Picture 29" descr="A picture containing object&#10;&#10;Description generated with very high confidence">
            <a:extLst>
              <a:ext uri="{FF2B5EF4-FFF2-40B4-BE49-F238E27FC236}">
                <a16:creationId xmlns="" xmlns:a16="http://schemas.microsoft.com/office/drawing/2014/main" id="{7C607DD8-B3A7-40C4-9B35-89245A68D1D9}"/>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2196664" y="2438398"/>
            <a:ext cx="325823" cy="376343"/>
          </a:xfrm>
          <a:prstGeom prst="rect">
            <a:avLst/>
          </a:prstGeom>
        </p:spPr>
      </p:pic>
      <p:pic>
        <p:nvPicPr>
          <p:cNvPr id="31" name="Picture 30" descr="A picture containing object&#10;&#10;Description generated with very high confidence">
            <a:extLst>
              <a:ext uri="{FF2B5EF4-FFF2-40B4-BE49-F238E27FC236}">
                <a16:creationId xmlns="" xmlns:a16="http://schemas.microsoft.com/office/drawing/2014/main" id="{C3B32C5A-5B41-45D1-90F7-2BFE8A799230}"/>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3710151" y="2416175"/>
            <a:ext cx="325823" cy="316513"/>
          </a:xfrm>
          <a:prstGeom prst="rect">
            <a:avLst/>
          </a:prstGeom>
        </p:spPr>
      </p:pic>
      <p:pic>
        <p:nvPicPr>
          <p:cNvPr id="32" name="Picture 31" descr="A picture containing object&#10;&#10;Description generated with very high confidence">
            <a:extLst>
              <a:ext uri="{FF2B5EF4-FFF2-40B4-BE49-F238E27FC236}">
                <a16:creationId xmlns="" xmlns:a16="http://schemas.microsoft.com/office/drawing/2014/main" id="{21C462BA-782F-4177-9B98-2519BEB2CAE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6664159" y="2438400"/>
            <a:ext cx="525516" cy="294290"/>
          </a:xfrm>
          <a:prstGeom prst="rect">
            <a:avLst/>
          </a:prstGeom>
        </p:spPr>
      </p:pic>
      <p:pic>
        <p:nvPicPr>
          <p:cNvPr id="33" name="Picture 32" descr="A picture containing object&#10;&#10;Description generated with very high confidence">
            <a:extLst>
              <a:ext uri="{FF2B5EF4-FFF2-40B4-BE49-F238E27FC236}">
                <a16:creationId xmlns="" xmlns:a16="http://schemas.microsoft.com/office/drawing/2014/main" id="{B3823BD2-653E-4FB7-BC45-69A4FEAC2199}"/>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7462939" y="2379357"/>
            <a:ext cx="325823" cy="353331"/>
          </a:xfrm>
          <a:prstGeom prst="rect">
            <a:avLst/>
          </a:prstGeom>
        </p:spPr>
      </p:pic>
    </p:spTree>
    <p:extLst>
      <p:ext uri="{BB962C8B-B14F-4D97-AF65-F5344CB8AC3E}">
        <p14:creationId xmlns:p14="http://schemas.microsoft.com/office/powerpoint/2010/main" val="2723339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up)">
                                      <p:cBhvr>
                                        <p:cTn id="22" dur="10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5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wipe(up)">
                                      <p:cBhvr>
                                        <p:cTn id="42" dur="1000"/>
                                        <p:tgtEl>
                                          <p:spTgt spid="2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500"/>
                                        <p:tgtEl>
                                          <p:spTgt spid="3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a:t>How to use this presentation</a:t>
            </a:r>
            <a:endParaRPr lang="en-US" dirty="0"/>
          </a:p>
        </p:txBody>
      </p:sp>
      <p:sp>
        <p:nvSpPr>
          <p:cNvPr id="4" name="Text Placeholder 3"/>
          <p:cNvSpPr>
            <a:spLocks noGrp="1"/>
          </p:cNvSpPr>
          <p:nvPr>
            <p:ph type="body" sz="quarter" idx="12"/>
          </p:nvPr>
        </p:nvSpPr>
        <p:spPr/>
        <p:txBody>
          <a:bodyPr/>
          <a:lstStyle/>
          <a:p>
            <a:pPr lvl="0"/>
            <a:r>
              <a:rPr lang="en-GB" sz="2400" dirty="0"/>
              <a:t>You can find the teacher guide </a:t>
            </a:r>
            <a:r>
              <a:rPr lang="en-GB" sz="2400" i="1" dirty="0"/>
              <a:t>1.15 Addition: two-digit and </a:t>
            </a:r>
            <a:br>
              <a:rPr lang="en-GB" sz="2400" i="1" dirty="0"/>
            </a:br>
            <a:r>
              <a:rPr lang="en-GB" sz="2400" i="1" dirty="0"/>
              <a:t>two-digit</a:t>
            </a:r>
            <a:r>
              <a:rPr lang="en-GB" sz="2400" dirty="0"/>
              <a:t> </a:t>
            </a:r>
            <a:r>
              <a:rPr lang="en-GB" sz="2400" i="1" dirty="0"/>
              <a:t>numbers</a:t>
            </a:r>
            <a:r>
              <a:rPr lang="en-GB" sz="2400" dirty="0"/>
              <a:t> by following the link below.</a:t>
            </a:r>
            <a:endParaRPr lang="en-GB" sz="2400" i="1" dirty="0"/>
          </a:p>
        </p:txBody>
      </p:sp>
    </p:spTree>
    <p:extLst>
      <p:ext uri="{BB962C8B-B14F-4D97-AF65-F5344CB8AC3E}">
        <p14:creationId xmlns:p14="http://schemas.microsoft.com/office/powerpoint/2010/main" val="17321463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1.15 Addition: two-digit + two-digit </a:t>
            </a:r>
            <a:r>
              <a:rPr lang="en-US" dirty="0"/>
              <a:t>– </a:t>
            </a:r>
            <a:r>
              <a:rPr lang="en-GB" dirty="0"/>
              <a:t>step 2:8</a:t>
            </a:r>
            <a:endParaRPr lang="en-US" dirty="0"/>
          </a:p>
        </p:txBody>
      </p:sp>
      <p:sp>
        <p:nvSpPr>
          <p:cNvPr id="9" name="Rectangle 8">
            <a:extLst>
              <a:ext uri="{FF2B5EF4-FFF2-40B4-BE49-F238E27FC236}">
                <a16:creationId xmlns="" xmlns:a16="http://schemas.microsoft.com/office/drawing/2014/main" id="{0E3F838E-0FF5-4CA8-A7FE-5FC17C661867}"/>
              </a:ext>
            </a:extLst>
          </p:cNvPr>
          <p:cNvSpPr/>
          <p:nvPr/>
        </p:nvSpPr>
        <p:spPr bwMode="auto">
          <a:xfrm>
            <a:off x="6362701" y="3792220"/>
            <a:ext cx="2451100" cy="139700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5" name="Picture 4">
            <a:extLst>
              <a:ext uri="{FF2B5EF4-FFF2-40B4-BE49-F238E27FC236}">
                <a16:creationId xmlns="" xmlns:a16="http://schemas.microsoft.com/office/drawing/2014/main" id="{AC148C7F-A40F-4E59-817B-83A38E93D0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77" y="1481068"/>
            <a:ext cx="7907446" cy="3895865"/>
          </a:xfrm>
          <a:prstGeom prst="rect">
            <a:avLst/>
          </a:prstGeom>
        </p:spPr>
      </p:pic>
    </p:spTree>
    <p:extLst>
      <p:ext uri="{BB962C8B-B14F-4D97-AF65-F5344CB8AC3E}">
        <p14:creationId xmlns:p14="http://schemas.microsoft.com/office/powerpoint/2010/main" val="4292306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1.15 Addition: two-digit + two-digit </a:t>
            </a:r>
            <a:r>
              <a:rPr lang="en-US" dirty="0"/>
              <a:t>– </a:t>
            </a:r>
            <a:r>
              <a:rPr lang="en-GB" dirty="0"/>
              <a:t>step 1:1</a:t>
            </a:r>
            <a:endParaRPr lang="en-US" dirty="0"/>
          </a:p>
        </p:txBody>
      </p:sp>
      <p:pic>
        <p:nvPicPr>
          <p:cNvPr id="11" name="Picture 10" descr="A picture containing parking, outdoor, meter, building&#10;&#10;Description generated with very high confidence">
            <a:extLst>
              <a:ext uri="{FF2B5EF4-FFF2-40B4-BE49-F238E27FC236}">
                <a16:creationId xmlns="" xmlns:a16="http://schemas.microsoft.com/office/drawing/2014/main" id="{113647F0-F6FE-43C5-8C30-CBE17E09CE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6971" y="740457"/>
            <a:ext cx="4090058" cy="5107586"/>
          </a:xfrm>
          <a:prstGeom prst="rect">
            <a:avLst/>
          </a:prstGeom>
        </p:spPr>
      </p:pic>
    </p:spTree>
    <p:extLst>
      <p:ext uri="{BB962C8B-B14F-4D97-AF65-F5344CB8AC3E}">
        <p14:creationId xmlns:p14="http://schemas.microsoft.com/office/powerpoint/2010/main" val="4245221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sign&#10;&#10;Description generated with high confidence">
            <a:extLst>
              <a:ext uri="{FF2B5EF4-FFF2-40B4-BE49-F238E27FC236}">
                <a16:creationId xmlns="" xmlns:a16="http://schemas.microsoft.com/office/drawing/2014/main" id="{ED1F6366-DA81-4F94-AFC5-AACD0C8708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4596" y="1045837"/>
            <a:ext cx="4114808" cy="1397206"/>
          </a:xfrm>
          <a:prstGeom prst="rect">
            <a:avLst/>
          </a:prstGeom>
        </p:spPr>
      </p:pic>
      <p:pic>
        <p:nvPicPr>
          <p:cNvPr id="18" name="Picture 17" descr="A picture containing object, sitting&#10;&#10;Description generated with high confidence">
            <a:extLst>
              <a:ext uri="{FF2B5EF4-FFF2-40B4-BE49-F238E27FC236}">
                <a16:creationId xmlns="" xmlns:a16="http://schemas.microsoft.com/office/drawing/2014/main" id="{FC77A798-B892-45E2-9D8F-78ABBF629A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281" y="3116029"/>
            <a:ext cx="7969439" cy="2637622"/>
          </a:xfrm>
          <a:prstGeom prst="rect">
            <a:avLst/>
          </a:prstGeom>
        </p:spPr>
      </p:pic>
      <p:pic>
        <p:nvPicPr>
          <p:cNvPr id="15" name="Picture 14" descr="A close up of a logo&#10;&#10;Description generated with very high confidence">
            <a:extLst>
              <a:ext uri="{FF2B5EF4-FFF2-40B4-BE49-F238E27FC236}">
                <a16:creationId xmlns="" xmlns:a16="http://schemas.microsoft.com/office/drawing/2014/main" id="{4A84C6D8-6726-4D1E-A98D-3C75896B01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441" y="3104387"/>
            <a:ext cx="7969439" cy="2637622"/>
          </a:xfrm>
          <a:prstGeom prst="rect">
            <a:avLst/>
          </a:prstGeom>
        </p:spPr>
      </p:pic>
      <p:sp>
        <p:nvSpPr>
          <p:cNvPr id="2" name="Text Placeholder 1"/>
          <p:cNvSpPr>
            <a:spLocks noGrp="1"/>
          </p:cNvSpPr>
          <p:nvPr>
            <p:ph type="body" sz="quarter" idx="11"/>
          </p:nvPr>
        </p:nvSpPr>
        <p:spPr/>
        <p:txBody>
          <a:bodyPr/>
          <a:lstStyle/>
          <a:p>
            <a:r>
              <a:rPr lang="en-GB" dirty="0"/>
              <a:t>1.15 Addition: two-digit + two-digit </a:t>
            </a:r>
            <a:r>
              <a:rPr lang="en-US" dirty="0"/>
              <a:t>– </a:t>
            </a:r>
            <a:r>
              <a:rPr lang="en-GB" dirty="0"/>
              <a:t>step 1:1</a:t>
            </a:r>
            <a:endParaRPr lang="en-US" dirty="0"/>
          </a:p>
        </p:txBody>
      </p:sp>
      <p:pic>
        <p:nvPicPr>
          <p:cNvPr id="12" name="Picture 11" descr="A close up of a logo&#10;&#10;Description generated with very high confidence">
            <a:extLst>
              <a:ext uri="{FF2B5EF4-FFF2-40B4-BE49-F238E27FC236}">
                <a16:creationId xmlns="" xmlns:a16="http://schemas.microsoft.com/office/drawing/2014/main" id="{3C17DE0C-5D4F-48B1-9D3C-DCC8EECBB51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87281" y="3116029"/>
            <a:ext cx="4939759" cy="1059731"/>
          </a:xfrm>
          <a:prstGeom prst="rect">
            <a:avLst/>
          </a:prstGeom>
        </p:spPr>
      </p:pic>
      <p:pic>
        <p:nvPicPr>
          <p:cNvPr id="16" name="Picture 15" descr="A close up of a logo&#10;&#10;Description generated with very high confidence">
            <a:extLst>
              <a:ext uri="{FF2B5EF4-FFF2-40B4-BE49-F238E27FC236}">
                <a16:creationId xmlns="" xmlns:a16="http://schemas.microsoft.com/office/drawing/2014/main" id="{95E4BCA2-5BDF-4CEA-84BA-A27C4C4F54E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393441" y="4795520"/>
            <a:ext cx="528320" cy="365760"/>
          </a:xfrm>
          <a:prstGeom prst="rect">
            <a:avLst/>
          </a:prstGeom>
        </p:spPr>
      </p:pic>
      <p:pic>
        <p:nvPicPr>
          <p:cNvPr id="19" name="Picture 18" descr="A close up of a logo&#10;&#10;Description generated with very high confidence">
            <a:extLst>
              <a:ext uri="{FF2B5EF4-FFF2-40B4-BE49-F238E27FC236}">
                <a16:creationId xmlns="" xmlns:a16="http://schemas.microsoft.com/office/drawing/2014/main" id="{3E78CAE3-BB48-45C0-81AA-530A3853522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648960" y="3104387"/>
            <a:ext cx="966474" cy="1059731"/>
          </a:xfrm>
          <a:prstGeom prst="rect">
            <a:avLst/>
          </a:prstGeom>
        </p:spPr>
      </p:pic>
      <p:sp>
        <p:nvSpPr>
          <p:cNvPr id="21" name="TextBox 20">
            <a:extLst>
              <a:ext uri="{FF2B5EF4-FFF2-40B4-BE49-F238E27FC236}">
                <a16:creationId xmlns="" xmlns:a16="http://schemas.microsoft.com/office/drawing/2014/main" id="{FFA2462E-708C-4879-AD0B-6060AB0FFA18}"/>
              </a:ext>
            </a:extLst>
          </p:cNvPr>
          <p:cNvSpPr txBox="1"/>
          <p:nvPr/>
        </p:nvSpPr>
        <p:spPr bwMode="auto">
          <a:xfrm>
            <a:off x="6674757" y="2048781"/>
            <a:ext cx="14955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panose="020B0503030403020204" pitchFamily="34" charset="0"/>
                <a:ea typeface="Myriad Pro Semibold" charset="0"/>
                <a:cs typeface="Myriad Pro Semibold" charset="0"/>
              </a:rPr>
              <a:t>=  £63</a:t>
            </a:r>
          </a:p>
        </p:txBody>
      </p:sp>
    </p:spTree>
    <p:extLst>
      <p:ext uri="{BB962C8B-B14F-4D97-AF65-F5344CB8AC3E}">
        <p14:creationId xmlns:p14="http://schemas.microsoft.com/office/powerpoint/2010/main" val="738213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2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 xmlns:a16="http://schemas.microsoft.com/office/drawing/2014/main" id="{FF5459E9-8385-4118-9DDE-E404807677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114" y="1050415"/>
            <a:ext cx="4122124" cy="1400863"/>
          </a:xfrm>
          <a:prstGeom prst="rect">
            <a:avLst/>
          </a:prstGeom>
        </p:spPr>
      </p:pic>
      <p:sp>
        <p:nvSpPr>
          <p:cNvPr id="2" name="Text Placeholder 1"/>
          <p:cNvSpPr>
            <a:spLocks noGrp="1"/>
          </p:cNvSpPr>
          <p:nvPr>
            <p:ph type="body" sz="quarter" idx="11"/>
          </p:nvPr>
        </p:nvSpPr>
        <p:spPr/>
        <p:txBody>
          <a:bodyPr/>
          <a:lstStyle/>
          <a:p>
            <a:r>
              <a:rPr lang="en-GB" dirty="0"/>
              <a:t>1.15 Addition: two-digit + two-digit </a:t>
            </a:r>
            <a:r>
              <a:rPr lang="en-US" dirty="0"/>
              <a:t>– </a:t>
            </a:r>
            <a:r>
              <a:rPr lang="en-GB" dirty="0"/>
              <a:t>step 1:2</a:t>
            </a:r>
            <a:endParaRPr lang="en-US" dirty="0"/>
          </a:p>
        </p:txBody>
      </p:sp>
      <p:pic>
        <p:nvPicPr>
          <p:cNvPr id="4" name="Picture 3" descr="A screen shot of a window&#10;&#10;Description generated with high confidence">
            <a:extLst>
              <a:ext uri="{FF2B5EF4-FFF2-40B4-BE49-F238E27FC236}">
                <a16:creationId xmlns="" xmlns:a16="http://schemas.microsoft.com/office/drawing/2014/main" id="{6CCDDC5B-CB7B-49DC-ADBB-A5D2C5EAD14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678080" y="3058684"/>
            <a:ext cx="3841253" cy="351179"/>
          </a:xfrm>
          <a:prstGeom prst="rect">
            <a:avLst/>
          </a:prstGeom>
        </p:spPr>
      </p:pic>
      <p:pic>
        <p:nvPicPr>
          <p:cNvPr id="20" name="Picture 19" descr="A screen shot of a window&#10;&#10;Description generated with high confidence">
            <a:extLst>
              <a:ext uri="{FF2B5EF4-FFF2-40B4-BE49-F238E27FC236}">
                <a16:creationId xmlns="" xmlns:a16="http://schemas.microsoft.com/office/drawing/2014/main" id="{740CC021-2CCA-45FB-8F4B-DD4C682F900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899465" y="3658634"/>
            <a:ext cx="575255" cy="1012428"/>
          </a:xfrm>
          <a:prstGeom prst="rect">
            <a:avLst/>
          </a:prstGeom>
        </p:spPr>
      </p:pic>
      <p:pic>
        <p:nvPicPr>
          <p:cNvPr id="22" name="Picture 21" descr="A screen shot of a window&#10;&#10;Description generated with high confidence">
            <a:extLst>
              <a:ext uri="{FF2B5EF4-FFF2-40B4-BE49-F238E27FC236}">
                <a16:creationId xmlns="" xmlns:a16="http://schemas.microsoft.com/office/drawing/2014/main" id="{29E64A31-5CB9-400B-A9C5-B9C43948476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645737" y="3652921"/>
            <a:ext cx="252014" cy="1893240"/>
          </a:xfrm>
          <a:prstGeom prst="rect">
            <a:avLst/>
          </a:prstGeom>
        </p:spPr>
      </p:pic>
      <p:pic>
        <p:nvPicPr>
          <p:cNvPr id="23" name="Picture 22" descr="A screen shot of a window&#10;&#10;Description generated with high confidence">
            <a:extLst>
              <a:ext uri="{FF2B5EF4-FFF2-40B4-BE49-F238E27FC236}">
                <a16:creationId xmlns="" xmlns:a16="http://schemas.microsoft.com/office/drawing/2014/main" id="{35987279-D251-49D3-B217-933BB68F124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225495" y="3658634"/>
            <a:ext cx="367517" cy="1012428"/>
          </a:xfrm>
          <a:prstGeom prst="rect">
            <a:avLst/>
          </a:prstGeom>
        </p:spPr>
      </p:pic>
      <p:pic>
        <p:nvPicPr>
          <p:cNvPr id="24" name="Picture 23" descr="A screen shot of a window&#10;&#10;Description generated with high confidence">
            <a:extLst>
              <a:ext uri="{FF2B5EF4-FFF2-40B4-BE49-F238E27FC236}">
                <a16:creationId xmlns="" xmlns:a16="http://schemas.microsoft.com/office/drawing/2014/main" id="{0E5D4723-A468-4008-B428-27A309DE091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774135" y="3657169"/>
            <a:ext cx="252014" cy="1893240"/>
          </a:xfrm>
          <a:prstGeom prst="rect">
            <a:avLst/>
          </a:prstGeom>
        </p:spPr>
      </p:pic>
      <p:pic>
        <p:nvPicPr>
          <p:cNvPr id="25" name="Picture 24" descr="A screen shot of a window&#10;&#10;Description generated with high confidence">
            <a:extLst>
              <a:ext uri="{FF2B5EF4-FFF2-40B4-BE49-F238E27FC236}">
                <a16:creationId xmlns="" xmlns:a16="http://schemas.microsoft.com/office/drawing/2014/main" id="{C877E6BE-3087-42DC-9BED-612919999A4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5236149" y="3657169"/>
            <a:ext cx="252015" cy="1012428"/>
          </a:xfrm>
          <a:prstGeom prst="rect">
            <a:avLst/>
          </a:prstGeom>
        </p:spPr>
      </p:pic>
      <p:pic>
        <p:nvPicPr>
          <p:cNvPr id="26" name="Picture 25" descr="A screen shot of a window&#10;&#10;Description generated with high confidence">
            <a:extLst>
              <a:ext uri="{FF2B5EF4-FFF2-40B4-BE49-F238E27FC236}">
                <a16:creationId xmlns="" xmlns:a16="http://schemas.microsoft.com/office/drawing/2014/main" id="{28A7D1CF-4B0A-4717-BD7C-A87282D3408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686778" y="3656630"/>
            <a:ext cx="252014" cy="1893240"/>
          </a:xfrm>
          <a:prstGeom prst="rect">
            <a:avLst/>
          </a:prstGeom>
        </p:spPr>
      </p:pic>
      <p:pic>
        <p:nvPicPr>
          <p:cNvPr id="27" name="Picture 26" descr="A screen shot of a window&#10;&#10;Description generated with high confidence">
            <a:extLst>
              <a:ext uri="{FF2B5EF4-FFF2-40B4-BE49-F238E27FC236}">
                <a16:creationId xmlns="" xmlns:a16="http://schemas.microsoft.com/office/drawing/2014/main" id="{A978EE7C-F7C7-45FE-8F09-2B3DE6E903DD}"/>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6179426" y="3657169"/>
            <a:ext cx="154003" cy="1012428"/>
          </a:xfrm>
          <a:prstGeom prst="rect">
            <a:avLst/>
          </a:prstGeom>
        </p:spPr>
      </p:pic>
      <p:pic>
        <p:nvPicPr>
          <p:cNvPr id="28" name="Picture 27" descr="A screen shot of a window&#10;&#10;Description generated with high confidence">
            <a:extLst>
              <a:ext uri="{FF2B5EF4-FFF2-40B4-BE49-F238E27FC236}">
                <a16:creationId xmlns="" xmlns:a16="http://schemas.microsoft.com/office/drawing/2014/main" id="{FB47A747-22C8-4234-82DB-AB12638309FA}"/>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198"/>
          <a:stretch/>
        </p:blipFill>
        <p:spPr>
          <a:xfrm>
            <a:off x="2899465" y="4669597"/>
            <a:ext cx="1744502" cy="170038"/>
          </a:xfrm>
          <a:prstGeom prst="rect">
            <a:avLst/>
          </a:prstGeom>
        </p:spPr>
      </p:pic>
      <p:pic>
        <p:nvPicPr>
          <p:cNvPr id="29" name="Picture 28" descr="A screen shot of a window&#10;&#10;Description generated with high confidence">
            <a:extLst>
              <a:ext uri="{FF2B5EF4-FFF2-40B4-BE49-F238E27FC236}">
                <a16:creationId xmlns="" xmlns:a16="http://schemas.microsoft.com/office/drawing/2014/main" id="{065901D2-E70A-4BCB-BAA4-245D9AC61D2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899465" y="3657169"/>
            <a:ext cx="575255" cy="1012428"/>
          </a:xfrm>
          <a:prstGeom prst="rect">
            <a:avLst/>
          </a:prstGeom>
        </p:spPr>
      </p:pic>
      <p:pic>
        <p:nvPicPr>
          <p:cNvPr id="30" name="Picture 29" descr="A screen shot of a window&#10;&#10;Description generated with high confidence">
            <a:extLst>
              <a:ext uri="{FF2B5EF4-FFF2-40B4-BE49-F238E27FC236}">
                <a16:creationId xmlns="" xmlns:a16="http://schemas.microsoft.com/office/drawing/2014/main" id="{52E69285-4797-411B-A483-309D0668BCF7}"/>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4212847" y="3657169"/>
            <a:ext cx="380165" cy="1012428"/>
          </a:xfrm>
          <a:prstGeom prst="rect">
            <a:avLst/>
          </a:prstGeom>
        </p:spPr>
      </p:pic>
      <p:pic>
        <p:nvPicPr>
          <p:cNvPr id="31" name="Picture 30" descr="A screen shot of a window&#10;&#10;Description generated with high confidence">
            <a:extLst>
              <a:ext uri="{FF2B5EF4-FFF2-40B4-BE49-F238E27FC236}">
                <a16:creationId xmlns="" xmlns:a16="http://schemas.microsoft.com/office/drawing/2014/main" id="{D66CFA31-DC4A-4FD7-94B0-A2EAA47D1A83}"/>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b="-3088"/>
          <a:stretch/>
        </p:blipFill>
        <p:spPr>
          <a:xfrm>
            <a:off x="3307346" y="6100717"/>
            <a:ext cx="765415" cy="323411"/>
          </a:xfrm>
          <a:prstGeom prst="rect">
            <a:avLst/>
          </a:prstGeom>
        </p:spPr>
      </p:pic>
      <p:pic>
        <p:nvPicPr>
          <p:cNvPr id="32" name="Picture 31" descr="A screen shot of a window&#10;&#10;Description generated with high confidence">
            <a:extLst>
              <a:ext uri="{FF2B5EF4-FFF2-40B4-BE49-F238E27FC236}">
                <a16:creationId xmlns="" xmlns:a16="http://schemas.microsoft.com/office/drawing/2014/main" id="{B6A1F040-A02C-45D3-8A29-AC8AB7D0A0EF}"/>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4647794" y="5825524"/>
            <a:ext cx="311555" cy="630351"/>
          </a:xfrm>
          <a:prstGeom prst="rect">
            <a:avLst/>
          </a:prstGeom>
        </p:spPr>
      </p:pic>
      <p:pic>
        <p:nvPicPr>
          <p:cNvPr id="33" name="Picture 32" descr="A screen shot of a window&#10;&#10;Description generated with high confidence">
            <a:extLst>
              <a:ext uri="{FF2B5EF4-FFF2-40B4-BE49-F238E27FC236}">
                <a16:creationId xmlns="" xmlns:a16="http://schemas.microsoft.com/office/drawing/2014/main" id="{8AF1A19C-CA93-4181-BCE4-DF9FD9F36785}"/>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5303607" y="4627879"/>
            <a:ext cx="1060302" cy="211755"/>
          </a:xfrm>
          <a:prstGeom prst="rect">
            <a:avLst/>
          </a:prstGeom>
        </p:spPr>
      </p:pic>
      <p:pic>
        <p:nvPicPr>
          <p:cNvPr id="34" name="Picture 33" descr="A screen shot of a window&#10;&#10;Description generated with high confidence">
            <a:extLst>
              <a:ext uri="{FF2B5EF4-FFF2-40B4-BE49-F238E27FC236}">
                <a16:creationId xmlns="" xmlns:a16="http://schemas.microsoft.com/office/drawing/2014/main" id="{158CF194-5065-4072-82D3-F11C96ED94B5}"/>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5237411" y="3656630"/>
            <a:ext cx="252015" cy="1012428"/>
          </a:xfrm>
          <a:prstGeom prst="rect">
            <a:avLst/>
          </a:prstGeom>
        </p:spPr>
      </p:pic>
      <p:pic>
        <p:nvPicPr>
          <p:cNvPr id="35" name="Picture 34" descr="A screen shot of a window&#10;&#10;Description generated with high confidence">
            <a:extLst>
              <a:ext uri="{FF2B5EF4-FFF2-40B4-BE49-F238E27FC236}">
                <a16:creationId xmlns="" xmlns:a16="http://schemas.microsoft.com/office/drawing/2014/main" id="{273419B9-A4B9-4252-BDB4-8CF771745915}"/>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6180688" y="3656630"/>
            <a:ext cx="154003" cy="1012428"/>
          </a:xfrm>
          <a:prstGeom prst="rect">
            <a:avLst/>
          </a:prstGeom>
        </p:spPr>
      </p:pic>
      <p:pic>
        <p:nvPicPr>
          <p:cNvPr id="36" name="Picture 35" descr="A screen shot of a window&#10;&#10;Description generated with high confidence">
            <a:extLst>
              <a:ext uri="{FF2B5EF4-FFF2-40B4-BE49-F238E27FC236}">
                <a16:creationId xmlns="" xmlns:a16="http://schemas.microsoft.com/office/drawing/2014/main" id="{AF778AE4-8BA0-4F12-AE61-79F1714BDD95}"/>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b="-3088"/>
          <a:stretch/>
        </p:blipFill>
        <p:spPr>
          <a:xfrm>
            <a:off x="5759044" y="6094367"/>
            <a:ext cx="311555" cy="323385"/>
          </a:xfrm>
          <a:prstGeom prst="rect">
            <a:avLst/>
          </a:prstGeom>
        </p:spPr>
      </p:pic>
      <p:pic>
        <p:nvPicPr>
          <p:cNvPr id="37" name="Picture 36" descr="A screen shot of a window&#10;&#10;Description generated with high confidence">
            <a:extLst>
              <a:ext uri="{FF2B5EF4-FFF2-40B4-BE49-F238E27FC236}">
                <a16:creationId xmlns="" xmlns:a16="http://schemas.microsoft.com/office/drawing/2014/main" id="{2DF72F97-B39E-4237-99A3-1C87EE364BEB}"/>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a:stretch/>
        </p:blipFill>
        <p:spPr>
          <a:xfrm>
            <a:off x="6630656" y="6137117"/>
            <a:ext cx="193040" cy="237697"/>
          </a:xfrm>
          <a:prstGeom prst="rect">
            <a:avLst/>
          </a:prstGeom>
        </p:spPr>
      </p:pic>
      <p:pic>
        <p:nvPicPr>
          <p:cNvPr id="38" name="Picture 37" descr="A screen shot of a window&#10;&#10;Description generated with high confidence">
            <a:extLst>
              <a:ext uri="{FF2B5EF4-FFF2-40B4-BE49-F238E27FC236}">
                <a16:creationId xmlns="" xmlns:a16="http://schemas.microsoft.com/office/drawing/2014/main" id="{5A4A78D1-10CD-4EB7-B8A1-D9368A999DC9}"/>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a:stretch/>
        </p:blipFill>
        <p:spPr>
          <a:xfrm>
            <a:off x="6613722" y="3058684"/>
            <a:ext cx="320477" cy="243316"/>
          </a:xfrm>
          <a:prstGeom prst="rect">
            <a:avLst/>
          </a:prstGeom>
        </p:spPr>
      </p:pic>
      <p:pic>
        <p:nvPicPr>
          <p:cNvPr id="40" name="Picture 39" descr="A screen shot of a window&#10;&#10;Description generated with high confidence">
            <a:extLst>
              <a:ext uri="{FF2B5EF4-FFF2-40B4-BE49-F238E27FC236}">
                <a16:creationId xmlns="" xmlns:a16="http://schemas.microsoft.com/office/drawing/2014/main" id="{645BDEAA-BD92-42FA-B60C-D686CB9DDFD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298927" y="4874040"/>
            <a:ext cx="575255" cy="1012428"/>
          </a:xfrm>
          <a:prstGeom prst="rect">
            <a:avLst/>
          </a:prstGeom>
        </p:spPr>
      </p:pic>
      <p:pic>
        <p:nvPicPr>
          <p:cNvPr id="41" name="Picture 40" descr="A screen shot of a window&#10;&#10;Description generated with high confidence">
            <a:extLst>
              <a:ext uri="{FF2B5EF4-FFF2-40B4-BE49-F238E27FC236}">
                <a16:creationId xmlns="" xmlns:a16="http://schemas.microsoft.com/office/drawing/2014/main" id="{68AC4A8F-7D48-422A-BCAD-8E989EF60E8B}"/>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a:stretch/>
        </p:blipFill>
        <p:spPr>
          <a:xfrm>
            <a:off x="3800475" y="4875628"/>
            <a:ext cx="356750" cy="1012428"/>
          </a:xfrm>
          <a:prstGeom prst="rect">
            <a:avLst/>
          </a:prstGeom>
        </p:spPr>
      </p:pic>
      <p:pic>
        <p:nvPicPr>
          <p:cNvPr id="42" name="Picture 41" descr="A screen shot of a window&#10;&#10;Description generated with high confidence">
            <a:extLst>
              <a:ext uri="{FF2B5EF4-FFF2-40B4-BE49-F238E27FC236}">
                <a16:creationId xmlns="" xmlns:a16="http://schemas.microsoft.com/office/drawing/2014/main" id="{D40E5683-F999-4F7D-9289-2AD233CC2BC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5624568" y="4875628"/>
            <a:ext cx="252015" cy="1012428"/>
          </a:xfrm>
          <a:prstGeom prst="rect">
            <a:avLst/>
          </a:prstGeom>
        </p:spPr>
      </p:pic>
      <p:pic>
        <p:nvPicPr>
          <p:cNvPr id="43" name="Picture 42" descr="A screen shot of a window&#10;&#10;Description generated with high confidence">
            <a:extLst>
              <a:ext uri="{FF2B5EF4-FFF2-40B4-BE49-F238E27FC236}">
                <a16:creationId xmlns="" xmlns:a16="http://schemas.microsoft.com/office/drawing/2014/main" id="{68EE70C2-4B8A-4EE3-AB2C-6BD50A216A84}"/>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5820412" y="4874040"/>
            <a:ext cx="154003" cy="1012428"/>
          </a:xfrm>
          <a:prstGeom prst="rect">
            <a:avLst/>
          </a:prstGeom>
        </p:spPr>
      </p:pic>
      <p:pic>
        <p:nvPicPr>
          <p:cNvPr id="44" name="Picture 43" descr="A screen shot of a window&#10;&#10;Description generated with high confidence">
            <a:extLst>
              <a:ext uri="{FF2B5EF4-FFF2-40B4-BE49-F238E27FC236}">
                <a16:creationId xmlns="" xmlns:a16="http://schemas.microsoft.com/office/drawing/2014/main" id="{0AB5AEEE-34A2-4C79-8EED-32DA02E2E6AC}"/>
              </a:ext>
            </a:extLst>
          </p:cNvPr>
          <p:cNvPicPr>
            <a:picLocks noChangeAspect="1"/>
          </p:cNvPicPr>
          <p:nvPr/>
        </p:nvPicPr>
        <p:blipFill rotWithShape="1">
          <a:blip r:embed="rId19" cstate="print">
            <a:extLst>
              <a:ext uri="{28A0092B-C50C-407E-A947-70E740481C1C}">
                <a14:useLocalDpi xmlns:a14="http://schemas.microsoft.com/office/drawing/2010/main" val="0"/>
              </a:ext>
            </a:extLst>
          </a:blip>
          <a:srcRect b="-11953"/>
          <a:stretch/>
        </p:blipFill>
        <p:spPr>
          <a:xfrm>
            <a:off x="7680962" y="6100717"/>
            <a:ext cx="462013" cy="351179"/>
          </a:xfrm>
          <a:prstGeom prst="rect">
            <a:avLst/>
          </a:prstGeom>
        </p:spPr>
      </p:pic>
      <p:pic>
        <p:nvPicPr>
          <p:cNvPr id="45" name="Picture 44" descr="A screen shot of a window&#10;&#10;Description generated with high confidence">
            <a:extLst>
              <a:ext uri="{FF2B5EF4-FFF2-40B4-BE49-F238E27FC236}">
                <a16:creationId xmlns="" xmlns:a16="http://schemas.microsoft.com/office/drawing/2014/main" id="{DC18BF32-0C82-426D-A484-CA1186B073C1}"/>
              </a:ext>
            </a:extLst>
          </p:cNvPr>
          <p:cNvPicPr>
            <a:picLocks noChangeAspect="1"/>
          </p:cNvPicPr>
          <p:nvPr/>
        </p:nvPicPr>
        <p:blipFill rotWithShape="1">
          <a:blip r:embed="rId20" cstate="print">
            <a:extLst>
              <a:ext uri="{28A0092B-C50C-407E-A947-70E740481C1C}">
                <a14:useLocalDpi xmlns:a14="http://schemas.microsoft.com/office/drawing/2010/main" val="0"/>
              </a:ext>
            </a:extLst>
          </a:blip>
          <a:srcRect/>
          <a:stretch/>
        </p:blipFill>
        <p:spPr>
          <a:xfrm>
            <a:off x="7565457" y="3058683"/>
            <a:ext cx="462013" cy="351179"/>
          </a:xfrm>
          <a:prstGeom prst="rect">
            <a:avLst/>
          </a:prstGeom>
        </p:spPr>
      </p:pic>
      <p:sp>
        <p:nvSpPr>
          <p:cNvPr id="3" name="Rectangle 2">
            <a:extLst>
              <a:ext uri="{FF2B5EF4-FFF2-40B4-BE49-F238E27FC236}">
                <a16:creationId xmlns="" xmlns:a16="http://schemas.microsoft.com/office/drawing/2014/main" id="{4B78EE6F-FEE6-4ABE-8C79-7AD5ADC9C576}"/>
              </a:ext>
            </a:extLst>
          </p:cNvPr>
          <p:cNvSpPr/>
          <p:nvPr/>
        </p:nvSpPr>
        <p:spPr bwMode="auto">
          <a:xfrm>
            <a:off x="3800475" y="3058683"/>
            <a:ext cx="272286" cy="383698"/>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46" name="Picture 45" descr="A screen shot of a window&#10;&#10;Description generated with high confidence">
            <a:extLst>
              <a:ext uri="{FF2B5EF4-FFF2-40B4-BE49-F238E27FC236}">
                <a16:creationId xmlns="" xmlns:a16="http://schemas.microsoft.com/office/drawing/2014/main" id="{CCE6014C-EAFF-45F4-BF78-B57F6A31DFE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643167" y="2765582"/>
            <a:ext cx="252014" cy="1893240"/>
          </a:xfrm>
          <a:prstGeom prst="rect">
            <a:avLst/>
          </a:prstGeom>
        </p:spPr>
      </p:pic>
      <p:sp>
        <p:nvSpPr>
          <p:cNvPr id="50" name="TextBox 49">
            <a:extLst>
              <a:ext uri="{FF2B5EF4-FFF2-40B4-BE49-F238E27FC236}">
                <a16:creationId xmlns="" xmlns:a16="http://schemas.microsoft.com/office/drawing/2014/main" id="{A4A6C36B-B5B4-4598-A497-AE98BB783D69}"/>
              </a:ext>
            </a:extLst>
          </p:cNvPr>
          <p:cNvSpPr txBox="1"/>
          <p:nvPr/>
        </p:nvSpPr>
        <p:spPr bwMode="auto">
          <a:xfrm>
            <a:off x="6674757" y="2048781"/>
            <a:ext cx="14955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panose="020B0503030403020204" pitchFamily="34" charset="0"/>
                <a:ea typeface="Myriad Pro Semibold" charset="0"/>
                <a:cs typeface="Myriad Pro Semibold" charset="0"/>
              </a:rPr>
              <a:t>=  £68</a:t>
            </a:r>
          </a:p>
        </p:txBody>
      </p:sp>
    </p:spTree>
    <p:extLst>
      <p:ext uri="{BB962C8B-B14F-4D97-AF65-F5344CB8AC3E}">
        <p14:creationId xmlns:p14="http://schemas.microsoft.com/office/powerpoint/2010/main" val="17042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par>
                                <p:cTn id="24" presetID="10" presetClass="entr" presetSubtype="0"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par>
                                <p:cTn id="32" presetID="10" presetClass="entr" presetSubtype="0"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childTnLst>
                                </p:cTn>
                              </p:par>
                              <p:par>
                                <p:cTn id="45" presetID="10" presetClass="entr" presetSubtype="0" fill="hold"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par>
                                <p:cTn id="48" presetID="10" presetClass="entr" presetSubtype="0" fill="hold"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500"/>
                                        <p:tgtEl>
                                          <p:spTgt spid="30"/>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path" presetSubtype="0" accel="50000" decel="50000" fill="hold" nodeType="clickEffect">
                                  <p:stCondLst>
                                    <p:cond delay="0"/>
                                  </p:stCondLst>
                                  <p:childTnLst>
                                    <p:animMotion origin="layout" path="M 0.00069 0.00047 L 0.0434 0.17755 " pathEditMode="relative" rAng="0" ptsTypes="AA">
                                      <p:cBhvr>
                                        <p:cTn id="54" dur="2000" fill="hold"/>
                                        <p:tgtEl>
                                          <p:spTgt spid="29"/>
                                        </p:tgtEl>
                                        <p:attrNameLst>
                                          <p:attrName>ppt_x</p:attrName>
                                          <p:attrName>ppt_y</p:attrName>
                                        </p:attrNameLst>
                                      </p:cBhvr>
                                      <p:rCtr x="2135" y="8843"/>
                                    </p:animMotion>
                                  </p:childTnLst>
                                </p:cTn>
                              </p:par>
                              <p:par>
                                <p:cTn id="55" presetID="42" presetClass="path" presetSubtype="0" accel="50000" decel="50000" fill="hold" nodeType="withEffect">
                                  <p:stCondLst>
                                    <p:cond delay="0"/>
                                  </p:stCondLst>
                                  <p:childTnLst>
                                    <p:animMotion origin="layout" path="M -3.61111E-6 -4.44444E-6 L -0.04757 0.17755 " pathEditMode="relative" rAng="0" ptsTypes="AA">
                                      <p:cBhvr>
                                        <p:cTn id="56" dur="2000" fill="hold"/>
                                        <p:tgtEl>
                                          <p:spTgt spid="30"/>
                                        </p:tgtEl>
                                        <p:attrNameLst>
                                          <p:attrName>ppt_x</p:attrName>
                                          <p:attrName>ppt_y</p:attrName>
                                        </p:attrNameLst>
                                      </p:cBhvr>
                                      <p:rCtr x="-2378" y="8866"/>
                                    </p:animMotion>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500"/>
                                        <p:tgtEl>
                                          <p:spTgt spid="31"/>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fade">
                                      <p:cBhvr>
                                        <p:cTn id="66" dur="500"/>
                                        <p:tgtEl>
                                          <p:spTgt spid="32"/>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fade">
                                      <p:cBhvr>
                                        <p:cTn id="71" dur="500"/>
                                        <p:tgtEl>
                                          <p:spTgt spid="33"/>
                                        </p:tgtEl>
                                      </p:cBhvr>
                                    </p:animEffect>
                                  </p:childTnLst>
                                </p:cTn>
                              </p:par>
                              <p:par>
                                <p:cTn id="72" presetID="10" presetClass="entr" presetSubtype="0" fill="hold" nodeType="withEffect">
                                  <p:stCondLst>
                                    <p:cond delay="0"/>
                                  </p:stCondLst>
                                  <p:childTnLst>
                                    <p:set>
                                      <p:cBhvr>
                                        <p:cTn id="73" dur="1" fill="hold">
                                          <p:stCondLst>
                                            <p:cond delay="0"/>
                                          </p:stCondLst>
                                        </p:cTn>
                                        <p:tgtEl>
                                          <p:spTgt spid="34"/>
                                        </p:tgtEl>
                                        <p:attrNameLst>
                                          <p:attrName>style.visibility</p:attrName>
                                        </p:attrNameLst>
                                      </p:cBhvr>
                                      <p:to>
                                        <p:strVal val="visible"/>
                                      </p:to>
                                    </p:set>
                                    <p:animEffect transition="in" filter="fade">
                                      <p:cBhvr>
                                        <p:cTn id="74" dur="500"/>
                                        <p:tgtEl>
                                          <p:spTgt spid="34"/>
                                        </p:tgtEl>
                                      </p:cBhvr>
                                    </p:animEffect>
                                  </p:childTnLst>
                                </p:cTn>
                              </p:par>
                              <p:par>
                                <p:cTn id="75" presetID="10" presetClass="entr" presetSubtype="0" fill="hold" nodeType="withEffect">
                                  <p:stCondLst>
                                    <p:cond delay="0"/>
                                  </p:stCondLst>
                                  <p:childTnLst>
                                    <p:set>
                                      <p:cBhvr>
                                        <p:cTn id="76" dur="1" fill="hold">
                                          <p:stCondLst>
                                            <p:cond delay="0"/>
                                          </p:stCondLst>
                                        </p:cTn>
                                        <p:tgtEl>
                                          <p:spTgt spid="35"/>
                                        </p:tgtEl>
                                        <p:attrNameLst>
                                          <p:attrName>style.visibility</p:attrName>
                                        </p:attrNameLst>
                                      </p:cBhvr>
                                      <p:to>
                                        <p:strVal val="visible"/>
                                      </p:to>
                                    </p:set>
                                    <p:animEffect transition="in" filter="fade">
                                      <p:cBhvr>
                                        <p:cTn id="77" dur="500"/>
                                        <p:tgtEl>
                                          <p:spTgt spid="35"/>
                                        </p:tgtEl>
                                      </p:cBhvr>
                                    </p:animEffect>
                                  </p:childTnLst>
                                </p:cTn>
                              </p:par>
                            </p:childTnLst>
                          </p:cTn>
                        </p:par>
                      </p:childTnLst>
                    </p:cTn>
                  </p:par>
                  <p:par>
                    <p:cTn id="78" fill="hold">
                      <p:stCondLst>
                        <p:cond delay="indefinite"/>
                      </p:stCondLst>
                      <p:childTnLst>
                        <p:par>
                          <p:cTn id="79" fill="hold">
                            <p:stCondLst>
                              <p:cond delay="0"/>
                            </p:stCondLst>
                            <p:childTnLst>
                              <p:par>
                                <p:cTn id="80" presetID="42" presetClass="path" presetSubtype="0" accel="50000" decel="50000" fill="hold" nodeType="clickEffect">
                                  <p:stCondLst>
                                    <p:cond delay="0"/>
                                  </p:stCondLst>
                                  <p:childTnLst>
                                    <p:animMotion origin="layout" path="M 0.00017 0.00047 L 0.04288 0.17755 " pathEditMode="relative" rAng="0" ptsTypes="AA">
                                      <p:cBhvr>
                                        <p:cTn id="81" dur="2000" fill="hold"/>
                                        <p:tgtEl>
                                          <p:spTgt spid="34"/>
                                        </p:tgtEl>
                                        <p:attrNameLst>
                                          <p:attrName>ppt_x</p:attrName>
                                          <p:attrName>ppt_y</p:attrName>
                                        </p:attrNameLst>
                                      </p:cBhvr>
                                      <p:rCtr x="2135" y="8843"/>
                                    </p:animMotion>
                                  </p:childTnLst>
                                </p:cTn>
                              </p:par>
                              <p:par>
                                <p:cTn id="82" presetID="42" presetClass="path" presetSubtype="0" accel="50000" decel="50000" fill="hold" nodeType="withEffect">
                                  <p:stCondLst>
                                    <p:cond delay="0"/>
                                  </p:stCondLst>
                                  <p:childTnLst>
                                    <p:animMotion origin="layout" path="M -1.38889E-6 -4.44444E-6 L -0.03976 0.17755 " pathEditMode="relative" rAng="0" ptsTypes="AA">
                                      <p:cBhvr>
                                        <p:cTn id="83" dur="2000" fill="hold"/>
                                        <p:tgtEl>
                                          <p:spTgt spid="35"/>
                                        </p:tgtEl>
                                        <p:attrNameLst>
                                          <p:attrName>ppt_x</p:attrName>
                                          <p:attrName>ppt_y</p:attrName>
                                        </p:attrNameLst>
                                      </p:cBhvr>
                                      <p:rCtr x="-1997" y="8866"/>
                                    </p:animMotion>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fade">
                                      <p:cBhvr>
                                        <p:cTn id="88" dur="500"/>
                                        <p:tgtEl>
                                          <p:spTgt spid="36"/>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38"/>
                                        </p:tgtEl>
                                        <p:attrNameLst>
                                          <p:attrName>style.visibility</p:attrName>
                                        </p:attrNameLst>
                                      </p:cBhvr>
                                      <p:to>
                                        <p:strVal val="visible"/>
                                      </p:to>
                                    </p:set>
                                    <p:animEffect transition="in" filter="fade">
                                      <p:cBhvr>
                                        <p:cTn id="93" dur="500"/>
                                        <p:tgtEl>
                                          <p:spTgt spid="38"/>
                                        </p:tgtEl>
                                      </p:cBhvr>
                                    </p:animEffect>
                                  </p:childTnLst>
                                </p:cTn>
                              </p:par>
                              <p:par>
                                <p:cTn id="94" presetID="10" presetClass="entr" presetSubtype="0" fill="hold" nodeType="withEffect">
                                  <p:stCondLst>
                                    <p:cond delay="0"/>
                                  </p:stCondLst>
                                  <p:childTnLst>
                                    <p:set>
                                      <p:cBhvr>
                                        <p:cTn id="95" dur="1" fill="hold">
                                          <p:stCondLst>
                                            <p:cond delay="0"/>
                                          </p:stCondLst>
                                        </p:cTn>
                                        <p:tgtEl>
                                          <p:spTgt spid="37"/>
                                        </p:tgtEl>
                                        <p:attrNameLst>
                                          <p:attrName>style.visibility</p:attrName>
                                        </p:attrNameLst>
                                      </p:cBhvr>
                                      <p:to>
                                        <p:strVal val="visible"/>
                                      </p:to>
                                    </p:set>
                                    <p:animEffect transition="in" filter="fade">
                                      <p:cBhvr>
                                        <p:cTn id="96" dur="500"/>
                                        <p:tgtEl>
                                          <p:spTgt spid="37"/>
                                        </p:tgtEl>
                                      </p:cBhvr>
                                    </p:animEffect>
                                  </p:childTnLst>
                                </p:cTn>
                              </p:par>
                              <p:par>
                                <p:cTn id="97" presetID="10" presetClass="entr" presetSubtype="0" fill="hold" nodeType="withEffect">
                                  <p:stCondLst>
                                    <p:cond delay="0"/>
                                  </p:stCondLst>
                                  <p:childTnLst>
                                    <p:set>
                                      <p:cBhvr>
                                        <p:cTn id="98" dur="1" fill="hold">
                                          <p:stCondLst>
                                            <p:cond delay="0"/>
                                          </p:stCondLst>
                                        </p:cTn>
                                        <p:tgtEl>
                                          <p:spTgt spid="40"/>
                                        </p:tgtEl>
                                        <p:attrNameLst>
                                          <p:attrName>style.visibility</p:attrName>
                                        </p:attrNameLst>
                                      </p:cBhvr>
                                      <p:to>
                                        <p:strVal val="visible"/>
                                      </p:to>
                                    </p:set>
                                    <p:animEffect transition="in" filter="fade">
                                      <p:cBhvr>
                                        <p:cTn id="99" dur="500"/>
                                        <p:tgtEl>
                                          <p:spTgt spid="40"/>
                                        </p:tgtEl>
                                      </p:cBhvr>
                                    </p:animEffect>
                                  </p:childTnLst>
                                </p:cTn>
                              </p:par>
                              <p:par>
                                <p:cTn id="100" presetID="10" presetClass="entr" presetSubtype="0" fill="hold" nodeType="withEffect">
                                  <p:stCondLst>
                                    <p:cond delay="0"/>
                                  </p:stCondLst>
                                  <p:childTnLst>
                                    <p:set>
                                      <p:cBhvr>
                                        <p:cTn id="101" dur="1" fill="hold">
                                          <p:stCondLst>
                                            <p:cond delay="0"/>
                                          </p:stCondLst>
                                        </p:cTn>
                                        <p:tgtEl>
                                          <p:spTgt spid="41"/>
                                        </p:tgtEl>
                                        <p:attrNameLst>
                                          <p:attrName>style.visibility</p:attrName>
                                        </p:attrNameLst>
                                      </p:cBhvr>
                                      <p:to>
                                        <p:strVal val="visible"/>
                                      </p:to>
                                    </p:set>
                                    <p:animEffect transition="in" filter="fade">
                                      <p:cBhvr>
                                        <p:cTn id="102" dur="500"/>
                                        <p:tgtEl>
                                          <p:spTgt spid="41"/>
                                        </p:tgtEl>
                                      </p:cBhvr>
                                    </p:animEffect>
                                  </p:childTnLst>
                                </p:cTn>
                              </p:par>
                              <p:par>
                                <p:cTn id="103" presetID="10" presetClass="entr" presetSubtype="0" fill="hold" nodeType="with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500"/>
                                        <p:tgtEl>
                                          <p:spTgt spid="42"/>
                                        </p:tgtEl>
                                      </p:cBhvr>
                                    </p:animEffect>
                                  </p:childTnLst>
                                </p:cTn>
                              </p:par>
                              <p:par>
                                <p:cTn id="106" presetID="10" presetClass="entr" presetSubtype="0" fill="hold" nodeType="withEffect">
                                  <p:stCondLst>
                                    <p:cond delay="0"/>
                                  </p:stCondLst>
                                  <p:childTnLst>
                                    <p:set>
                                      <p:cBhvr>
                                        <p:cTn id="107" dur="1" fill="hold">
                                          <p:stCondLst>
                                            <p:cond delay="0"/>
                                          </p:stCondLst>
                                        </p:cTn>
                                        <p:tgtEl>
                                          <p:spTgt spid="43"/>
                                        </p:tgtEl>
                                        <p:attrNameLst>
                                          <p:attrName>style.visibility</p:attrName>
                                        </p:attrNameLst>
                                      </p:cBhvr>
                                      <p:to>
                                        <p:strVal val="visible"/>
                                      </p:to>
                                    </p:set>
                                    <p:animEffect transition="in" filter="fade">
                                      <p:cBhvr>
                                        <p:cTn id="108" dur="500"/>
                                        <p:tgtEl>
                                          <p:spTgt spid="43"/>
                                        </p:tgtEl>
                                      </p:cBhvr>
                                    </p:animEffect>
                                  </p:childTnLst>
                                </p:cTn>
                              </p:par>
                            </p:childTnLst>
                          </p:cTn>
                        </p:par>
                        <p:par>
                          <p:cTn id="109" fill="hold">
                            <p:stCondLst>
                              <p:cond delay="500"/>
                            </p:stCondLst>
                            <p:childTnLst>
                              <p:par>
                                <p:cTn id="110" presetID="63" presetClass="path" presetSubtype="0" accel="50000" decel="50000" fill="hold" nodeType="afterEffect">
                                  <p:stCondLst>
                                    <p:cond delay="500"/>
                                  </p:stCondLst>
                                  <p:childTnLst>
                                    <p:animMotion origin="layout" path="M 2.5E-6 -7.40741E-7 L 0.43837 -7.40741E-7 " pathEditMode="relative" rAng="0" ptsTypes="AA">
                                      <p:cBhvr>
                                        <p:cTn id="111" dur="3000" fill="hold"/>
                                        <p:tgtEl>
                                          <p:spTgt spid="40"/>
                                        </p:tgtEl>
                                        <p:attrNameLst>
                                          <p:attrName>ppt_x</p:attrName>
                                          <p:attrName>ppt_y</p:attrName>
                                        </p:attrNameLst>
                                      </p:cBhvr>
                                      <p:rCtr x="21910" y="0"/>
                                    </p:animMotion>
                                  </p:childTnLst>
                                </p:cTn>
                              </p:par>
                              <p:par>
                                <p:cTn id="112" presetID="63" presetClass="path" presetSubtype="0" accel="50000" decel="50000" fill="hold" nodeType="withEffect">
                                  <p:stCondLst>
                                    <p:cond delay="500"/>
                                  </p:stCondLst>
                                  <p:childTnLst>
                                    <p:animMotion origin="layout" path="M 5.55556E-7 -2.22222E-6 L 0.43958 -2.22222E-6 " pathEditMode="relative" rAng="0" ptsTypes="AA">
                                      <p:cBhvr>
                                        <p:cTn id="113" dur="3000" fill="hold"/>
                                        <p:tgtEl>
                                          <p:spTgt spid="41"/>
                                        </p:tgtEl>
                                        <p:attrNameLst>
                                          <p:attrName>ppt_x</p:attrName>
                                          <p:attrName>ppt_y</p:attrName>
                                        </p:attrNameLst>
                                      </p:cBhvr>
                                      <p:rCtr x="21979" y="0"/>
                                    </p:animMotion>
                                  </p:childTnLst>
                                </p:cTn>
                              </p:par>
                              <p:par>
                                <p:cTn id="114" presetID="63" presetClass="path" presetSubtype="0" accel="50000" decel="50000" fill="hold" nodeType="withEffect">
                                  <p:stCondLst>
                                    <p:cond delay="500"/>
                                  </p:stCondLst>
                                  <p:childTnLst>
                                    <p:animMotion origin="layout" path="M 5.55556E-7 -2.22222E-6 L 0.26285 -2.22222E-6 " pathEditMode="relative" rAng="0" ptsTypes="AA">
                                      <p:cBhvr>
                                        <p:cTn id="115" dur="3000" fill="hold"/>
                                        <p:tgtEl>
                                          <p:spTgt spid="42"/>
                                        </p:tgtEl>
                                        <p:attrNameLst>
                                          <p:attrName>ppt_x</p:attrName>
                                          <p:attrName>ppt_y</p:attrName>
                                        </p:attrNameLst>
                                      </p:cBhvr>
                                      <p:rCtr x="13142" y="0"/>
                                    </p:animMotion>
                                  </p:childTnLst>
                                </p:cTn>
                              </p:par>
                              <p:par>
                                <p:cTn id="116" presetID="63" presetClass="path" presetSubtype="0" accel="50000" decel="50000" fill="hold" nodeType="withEffect">
                                  <p:stCondLst>
                                    <p:cond delay="500"/>
                                  </p:stCondLst>
                                  <p:childTnLst>
                                    <p:animMotion origin="layout" path="M -1.66667E-6 -7.40741E-7 L 0.26268 -7.40741E-7 " pathEditMode="relative" rAng="0" ptsTypes="AA">
                                      <p:cBhvr>
                                        <p:cTn id="117" dur="3000" fill="hold"/>
                                        <p:tgtEl>
                                          <p:spTgt spid="43"/>
                                        </p:tgtEl>
                                        <p:attrNameLst>
                                          <p:attrName>ppt_x</p:attrName>
                                          <p:attrName>ppt_y</p:attrName>
                                        </p:attrNameLst>
                                      </p:cBhvr>
                                      <p:rCtr x="13125" y="0"/>
                                    </p:animMotion>
                                  </p:childTnLst>
                                </p:cTn>
                              </p:par>
                            </p:childTnLst>
                          </p:cTn>
                        </p:par>
                        <p:par>
                          <p:cTn id="118" fill="hold">
                            <p:stCondLst>
                              <p:cond delay="4000"/>
                            </p:stCondLst>
                            <p:childTnLst>
                              <p:par>
                                <p:cTn id="119" presetID="10" presetClass="entr" presetSubtype="0" fill="hold"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500"/>
                                        <p:tgtEl>
                                          <p:spTgt spid="44"/>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nodeType="click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500"/>
                                        <p:tgtEl>
                                          <p:spTgt spid="45"/>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grpId="0" nodeType="clickEffect">
                                  <p:stCondLst>
                                    <p:cond delay="0"/>
                                  </p:stCondLst>
                                  <p:childTnLst>
                                    <p:set>
                                      <p:cBhvr>
                                        <p:cTn id="130" dur="1" fill="hold">
                                          <p:stCondLst>
                                            <p:cond delay="0"/>
                                          </p:stCondLst>
                                        </p:cTn>
                                        <p:tgtEl>
                                          <p:spTgt spid="50"/>
                                        </p:tgtEl>
                                        <p:attrNameLst>
                                          <p:attrName>style.visibility</p:attrName>
                                        </p:attrNameLst>
                                      </p:cBhvr>
                                      <p:to>
                                        <p:strVal val="visible"/>
                                      </p:to>
                                    </p:set>
                                    <p:animEffect transition="in" filter="fade">
                                      <p:cBhvr>
                                        <p:cTn id="13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 xmlns:a16="http://schemas.microsoft.com/office/drawing/2014/main" id="{B38B5C3F-81E2-4F81-A3F0-F1C34D72C2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4114" y="1276754"/>
            <a:ext cx="4122124" cy="1170434"/>
          </a:xfrm>
          <a:prstGeom prst="rect">
            <a:avLst/>
          </a:prstGeom>
        </p:spPr>
      </p:pic>
      <p:pic>
        <p:nvPicPr>
          <p:cNvPr id="11" name="Picture 10">
            <a:extLst>
              <a:ext uri="{FF2B5EF4-FFF2-40B4-BE49-F238E27FC236}">
                <a16:creationId xmlns="" xmlns:a16="http://schemas.microsoft.com/office/drawing/2014/main" id="{6988670B-C95E-47F2-8EE3-2E5E992AB2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5390" y="1666007"/>
            <a:ext cx="702260" cy="779070"/>
          </a:xfrm>
          <a:prstGeom prst="rect">
            <a:avLst/>
          </a:prstGeom>
        </p:spPr>
      </p:pic>
      <p:pic>
        <p:nvPicPr>
          <p:cNvPr id="9" name="Picture 8" descr="A close up of a sign&#10;&#10;Description generated with very high confidence">
            <a:extLst>
              <a:ext uri="{FF2B5EF4-FFF2-40B4-BE49-F238E27FC236}">
                <a16:creationId xmlns="" xmlns:a16="http://schemas.microsoft.com/office/drawing/2014/main" id="{03A77185-10BE-4FB8-A547-199438724F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6618" y="1052830"/>
            <a:ext cx="727864" cy="1397206"/>
          </a:xfrm>
          <a:prstGeom prst="rect">
            <a:avLst/>
          </a:prstGeom>
        </p:spPr>
      </p:pic>
      <p:pic>
        <p:nvPicPr>
          <p:cNvPr id="14" name="Picture 13">
            <a:extLst>
              <a:ext uri="{FF2B5EF4-FFF2-40B4-BE49-F238E27FC236}">
                <a16:creationId xmlns="" xmlns:a16="http://schemas.microsoft.com/office/drawing/2014/main" id="{4CFA1F4B-6116-4598-B589-CBE4F1BF176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63211" y="1525450"/>
            <a:ext cx="673000" cy="925375"/>
          </a:xfrm>
          <a:prstGeom prst="rect">
            <a:avLst/>
          </a:prstGeom>
        </p:spPr>
      </p:pic>
      <p:sp>
        <p:nvSpPr>
          <p:cNvPr id="2" name="Text Placeholder 1"/>
          <p:cNvSpPr>
            <a:spLocks noGrp="1"/>
          </p:cNvSpPr>
          <p:nvPr>
            <p:ph type="body" sz="quarter" idx="11"/>
          </p:nvPr>
        </p:nvSpPr>
        <p:spPr/>
        <p:txBody>
          <a:bodyPr/>
          <a:lstStyle/>
          <a:p>
            <a:r>
              <a:rPr lang="en-GB" dirty="0"/>
              <a:t>1.15 Addition: two-digit + two-digit </a:t>
            </a:r>
            <a:r>
              <a:rPr lang="en-US" dirty="0"/>
              <a:t>– </a:t>
            </a:r>
            <a:r>
              <a:rPr lang="en-GB" dirty="0"/>
              <a:t>step 1:2</a:t>
            </a:r>
            <a:endParaRPr lang="en-US" dirty="0"/>
          </a:p>
        </p:txBody>
      </p:sp>
      <p:pic>
        <p:nvPicPr>
          <p:cNvPr id="5" name="Picture 4">
            <a:extLst>
              <a:ext uri="{FF2B5EF4-FFF2-40B4-BE49-F238E27FC236}">
                <a16:creationId xmlns="" xmlns:a16="http://schemas.microsoft.com/office/drawing/2014/main" id="{BA477081-90C1-46B8-8480-0FBADB82F45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
          <a:stretch/>
        </p:blipFill>
        <p:spPr>
          <a:xfrm>
            <a:off x="589347" y="4251960"/>
            <a:ext cx="4658293" cy="921962"/>
          </a:xfrm>
          <a:prstGeom prst="rect">
            <a:avLst/>
          </a:prstGeom>
        </p:spPr>
      </p:pic>
      <p:pic>
        <p:nvPicPr>
          <p:cNvPr id="46" name="Picture 45">
            <a:extLst>
              <a:ext uri="{FF2B5EF4-FFF2-40B4-BE49-F238E27FC236}">
                <a16:creationId xmlns="" xmlns:a16="http://schemas.microsoft.com/office/drawing/2014/main" id="{F4E15D3F-839F-4C4C-BAEC-D51F5851679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247640" y="4251960"/>
            <a:ext cx="2209800" cy="921962"/>
          </a:xfrm>
          <a:prstGeom prst="rect">
            <a:avLst/>
          </a:prstGeom>
        </p:spPr>
      </p:pic>
      <p:pic>
        <p:nvPicPr>
          <p:cNvPr id="47" name="Picture 46">
            <a:extLst>
              <a:ext uri="{FF2B5EF4-FFF2-40B4-BE49-F238E27FC236}">
                <a16:creationId xmlns="" xmlns:a16="http://schemas.microsoft.com/office/drawing/2014/main" id="{636565FD-60FF-4A55-97B5-943A96766FF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7457440" y="4251960"/>
            <a:ext cx="568960" cy="921962"/>
          </a:xfrm>
          <a:prstGeom prst="rect">
            <a:avLst/>
          </a:prstGeom>
        </p:spPr>
      </p:pic>
      <p:pic>
        <p:nvPicPr>
          <p:cNvPr id="49" name="Picture 48">
            <a:extLst>
              <a:ext uri="{FF2B5EF4-FFF2-40B4-BE49-F238E27FC236}">
                <a16:creationId xmlns="" xmlns:a16="http://schemas.microsoft.com/office/drawing/2014/main" id="{789A69ED-C448-49FC-8196-729B634EBE59}"/>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8026400" y="4251960"/>
            <a:ext cx="335280" cy="921962"/>
          </a:xfrm>
          <a:prstGeom prst="rect">
            <a:avLst/>
          </a:prstGeom>
        </p:spPr>
      </p:pic>
      <p:pic>
        <p:nvPicPr>
          <p:cNvPr id="50" name="Picture 49">
            <a:extLst>
              <a:ext uri="{FF2B5EF4-FFF2-40B4-BE49-F238E27FC236}">
                <a16:creationId xmlns="" xmlns:a16="http://schemas.microsoft.com/office/drawing/2014/main" id="{7A9A240A-5C4D-448E-B121-57F706844305}"/>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1" t="-2256"/>
          <a:stretch/>
        </p:blipFill>
        <p:spPr>
          <a:xfrm>
            <a:off x="589346" y="3351107"/>
            <a:ext cx="7772334" cy="921962"/>
          </a:xfrm>
          <a:prstGeom prst="rect">
            <a:avLst/>
          </a:prstGeom>
        </p:spPr>
      </p:pic>
      <p:sp>
        <p:nvSpPr>
          <p:cNvPr id="15" name="Rectangle 14">
            <a:extLst>
              <a:ext uri="{FF2B5EF4-FFF2-40B4-BE49-F238E27FC236}">
                <a16:creationId xmlns="" xmlns:a16="http://schemas.microsoft.com/office/drawing/2014/main" id="{D5F50AF7-725B-4C8F-940F-5097E2128DE6}"/>
              </a:ext>
            </a:extLst>
          </p:cNvPr>
          <p:cNvSpPr/>
          <p:nvPr/>
        </p:nvSpPr>
        <p:spPr bwMode="auto">
          <a:xfrm>
            <a:off x="4182533" y="3649133"/>
            <a:ext cx="581949" cy="448733"/>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1" name="TextBox 50">
            <a:extLst>
              <a:ext uri="{FF2B5EF4-FFF2-40B4-BE49-F238E27FC236}">
                <a16:creationId xmlns="" xmlns:a16="http://schemas.microsoft.com/office/drawing/2014/main" id="{7AC88547-D7F9-4AF6-AACD-B5B715D47099}"/>
              </a:ext>
            </a:extLst>
          </p:cNvPr>
          <p:cNvSpPr txBox="1"/>
          <p:nvPr/>
        </p:nvSpPr>
        <p:spPr bwMode="auto">
          <a:xfrm>
            <a:off x="6674757" y="2048781"/>
            <a:ext cx="14955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panose="020B0503030403020204" pitchFamily="34" charset="0"/>
                <a:ea typeface="Myriad Pro Semibold" charset="0"/>
                <a:cs typeface="Myriad Pro Semibold" charset="0"/>
              </a:rPr>
              <a:t>=  £68</a:t>
            </a:r>
          </a:p>
        </p:txBody>
      </p:sp>
    </p:spTree>
    <p:extLst>
      <p:ext uri="{BB962C8B-B14F-4D97-AF65-F5344CB8AC3E}">
        <p14:creationId xmlns:p14="http://schemas.microsoft.com/office/powerpoint/2010/main" val="21632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5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500"/>
                                        <p:tgtEl>
                                          <p:spTgt spid="4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fade">
                                      <p:cBhvr>
                                        <p:cTn id="37" dur="500"/>
                                        <p:tgtEl>
                                          <p:spTgt spid="4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fade">
                                      <p:cBhvr>
                                        <p:cTn id="42" dur="500"/>
                                        <p:tgtEl>
                                          <p:spTgt spid="5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15"/>
                                        </p:tgtEl>
                                      </p:cBhvr>
                                    </p:animEffect>
                                    <p:set>
                                      <p:cBhvr>
                                        <p:cTn id="47" dur="1" fill="hold">
                                          <p:stCondLst>
                                            <p:cond delay="499"/>
                                          </p:stCondLst>
                                        </p:cTn>
                                        <p:tgtEl>
                                          <p:spTgt spid="15"/>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fade">
                                      <p:cBhvr>
                                        <p:cTn id="52"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 xmlns:a16="http://schemas.microsoft.com/office/drawing/2014/main" id="{2460333D-9826-4198-A838-E2CD9B8AC4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0938" y="1055136"/>
            <a:ext cx="4122124" cy="1397206"/>
          </a:xfrm>
          <a:prstGeom prst="rect">
            <a:avLst/>
          </a:prstGeom>
        </p:spPr>
      </p:pic>
      <p:pic>
        <p:nvPicPr>
          <p:cNvPr id="61" name="Picture 60" descr="A close up of a window&#10;&#10;Description generated with high confidence">
            <a:extLst>
              <a:ext uri="{FF2B5EF4-FFF2-40B4-BE49-F238E27FC236}">
                <a16:creationId xmlns="" xmlns:a16="http://schemas.microsoft.com/office/drawing/2014/main" id="{64C8E876-7464-4E99-9197-D7FA1662D71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883957" y="4692652"/>
            <a:ext cx="514350" cy="958851"/>
          </a:xfrm>
          <a:prstGeom prst="rect">
            <a:avLst/>
          </a:prstGeom>
        </p:spPr>
      </p:pic>
      <p:pic>
        <p:nvPicPr>
          <p:cNvPr id="62" name="Picture 61" descr="A close up of a window&#10;&#10;Description generated with high confidence">
            <a:extLst>
              <a:ext uri="{FF2B5EF4-FFF2-40B4-BE49-F238E27FC236}">
                <a16:creationId xmlns="" xmlns:a16="http://schemas.microsoft.com/office/drawing/2014/main" id="{A9D00207-C520-42E5-80E0-D0BCCE69A8E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399374" y="4692212"/>
            <a:ext cx="275167" cy="958851"/>
          </a:xfrm>
          <a:prstGeom prst="rect">
            <a:avLst/>
          </a:prstGeom>
        </p:spPr>
      </p:pic>
      <p:pic>
        <p:nvPicPr>
          <p:cNvPr id="33" name="Picture 32">
            <a:extLst>
              <a:ext uri="{FF2B5EF4-FFF2-40B4-BE49-F238E27FC236}">
                <a16:creationId xmlns="" xmlns:a16="http://schemas.microsoft.com/office/drawing/2014/main" id="{5D3EBAED-4F9F-4183-9D4B-E99E8E5FEE8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292598" y="3153831"/>
            <a:ext cx="275167" cy="1085850"/>
          </a:xfrm>
          <a:prstGeom prst="rect">
            <a:avLst/>
          </a:prstGeom>
        </p:spPr>
      </p:pic>
      <p:pic>
        <p:nvPicPr>
          <p:cNvPr id="35" name="Picture 34">
            <a:extLst>
              <a:ext uri="{FF2B5EF4-FFF2-40B4-BE49-F238E27FC236}">
                <a16:creationId xmlns="" xmlns:a16="http://schemas.microsoft.com/office/drawing/2014/main" id="{A2152814-263E-41D3-9481-7BACC45682F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125836" y="3153831"/>
            <a:ext cx="295920" cy="1085850"/>
          </a:xfrm>
          <a:prstGeom prst="rect">
            <a:avLst/>
          </a:prstGeom>
        </p:spPr>
      </p:pic>
      <p:pic>
        <p:nvPicPr>
          <p:cNvPr id="27" name="Picture 26">
            <a:extLst>
              <a:ext uri="{FF2B5EF4-FFF2-40B4-BE49-F238E27FC236}">
                <a16:creationId xmlns="" xmlns:a16="http://schemas.microsoft.com/office/drawing/2014/main" id="{92D7E8B1-F8E5-4601-96F8-377F516DED1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2861226" y="3153831"/>
            <a:ext cx="610120" cy="1085850"/>
          </a:xfrm>
          <a:prstGeom prst="rect">
            <a:avLst/>
          </a:prstGeom>
        </p:spPr>
      </p:pic>
      <p:pic>
        <p:nvPicPr>
          <p:cNvPr id="34" name="Picture 33">
            <a:extLst>
              <a:ext uri="{FF2B5EF4-FFF2-40B4-BE49-F238E27FC236}">
                <a16:creationId xmlns="" xmlns:a16="http://schemas.microsoft.com/office/drawing/2014/main" id="{5EE5B737-4B7D-41D6-9A7C-33BC2ECA7D80}"/>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5198737" y="3153831"/>
            <a:ext cx="389264" cy="1085850"/>
          </a:xfrm>
          <a:prstGeom prst="rect">
            <a:avLst/>
          </a:prstGeom>
        </p:spPr>
      </p:pic>
      <p:sp>
        <p:nvSpPr>
          <p:cNvPr id="2" name="Text Placeholder 1"/>
          <p:cNvSpPr>
            <a:spLocks noGrp="1"/>
          </p:cNvSpPr>
          <p:nvPr>
            <p:ph type="body" sz="quarter" idx="11"/>
          </p:nvPr>
        </p:nvSpPr>
        <p:spPr/>
        <p:txBody>
          <a:bodyPr/>
          <a:lstStyle/>
          <a:p>
            <a:r>
              <a:rPr lang="en-GB" dirty="0"/>
              <a:t>1.15 Addition: two-digit + two-digit </a:t>
            </a:r>
            <a:r>
              <a:rPr lang="en-US" dirty="0"/>
              <a:t>– </a:t>
            </a:r>
            <a:r>
              <a:rPr lang="en-GB" dirty="0"/>
              <a:t>step 1:2</a:t>
            </a:r>
            <a:endParaRPr lang="en-US" dirty="0"/>
          </a:p>
        </p:txBody>
      </p:sp>
      <p:pic>
        <p:nvPicPr>
          <p:cNvPr id="4" name="Picture 3">
            <a:extLst>
              <a:ext uri="{FF2B5EF4-FFF2-40B4-BE49-F238E27FC236}">
                <a16:creationId xmlns="" xmlns:a16="http://schemas.microsoft.com/office/drawing/2014/main" id="{2C6DAB46-965A-4A83-8565-F3B2397DB263}"/>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2999623" y="2825499"/>
            <a:ext cx="3528178" cy="302081"/>
          </a:xfrm>
          <a:prstGeom prst="rect">
            <a:avLst/>
          </a:prstGeom>
        </p:spPr>
      </p:pic>
      <p:pic>
        <p:nvPicPr>
          <p:cNvPr id="8" name="Picture 7" descr="A close up of a window&#10;&#10;Description generated with high confidence">
            <a:extLst>
              <a:ext uri="{FF2B5EF4-FFF2-40B4-BE49-F238E27FC236}">
                <a16:creationId xmlns="" xmlns:a16="http://schemas.microsoft.com/office/drawing/2014/main" id="{624860A7-DF3D-4CD1-A353-AC850F6B138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892425" y="3228974"/>
            <a:ext cx="514350" cy="958851"/>
          </a:xfrm>
          <a:prstGeom prst="rect">
            <a:avLst/>
          </a:prstGeom>
        </p:spPr>
      </p:pic>
      <p:pic>
        <p:nvPicPr>
          <p:cNvPr id="21" name="Picture 20" descr="A close up of a window&#10;&#10;Description generated with high confidence">
            <a:extLst>
              <a:ext uri="{FF2B5EF4-FFF2-40B4-BE49-F238E27FC236}">
                <a16:creationId xmlns="" xmlns:a16="http://schemas.microsoft.com/office/drawing/2014/main" id="{0F5B2F60-8536-4EEA-B37F-7B6D00406E08}"/>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3619500" y="3228972"/>
            <a:ext cx="338470" cy="1793068"/>
          </a:xfrm>
          <a:prstGeom prst="rect">
            <a:avLst/>
          </a:prstGeom>
        </p:spPr>
      </p:pic>
      <p:pic>
        <p:nvPicPr>
          <p:cNvPr id="22" name="Picture 21" descr="A close up of a window&#10;&#10;Description generated with high confidence">
            <a:extLst>
              <a:ext uri="{FF2B5EF4-FFF2-40B4-BE49-F238E27FC236}">
                <a16:creationId xmlns="" xmlns:a16="http://schemas.microsoft.com/office/drawing/2014/main" id="{2F8FBF1B-2774-402D-A725-D21AC995B751}"/>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4360335" y="3228972"/>
            <a:ext cx="152399" cy="958851"/>
          </a:xfrm>
          <a:prstGeom prst="rect">
            <a:avLst/>
          </a:prstGeom>
        </p:spPr>
      </p:pic>
      <p:pic>
        <p:nvPicPr>
          <p:cNvPr id="23" name="Picture 22" descr="A close up of a window&#10;&#10;Description generated with high confidence">
            <a:extLst>
              <a:ext uri="{FF2B5EF4-FFF2-40B4-BE49-F238E27FC236}">
                <a16:creationId xmlns="" xmlns:a16="http://schemas.microsoft.com/office/drawing/2014/main" id="{A65D411A-C3DA-45A0-ACDF-8354C5A03592}"/>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4720159" y="3228972"/>
            <a:ext cx="338470" cy="1793068"/>
          </a:xfrm>
          <a:prstGeom prst="rect">
            <a:avLst/>
          </a:prstGeom>
        </p:spPr>
      </p:pic>
      <p:pic>
        <p:nvPicPr>
          <p:cNvPr id="24" name="Picture 23" descr="A close up of a window&#10;&#10;Description generated with high confidence">
            <a:extLst>
              <a:ext uri="{FF2B5EF4-FFF2-40B4-BE49-F238E27FC236}">
                <a16:creationId xmlns="" xmlns:a16="http://schemas.microsoft.com/office/drawing/2014/main" id="{4331C9FF-3EC5-4D6D-8157-3FEC173A451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253568" y="3228971"/>
            <a:ext cx="275167" cy="958851"/>
          </a:xfrm>
          <a:prstGeom prst="rect">
            <a:avLst/>
          </a:prstGeom>
        </p:spPr>
      </p:pic>
      <p:pic>
        <p:nvPicPr>
          <p:cNvPr id="25" name="Picture 24" descr="A close up of a window&#10;&#10;Description generated with high confidence">
            <a:extLst>
              <a:ext uri="{FF2B5EF4-FFF2-40B4-BE49-F238E27FC236}">
                <a16:creationId xmlns="" xmlns:a16="http://schemas.microsoft.com/office/drawing/2014/main" id="{53974A59-3593-4B23-8FD7-D26F7A4A7074}"/>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5672656" y="3228972"/>
            <a:ext cx="338470" cy="1793068"/>
          </a:xfrm>
          <a:prstGeom prst="rect">
            <a:avLst/>
          </a:prstGeom>
        </p:spPr>
      </p:pic>
      <p:pic>
        <p:nvPicPr>
          <p:cNvPr id="26" name="Picture 25" descr="A close up of a window&#10;&#10;Description generated with high confidence">
            <a:extLst>
              <a:ext uri="{FF2B5EF4-FFF2-40B4-BE49-F238E27FC236}">
                <a16:creationId xmlns="" xmlns:a16="http://schemas.microsoft.com/office/drawing/2014/main" id="{49F7CBEC-C6AB-405F-BBCE-931CA3698E1A}"/>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6197597" y="3228970"/>
            <a:ext cx="152400" cy="958851"/>
          </a:xfrm>
          <a:prstGeom prst="rect">
            <a:avLst/>
          </a:prstGeom>
        </p:spPr>
      </p:pic>
      <p:pic>
        <p:nvPicPr>
          <p:cNvPr id="29" name="Picture 28" descr="A picture containing window, building&#10;&#10;Description generated with high confidence">
            <a:extLst>
              <a:ext uri="{FF2B5EF4-FFF2-40B4-BE49-F238E27FC236}">
                <a16:creationId xmlns="" xmlns:a16="http://schemas.microsoft.com/office/drawing/2014/main" id="{37A17318-F1DB-41C1-80BD-33F1DE62A266}"/>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3081665" y="4174067"/>
            <a:ext cx="203208" cy="470964"/>
          </a:xfrm>
          <a:prstGeom prst="rect">
            <a:avLst/>
          </a:prstGeom>
        </p:spPr>
      </p:pic>
      <p:pic>
        <p:nvPicPr>
          <p:cNvPr id="39" name="Picture 38" descr="A close up of a window&#10;&#10;Description generated with high confidence">
            <a:extLst>
              <a:ext uri="{FF2B5EF4-FFF2-40B4-BE49-F238E27FC236}">
                <a16:creationId xmlns="" xmlns:a16="http://schemas.microsoft.com/office/drawing/2014/main" id="{C9930702-B33E-4621-AE88-DEB97C22132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892425" y="3230034"/>
            <a:ext cx="514350" cy="958851"/>
          </a:xfrm>
          <a:prstGeom prst="rect">
            <a:avLst/>
          </a:prstGeom>
        </p:spPr>
      </p:pic>
      <p:pic>
        <p:nvPicPr>
          <p:cNvPr id="40" name="Picture 39" descr="A close up of a window&#10;&#10;Description generated with high confidence">
            <a:extLst>
              <a:ext uri="{FF2B5EF4-FFF2-40B4-BE49-F238E27FC236}">
                <a16:creationId xmlns="" xmlns:a16="http://schemas.microsoft.com/office/drawing/2014/main" id="{E43B5C3E-2DA5-4FB5-95D5-5044077C24C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253568" y="3230031"/>
            <a:ext cx="275167" cy="958851"/>
          </a:xfrm>
          <a:prstGeom prst="rect">
            <a:avLst/>
          </a:prstGeom>
        </p:spPr>
      </p:pic>
      <p:cxnSp>
        <p:nvCxnSpPr>
          <p:cNvPr id="36" name="Straight Arrow Connector 35">
            <a:extLst>
              <a:ext uri="{FF2B5EF4-FFF2-40B4-BE49-F238E27FC236}">
                <a16:creationId xmlns="" xmlns:a16="http://schemas.microsoft.com/office/drawing/2014/main" id="{31351476-343B-4C5B-86FC-46A99F64CB75}"/>
              </a:ext>
            </a:extLst>
          </p:cNvPr>
          <p:cNvCxnSpPr/>
          <p:nvPr/>
        </p:nvCxnSpPr>
        <p:spPr bwMode="auto">
          <a:xfrm flipH="1">
            <a:off x="3458647" y="4195236"/>
            <a:ext cx="1782222" cy="423333"/>
          </a:xfrm>
          <a:prstGeom prst="straightConnector1">
            <a:avLst/>
          </a:prstGeom>
          <a:noFill/>
          <a:ln w="12700" cap="flat" cmpd="sng" algn="ctr">
            <a:solidFill>
              <a:srgbClr val="02628C"/>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53" name="Picture 52">
            <a:extLst>
              <a:ext uri="{FF2B5EF4-FFF2-40B4-BE49-F238E27FC236}">
                <a16:creationId xmlns="" xmlns:a16="http://schemas.microsoft.com/office/drawing/2014/main" id="{1AC8B9FF-846F-4AFA-A752-EB9F9F12832A}"/>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b="-25110"/>
          <a:stretch/>
        </p:blipFill>
        <p:spPr>
          <a:xfrm>
            <a:off x="2900580" y="5937669"/>
            <a:ext cx="806277" cy="359642"/>
          </a:xfrm>
          <a:prstGeom prst="rect">
            <a:avLst/>
          </a:prstGeom>
        </p:spPr>
      </p:pic>
      <p:pic>
        <p:nvPicPr>
          <p:cNvPr id="54" name="Picture 53" descr="A close up of a window&#10;&#10;Description generated with high confidence">
            <a:extLst>
              <a:ext uri="{FF2B5EF4-FFF2-40B4-BE49-F238E27FC236}">
                <a16:creationId xmlns="" xmlns:a16="http://schemas.microsoft.com/office/drawing/2014/main" id="{943CD1ED-8F9D-464E-8C2F-6C165E802019}"/>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4618954" y="5677545"/>
            <a:ext cx="338470" cy="662300"/>
          </a:xfrm>
          <a:prstGeom prst="rect">
            <a:avLst/>
          </a:prstGeom>
        </p:spPr>
      </p:pic>
      <p:pic>
        <p:nvPicPr>
          <p:cNvPr id="55" name="Picture 54" descr="A picture containing window, building&#10;&#10;Description generated with high confidence">
            <a:extLst>
              <a:ext uri="{FF2B5EF4-FFF2-40B4-BE49-F238E27FC236}">
                <a16:creationId xmlns="" xmlns:a16="http://schemas.microsoft.com/office/drawing/2014/main" id="{1F14A187-F742-4667-83BD-421038459298}"/>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a:stretch/>
        </p:blipFill>
        <p:spPr>
          <a:xfrm>
            <a:off x="6147974" y="4155017"/>
            <a:ext cx="267956" cy="483658"/>
          </a:xfrm>
          <a:prstGeom prst="rect">
            <a:avLst/>
          </a:prstGeom>
        </p:spPr>
      </p:pic>
      <p:cxnSp>
        <p:nvCxnSpPr>
          <p:cNvPr id="56" name="Straight Arrow Connector 55">
            <a:extLst>
              <a:ext uri="{FF2B5EF4-FFF2-40B4-BE49-F238E27FC236}">
                <a16:creationId xmlns="" xmlns:a16="http://schemas.microsoft.com/office/drawing/2014/main" id="{6C233F12-E5EB-478A-8B0D-4625D48180B8}"/>
              </a:ext>
            </a:extLst>
          </p:cNvPr>
          <p:cNvCxnSpPr>
            <a:cxnSpLocks/>
          </p:cNvCxnSpPr>
          <p:nvPr/>
        </p:nvCxnSpPr>
        <p:spPr bwMode="auto">
          <a:xfrm>
            <a:off x="4542369" y="4182536"/>
            <a:ext cx="1511708" cy="436033"/>
          </a:xfrm>
          <a:prstGeom prst="straightConnector1">
            <a:avLst/>
          </a:prstGeom>
          <a:noFill/>
          <a:ln w="12700"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57" name="Picture 56" descr="A close up of a window&#10;&#10;Description generated with high confidence">
            <a:extLst>
              <a:ext uri="{FF2B5EF4-FFF2-40B4-BE49-F238E27FC236}">
                <a16:creationId xmlns="" xmlns:a16="http://schemas.microsoft.com/office/drawing/2014/main" id="{0E97D3DB-F6A3-4776-9C99-BFFF734322B3}"/>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4359647" y="3228445"/>
            <a:ext cx="152399" cy="958851"/>
          </a:xfrm>
          <a:prstGeom prst="rect">
            <a:avLst/>
          </a:prstGeom>
        </p:spPr>
      </p:pic>
      <p:pic>
        <p:nvPicPr>
          <p:cNvPr id="58" name="Picture 57" descr="A close up of a window&#10;&#10;Description generated with high confidence">
            <a:extLst>
              <a:ext uri="{FF2B5EF4-FFF2-40B4-BE49-F238E27FC236}">
                <a16:creationId xmlns="" xmlns:a16="http://schemas.microsoft.com/office/drawing/2014/main" id="{D3EDB273-03F2-4A3C-A867-376CED259A7A}"/>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6197597" y="3232678"/>
            <a:ext cx="152400" cy="958851"/>
          </a:xfrm>
          <a:prstGeom prst="rect">
            <a:avLst/>
          </a:prstGeom>
        </p:spPr>
      </p:pic>
      <p:pic>
        <p:nvPicPr>
          <p:cNvPr id="59" name="Picture 58">
            <a:extLst>
              <a:ext uri="{FF2B5EF4-FFF2-40B4-BE49-F238E27FC236}">
                <a16:creationId xmlns="" xmlns:a16="http://schemas.microsoft.com/office/drawing/2014/main" id="{AC9CA529-B2DB-4D5F-94D4-A71CD819281C}"/>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b="-21805"/>
          <a:stretch/>
        </p:blipFill>
        <p:spPr>
          <a:xfrm>
            <a:off x="6011126" y="5894121"/>
            <a:ext cx="404804" cy="403190"/>
          </a:xfrm>
          <a:prstGeom prst="rect">
            <a:avLst/>
          </a:prstGeom>
        </p:spPr>
      </p:pic>
      <p:pic>
        <p:nvPicPr>
          <p:cNvPr id="60" name="Picture 59">
            <a:extLst>
              <a:ext uri="{FF2B5EF4-FFF2-40B4-BE49-F238E27FC236}">
                <a16:creationId xmlns="" xmlns:a16="http://schemas.microsoft.com/office/drawing/2014/main" id="{3C426D6A-59B3-4023-838F-5B5FAE8C241F}"/>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b="-7462"/>
          <a:stretch/>
        </p:blipFill>
        <p:spPr>
          <a:xfrm>
            <a:off x="6735031" y="2825499"/>
            <a:ext cx="317707" cy="324624"/>
          </a:xfrm>
          <a:prstGeom prst="rect">
            <a:avLst/>
          </a:prstGeom>
        </p:spPr>
      </p:pic>
      <p:pic>
        <p:nvPicPr>
          <p:cNvPr id="64" name="Picture 63" descr="A close up of a window&#10;&#10;Description generated with high confidence">
            <a:extLst>
              <a:ext uri="{FF2B5EF4-FFF2-40B4-BE49-F238E27FC236}">
                <a16:creationId xmlns="" xmlns:a16="http://schemas.microsoft.com/office/drawing/2014/main" id="{C23BB28E-78F4-4AFA-B118-16D49C307D2E}"/>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6077004" y="4694260"/>
            <a:ext cx="152399" cy="958851"/>
          </a:xfrm>
          <a:prstGeom prst="rect">
            <a:avLst/>
          </a:prstGeom>
        </p:spPr>
      </p:pic>
      <p:pic>
        <p:nvPicPr>
          <p:cNvPr id="65" name="Picture 64" descr="A close up of a window&#10;&#10;Description generated with high confidence">
            <a:extLst>
              <a:ext uri="{FF2B5EF4-FFF2-40B4-BE49-F238E27FC236}">
                <a16:creationId xmlns="" xmlns:a16="http://schemas.microsoft.com/office/drawing/2014/main" id="{6EBD1B29-B32B-484C-A190-685E4A3BFF50}"/>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6205752" y="4694259"/>
            <a:ext cx="152400" cy="958851"/>
          </a:xfrm>
          <a:prstGeom prst="rect">
            <a:avLst/>
          </a:prstGeom>
        </p:spPr>
      </p:pic>
      <p:pic>
        <p:nvPicPr>
          <p:cNvPr id="66" name="Picture 65">
            <a:extLst>
              <a:ext uri="{FF2B5EF4-FFF2-40B4-BE49-F238E27FC236}">
                <a16:creationId xmlns="" xmlns:a16="http://schemas.microsoft.com/office/drawing/2014/main" id="{9F225857-636D-4DE1-945D-F173C9600A64}"/>
              </a:ext>
            </a:extLst>
          </p:cNvPr>
          <p:cNvPicPr>
            <a:picLocks noChangeAspect="1"/>
          </p:cNvPicPr>
          <p:nvPr/>
        </p:nvPicPr>
        <p:blipFill rotWithShape="1">
          <a:blip r:embed="rId19" cstate="print">
            <a:extLst>
              <a:ext uri="{28A0092B-C50C-407E-A947-70E740481C1C}">
                <a14:useLocalDpi xmlns:a14="http://schemas.microsoft.com/office/drawing/2010/main" val="0"/>
              </a:ext>
            </a:extLst>
          </a:blip>
          <a:srcRect/>
          <a:stretch/>
        </p:blipFill>
        <p:spPr>
          <a:xfrm>
            <a:off x="7642459" y="5812637"/>
            <a:ext cx="471638" cy="403190"/>
          </a:xfrm>
          <a:prstGeom prst="rect">
            <a:avLst/>
          </a:prstGeom>
        </p:spPr>
      </p:pic>
      <p:pic>
        <p:nvPicPr>
          <p:cNvPr id="67" name="Picture 66">
            <a:extLst>
              <a:ext uri="{FF2B5EF4-FFF2-40B4-BE49-F238E27FC236}">
                <a16:creationId xmlns="" xmlns:a16="http://schemas.microsoft.com/office/drawing/2014/main" id="{C92E951E-E139-4E4A-A26F-F8891CB5C753}"/>
              </a:ext>
            </a:extLst>
          </p:cNvPr>
          <p:cNvPicPr>
            <a:picLocks noChangeAspect="1"/>
          </p:cNvPicPr>
          <p:nvPr/>
        </p:nvPicPr>
        <p:blipFill rotWithShape="1">
          <a:blip r:embed="rId20" cstate="print">
            <a:extLst>
              <a:ext uri="{28A0092B-C50C-407E-A947-70E740481C1C}">
                <a14:useLocalDpi xmlns:a14="http://schemas.microsoft.com/office/drawing/2010/main" val="0"/>
              </a:ext>
            </a:extLst>
          </a:blip>
          <a:srcRect r="-14257"/>
          <a:stretch/>
        </p:blipFill>
        <p:spPr>
          <a:xfrm>
            <a:off x="7642459" y="2862530"/>
            <a:ext cx="408642" cy="302081"/>
          </a:xfrm>
          <a:prstGeom prst="rect">
            <a:avLst/>
          </a:prstGeom>
        </p:spPr>
      </p:pic>
      <p:sp>
        <p:nvSpPr>
          <p:cNvPr id="68" name="TextBox 67">
            <a:extLst>
              <a:ext uri="{FF2B5EF4-FFF2-40B4-BE49-F238E27FC236}">
                <a16:creationId xmlns="" xmlns:a16="http://schemas.microsoft.com/office/drawing/2014/main" id="{E6E895E1-4507-421C-8315-519AEFFEB15D}"/>
              </a:ext>
            </a:extLst>
          </p:cNvPr>
          <p:cNvSpPr txBox="1"/>
          <p:nvPr/>
        </p:nvSpPr>
        <p:spPr bwMode="auto">
          <a:xfrm>
            <a:off x="6674757" y="2048781"/>
            <a:ext cx="14955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panose="020B0503030403020204" pitchFamily="34" charset="0"/>
                <a:ea typeface="Myriad Pro Semibold" charset="0"/>
                <a:cs typeface="Myriad Pro Semibold" charset="0"/>
              </a:rPr>
              <a:t>=  £68</a:t>
            </a:r>
          </a:p>
        </p:txBody>
      </p:sp>
      <p:pic>
        <p:nvPicPr>
          <p:cNvPr id="38" name="Picture 37">
            <a:extLst>
              <a:ext uri="{FF2B5EF4-FFF2-40B4-BE49-F238E27FC236}">
                <a16:creationId xmlns="" xmlns:a16="http://schemas.microsoft.com/office/drawing/2014/main" id="{B2375D44-1FA0-478C-BC89-1ED5C4EFF7EE}"/>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b="-7462"/>
          <a:stretch/>
        </p:blipFill>
        <p:spPr>
          <a:xfrm>
            <a:off x="6733430" y="5915855"/>
            <a:ext cx="317707" cy="324624"/>
          </a:xfrm>
          <a:prstGeom prst="rect">
            <a:avLst/>
          </a:prstGeom>
        </p:spPr>
      </p:pic>
    </p:spTree>
    <p:extLst>
      <p:ext uri="{BB962C8B-B14F-4D97-AF65-F5344CB8AC3E}">
        <p14:creationId xmlns:p14="http://schemas.microsoft.com/office/powerpoint/2010/main" val="475193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par>
                                <p:cTn id="21" presetID="10"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par>
                                <p:cTn id="29" presetID="10"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500"/>
                                        <p:tgtEl>
                                          <p:spTgt spid="27"/>
                                        </p:tgtEl>
                                      </p:cBhvr>
                                    </p:animEffect>
                                  </p:childTnLst>
                                </p:cTn>
                              </p:par>
                              <p:par>
                                <p:cTn id="42" presetID="10" presetClass="entr" presetSubtype="0" fill="hold" nodeType="with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fade">
                                      <p:cBhvr>
                                        <p:cTn id="44" dur="500"/>
                                        <p:tgtEl>
                                          <p:spTgt spid="34"/>
                                        </p:tgtEl>
                                      </p:cBhvr>
                                    </p:animEffect>
                                  </p:childTnLst>
                                </p:cTn>
                              </p:par>
                            </p:childTnLst>
                          </p:cTn>
                        </p:par>
                        <p:par>
                          <p:cTn id="45" fill="hold">
                            <p:stCondLst>
                              <p:cond delay="500"/>
                            </p:stCondLst>
                            <p:childTnLst>
                              <p:par>
                                <p:cTn id="46" presetID="10"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fade">
                                      <p:cBhvr>
                                        <p:cTn id="48" dur="500"/>
                                        <p:tgtEl>
                                          <p:spTgt spid="29"/>
                                        </p:tgtEl>
                                      </p:cBhvr>
                                    </p:animEffect>
                                  </p:childTnLst>
                                </p:cTn>
                              </p:par>
                              <p:par>
                                <p:cTn id="49" presetID="10" presetClass="entr" presetSubtype="0" fill="hold" nodeType="with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par>
                                <p:cTn id="52" presetID="10" presetClass="entr" presetSubtype="0" fill="hold" nodeType="with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fade">
                                      <p:cBhvr>
                                        <p:cTn id="54" dur="500"/>
                                        <p:tgtEl>
                                          <p:spTgt spid="39"/>
                                        </p:tgtEl>
                                      </p:cBhvr>
                                    </p:animEffect>
                                  </p:childTnLst>
                                </p:cTn>
                              </p:par>
                              <p:par>
                                <p:cTn id="55" presetID="10" presetClass="entr" presetSubtype="0" fill="hold" nodeType="with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fade">
                                      <p:cBhvr>
                                        <p:cTn id="57" dur="500"/>
                                        <p:tgtEl>
                                          <p:spTgt spid="40"/>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path" presetSubtype="0" accel="50000" decel="50000" fill="hold" nodeType="clickEffect">
                                  <p:stCondLst>
                                    <p:cond delay="0"/>
                                  </p:stCondLst>
                                  <p:childTnLst>
                                    <p:animMotion origin="layout" path="M -0.00104 -2.22222E-6 L -0.00087 0.2132 " pathEditMode="relative" rAng="0" ptsTypes="AA">
                                      <p:cBhvr>
                                        <p:cTn id="61" dur="2000" fill="hold"/>
                                        <p:tgtEl>
                                          <p:spTgt spid="39"/>
                                        </p:tgtEl>
                                        <p:attrNameLst>
                                          <p:attrName>ppt_x</p:attrName>
                                          <p:attrName>ppt_y</p:attrName>
                                        </p:attrNameLst>
                                      </p:cBhvr>
                                      <p:rCtr x="0" y="10648"/>
                                    </p:animMotion>
                                  </p:childTnLst>
                                </p:cTn>
                              </p:par>
                              <p:par>
                                <p:cTn id="62" presetID="42" presetClass="path" presetSubtype="0" accel="50000" decel="50000" fill="hold" nodeType="withEffect">
                                  <p:stCondLst>
                                    <p:cond delay="0"/>
                                  </p:stCondLst>
                                  <p:childTnLst>
                                    <p:animMotion origin="layout" path="M -3.33333E-6 -2.22222E-6 L -0.20295 0.21297 " pathEditMode="relative" rAng="0" ptsTypes="AA">
                                      <p:cBhvr>
                                        <p:cTn id="63" dur="2000" fill="hold"/>
                                        <p:tgtEl>
                                          <p:spTgt spid="40"/>
                                        </p:tgtEl>
                                        <p:attrNameLst>
                                          <p:attrName>ppt_x</p:attrName>
                                          <p:attrName>ppt_y</p:attrName>
                                        </p:attrNameLst>
                                      </p:cBhvr>
                                      <p:rCtr x="-10156" y="10648"/>
                                    </p:animMotion>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fade">
                                      <p:cBhvr>
                                        <p:cTn id="68" dur="500"/>
                                        <p:tgtEl>
                                          <p:spTgt spid="53"/>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54"/>
                                        </p:tgtEl>
                                        <p:attrNameLst>
                                          <p:attrName>style.visibility</p:attrName>
                                        </p:attrNameLst>
                                      </p:cBhvr>
                                      <p:to>
                                        <p:strVal val="visible"/>
                                      </p:to>
                                    </p:set>
                                    <p:animEffect transition="in" filter="fade">
                                      <p:cBhvr>
                                        <p:cTn id="73" dur="500"/>
                                        <p:tgtEl>
                                          <p:spTgt spid="54"/>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500"/>
                                        <p:tgtEl>
                                          <p:spTgt spid="33"/>
                                        </p:tgtEl>
                                      </p:cBhvr>
                                    </p:animEffect>
                                  </p:childTnLst>
                                </p:cTn>
                              </p:par>
                              <p:par>
                                <p:cTn id="79" presetID="10" presetClass="entr" presetSubtype="0" fill="hold" nodeType="with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fade">
                                      <p:cBhvr>
                                        <p:cTn id="81" dur="500"/>
                                        <p:tgtEl>
                                          <p:spTgt spid="35"/>
                                        </p:tgtEl>
                                      </p:cBhvr>
                                    </p:animEffect>
                                  </p:childTnLst>
                                </p:cTn>
                              </p:par>
                            </p:childTnLst>
                          </p:cTn>
                        </p:par>
                        <p:par>
                          <p:cTn id="82" fill="hold">
                            <p:stCondLst>
                              <p:cond delay="500"/>
                            </p:stCondLst>
                            <p:childTnLst>
                              <p:par>
                                <p:cTn id="83" presetID="10" presetClass="entr" presetSubtype="0" fill="hold"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fade">
                                      <p:cBhvr>
                                        <p:cTn id="85" dur="500"/>
                                        <p:tgtEl>
                                          <p:spTgt spid="55"/>
                                        </p:tgtEl>
                                      </p:cBhvr>
                                    </p:animEffect>
                                  </p:childTnLst>
                                </p:cTn>
                              </p:par>
                              <p:par>
                                <p:cTn id="86" presetID="10" presetClass="entr" presetSubtype="0" fill="hold" nodeType="withEffect">
                                  <p:stCondLst>
                                    <p:cond delay="0"/>
                                  </p:stCondLst>
                                  <p:childTnLst>
                                    <p:set>
                                      <p:cBhvr>
                                        <p:cTn id="87" dur="1" fill="hold">
                                          <p:stCondLst>
                                            <p:cond delay="0"/>
                                          </p:stCondLst>
                                        </p:cTn>
                                        <p:tgtEl>
                                          <p:spTgt spid="56"/>
                                        </p:tgtEl>
                                        <p:attrNameLst>
                                          <p:attrName>style.visibility</p:attrName>
                                        </p:attrNameLst>
                                      </p:cBhvr>
                                      <p:to>
                                        <p:strVal val="visible"/>
                                      </p:to>
                                    </p:set>
                                    <p:animEffect transition="in" filter="fade">
                                      <p:cBhvr>
                                        <p:cTn id="88" dur="500"/>
                                        <p:tgtEl>
                                          <p:spTgt spid="56"/>
                                        </p:tgtEl>
                                      </p:cBhvr>
                                    </p:animEffect>
                                  </p:childTnLst>
                                </p:cTn>
                              </p:par>
                              <p:par>
                                <p:cTn id="89" presetID="10" presetClass="entr" presetSubtype="0" fill="hold" nodeType="withEffect">
                                  <p:stCondLst>
                                    <p:cond delay="0"/>
                                  </p:stCondLst>
                                  <p:childTnLst>
                                    <p:set>
                                      <p:cBhvr>
                                        <p:cTn id="90" dur="1" fill="hold">
                                          <p:stCondLst>
                                            <p:cond delay="0"/>
                                          </p:stCondLst>
                                        </p:cTn>
                                        <p:tgtEl>
                                          <p:spTgt spid="57"/>
                                        </p:tgtEl>
                                        <p:attrNameLst>
                                          <p:attrName>style.visibility</p:attrName>
                                        </p:attrNameLst>
                                      </p:cBhvr>
                                      <p:to>
                                        <p:strVal val="visible"/>
                                      </p:to>
                                    </p:set>
                                    <p:animEffect transition="in" filter="fade">
                                      <p:cBhvr>
                                        <p:cTn id="91" dur="500"/>
                                        <p:tgtEl>
                                          <p:spTgt spid="57"/>
                                        </p:tgtEl>
                                      </p:cBhvr>
                                    </p:animEffect>
                                  </p:childTnLst>
                                </p:cTn>
                              </p:par>
                              <p:par>
                                <p:cTn id="92" presetID="10" presetClass="entr" presetSubtype="0" fill="hold" nodeType="withEffect">
                                  <p:stCondLst>
                                    <p:cond delay="0"/>
                                  </p:stCondLst>
                                  <p:childTnLst>
                                    <p:set>
                                      <p:cBhvr>
                                        <p:cTn id="93" dur="1" fill="hold">
                                          <p:stCondLst>
                                            <p:cond delay="0"/>
                                          </p:stCondLst>
                                        </p:cTn>
                                        <p:tgtEl>
                                          <p:spTgt spid="58"/>
                                        </p:tgtEl>
                                        <p:attrNameLst>
                                          <p:attrName>style.visibility</p:attrName>
                                        </p:attrNameLst>
                                      </p:cBhvr>
                                      <p:to>
                                        <p:strVal val="visible"/>
                                      </p:to>
                                    </p:set>
                                    <p:animEffect transition="in" filter="fade">
                                      <p:cBhvr>
                                        <p:cTn id="94" dur="500"/>
                                        <p:tgtEl>
                                          <p:spTgt spid="58"/>
                                        </p:tgtEl>
                                      </p:cBhvr>
                                    </p:animEffect>
                                  </p:childTnLst>
                                </p:cTn>
                              </p:par>
                            </p:childTnLst>
                          </p:cTn>
                        </p:par>
                      </p:childTnLst>
                    </p:cTn>
                  </p:par>
                  <p:par>
                    <p:cTn id="95" fill="hold">
                      <p:stCondLst>
                        <p:cond delay="indefinite"/>
                      </p:stCondLst>
                      <p:childTnLst>
                        <p:par>
                          <p:cTn id="96" fill="hold">
                            <p:stCondLst>
                              <p:cond delay="0"/>
                            </p:stCondLst>
                            <p:childTnLst>
                              <p:par>
                                <p:cTn id="97" presetID="42" presetClass="path" presetSubtype="0" accel="50000" decel="50000" fill="hold" nodeType="clickEffect">
                                  <p:stCondLst>
                                    <p:cond delay="0"/>
                                  </p:stCondLst>
                                  <p:childTnLst>
                                    <p:animMotion origin="layout" path="M 0.00104 -3.7037E-6 L 0.00104 0.21297 " pathEditMode="relative" rAng="0" ptsTypes="AA">
                                      <p:cBhvr>
                                        <p:cTn id="98" dur="2000" fill="hold"/>
                                        <p:tgtEl>
                                          <p:spTgt spid="58"/>
                                        </p:tgtEl>
                                        <p:attrNameLst>
                                          <p:attrName>ppt_x</p:attrName>
                                          <p:attrName>ppt_y</p:attrName>
                                        </p:attrNameLst>
                                      </p:cBhvr>
                                      <p:rCtr x="0" y="10648"/>
                                    </p:animMotion>
                                  </p:childTnLst>
                                </p:cTn>
                              </p:par>
                              <p:par>
                                <p:cTn id="99" presetID="42" presetClass="path" presetSubtype="0" accel="50000" decel="50000" fill="hold" nodeType="withEffect">
                                  <p:stCondLst>
                                    <p:cond delay="0"/>
                                  </p:stCondLst>
                                  <p:childTnLst>
                                    <p:animMotion origin="layout" path="M 5.55556E-7 -7.40741E-7 L 0.18767 0.21366 " pathEditMode="relative" rAng="0" ptsTypes="AA">
                                      <p:cBhvr>
                                        <p:cTn id="100" dur="2000" fill="hold"/>
                                        <p:tgtEl>
                                          <p:spTgt spid="57"/>
                                        </p:tgtEl>
                                        <p:attrNameLst>
                                          <p:attrName>ppt_x</p:attrName>
                                          <p:attrName>ppt_y</p:attrName>
                                        </p:attrNameLst>
                                      </p:cBhvr>
                                      <p:rCtr x="9375" y="10671"/>
                                    </p:animMotion>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nodeType="clickEffect">
                                  <p:stCondLst>
                                    <p:cond delay="0"/>
                                  </p:stCondLst>
                                  <p:childTnLst>
                                    <p:set>
                                      <p:cBhvr>
                                        <p:cTn id="104" dur="1" fill="hold">
                                          <p:stCondLst>
                                            <p:cond delay="0"/>
                                          </p:stCondLst>
                                        </p:cTn>
                                        <p:tgtEl>
                                          <p:spTgt spid="59"/>
                                        </p:tgtEl>
                                        <p:attrNameLst>
                                          <p:attrName>style.visibility</p:attrName>
                                        </p:attrNameLst>
                                      </p:cBhvr>
                                      <p:to>
                                        <p:strVal val="visible"/>
                                      </p:to>
                                    </p:set>
                                    <p:animEffect transition="in" filter="fade">
                                      <p:cBhvr>
                                        <p:cTn id="105" dur="500"/>
                                        <p:tgtEl>
                                          <p:spTgt spid="59"/>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nodeType="click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500"/>
                                        <p:tgtEl>
                                          <p:spTgt spid="60"/>
                                        </p:tgtEl>
                                      </p:cBhvr>
                                    </p:animEffect>
                                  </p:childTnLst>
                                </p:cTn>
                              </p:par>
                              <p:par>
                                <p:cTn id="111" presetID="10" presetClass="entr" presetSubtype="0" fill="hold" nodeType="withEffect">
                                  <p:stCondLst>
                                    <p:cond delay="0"/>
                                  </p:stCondLst>
                                  <p:childTnLst>
                                    <p:set>
                                      <p:cBhvr>
                                        <p:cTn id="112" dur="1" fill="hold">
                                          <p:stCondLst>
                                            <p:cond delay="0"/>
                                          </p:stCondLst>
                                        </p:cTn>
                                        <p:tgtEl>
                                          <p:spTgt spid="61"/>
                                        </p:tgtEl>
                                        <p:attrNameLst>
                                          <p:attrName>style.visibility</p:attrName>
                                        </p:attrNameLst>
                                      </p:cBhvr>
                                      <p:to>
                                        <p:strVal val="visible"/>
                                      </p:to>
                                    </p:set>
                                    <p:animEffect transition="in" filter="fade">
                                      <p:cBhvr>
                                        <p:cTn id="113" dur="500"/>
                                        <p:tgtEl>
                                          <p:spTgt spid="61"/>
                                        </p:tgtEl>
                                      </p:cBhvr>
                                    </p:animEffect>
                                  </p:childTnLst>
                                </p:cTn>
                              </p:par>
                              <p:par>
                                <p:cTn id="114" presetID="10" presetClass="entr" presetSubtype="0" fill="hold" nodeType="withEffect">
                                  <p:stCondLst>
                                    <p:cond delay="0"/>
                                  </p:stCondLst>
                                  <p:childTnLst>
                                    <p:set>
                                      <p:cBhvr>
                                        <p:cTn id="115" dur="1" fill="hold">
                                          <p:stCondLst>
                                            <p:cond delay="0"/>
                                          </p:stCondLst>
                                        </p:cTn>
                                        <p:tgtEl>
                                          <p:spTgt spid="62"/>
                                        </p:tgtEl>
                                        <p:attrNameLst>
                                          <p:attrName>style.visibility</p:attrName>
                                        </p:attrNameLst>
                                      </p:cBhvr>
                                      <p:to>
                                        <p:strVal val="visible"/>
                                      </p:to>
                                    </p:set>
                                    <p:animEffect transition="in" filter="fade">
                                      <p:cBhvr>
                                        <p:cTn id="116" dur="500"/>
                                        <p:tgtEl>
                                          <p:spTgt spid="62"/>
                                        </p:tgtEl>
                                      </p:cBhvr>
                                    </p:animEffect>
                                  </p:childTnLst>
                                </p:cTn>
                              </p:par>
                              <p:par>
                                <p:cTn id="117" presetID="10" presetClass="entr" presetSubtype="0" fill="hold" nodeType="withEffect">
                                  <p:stCondLst>
                                    <p:cond delay="0"/>
                                  </p:stCondLst>
                                  <p:childTnLst>
                                    <p:set>
                                      <p:cBhvr>
                                        <p:cTn id="118" dur="1" fill="hold">
                                          <p:stCondLst>
                                            <p:cond delay="0"/>
                                          </p:stCondLst>
                                        </p:cTn>
                                        <p:tgtEl>
                                          <p:spTgt spid="64"/>
                                        </p:tgtEl>
                                        <p:attrNameLst>
                                          <p:attrName>style.visibility</p:attrName>
                                        </p:attrNameLst>
                                      </p:cBhvr>
                                      <p:to>
                                        <p:strVal val="visible"/>
                                      </p:to>
                                    </p:set>
                                    <p:animEffect transition="in" filter="fade">
                                      <p:cBhvr>
                                        <p:cTn id="119" dur="500"/>
                                        <p:tgtEl>
                                          <p:spTgt spid="64"/>
                                        </p:tgtEl>
                                      </p:cBhvr>
                                    </p:animEffect>
                                  </p:childTnLst>
                                </p:cTn>
                              </p:par>
                              <p:par>
                                <p:cTn id="120" presetID="10" presetClass="entr" presetSubtype="0" fill="hold" nodeType="withEffect">
                                  <p:stCondLst>
                                    <p:cond delay="0"/>
                                  </p:stCondLst>
                                  <p:childTnLst>
                                    <p:set>
                                      <p:cBhvr>
                                        <p:cTn id="121" dur="1" fill="hold">
                                          <p:stCondLst>
                                            <p:cond delay="0"/>
                                          </p:stCondLst>
                                        </p:cTn>
                                        <p:tgtEl>
                                          <p:spTgt spid="65"/>
                                        </p:tgtEl>
                                        <p:attrNameLst>
                                          <p:attrName>style.visibility</p:attrName>
                                        </p:attrNameLst>
                                      </p:cBhvr>
                                      <p:to>
                                        <p:strVal val="visible"/>
                                      </p:to>
                                    </p:set>
                                    <p:animEffect transition="in" filter="fade">
                                      <p:cBhvr>
                                        <p:cTn id="122" dur="500"/>
                                        <p:tgtEl>
                                          <p:spTgt spid="65"/>
                                        </p:tgtEl>
                                      </p:cBhvr>
                                    </p:animEffect>
                                  </p:childTnLst>
                                </p:cTn>
                              </p:par>
                              <p:par>
                                <p:cTn id="123" presetID="10" presetClass="entr" presetSubtype="0" fill="hold" nodeType="with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500"/>
                                        <p:tgtEl>
                                          <p:spTgt spid="38"/>
                                        </p:tgtEl>
                                      </p:cBhvr>
                                    </p:animEffect>
                                  </p:childTnLst>
                                </p:cTn>
                              </p:par>
                            </p:childTnLst>
                          </p:cTn>
                        </p:par>
                        <p:par>
                          <p:cTn id="126" fill="hold">
                            <p:stCondLst>
                              <p:cond delay="500"/>
                            </p:stCondLst>
                            <p:childTnLst>
                              <p:par>
                                <p:cTn id="127" presetID="63" presetClass="path" presetSubtype="0" accel="50000" decel="50000" fill="hold" nodeType="afterEffect">
                                  <p:stCondLst>
                                    <p:cond delay="500"/>
                                  </p:stCondLst>
                                  <p:childTnLst>
                                    <p:animMotion origin="layout" path="M 3.61111E-6 3.33333E-6 L 0.50451 3.33333E-6 " pathEditMode="relative" rAng="0" ptsTypes="AA">
                                      <p:cBhvr>
                                        <p:cTn id="128" dur="3000" fill="hold"/>
                                        <p:tgtEl>
                                          <p:spTgt spid="61"/>
                                        </p:tgtEl>
                                        <p:attrNameLst>
                                          <p:attrName>ppt_x</p:attrName>
                                          <p:attrName>ppt_y</p:attrName>
                                        </p:attrNameLst>
                                      </p:cBhvr>
                                      <p:rCtr x="25226" y="0"/>
                                    </p:animMotion>
                                  </p:childTnLst>
                                </p:cTn>
                              </p:par>
                              <p:par>
                                <p:cTn id="129" presetID="63" presetClass="path" presetSubtype="0" accel="50000" decel="50000" fill="hold" nodeType="withEffect">
                                  <p:stCondLst>
                                    <p:cond delay="500"/>
                                  </p:stCondLst>
                                  <p:childTnLst>
                                    <p:animMotion origin="layout" path="M -0.00018 -0.00023 L 0.50486 3.33333E-6 " pathEditMode="relative" rAng="0" ptsTypes="AA">
                                      <p:cBhvr>
                                        <p:cTn id="130" dur="3000" fill="hold"/>
                                        <p:tgtEl>
                                          <p:spTgt spid="62"/>
                                        </p:tgtEl>
                                        <p:attrNameLst>
                                          <p:attrName>ppt_x</p:attrName>
                                          <p:attrName>ppt_y</p:attrName>
                                        </p:attrNameLst>
                                      </p:cBhvr>
                                      <p:rCtr x="25226" y="0"/>
                                    </p:animMotion>
                                  </p:childTnLst>
                                </p:cTn>
                              </p:par>
                              <p:par>
                                <p:cTn id="131" presetID="63" presetClass="path" presetSubtype="0" accel="50000" decel="50000" fill="hold" nodeType="withEffect">
                                  <p:stCondLst>
                                    <p:cond delay="500"/>
                                  </p:stCondLst>
                                  <p:childTnLst>
                                    <p:animMotion origin="layout" path="M 3.33333E-6 1.85185E-6 L 0.23975 1.85185E-6 " pathEditMode="relative" rAng="0" ptsTypes="AA">
                                      <p:cBhvr>
                                        <p:cTn id="132" dur="3000" fill="hold"/>
                                        <p:tgtEl>
                                          <p:spTgt spid="64"/>
                                        </p:tgtEl>
                                        <p:attrNameLst>
                                          <p:attrName>ppt_x</p:attrName>
                                          <p:attrName>ppt_y</p:attrName>
                                        </p:attrNameLst>
                                      </p:cBhvr>
                                      <p:rCtr x="11979" y="0"/>
                                    </p:animMotion>
                                  </p:childTnLst>
                                </p:cTn>
                              </p:par>
                              <p:par>
                                <p:cTn id="133" presetID="63" presetClass="path" presetSubtype="0" accel="50000" decel="50000" fill="hold" nodeType="withEffect">
                                  <p:stCondLst>
                                    <p:cond delay="500"/>
                                  </p:stCondLst>
                                  <p:childTnLst>
                                    <p:animMotion origin="layout" path="M 8.33333E-7 1.85185E-6 L 0.23785 1.85185E-6 " pathEditMode="relative" rAng="0" ptsTypes="AA">
                                      <p:cBhvr>
                                        <p:cTn id="134" dur="3000" fill="hold"/>
                                        <p:tgtEl>
                                          <p:spTgt spid="65"/>
                                        </p:tgtEl>
                                        <p:attrNameLst>
                                          <p:attrName>ppt_x</p:attrName>
                                          <p:attrName>ppt_y</p:attrName>
                                        </p:attrNameLst>
                                      </p:cBhvr>
                                      <p:rCtr x="11892" y="0"/>
                                    </p:animMotion>
                                  </p:childTnLst>
                                </p:cTn>
                              </p:par>
                            </p:childTnLst>
                          </p:cTn>
                        </p:par>
                        <p:par>
                          <p:cTn id="135" fill="hold">
                            <p:stCondLst>
                              <p:cond delay="4000"/>
                            </p:stCondLst>
                            <p:childTnLst>
                              <p:par>
                                <p:cTn id="136" presetID="10" presetClass="entr" presetSubtype="0" fill="hold" nodeType="afterEffect">
                                  <p:stCondLst>
                                    <p:cond delay="0"/>
                                  </p:stCondLst>
                                  <p:childTnLst>
                                    <p:set>
                                      <p:cBhvr>
                                        <p:cTn id="137" dur="1" fill="hold">
                                          <p:stCondLst>
                                            <p:cond delay="0"/>
                                          </p:stCondLst>
                                        </p:cTn>
                                        <p:tgtEl>
                                          <p:spTgt spid="66"/>
                                        </p:tgtEl>
                                        <p:attrNameLst>
                                          <p:attrName>style.visibility</p:attrName>
                                        </p:attrNameLst>
                                      </p:cBhvr>
                                      <p:to>
                                        <p:strVal val="visible"/>
                                      </p:to>
                                    </p:set>
                                    <p:animEffect transition="in" filter="fade">
                                      <p:cBhvr>
                                        <p:cTn id="138" dur="500"/>
                                        <p:tgtEl>
                                          <p:spTgt spid="66"/>
                                        </p:tgtEl>
                                      </p:cBhvr>
                                    </p:animEffect>
                                  </p:childTnLst>
                                </p:cTn>
                              </p:par>
                            </p:childTnLst>
                          </p:cTn>
                        </p:par>
                      </p:childTnLst>
                    </p:cTn>
                  </p:par>
                  <p:par>
                    <p:cTn id="139" fill="hold">
                      <p:stCondLst>
                        <p:cond delay="indefinite"/>
                      </p:stCondLst>
                      <p:childTnLst>
                        <p:par>
                          <p:cTn id="140" fill="hold">
                            <p:stCondLst>
                              <p:cond delay="0"/>
                            </p:stCondLst>
                            <p:childTnLst>
                              <p:par>
                                <p:cTn id="141" presetID="10" presetClass="entr" presetSubtype="0" fill="hold" nodeType="clickEffect">
                                  <p:stCondLst>
                                    <p:cond delay="0"/>
                                  </p:stCondLst>
                                  <p:childTnLst>
                                    <p:set>
                                      <p:cBhvr>
                                        <p:cTn id="142" dur="1" fill="hold">
                                          <p:stCondLst>
                                            <p:cond delay="0"/>
                                          </p:stCondLst>
                                        </p:cTn>
                                        <p:tgtEl>
                                          <p:spTgt spid="67"/>
                                        </p:tgtEl>
                                        <p:attrNameLst>
                                          <p:attrName>style.visibility</p:attrName>
                                        </p:attrNameLst>
                                      </p:cBhvr>
                                      <p:to>
                                        <p:strVal val="visible"/>
                                      </p:to>
                                    </p:set>
                                    <p:animEffect transition="in" filter="fade">
                                      <p:cBhvr>
                                        <p:cTn id="143" dur="500"/>
                                        <p:tgtEl>
                                          <p:spTgt spid="67"/>
                                        </p:tgtEl>
                                      </p:cBhvr>
                                    </p:animEffect>
                                  </p:childTnLst>
                                </p:cTn>
                              </p:par>
                            </p:childTnLst>
                          </p:cTn>
                        </p:par>
                      </p:childTnLst>
                    </p:cTn>
                  </p:par>
                  <p:par>
                    <p:cTn id="144" fill="hold">
                      <p:stCondLst>
                        <p:cond delay="indefinite"/>
                      </p:stCondLst>
                      <p:childTnLst>
                        <p:par>
                          <p:cTn id="145" fill="hold">
                            <p:stCondLst>
                              <p:cond delay="0"/>
                            </p:stCondLst>
                            <p:childTnLst>
                              <p:par>
                                <p:cTn id="146" presetID="10" presetClass="entr" presetSubtype="0" fill="hold" grpId="0" nodeType="clickEffect">
                                  <p:stCondLst>
                                    <p:cond delay="0"/>
                                  </p:stCondLst>
                                  <p:childTnLst>
                                    <p:set>
                                      <p:cBhvr>
                                        <p:cTn id="147" dur="1" fill="hold">
                                          <p:stCondLst>
                                            <p:cond delay="0"/>
                                          </p:stCondLst>
                                        </p:cTn>
                                        <p:tgtEl>
                                          <p:spTgt spid="68"/>
                                        </p:tgtEl>
                                        <p:attrNameLst>
                                          <p:attrName>style.visibility</p:attrName>
                                        </p:attrNameLst>
                                      </p:cBhvr>
                                      <p:to>
                                        <p:strVal val="visible"/>
                                      </p:to>
                                    </p:set>
                                    <p:animEffect transition="in" filter="fade">
                                      <p:cBhvr>
                                        <p:cTn id="148"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extLst>
              <a:ext uri="{FF2B5EF4-FFF2-40B4-BE49-F238E27FC236}">
                <a16:creationId xmlns="" xmlns:a16="http://schemas.microsoft.com/office/drawing/2014/main" id="{DD4D2E7C-7C60-422E-B819-5505C98EE2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1420" y="1281833"/>
            <a:ext cx="4114807" cy="1168357"/>
          </a:xfrm>
          <a:prstGeom prst="rect">
            <a:avLst/>
          </a:prstGeom>
        </p:spPr>
      </p:pic>
      <p:pic>
        <p:nvPicPr>
          <p:cNvPr id="5" name="Picture 4">
            <a:extLst>
              <a:ext uri="{FF2B5EF4-FFF2-40B4-BE49-F238E27FC236}">
                <a16:creationId xmlns="" xmlns:a16="http://schemas.microsoft.com/office/drawing/2014/main" id="{42D6A3BE-342B-40FE-A66E-584A864C451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
          <a:stretch/>
        </p:blipFill>
        <p:spPr>
          <a:xfrm>
            <a:off x="589346" y="4254500"/>
            <a:ext cx="4655754" cy="920210"/>
          </a:xfrm>
          <a:prstGeom prst="rect">
            <a:avLst/>
          </a:prstGeom>
        </p:spPr>
      </p:pic>
      <p:sp>
        <p:nvSpPr>
          <p:cNvPr id="2" name="Text Placeholder 1"/>
          <p:cNvSpPr>
            <a:spLocks noGrp="1"/>
          </p:cNvSpPr>
          <p:nvPr>
            <p:ph type="body" sz="quarter" idx="11"/>
          </p:nvPr>
        </p:nvSpPr>
        <p:spPr/>
        <p:txBody>
          <a:bodyPr/>
          <a:lstStyle/>
          <a:p>
            <a:r>
              <a:rPr lang="en-GB" dirty="0"/>
              <a:t>1.15 Addition: two-digit + two-digit </a:t>
            </a:r>
            <a:r>
              <a:rPr lang="en-US" dirty="0"/>
              <a:t>– </a:t>
            </a:r>
            <a:r>
              <a:rPr lang="en-GB" dirty="0"/>
              <a:t>step 1:2</a:t>
            </a:r>
            <a:endParaRPr lang="en-US" dirty="0"/>
          </a:p>
        </p:txBody>
      </p:sp>
      <p:pic>
        <p:nvPicPr>
          <p:cNvPr id="50" name="Picture 49">
            <a:extLst>
              <a:ext uri="{FF2B5EF4-FFF2-40B4-BE49-F238E27FC236}">
                <a16:creationId xmlns="" xmlns:a16="http://schemas.microsoft.com/office/drawing/2014/main" id="{C8A7947E-36E4-48BC-91D3-A4C53E35023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245100" y="4254500"/>
            <a:ext cx="550863" cy="920210"/>
          </a:xfrm>
          <a:prstGeom prst="rect">
            <a:avLst/>
          </a:prstGeom>
        </p:spPr>
      </p:pic>
      <p:pic>
        <p:nvPicPr>
          <p:cNvPr id="10" name="Picture 9" descr="A close up of a sign&#10;&#10;Description generated with very high confidence">
            <a:extLst>
              <a:ext uri="{FF2B5EF4-FFF2-40B4-BE49-F238E27FC236}">
                <a16:creationId xmlns="" xmlns:a16="http://schemas.microsoft.com/office/drawing/2014/main" id="{CE03ECF3-AC34-4927-9918-EC1730244E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23314" y="1055897"/>
            <a:ext cx="727864" cy="1393548"/>
          </a:xfrm>
          <a:prstGeom prst="rect">
            <a:avLst/>
          </a:prstGeom>
        </p:spPr>
      </p:pic>
      <p:pic>
        <p:nvPicPr>
          <p:cNvPr id="63" name="Picture 62">
            <a:extLst>
              <a:ext uri="{FF2B5EF4-FFF2-40B4-BE49-F238E27FC236}">
                <a16:creationId xmlns="" xmlns:a16="http://schemas.microsoft.com/office/drawing/2014/main" id="{EDF3254E-842C-49B8-9765-8C6F9DAD5B3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803051" y="4254500"/>
            <a:ext cx="2221881" cy="920210"/>
          </a:xfrm>
          <a:prstGeom prst="rect">
            <a:avLst/>
          </a:prstGeom>
        </p:spPr>
      </p:pic>
      <p:pic>
        <p:nvPicPr>
          <p:cNvPr id="12" name="Picture 11">
            <a:extLst>
              <a:ext uri="{FF2B5EF4-FFF2-40B4-BE49-F238E27FC236}">
                <a16:creationId xmlns="" xmlns:a16="http://schemas.microsoft.com/office/drawing/2014/main" id="{BC1A547D-A407-4989-A6C2-B604F0EF2C2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60384" y="1526719"/>
            <a:ext cx="673000" cy="925375"/>
          </a:xfrm>
          <a:prstGeom prst="rect">
            <a:avLst/>
          </a:prstGeom>
        </p:spPr>
      </p:pic>
      <p:pic>
        <p:nvPicPr>
          <p:cNvPr id="70" name="Picture 69">
            <a:extLst>
              <a:ext uri="{FF2B5EF4-FFF2-40B4-BE49-F238E27FC236}">
                <a16:creationId xmlns="" xmlns:a16="http://schemas.microsoft.com/office/drawing/2014/main" id="{E2EC958D-B2BB-4656-873F-8FE326D3FE4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8004175" y="4254500"/>
            <a:ext cx="378983" cy="920210"/>
          </a:xfrm>
          <a:prstGeom prst="rect">
            <a:avLst/>
          </a:prstGeom>
        </p:spPr>
      </p:pic>
      <p:pic>
        <p:nvPicPr>
          <p:cNvPr id="71" name="Picture 70">
            <a:extLst>
              <a:ext uri="{FF2B5EF4-FFF2-40B4-BE49-F238E27FC236}">
                <a16:creationId xmlns="" xmlns:a16="http://schemas.microsoft.com/office/drawing/2014/main" id="{2F364FD0-F377-4A8E-B657-406E2F34FE5A}"/>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 t="-13751"/>
          <a:stretch/>
        </p:blipFill>
        <p:spPr>
          <a:xfrm>
            <a:off x="589346" y="3259667"/>
            <a:ext cx="7869006" cy="1003310"/>
          </a:xfrm>
          <a:prstGeom prst="rect">
            <a:avLst/>
          </a:prstGeom>
        </p:spPr>
      </p:pic>
      <p:sp>
        <p:nvSpPr>
          <p:cNvPr id="13" name="Rectangle 12">
            <a:extLst>
              <a:ext uri="{FF2B5EF4-FFF2-40B4-BE49-F238E27FC236}">
                <a16:creationId xmlns="" xmlns:a16="http://schemas.microsoft.com/office/drawing/2014/main" id="{9599F409-52F8-4730-A577-4C3B3413B0EC}"/>
              </a:ext>
            </a:extLst>
          </p:cNvPr>
          <p:cNvSpPr/>
          <p:nvPr/>
        </p:nvSpPr>
        <p:spPr bwMode="auto">
          <a:xfrm>
            <a:off x="4216400" y="3581400"/>
            <a:ext cx="800246" cy="575733"/>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2" name="TextBox 71">
            <a:extLst>
              <a:ext uri="{FF2B5EF4-FFF2-40B4-BE49-F238E27FC236}">
                <a16:creationId xmlns="" xmlns:a16="http://schemas.microsoft.com/office/drawing/2014/main" id="{C4F37E38-63BA-4297-82D3-8E9054F2BF96}"/>
              </a:ext>
            </a:extLst>
          </p:cNvPr>
          <p:cNvSpPr txBox="1"/>
          <p:nvPr/>
        </p:nvSpPr>
        <p:spPr bwMode="auto">
          <a:xfrm>
            <a:off x="6674757" y="2048781"/>
            <a:ext cx="14955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panose="020B0503030403020204" pitchFamily="34" charset="0"/>
                <a:ea typeface="Myriad Pro Semibold" charset="0"/>
                <a:cs typeface="Myriad Pro Semibold" charset="0"/>
              </a:rPr>
              <a:t>=  £68</a:t>
            </a:r>
          </a:p>
        </p:txBody>
      </p:sp>
      <p:pic>
        <p:nvPicPr>
          <p:cNvPr id="7" name="Picture 6">
            <a:extLst>
              <a:ext uri="{FF2B5EF4-FFF2-40B4-BE49-F238E27FC236}">
                <a16:creationId xmlns="" xmlns:a16="http://schemas.microsoft.com/office/drawing/2014/main" id="{625CED17-9F6F-4A54-8E8F-765208EDA9B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036520" y="1673929"/>
            <a:ext cx="702260" cy="779070"/>
          </a:xfrm>
          <a:prstGeom prst="rect">
            <a:avLst/>
          </a:prstGeom>
        </p:spPr>
      </p:pic>
      <p:pic>
        <p:nvPicPr>
          <p:cNvPr id="74" name="Picture 73">
            <a:extLst>
              <a:ext uri="{FF2B5EF4-FFF2-40B4-BE49-F238E27FC236}">
                <a16:creationId xmlns="" xmlns:a16="http://schemas.microsoft.com/office/drawing/2014/main" id="{C25A54A6-E86C-44C8-A57B-A711DAA2C7FD}"/>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5922187" y="2078042"/>
            <a:ext cx="707216" cy="57147"/>
          </a:xfrm>
          <a:prstGeom prst="rect">
            <a:avLst/>
          </a:prstGeom>
        </p:spPr>
      </p:pic>
    </p:spTree>
    <p:extLst>
      <p:ext uri="{BB962C8B-B14F-4D97-AF65-F5344CB8AC3E}">
        <p14:creationId xmlns:p14="http://schemas.microsoft.com/office/powerpoint/2010/main" val="706339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500"/>
                                        <p:tgtEl>
                                          <p:spTgt spid="5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fade">
                                      <p:cBhvr>
                                        <p:cTn id="27" dur="500"/>
                                        <p:tgtEl>
                                          <p:spTgt spid="6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fade">
                                      <p:cBhvr>
                                        <p:cTn id="37" dur="500"/>
                                        <p:tgtEl>
                                          <p:spTgt spid="7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1"/>
                                        </p:tgtEl>
                                        <p:attrNameLst>
                                          <p:attrName>style.visibility</p:attrName>
                                        </p:attrNameLst>
                                      </p:cBhvr>
                                      <p:to>
                                        <p:strVal val="visible"/>
                                      </p:to>
                                    </p:set>
                                    <p:animEffect transition="in" filter="fade">
                                      <p:cBhvr>
                                        <p:cTn id="42" dur="500"/>
                                        <p:tgtEl>
                                          <p:spTgt spid="7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13"/>
                                        </p:tgtEl>
                                      </p:cBhvr>
                                    </p:animEffect>
                                    <p:set>
                                      <p:cBhvr>
                                        <p:cTn id="47" dur="1" fill="hold">
                                          <p:stCondLst>
                                            <p:cond delay="499"/>
                                          </p:stCondLst>
                                        </p:cTn>
                                        <p:tgtEl>
                                          <p:spTgt spid="13"/>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2"/>
                                        </p:tgtEl>
                                        <p:attrNameLst>
                                          <p:attrName>style.visibility</p:attrName>
                                        </p:attrNameLst>
                                      </p:cBhvr>
                                      <p:to>
                                        <p:strVal val="visible"/>
                                      </p:to>
                                    </p:set>
                                    <p:animEffect transition="in" filter="fade">
                                      <p:cBhvr>
                                        <p:cTn id="5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7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1.15 Addition: two-digit + two-digit </a:t>
            </a:r>
            <a:r>
              <a:rPr lang="en-US" dirty="0"/>
              <a:t>– </a:t>
            </a:r>
            <a:r>
              <a:rPr lang="en-GB" dirty="0"/>
              <a:t>step 2:1</a:t>
            </a:r>
            <a:endParaRPr lang="en-US" dirty="0"/>
          </a:p>
        </p:txBody>
      </p:sp>
      <p:pic>
        <p:nvPicPr>
          <p:cNvPr id="14" name="Picture 13">
            <a:extLst>
              <a:ext uri="{FF2B5EF4-FFF2-40B4-BE49-F238E27FC236}">
                <a16:creationId xmlns="" xmlns:a16="http://schemas.microsoft.com/office/drawing/2014/main" id="{F3A777F7-B04B-4186-B70D-2BF32A9FF1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267" y="2437367"/>
            <a:ext cx="4122124" cy="1397206"/>
          </a:xfrm>
          <a:prstGeom prst="rect">
            <a:avLst/>
          </a:prstGeom>
        </p:spPr>
      </p:pic>
      <p:sp>
        <p:nvSpPr>
          <p:cNvPr id="3" name="Rectangle: Rounded Corners 2">
            <a:extLst>
              <a:ext uri="{FF2B5EF4-FFF2-40B4-BE49-F238E27FC236}">
                <a16:creationId xmlns="" xmlns:a16="http://schemas.microsoft.com/office/drawing/2014/main" id="{73EBE563-FF24-4EF1-B21C-8616BA296867}"/>
              </a:ext>
            </a:extLst>
          </p:cNvPr>
          <p:cNvSpPr/>
          <p:nvPr/>
        </p:nvSpPr>
        <p:spPr bwMode="auto">
          <a:xfrm>
            <a:off x="312267" y="4074060"/>
            <a:ext cx="4259733" cy="534256"/>
          </a:xfrm>
          <a:prstGeom prst="roundRect">
            <a:avLst/>
          </a:prstGeom>
          <a:noFill/>
          <a:ln w="19050" cap="flat" cmpd="sng" algn="ctr">
            <a:solidFill>
              <a:srgbClr val="BFE4ED"/>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6" name="Picture 5" descr="A picture containing parking, outdoor, meter, building&#10;&#10;Description generated with very high confidence">
            <a:extLst>
              <a:ext uri="{FF2B5EF4-FFF2-40B4-BE49-F238E27FC236}">
                <a16:creationId xmlns="" xmlns:a16="http://schemas.microsoft.com/office/drawing/2014/main" id="{01A64653-DED5-456B-BC57-87E01AF1A03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051073" y="2209209"/>
            <a:ext cx="1839546" cy="1625364"/>
          </a:xfrm>
          <a:prstGeom prst="rect">
            <a:avLst/>
          </a:prstGeom>
        </p:spPr>
      </p:pic>
      <p:pic>
        <p:nvPicPr>
          <p:cNvPr id="7" name="Picture 6" descr="A picture containing parking, outdoor, meter, building&#10;&#10;Description generated with very high confidence">
            <a:extLst>
              <a:ext uri="{FF2B5EF4-FFF2-40B4-BE49-F238E27FC236}">
                <a16:creationId xmlns="" xmlns:a16="http://schemas.microsoft.com/office/drawing/2014/main" id="{06106056-D3F9-42D1-ABD3-EF45D4A0D8C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552"/>
          <a:stretch/>
        </p:blipFill>
        <p:spPr>
          <a:xfrm>
            <a:off x="4730251" y="2209209"/>
            <a:ext cx="2097646" cy="1625364"/>
          </a:xfrm>
          <a:prstGeom prst="rect">
            <a:avLst/>
          </a:prstGeom>
        </p:spPr>
      </p:pic>
      <p:sp>
        <p:nvSpPr>
          <p:cNvPr id="16" name="Rectangle: Rounded Corners 15">
            <a:extLst>
              <a:ext uri="{FF2B5EF4-FFF2-40B4-BE49-F238E27FC236}">
                <a16:creationId xmlns="" xmlns:a16="http://schemas.microsoft.com/office/drawing/2014/main" id="{C18BA5DA-CB65-44F2-B439-2F59D536426D}"/>
              </a:ext>
            </a:extLst>
          </p:cNvPr>
          <p:cNvSpPr/>
          <p:nvPr/>
        </p:nvSpPr>
        <p:spPr bwMode="auto">
          <a:xfrm>
            <a:off x="4900304" y="4085939"/>
            <a:ext cx="4039932" cy="534256"/>
          </a:xfrm>
          <a:prstGeom prst="roundRect">
            <a:avLst/>
          </a:prstGeom>
          <a:noFill/>
          <a:ln w="19050" cap="flat" cmpd="sng" algn="ctr">
            <a:solidFill>
              <a:srgbClr val="BFE4ED"/>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 name="TextBox 3">
            <a:extLst>
              <a:ext uri="{FF2B5EF4-FFF2-40B4-BE49-F238E27FC236}">
                <a16:creationId xmlns="" xmlns:a16="http://schemas.microsoft.com/office/drawing/2014/main" id="{F559F658-6F55-4D3B-8EB2-833FA07D7C8A}"/>
              </a:ext>
            </a:extLst>
          </p:cNvPr>
          <p:cNvSpPr txBox="1"/>
          <p:nvPr/>
        </p:nvSpPr>
        <p:spPr bwMode="auto">
          <a:xfrm>
            <a:off x="680451" y="4125434"/>
            <a:ext cx="35281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40   +   5   +   20   +   3</a:t>
            </a:r>
          </a:p>
        </p:txBody>
      </p:sp>
      <p:sp>
        <p:nvSpPr>
          <p:cNvPr id="13" name="TextBox 12">
            <a:extLst>
              <a:ext uri="{FF2B5EF4-FFF2-40B4-BE49-F238E27FC236}">
                <a16:creationId xmlns="" xmlns:a16="http://schemas.microsoft.com/office/drawing/2014/main" id="{2813CFDE-DBAB-4731-9FA5-CF00A92B5F9F}"/>
              </a:ext>
            </a:extLst>
          </p:cNvPr>
          <p:cNvSpPr txBox="1"/>
          <p:nvPr/>
        </p:nvSpPr>
        <p:spPr bwMode="auto">
          <a:xfrm>
            <a:off x="5180654" y="4125434"/>
            <a:ext cx="35281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45   +   23</a:t>
            </a:r>
          </a:p>
        </p:txBody>
      </p:sp>
    </p:spTree>
    <p:extLst>
      <p:ext uri="{BB962C8B-B14F-4D97-AF65-F5344CB8AC3E}">
        <p14:creationId xmlns:p14="http://schemas.microsoft.com/office/powerpoint/2010/main" val="3169962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14"/>
                                        </p:tgtEl>
                                      </p:cBhvr>
                                    </p:animEffect>
                                    <p:set>
                                      <p:cBhvr>
                                        <p:cTn id="26" dur="1" fill="hold">
                                          <p:stCondLst>
                                            <p:cond delay="499"/>
                                          </p:stCondLst>
                                        </p:cTn>
                                        <p:tgtEl>
                                          <p:spTgt spid="14"/>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6"/>
                                        </p:tgtEl>
                                      </p:cBhvr>
                                    </p:animEffect>
                                    <p:set>
                                      <p:cBhvr>
                                        <p:cTn id="29" dur="1" fill="hold">
                                          <p:stCondLst>
                                            <p:cond delay="499"/>
                                          </p:stCondLst>
                                        </p:cTn>
                                        <p:tgtEl>
                                          <p:spTgt spid="6"/>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7"/>
                                        </p:tgtEl>
                                      </p:cBhvr>
                                    </p:animEffect>
                                    <p:set>
                                      <p:cBhvr>
                                        <p:cTn id="3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6" grpId="0" animBg="1"/>
      <p:bldP spid="16" grpId="1" animBg="1"/>
      <p:bldP spid="4" grpId="0"/>
      <p:bldP spid="13" grpId="0"/>
    </p:bldLst>
  </p:timing>
</p:sld>
</file>

<file path=ppt/theme/theme1.xml><?xml version="1.0" encoding="utf-8"?>
<a:theme xmlns:a="http://schemas.openxmlformats.org/drawingml/2006/main" name="nctem1">
  <a:themeElements>
    <a:clrScheme name="Mastery PD">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txDef>
      <a:spPr bwMode="auto">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a:spPr>
      <a:bodyPr vert="horz" wrap="square" lIns="91440" tIns="45720" rIns="91440" bIns="45720" numCol="1" rtlCol="0" anchor="t" anchorCtr="0" compatLnSpc="1">
        <a:prstTxWarp prst="textNoShape">
          <a:avLst/>
        </a:prstTxWarp>
        <a:spAutoFit/>
      </a:bodyPr>
      <a:lstStyle>
        <a:defPPr marL="457200" indent="-457200">
          <a:buClr>
            <a:srgbClr val="82CBDD"/>
          </a:buClr>
          <a:defRPr b="1" dirty="0" smtClean="0">
            <a:latin typeface="Myriad Pro Semibold" charset="0"/>
            <a:ea typeface="Myriad Pro Semibold" charset="0"/>
            <a:cs typeface="Myriad Pro Semibold" charset="0"/>
          </a:defRPr>
        </a:defPPr>
      </a:lstStyle>
    </a:tx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astery PD PowerPoint V4" id="{C5A397D3-E0AB-C547-900D-F92C2FA5E795}" vid="{495C9D69-66FD-7547-A7DC-A1C65F9ED671}"/>
    </a:ext>
  </a:extLst>
</a:theme>
</file>

<file path=ppt/theme/theme2.xml><?xml version="1.0" encoding="utf-8"?>
<a:theme xmlns:a="http://schemas.openxmlformats.org/drawingml/2006/main" name="1_nctem1">
  <a:themeElements>
    <a:clrScheme name="Mastery PD">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a:spPr>
      <a:bodyPr vert="horz" wrap="square" lIns="91440" tIns="45720" rIns="91440" bIns="45720" numCol="1" rtlCol="0" anchor="t" anchorCtr="0" compatLnSpc="1">
        <a:prstTxWarp prst="textNoShape">
          <a:avLst/>
        </a:prstTxWarp>
        <a:spAutoFit/>
      </a:bodyPr>
      <a:lstStyle>
        <a:defPPr marL="457200" indent="-457200">
          <a:buClr>
            <a:srgbClr val="82CBDD"/>
          </a:buClr>
          <a:defRPr b="1" dirty="0" smtClean="0">
            <a:latin typeface="Myriad Pro Semibold" charset="0"/>
            <a:ea typeface="Myriad Pro Semibold" charset="0"/>
            <a:cs typeface="Myriad Pro Semibold" charset="0"/>
          </a:defRPr>
        </a:defPPr>
      </a:lstStyle>
    </a:tx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astery PD PowerPoint V4.3.potx" id="{505068DC-8943-437A-8C03-746B6D31BE3B}" vid="{F8507316-BBFF-45F1-84BC-D1DD2A214F0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Mastery PD PowerPoint V4.1 with sample content</Template>
  <TotalTime>0</TotalTime>
  <Words>294</Words>
  <Application>Microsoft Office PowerPoint</Application>
  <PresentationFormat>On-screen Show (4:3)</PresentationFormat>
  <Paragraphs>47</Paragraphs>
  <Slides>20</Slides>
  <Notes>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20</vt:i4>
      </vt:variant>
    </vt:vector>
  </HeadingPairs>
  <TitlesOfParts>
    <vt:vector size="26" baseType="lpstr">
      <vt:lpstr>Arial</vt:lpstr>
      <vt:lpstr>Calibri</vt:lpstr>
      <vt:lpstr>Myriad Pro</vt:lpstr>
      <vt:lpstr>Myriad Pro Semibold</vt:lpstr>
      <vt:lpstr>nctem1</vt:lpstr>
      <vt:lpstr>1_nctem1</vt:lpstr>
      <vt:lpstr>1.15 Addition: two-digit and  two-digit numbers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2018-02-28T12:17:44Z</dcterms:created>
  <dcterms:modified xsi:type="dcterms:W3CDTF">2018-02-28T12:17:53Z</dcterms:modified>
</cp:coreProperties>
</file>