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3.xml" ContentType="application/vnd.openxmlformats-officedocument.themeOverrid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4.xml" ContentType="application/vnd.openxmlformats-officedocument.themeOverrid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  <p:sldMasterId id="2147483700" r:id="rId3"/>
    <p:sldMasterId id="2147483712" r:id="rId4"/>
    <p:sldMasterId id="2147483737" r:id="rId5"/>
  </p:sldMasterIdLst>
  <p:notesMasterIdLst>
    <p:notesMasterId r:id="rId24"/>
  </p:notesMasterIdLst>
  <p:sldIdLst>
    <p:sldId id="257" r:id="rId6"/>
    <p:sldId id="327" r:id="rId7"/>
    <p:sldId id="343" r:id="rId8"/>
    <p:sldId id="344" r:id="rId9"/>
    <p:sldId id="341" r:id="rId10"/>
    <p:sldId id="276" r:id="rId11"/>
    <p:sldId id="342" r:id="rId12"/>
    <p:sldId id="335" r:id="rId13"/>
    <p:sldId id="336" r:id="rId14"/>
    <p:sldId id="338" r:id="rId15"/>
    <p:sldId id="337" r:id="rId16"/>
    <p:sldId id="345" r:id="rId17"/>
    <p:sldId id="346" r:id="rId18"/>
    <p:sldId id="347" r:id="rId19"/>
    <p:sldId id="348" r:id="rId20"/>
    <p:sldId id="349" r:id="rId21"/>
    <p:sldId id="350" r:id="rId22"/>
    <p:sldId id="35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4" autoAdjust="0"/>
    <p:restoredTop sz="94660"/>
  </p:normalViewPr>
  <p:slideViewPr>
    <p:cSldViewPr>
      <p:cViewPr varScale="1">
        <p:scale>
          <a:sx n="70" d="100"/>
          <a:sy n="70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83E0AB-36BF-4840-AB31-F595E29FA401}" type="doc">
      <dgm:prSet loTypeId="urn:microsoft.com/office/officeart/2005/8/layout/cycle4#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2E323C3-B103-4E06-B904-468704DD69F8}">
      <dgm:prSet phldrT="[Text]" custT="1"/>
      <dgm:spPr/>
      <dgm:t>
        <a:bodyPr/>
        <a:lstStyle/>
        <a:p>
          <a:r>
            <a:rPr lang="en-GB" sz="1900" b="1" dirty="0" smtClean="0">
              <a:solidFill>
                <a:schemeClr val="tx1"/>
              </a:solidFill>
            </a:rPr>
            <a:t>Representation</a:t>
          </a:r>
        </a:p>
        <a:p>
          <a:r>
            <a:rPr lang="en-GB" sz="1900" b="1" dirty="0" smtClean="0">
              <a:solidFill>
                <a:schemeClr val="tx1"/>
              </a:solidFill>
            </a:rPr>
            <a:t>&amp; Structure</a:t>
          </a:r>
          <a:endParaRPr lang="en-GB" sz="1900" b="1" dirty="0">
            <a:solidFill>
              <a:schemeClr val="tx1"/>
            </a:solidFill>
          </a:endParaRPr>
        </a:p>
      </dgm:t>
    </dgm:pt>
    <dgm:pt modelId="{AC6A9C30-4265-465E-8BDC-22B8D9E39BF3}" type="parTrans" cxnId="{C09BD8AB-3525-4E8C-BC84-FD2B5EEB7571}">
      <dgm:prSet/>
      <dgm:spPr/>
      <dgm:t>
        <a:bodyPr/>
        <a:lstStyle/>
        <a:p>
          <a:endParaRPr lang="en-GB"/>
        </a:p>
      </dgm:t>
    </dgm:pt>
    <dgm:pt modelId="{5021CA2F-D158-41BD-952B-F57281645E8E}" type="sibTrans" cxnId="{C09BD8AB-3525-4E8C-BC84-FD2B5EEB7571}">
      <dgm:prSet/>
      <dgm:spPr/>
      <dgm:t>
        <a:bodyPr/>
        <a:lstStyle/>
        <a:p>
          <a:endParaRPr lang="en-GB"/>
        </a:p>
      </dgm:t>
    </dgm:pt>
    <dgm:pt modelId="{3530731D-79A7-4A6F-B2B4-28B8C9C75CAB}">
      <dgm:prSet phldrT="[Text]"/>
      <dgm:spPr/>
      <dgm:t>
        <a:bodyPr/>
        <a:lstStyle/>
        <a:p>
          <a:r>
            <a:rPr lang="en-GB" dirty="0" smtClean="0"/>
            <a:t>Access</a:t>
          </a:r>
          <a:endParaRPr lang="en-GB" dirty="0"/>
        </a:p>
      </dgm:t>
    </dgm:pt>
    <dgm:pt modelId="{823BB718-FCEA-4901-AD19-6C33D2D8EF09}" type="parTrans" cxnId="{00A3D434-C224-42F0-AAAB-275AA7B73AB3}">
      <dgm:prSet/>
      <dgm:spPr/>
      <dgm:t>
        <a:bodyPr/>
        <a:lstStyle/>
        <a:p>
          <a:endParaRPr lang="en-GB"/>
        </a:p>
      </dgm:t>
    </dgm:pt>
    <dgm:pt modelId="{BF63D3F5-E901-414A-8072-D03C4E359189}" type="sibTrans" cxnId="{00A3D434-C224-42F0-AAAB-275AA7B73AB3}">
      <dgm:prSet/>
      <dgm:spPr/>
      <dgm:t>
        <a:bodyPr/>
        <a:lstStyle/>
        <a:p>
          <a:endParaRPr lang="en-GB"/>
        </a:p>
      </dgm:t>
    </dgm:pt>
    <dgm:pt modelId="{2A58493D-D840-4D21-BADB-892F52C2765B}">
      <dgm:prSet phldrT="[Text]" custT="1"/>
      <dgm:spPr/>
      <dgm:t>
        <a:bodyPr/>
        <a:lstStyle/>
        <a:p>
          <a:r>
            <a:rPr lang="en-GB" sz="1900" b="1" dirty="0" smtClean="0">
              <a:solidFill>
                <a:schemeClr val="tx1"/>
              </a:solidFill>
            </a:rPr>
            <a:t>Mathematical Thinking</a:t>
          </a:r>
          <a:endParaRPr lang="en-GB" sz="1900" b="1" dirty="0">
            <a:solidFill>
              <a:schemeClr val="tx1"/>
            </a:solidFill>
          </a:endParaRPr>
        </a:p>
      </dgm:t>
    </dgm:pt>
    <dgm:pt modelId="{3E379897-019F-4AAB-9C4F-E6E8BB6FF46C}" type="parTrans" cxnId="{05FCD9C7-35F5-4447-B14C-FD319B1A6AD3}">
      <dgm:prSet/>
      <dgm:spPr/>
      <dgm:t>
        <a:bodyPr/>
        <a:lstStyle/>
        <a:p>
          <a:endParaRPr lang="en-GB"/>
        </a:p>
      </dgm:t>
    </dgm:pt>
    <dgm:pt modelId="{417741D1-017B-41B5-B74E-1E78A27123BF}" type="sibTrans" cxnId="{05FCD9C7-35F5-4447-B14C-FD319B1A6AD3}">
      <dgm:prSet/>
      <dgm:spPr/>
      <dgm:t>
        <a:bodyPr/>
        <a:lstStyle/>
        <a:p>
          <a:endParaRPr lang="en-GB"/>
        </a:p>
      </dgm:t>
    </dgm:pt>
    <dgm:pt modelId="{80DB8F0E-0584-4227-88E5-0EA537F0BD7B}">
      <dgm:prSet phldrT="[Text]"/>
      <dgm:spPr/>
      <dgm:t>
        <a:bodyPr/>
        <a:lstStyle/>
        <a:p>
          <a:r>
            <a:rPr lang="en-GB" dirty="0" smtClean="0"/>
            <a:t>Chains of Reasoning</a:t>
          </a:r>
          <a:endParaRPr lang="en-GB" dirty="0"/>
        </a:p>
      </dgm:t>
    </dgm:pt>
    <dgm:pt modelId="{6CD5B008-C8F8-4879-B581-B1E3462E7DB4}" type="parTrans" cxnId="{9849B9FC-C283-4B9C-B2C8-6BC37FE2EEF8}">
      <dgm:prSet/>
      <dgm:spPr/>
      <dgm:t>
        <a:bodyPr/>
        <a:lstStyle/>
        <a:p>
          <a:endParaRPr lang="en-GB"/>
        </a:p>
      </dgm:t>
    </dgm:pt>
    <dgm:pt modelId="{74DDB3FE-DC03-4787-9C8E-BF40C6B14C22}" type="sibTrans" cxnId="{9849B9FC-C283-4B9C-B2C8-6BC37FE2EEF8}">
      <dgm:prSet/>
      <dgm:spPr/>
      <dgm:t>
        <a:bodyPr/>
        <a:lstStyle/>
        <a:p>
          <a:endParaRPr lang="en-GB"/>
        </a:p>
      </dgm:t>
    </dgm:pt>
    <dgm:pt modelId="{74389412-38CB-4EEC-8073-F1DA990246C2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Fluency</a:t>
          </a:r>
          <a:endParaRPr lang="en-GB" b="1" dirty="0">
            <a:solidFill>
              <a:schemeClr val="tx1"/>
            </a:solidFill>
          </a:endParaRPr>
        </a:p>
      </dgm:t>
    </dgm:pt>
    <dgm:pt modelId="{ACA5FC57-3195-499D-9DDC-C7D250DE6182}" type="parTrans" cxnId="{57140D74-A084-4E10-979A-DCC6953F6A69}">
      <dgm:prSet/>
      <dgm:spPr/>
      <dgm:t>
        <a:bodyPr/>
        <a:lstStyle/>
        <a:p>
          <a:endParaRPr lang="en-GB"/>
        </a:p>
      </dgm:t>
    </dgm:pt>
    <dgm:pt modelId="{51BE3CF1-7132-4D5D-874D-1FB573AC0F39}" type="sibTrans" cxnId="{57140D74-A084-4E10-979A-DCC6953F6A69}">
      <dgm:prSet/>
      <dgm:spPr/>
      <dgm:t>
        <a:bodyPr/>
        <a:lstStyle/>
        <a:p>
          <a:endParaRPr lang="en-GB"/>
        </a:p>
      </dgm:t>
    </dgm:pt>
    <dgm:pt modelId="{4161C7C7-FF8C-4485-B947-AD005A87130D}">
      <dgm:prSet phldrT="[Text]"/>
      <dgm:spPr/>
      <dgm:t>
        <a:bodyPr/>
        <a:lstStyle/>
        <a:p>
          <a:r>
            <a:rPr lang="en-GB" dirty="0" smtClean="0"/>
            <a:t>Number Facts</a:t>
          </a:r>
          <a:endParaRPr lang="en-GB" dirty="0"/>
        </a:p>
      </dgm:t>
    </dgm:pt>
    <dgm:pt modelId="{26EB904A-CFE2-4FEB-8222-733DAD21002A}" type="parTrans" cxnId="{A280EBA6-CD31-4938-8CBA-1B7514895087}">
      <dgm:prSet/>
      <dgm:spPr/>
      <dgm:t>
        <a:bodyPr/>
        <a:lstStyle/>
        <a:p>
          <a:endParaRPr lang="en-GB"/>
        </a:p>
      </dgm:t>
    </dgm:pt>
    <dgm:pt modelId="{1964AFA4-9998-4691-83F9-0CE249B16144}" type="sibTrans" cxnId="{A280EBA6-CD31-4938-8CBA-1B7514895087}">
      <dgm:prSet/>
      <dgm:spPr/>
      <dgm:t>
        <a:bodyPr/>
        <a:lstStyle/>
        <a:p>
          <a:endParaRPr lang="en-GB"/>
        </a:p>
      </dgm:t>
    </dgm:pt>
    <dgm:pt modelId="{8E639659-3F5C-43C7-9400-9ECA486EFD8B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Variation</a:t>
          </a:r>
          <a:endParaRPr lang="en-GB" b="1" dirty="0">
            <a:solidFill>
              <a:schemeClr val="tx1"/>
            </a:solidFill>
          </a:endParaRPr>
        </a:p>
      </dgm:t>
    </dgm:pt>
    <dgm:pt modelId="{EEB896D4-BF7E-402C-A701-0CDB404D564E}" type="parTrans" cxnId="{8C26FFE9-4987-438B-ABBF-B6B535013D57}">
      <dgm:prSet/>
      <dgm:spPr/>
      <dgm:t>
        <a:bodyPr/>
        <a:lstStyle/>
        <a:p>
          <a:endParaRPr lang="en-GB"/>
        </a:p>
      </dgm:t>
    </dgm:pt>
    <dgm:pt modelId="{FBDF778C-D1C4-43D8-9059-AB9371C7E615}" type="sibTrans" cxnId="{8C26FFE9-4987-438B-ABBF-B6B535013D57}">
      <dgm:prSet/>
      <dgm:spPr/>
      <dgm:t>
        <a:bodyPr/>
        <a:lstStyle/>
        <a:p>
          <a:endParaRPr lang="en-GB"/>
        </a:p>
      </dgm:t>
    </dgm:pt>
    <dgm:pt modelId="{9B117384-E209-4A2A-A4E8-84B50D8EBA83}">
      <dgm:prSet phldrT="[Text]"/>
      <dgm:spPr/>
      <dgm:t>
        <a:bodyPr/>
        <a:lstStyle/>
        <a:p>
          <a:r>
            <a:rPr lang="en-GB" dirty="0" smtClean="0"/>
            <a:t>Procedural</a:t>
          </a:r>
          <a:endParaRPr lang="en-GB" dirty="0"/>
        </a:p>
      </dgm:t>
    </dgm:pt>
    <dgm:pt modelId="{2B25C48D-BDCD-4CD9-ACC9-3E12B10E5D93}" type="parTrans" cxnId="{F99A544B-E6E7-438D-8D1A-282636FCF47E}">
      <dgm:prSet/>
      <dgm:spPr/>
      <dgm:t>
        <a:bodyPr/>
        <a:lstStyle/>
        <a:p>
          <a:endParaRPr lang="en-GB"/>
        </a:p>
      </dgm:t>
    </dgm:pt>
    <dgm:pt modelId="{284639CF-9E75-410F-8DE7-C0311306B9DB}" type="sibTrans" cxnId="{F99A544B-E6E7-438D-8D1A-282636FCF47E}">
      <dgm:prSet/>
      <dgm:spPr/>
      <dgm:t>
        <a:bodyPr/>
        <a:lstStyle/>
        <a:p>
          <a:endParaRPr lang="en-GB"/>
        </a:p>
      </dgm:t>
    </dgm:pt>
    <dgm:pt modelId="{60BF146E-32ED-49A7-9622-6EB150A45B8C}">
      <dgm:prSet/>
      <dgm:spPr/>
      <dgm:t>
        <a:bodyPr/>
        <a:lstStyle/>
        <a:p>
          <a:r>
            <a:rPr lang="en-GB" dirty="0" smtClean="0"/>
            <a:t>Conceptual</a:t>
          </a:r>
          <a:endParaRPr lang="en-GB" dirty="0"/>
        </a:p>
      </dgm:t>
    </dgm:pt>
    <dgm:pt modelId="{F48CE58E-8000-4A2B-9C55-0F46D46D9C29}" type="parTrans" cxnId="{D3EB8995-C95F-449E-9A16-DBC49AB31200}">
      <dgm:prSet/>
      <dgm:spPr/>
      <dgm:t>
        <a:bodyPr/>
        <a:lstStyle/>
        <a:p>
          <a:endParaRPr lang="en-GB"/>
        </a:p>
      </dgm:t>
    </dgm:pt>
    <dgm:pt modelId="{FB410023-2686-47EF-815B-7B003D53B854}" type="sibTrans" cxnId="{D3EB8995-C95F-449E-9A16-DBC49AB31200}">
      <dgm:prSet/>
      <dgm:spPr/>
      <dgm:t>
        <a:bodyPr/>
        <a:lstStyle/>
        <a:p>
          <a:endParaRPr lang="en-GB"/>
        </a:p>
      </dgm:t>
    </dgm:pt>
    <dgm:pt modelId="{796FB5F6-1374-466D-BD8A-1BE79B725736}">
      <dgm:prSet phldrT="[Text]"/>
      <dgm:spPr/>
      <dgm:t>
        <a:bodyPr/>
        <a:lstStyle/>
        <a:p>
          <a:r>
            <a:rPr lang="en-GB" dirty="0" smtClean="0"/>
            <a:t>Table Facts</a:t>
          </a:r>
          <a:endParaRPr lang="en-GB" dirty="0"/>
        </a:p>
      </dgm:t>
    </dgm:pt>
    <dgm:pt modelId="{F25CE0FB-22B5-4F8D-9001-AF09712FC8A2}" type="parTrans" cxnId="{DFA808DF-B625-4043-8539-17B00FFE081D}">
      <dgm:prSet/>
      <dgm:spPr/>
      <dgm:t>
        <a:bodyPr/>
        <a:lstStyle/>
        <a:p>
          <a:endParaRPr lang="en-GB"/>
        </a:p>
      </dgm:t>
    </dgm:pt>
    <dgm:pt modelId="{D3697825-63C2-4966-8D86-DEDCFD57BEE3}" type="sibTrans" cxnId="{DFA808DF-B625-4043-8539-17B00FFE081D}">
      <dgm:prSet/>
      <dgm:spPr/>
      <dgm:t>
        <a:bodyPr/>
        <a:lstStyle/>
        <a:p>
          <a:endParaRPr lang="en-GB"/>
        </a:p>
      </dgm:t>
    </dgm:pt>
    <dgm:pt modelId="{097D2E13-0A43-46A7-9C85-8F66660FEA22}">
      <dgm:prSet phldrT="[Text]"/>
      <dgm:spPr/>
      <dgm:t>
        <a:bodyPr/>
        <a:lstStyle/>
        <a:p>
          <a:r>
            <a:rPr lang="en-GB" dirty="0" smtClean="0"/>
            <a:t>Pattern</a:t>
          </a:r>
          <a:endParaRPr lang="en-GB" dirty="0"/>
        </a:p>
      </dgm:t>
    </dgm:pt>
    <dgm:pt modelId="{FCC8AB38-0848-44A3-AEC9-DF45086CC2E4}" type="parTrans" cxnId="{71975241-F59E-4816-9B29-48A1822A750C}">
      <dgm:prSet/>
      <dgm:spPr/>
      <dgm:t>
        <a:bodyPr/>
        <a:lstStyle/>
        <a:p>
          <a:endParaRPr lang="en-GB"/>
        </a:p>
      </dgm:t>
    </dgm:pt>
    <dgm:pt modelId="{0F2F9D9C-B84E-4F34-B1D4-54F707B47FD5}" type="sibTrans" cxnId="{71975241-F59E-4816-9B29-48A1822A750C}">
      <dgm:prSet/>
      <dgm:spPr/>
      <dgm:t>
        <a:bodyPr/>
        <a:lstStyle/>
        <a:p>
          <a:endParaRPr lang="en-GB"/>
        </a:p>
      </dgm:t>
    </dgm:pt>
    <dgm:pt modelId="{4722707C-02C0-4593-82C2-F2C42050B480}">
      <dgm:prSet phldrT="[Text]"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A27419D1-E9E8-4BD1-9E2A-EC33C95B4F8C}" type="parTrans" cxnId="{C1FDCE29-0A78-4A53-B286-B0F04AD6A093}">
      <dgm:prSet/>
      <dgm:spPr/>
      <dgm:t>
        <a:bodyPr/>
        <a:lstStyle/>
        <a:p>
          <a:endParaRPr lang="en-GB"/>
        </a:p>
      </dgm:t>
    </dgm:pt>
    <dgm:pt modelId="{99AD0CF7-6120-4D49-9297-74D7AFEFBEC4}" type="sibTrans" cxnId="{C1FDCE29-0A78-4A53-B286-B0F04AD6A093}">
      <dgm:prSet/>
      <dgm:spPr/>
      <dgm:t>
        <a:bodyPr/>
        <a:lstStyle/>
        <a:p>
          <a:endParaRPr lang="en-GB"/>
        </a:p>
      </dgm:t>
    </dgm:pt>
    <dgm:pt modelId="{CCAC4D98-EA18-48FB-9F64-F179F19FCE96}">
      <dgm:prSet phldrT="[Text]"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206EA1B7-81AB-4402-816B-2313B7FDFF96}" type="parTrans" cxnId="{2ECE6DD3-4800-4DD4-A24A-49C397352BCE}">
      <dgm:prSet/>
      <dgm:spPr/>
      <dgm:t>
        <a:bodyPr/>
        <a:lstStyle/>
        <a:p>
          <a:endParaRPr lang="en-GB"/>
        </a:p>
      </dgm:t>
    </dgm:pt>
    <dgm:pt modelId="{DB451673-33A6-4B32-800B-6E953CB1BED6}" type="sibTrans" cxnId="{2ECE6DD3-4800-4DD4-A24A-49C397352BCE}">
      <dgm:prSet/>
      <dgm:spPr/>
      <dgm:t>
        <a:bodyPr/>
        <a:lstStyle/>
        <a:p>
          <a:endParaRPr lang="en-GB"/>
        </a:p>
      </dgm:t>
    </dgm:pt>
    <dgm:pt modelId="{CCFDEAFB-B0E1-48E5-9214-2A0649B73FEB}">
      <dgm:prSet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B8A6E30A-C727-4C33-841F-36C211ECE0E7}" type="parTrans" cxnId="{CEFF7302-BB1B-4BF1-8409-64588431E87D}">
      <dgm:prSet/>
      <dgm:spPr/>
      <dgm:t>
        <a:bodyPr/>
        <a:lstStyle/>
        <a:p>
          <a:endParaRPr lang="en-GB"/>
        </a:p>
      </dgm:t>
    </dgm:pt>
    <dgm:pt modelId="{27C5CCAE-F00F-4258-B82D-1DBD481E073D}" type="sibTrans" cxnId="{CEFF7302-BB1B-4BF1-8409-64588431E87D}">
      <dgm:prSet/>
      <dgm:spPr/>
      <dgm:t>
        <a:bodyPr/>
        <a:lstStyle/>
        <a:p>
          <a:endParaRPr lang="en-GB"/>
        </a:p>
      </dgm:t>
    </dgm:pt>
    <dgm:pt modelId="{AA97F1D8-8881-4633-AF5C-D53089DDD6C8}">
      <dgm:prSet phldrT="[Text]"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03F616EF-AC96-4691-8BBF-2ECCBD32686A}" type="parTrans" cxnId="{D65D7CCD-5C7F-46E9-A56B-E9134D03F3C0}">
      <dgm:prSet/>
      <dgm:spPr/>
      <dgm:t>
        <a:bodyPr/>
        <a:lstStyle/>
        <a:p>
          <a:endParaRPr lang="en-GB"/>
        </a:p>
      </dgm:t>
    </dgm:pt>
    <dgm:pt modelId="{E83E0DA9-0493-45D8-B88F-F914EC0B728C}" type="sibTrans" cxnId="{D65D7CCD-5C7F-46E9-A56B-E9134D03F3C0}">
      <dgm:prSet/>
      <dgm:spPr/>
      <dgm:t>
        <a:bodyPr/>
        <a:lstStyle/>
        <a:p>
          <a:endParaRPr lang="en-GB"/>
        </a:p>
      </dgm:t>
    </dgm:pt>
    <dgm:pt modelId="{98312319-2538-4198-B6DA-B0F934700EAF}" type="pres">
      <dgm:prSet presAssocID="{F483E0AB-36BF-4840-AB31-F595E29FA40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517F00B-FC82-4BA2-B2D8-3163E0B76F23}" type="pres">
      <dgm:prSet presAssocID="{F483E0AB-36BF-4840-AB31-F595E29FA401}" presName="children" presStyleCnt="0"/>
      <dgm:spPr/>
    </dgm:pt>
    <dgm:pt modelId="{F862E0ED-7B42-4762-92F7-044BDB6C119A}" type="pres">
      <dgm:prSet presAssocID="{F483E0AB-36BF-4840-AB31-F595E29FA401}" presName="child1group" presStyleCnt="0"/>
      <dgm:spPr/>
    </dgm:pt>
    <dgm:pt modelId="{2B94B00E-2568-4441-956B-A22D3C4EED0E}" type="pres">
      <dgm:prSet presAssocID="{F483E0AB-36BF-4840-AB31-F595E29FA401}" presName="child1" presStyleLbl="bgAcc1" presStyleIdx="0" presStyleCnt="4"/>
      <dgm:spPr/>
      <dgm:t>
        <a:bodyPr/>
        <a:lstStyle/>
        <a:p>
          <a:endParaRPr lang="en-GB"/>
        </a:p>
      </dgm:t>
    </dgm:pt>
    <dgm:pt modelId="{1365C95A-FF09-4939-9585-6FF1FD590202}" type="pres">
      <dgm:prSet presAssocID="{F483E0AB-36BF-4840-AB31-F595E29FA40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8DF67F-2252-4E59-B27D-35668A38BE1C}" type="pres">
      <dgm:prSet presAssocID="{F483E0AB-36BF-4840-AB31-F595E29FA401}" presName="child2group" presStyleCnt="0"/>
      <dgm:spPr/>
    </dgm:pt>
    <dgm:pt modelId="{5AD39154-A209-4AC8-8855-C0F6E69B60AD}" type="pres">
      <dgm:prSet presAssocID="{F483E0AB-36BF-4840-AB31-F595E29FA401}" presName="child2" presStyleLbl="bgAcc1" presStyleIdx="1" presStyleCnt="4"/>
      <dgm:spPr/>
      <dgm:t>
        <a:bodyPr/>
        <a:lstStyle/>
        <a:p>
          <a:endParaRPr lang="en-GB"/>
        </a:p>
      </dgm:t>
    </dgm:pt>
    <dgm:pt modelId="{FB6E1734-39F0-4953-AE16-81F9D681331D}" type="pres">
      <dgm:prSet presAssocID="{F483E0AB-36BF-4840-AB31-F595E29FA40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5AC227-CED8-471F-B9D7-058182DBCE30}" type="pres">
      <dgm:prSet presAssocID="{F483E0AB-36BF-4840-AB31-F595E29FA401}" presName="child3group" presStyleCnt="0"/>
      <dgm:spPr/>
    </dgm:pt>
    <dgm:pt modelId="{983D7330-B899-4B1C-B58F-41A5EC504C16}" type="pres">
      <dgm:prSet presAssocID="{F483E0AB-36BF-4840-AB31-F595E29FA401}" presName="child3" presStyleLbl="bgAcc1" presStyleIdx="2" presStyleCnt="4"/>
      <dgm:spPr/>
      <dgm:t>
        <a:bodyPr/>
        <a:lstStyle/>
        <a:p>
          <a:endParaRPr lang="en-GB"/>
        </a:p>
      </dgm:t>
    </dgm:pt>
    <dgm:pt modelId="{7E5EE65D-ACE1-4CAB-AE81-652619F679AD}" type="pres">
      <dgm:prSet presAssocID="{F483E0AB-36BF-4840-AB31-F595E29FA40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846F67-5FA4-48C8-B048-A2412538224A}" type="pres">
      <dgm:prSet presAssocID="{F483E0AB-36BF-4840-AB31-F595E29FA401}" presName="child4group" presStyleCnt="0"/>
      <dgm:spPr/>
    </dgm:pt>
    <dgm:pt modelId="{24306224-40E3-4BD3-AE82-CE61C8405A28}" type="pres">
      <dgm:prSet presAssocID="{F483E0AB-36BF-4840-AB31-F595E29FA401}" presName="child4" presStyleLbl="bgAcc1" presStyleIdx="3" presStyleCnt="4"/>
      <dgm:spPr/>
      <dgm:t>
        <a:bodyPr/>
        <a:lstStyle/>
        <a:p>
          <a:endParaRPr lang="en-GB"/>
        </a:p>
      </dgm:t>
    </dgm:pt>
    <dgm:pt modelId="{32420C53-4C5F-4036-B496-5CE0CFF74817}" type="pres">
      <dgm:prSet presAssocID="{F483E0AB-36BF-4840-AB31-F595E29FA40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335ABF-5416-44EE-ACE0-6222B79A39D8}" type="pres">
      <dgm:prSet presAssocID="{F483E0AB-36BF-4840-AB31-F595E29FA401}" presName="childPlaceholder" presStyleCnt="0"/>
      <dgm:spPr/>
    </dgm:pt>
    <dgm:pt modelId="{B1481DF9-FE19-4B26-9BF1-7AA65010C63A}" type="pres">
      <dgm:prSet presAssocID="{F483E0AB-36BF-4840-AB31-F595E29FA401}" presName="circle" presStyleCnt="0"/>
      <dgm:spPr/>
    </dgm:pt>
    <dgm:pt modelId="{E70BA328-C568-4538-8468-5240056195EA}" type="pres">
      <dgm:prSet presAssocID="{F483E0AB-36BF-4840-AB31-F595E29FA401}" presName="quadrant1" presStyleLbl="node1" presStyleIdx="0" presStyleCnt="4" custLinFactNeighborX="9" custLinFactNeighborY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CC1600-32E7-47A6-9CAA-16434BE81CD3}" type="pres">
      <dgm:prSet presAssocID="{F483E0AB-36BF-4840-AB31-F595E29FA40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6F1DFA-D33F-4976-9E90-9218015D64A9}" type="pres">
      <dgm:prSet presAssocID="{F483E0AB-36BF-4840-AB31-F595E29FA40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2309E7-5DFE-401A-87AA-77BE6BBF3E42}" type="pres">
      <dgm:prSet presAssocID="{F483E0AB-36BF-4840-AB31-F595E29FA40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7CA086-8A14-44C6-B778-A9AC6F5BF926}" type="pres">
      <dgm:prSet presAssocID="{F483E0AB-36BF-4840-AB31-F595E29FA401}" presName="quadrantPlaceholder" presStyleCnt="0"/>
      <dgm:spPr/>
    </dgm:pt>
    <dgm:pt modelId="{2477DBA9-141C-43DB-B34F-60ECA3D54DAA}" type="pres">
      <dgm:prSet presAssocID="{F483E0AB-36BF-4840-AB31-F595E29FA401}" presName="center1" presStyleLbl="fgShp" presStyleIdx="0" presStyleCnt="2"/>
      <dgm:spPr/>
    </dgm:pt>
    <dgm:pt modelId="{A06D21F1-AE5D-4FC8-B64E-A7E8CD8D7EF2}" type="pres">
      <dgm:prSet presAssocID="{F483E0AB-36BF-4840-AB31-F595E29FA401}" presName="center2" presStyleLbl="fgShp" presStyleIdx="1" presStyleCnt="2"/>
      <dgm:spPr/>
    </dgm:pt>
  </dgm:ptLst>
  <dgm:cxnLst>
    <dgm:cxn modelId="{50C859A4-0DC5-4B20-9A1A-395C4F5B068F}" type="presOf" srcId="{4722707C-02C0-4593-82C2-F2C42050B480}" destId="{2B94B00E-2568-4441-956B-A22D3C4EED0E}" srcOrd="0" destOrd="2" presId="urn:microsoft.com/office/officeart/2005/8/layout/cycle4#1"/>
    <dgm:cxn modelId="{00A3D434-C224-42F0-AAAB-275AA7B73AB3}" srcId="{22E323C3-B103-4E06-B904-468704DD69F8}" destId="{3530731D-79A7-4A6F-B2B4-28B8C9C75CAB}" srcOrd="0" destOrd="0" parTransId="{823BB718-FCEA-4901-AD19-6C33D2D8EF09}" sibTransId="{BF63D3F5-E901-414A-8072-D03C4E359189}"/>
    <dgm:cxn modelId="{862571B8-A524-4E93-A947-59B55CCF5F6D}" type="presOf" srcId="{8E639659-3F5C-43C7-9400-9ECA486EFD8B}" destId="{D72309E7-5DFE-401A-87AA-77BE6BBF3E42}" srcOrd="0" destOrd="0" presId="urn:microsoft.com/office/officeart/2005/8/layout/cycle4#1"/>
    <dgm:cxn modelId="{347281BE-DC79-42D5-93C6-99DC55813EC6}" type="presOf" srcId="{60BF146E-32ED-49A7-9622-6EB150A45B8C}" destId="{24306224-40E3-4BD3-AE82-CE61C8405A28}" srcOrd="0" destOrd="1" presId="urn:microsoft.com/office/officeart/2005/8/layout/cycle4#1"/>
    <dgm:cxn modelId="{35F8CEB7-425A-4B2B-AEBC-C63F15A4BFB6}" type="presOf" srcId="{4161C7C7-FF8C-4485-B947-AD005A87130D}" destId="{983D7330-B899-4B1C-B58F-41A5EC504C16}" srcOrd="0" destOrd="0" presId="urn:microsoft.com/office/officeart/2005/8/layout/cycle4#1"/>
    <dgm:cxn modelId="{57A0B694-4FE1-4E11-9281-F12390E0DD39}" type="presOf" srcId="{796FB5F6-1374-466D-BD8A-1BE79B725736}" destId="{7E5EE65D-ACE1-4CAB-AE81-652619F679AD}" srcOrd="1" destOrd="1" presId="urn:microsoft.com/office/officeart/2005/8/layout/cycle4#1"/>
    <dgm:cxn modelId="{BEC942B0-DC25-4B40-A16E-FF455E5BF6D4}" type="presOf" srcId="{3530731D-79A7-4A6F-B2B4-28B8C9C75CAB}" destId="{1365C95A-FF09-4939-9585-6FF1FD590202}" srcOrd="1" destOrd="0" presId="urn:microsoft.com/office/officeart/2005/8/layout/cycle4#1"/>
    <dgm:cxn modelId="{6795F210-0845-456C-8294-EFE6C30E2AF5}" type="presOf" srcId="{74389412-38CB-4EEC-8073-F1DA990246C2}" destId="{2D6F1DFA-D33F-4976-9E90-9218015D64A9}" srcOrd="0" destOrd="0" presId="urn:microsoft.com/office/officeart/2005/8/layout/cycle4#1"/>
    <dgm:cxn modelId="{E1729372-8577-4845-A438-ADEBB3F29E5E}" type="presOf" srcId="{4722707C-02C0-4593-82C2-F2C42050B480}" destId="{1365C95A-FF09-4939-9585-6FF1FD590202}" srcOrd="1" destOrd="2" presId="urn:microsoft.com/office/officeart/2005/8/layout/cycle4#1"/>
    <dgm:cxn modelId="{DFA808DF-B625-4043-8539-17B00FFE081D}" srcId="{74389412-38CB-4EEC-8073-F1DA990246C2}" destId="{796FB5F6-1374-466D-BD8A-1BE79B725736}" srcOrd="1" destOrd="0" parTransId="{F25CE0FB-22B5-4F8D-9001-AF09712FC8A2}" sibTransId="{D3697825-63C2-4966-8D86-DEDCFD57BEE3}"/>
    <dgm:cxn modelId="{2ECE6DD3-4800-4DD4-A24A-49C397352BCE}" srcId="{2A58493D-D840-4D21-BADB-892F52C2765B}" destId="{CCAC4D98-EA18-48FB-9F64-F179F19FCE96}" srcOrd="1" destOrd="0" parTransId="{206EA1B7-81AB-4402-816B-2313B7FDFF96}" sibTransId="{DB451673-33A6-4B32-800B-6E953CB1BED6}"/>
    <dgm:cxn modelId="{71975241-F59E-4816-9B29-48A1822A750C}" srcId="{22E323C3-B103-4E06-B904-468704DD69F8}" destId="{097D2E13-0A43-46A7-9C85-8F66660FEA22}" srcOrd="1" destOrd="0" parTransId="{FCC8AB38-0848-44A3-AEC9-DF45086CC2E4}" sibTransId="{0F2F9D9C-B84E-4F34-B1D4-54F707B47FD5}"/>
    <dgm:cxn modelId="{149AD405-B30F-424E-8533-5A8D7C5EF04C}" type="presOf" srcId="{22E323C3-B103-4E06-B904-468704DD69F8}" destId="{E70BA328-C568-4538-8468-5240056195EA}" srcOrd="0" destOrd="0" presId="urn:microsoft.com/office/officeart/2005/8/layout/cycle4#1"/>
    <dgm:cxn modelId="{D3EB8995-C95F-449E-9A16-DBC49AB31200}" srcId="{8E639659-3F5C-43C7-9400-9ECA486EFD8B}" destId="{60BF146E-32ED-49A7-9622-6EB150A45B8C}" srcOrd="1" destOrd="0" parTransId="{F48CE58E-8000-4A2B-9C55-0F46D46D9C29}" sibTransId="{FB410023-2686-47EF-815B-7B003D53B854}"/>
    <dgm:cxn modelId="{780C6D82-B128-4EA5-A406-EDDE537E66EB}" type="presOf" srcId="{CCAC4D98-EA18-48FB-9F64-F179F19FCE96}" destId="{5AD39154-A209-4AC8-8855-C0F6E69B60AD}" srcOrd="0" destOrd="1" presId="urn:microsoft.com/office/officeart/2005/8/layout/cycle4#1"/>
    <dgm:cxn modelId="{D21DE46D-9A4A-49BA-A80A-E98151FBFD3F}" type="presOf" srcId="{F483E0AB-36BF-4840-AB31-F595E29FA401}" destId="{98312319-2538-4198-B6DA-B0F934700EAF}" srcOrd="0" destOrd="0" presId="urn:microsoft.com/office/officeart/2005/8/layout/cycle4#1"/>
    <dgm:cxn modelId="{A280EBA6-CD31-4938-8CBA-1B7514895087}" srcId="{74389412-38CB-4EEC-8073-F1DA990246C2}" destId="{4161C7C7-FF8C-4485-B947-AD005A87130D}" srcOrd="0" destOrd="0" parTransId="{26EB904A-CFE2-4FEB-8222-733DAD21002A}" sibTransId="{1964AFA4-9998-4691-83F9-0CE249B16144}"/>
    <dgm:cxn modelId="{57140D74-A084-4E10-979A-DCC6953F6A69}" srcId="{F483E0AB-36BF-4840-AB31-F595E29FA401}" destId="{74389412-38CB-4EEC-8073-F1DA990246C2}" srcOrd="2" destOrd="0" parTransId="{ACA5FC57-3195-499D-9DDC-C7D250DE6182}" sibTransId="{51BE3CF1-7132-4D5D-874D-1FB573AC0F39}"/>
    <dgm:cxn modelId="{78C454EC-A4B1-4561-81CA-3BFC2FC0E4F7}" type="presOf" srcId="{60BF146E-32ED-49A7-9622-6EB150A45B8C}" destId="{32420C53-4C5F-4036-B496-5CE0CFF74817}" srcOrd="1" destOrd="1" presId="urn:microsoft.com/office/officeart/2005/8/layout/cycle4#1"/>
    <dgm:cxn modelId="{958CD96B-7C2E-467C-8C71-CA63E0057483}" type="presOf" srcId="{4161C7C7-FF8C-4485-B947-AD005A87130D}" destId="{7E5EE65D-ACE1-4CAB-AE81-652619F679AD}" srcOrd="1" destOrd="0" presId="urn:microsoft.com/office/officeart/2005/8/layout/cycle4#1"/>
    <dgm:cxn modelId="{7336227D-C169-4F16-B634-FF1EEC9EF4AF}" type="presOf" srcId="{80DB8F0E-0584-4227-88E5-0EA537F0BD7B}" destId="{5AD39154-A209-4AC8-8855-C0F6E69B60AD}" srcOrd="0" destOrd="0" presId="urn:microsoft.com/office/officeart/2005/8/layout/cycle4#1"/>
    <dgm:cxn modelId="{C09BD8AB-3525-4E8C-BC84-FD2B5EEB7571}" srcId="{F483E0AB-36BF-4840-AB31-F595E29FA401}" destId="{22E323C3-B103-4E06-B904-468704DD69F8}" srcOrd="0" destOrd="0" parTransId="{AC6A9C30-4265-465E-8BDC-22B8D9E39BF3}" sibTransId="{5021CA2F-D158-41BD-952B-F57281645E8E}"/>
    <dgm:cxn modelId="{B27D2688-C311-461A-9A5F-96143A80162C}" type="presOf" srcId="{097D2E13-0A43-46A7-9C85-8F66660FEA22}" destId="{1365C95A-FF09-4939-9585-6FF1FD590202}" srcOrd="1" destOrd="1" presId="urn:microsoft.com/office/officeart/2005/8/layout/cycle4#1"/>
    <dgm:cxn modelId="{C9735A93-6481-4FEC-8BE5-980CFA7D0B57}" type="presOf" srcId="{80DB8F0E-0584-4227-88E5-0EA537F0BD7B}" destId="{FB6E1734-39F0-4953-AE16-81F9D681331D}" srcOrd="1" destOrd="0" presId="urn:microsoft.com/office/officeart/2005/8/layout/cycle4#1"/>
    <dgm:cxn modelId="{707B622B-690E-4A4F-9FA9-43FE3C83E584}" type="presOf" srcId="{CCFDEAFB-B0E1-48E5-9214-2A0649B73FEB}" destId="{24306224-40E3-4BD3-AE82-CE61C8405A28}" srcOrd="0" destOrd="2" presId="urn:microsoft.com/office/officeart/2005/8/layout/cycle4#1"/>
    <dgm:cxn modelId="{C1FDCE29-0A78-4A53-B286-B0F04AD6A093}" srcId="{22E323C3-B103-4E06-B904-468704DD69F8}" destId="{4722707C-02C0-4593-82C2-F2C42050B480}" srcOrd="2" destOrd="0" parTransId="{A27419D1-E9E8-4BD1-9E2A-EC33C95B4F8C}" sibTransId="{99AD0CF7-6120-4D49-9297-74D7AFEFBEC4}"/>
    <dgm:cxn modelId="{8C26FFE9-4987-438B-ABBF-B6B535013D57}" srcId="{F483E0AB-36BF-4840-AB31-F595E29FA401}" destId="{8E639659-3F5C-43C7-9400-9ECA486EFD8B}" srcOrd="3" destOrd="0" parTransId="{EEB896D4-BF7E-402C-A701-0CDB404D564E}" sibTransId="{FBDF778C-D1C4-43D8-9059-AB9371C7E615}"/>
    <dgm:cxn modelId="{CEFF7302-BB1B-4BF1-8409-64588431E87D}" srcId="{8E639659-3F5C-43C7-9400-9ECA486EFD8B}" destId="{CCFDEAFB-B0E1-48E5-9214-2A0649B73FEB}" srcOrd="2" destOrd="0" parTransId="{B8A6E30A-C727-4C33-841F-36C211ECE0E7}" sibTransId="{27C5CCAE-F00F-4258-B82D-1DBD481E073D}"/>
    <dgm:cxn modelId="{D65D7CCD-5C7F-46E9-A56B-E9134D03F3C0}" srcId="{74389412-38CB-4EEC-8073-F1DA990246C2}" destId="{AA97F1D8-8881-4633-AF5C-D53089DDD6C8}" srcOrd="2" destOrd="0" parTransId="{03F616EF-AC96-4691-8BBF-2ECCBD32686A}" sibTransId="{E83E0DA9-0493-45D8-B88F-F914EC0B728C}"/>
    <dgm:cxn modelId="{8E9072BB-DC6A-4044-8AF3-6C8CFF94BB40}" type="presOf" srcId="{AA97F1D8-8881-4633-AF5C-D53089DDD6C8}" destId="{983D7330-B899-4B1C-B58F-41A5EC504C16}" srcOrd="0" destOrd="2" presId="urn:microsoft.com/office/officeart/2005/8/layout/cycle4#1"/>
    <dgm:cxn modelId="{E866FE96-53B3-4764-AB7F-E5C3B71F2892}" type="presOf" srcId="{3530731D-79A7-4A6F-B2B4-28B8C9C75CAB}" destId="{2B94B00E-2568-4441-956B-A22D3C4EED0E}" srcOrd="0" destOrd="0" presId="urn:microsoft.com/office/officeart/2005/8/layout/cycle4#1"/>
    <dgm:cxn modelId="{E307DB21-1FB0-4C69-836B-EFF34F318D1A}" type="presOf" srcId="{9B117384-E209-4A2A-A4E8-84B50D8EBA83}" destId="{32420C53-4C5F-4036-B496-5CE0CFF74817}" srcOrd="1" destOrd="0" presId="urn:microsoft.com/office/officeart/2005/8/layout/cycle4#1"/>
    <dgm:cxn modelId="{193BC763-CE0A-4BEA-80C9-2BA4AB61B413}" type="presOf" srcId="{796FB5F6-1374-466D-BD8A-1BE79B725736}" destId="{983D7330-B899-4B1C-B58F-41A5EC504C16}" srcOrd="0" destOrd="1" presId="urn:microsoft.com/office/officeart/2005/8/layout/cycle4#1"/>
    <dgm:cxn modelId="{9849B9FC-C283-4B9C-B2C8-6BC37FE2EEF8}" srcId="{2A58493D-D840-4D21-BADB-892F52C2765B}" destId="{80DB8F0E-0584-4227-88E5-0EA537F0BD7B}" srcOrd="0" destOrd="0" parTransId="{6CD5B008-C8F8-4879-B581-B1E3462E7DB4}" sibTransId="{74DDB3FE-DC03-4787-9C8E-BF40C6B14C22}"/>
    <dgm:cxn modelId="{F99A544B-E6E7-438D-8D1A-282636FCF47E}" srcId="{8E639659-3F5C-43C7-9400-9ECA486EFD8B}" destId="{9B117384-E209-4A2A-A4E8-84B50D8EBA83}" srcOrd="0" destOrd="0" parTransId="{2B25C48D-BDCD-4CD9-ACC9-3E12B10E5D93}" sibTransId="{284639CF-9E75-410F-8DE7-C0311306B9DB}"/>
    <dgm:cxn modelId="{C80925BF-A40C-45D2-831F-DEE42DC8E315}" type="presOf" srcId="{CCAC4D98-EA18-48FB-9F64-F179F19FCE96}" destId="{FB6E1734-39F0-4953-AE16-81F9D681331D}" srcOrd="1" destOrd="1" presId="urn:microsoft.com/office/officeart/2005/8/layout/cycle4#1"/>
    <dgm:cxn modelId="{68FAEA73-DB32-43F7-8042-5EAC44863829}" type="presOf" srcId="{097D2E13-0A43-46A7-9C85-8F66660FEA22}" destId="{2B94B00E-2568-4441-956B-A22D3C4EED0E}" srcOrd="0" destOrd="1" presId="urn:microsoft.com/office/officeart/2005/8/layout/cycle4#1"/>
    <dgm:cxn modelId="{FB05DFB5-FB91-4E93-AB1C-E21C3DF10A73}" type="presOf" srcId="{2A58493D-D840-4D21-BADB-892F52C2765B}" destId="{38CC1600-32E7-47A6-9CAA-16434BE81CD3}" srcOrd="0" destOrd="0" presId="urn:microsoft.com/office/officeart/2005/8/layout/cycle4#1"/>
    <dgm:cxn modelId="{88B5C72D-1C25-414B-B336-79A409637C78}" type="presOf" srcId="{AA97F1D8-8881-4633-AF5C-D53089DDD6C8}" destId="{7E5EE65D-ACE1-4CAB-AE81-652619F679AD}" srcOrd="1" destOrd="2" presId="urn:microsoft.com/office/officeart/2005/8/layout/cycle4#1"/>
    <dgm:cxn modelId="{B10E06DD-032F-4B28-9C38-EBC8B0C70103}" type="presOf" srcId="{CCFDEAFB-B0E1-48E5-9214-2A0649B73FEB}" destId="{32420C53-4C5F-4036-B496-5CE0CFF74817}" srcOrd="1" destOrd="2" presId="urn:microsoft.com/office/officeart/2005/8/layout/cycle4#1"/>
    <dgm:cxn modelId="{F2BC246B-4C3D-49A1-BF69-7DA7BB0282BC}" type="presOf" srcId="{9B117384-E209-4A2A-A4E8-84B50D8EBA83}" destId="{24306224-40E3-4BD3-AE82-CE61C8405A28}" srcOrd="0" destOrd="0" presId="urn:microsoft.com/office/officeart/2005/8/layout/cycle4#1"/>
    <dgm:cxn modelId="{05FCD9C7-35F5-4447-B14C-FD319B1A6AD3}" srcId="{F483E0AB-36BF-4840-AB31-F595E29FA401}" destId="{2A58493D-D840-4D21-BADB-892F52C2765B}" srcOrd="1" destOrd="0" parTransId="{3E379897-019F-4AAB-9C4F-E6E8BB6FF46C}" sibTransId="{417741D1-017B-41B5-B74E-1E78A27123BF}"/>
    <dgm:cxn modelId="{57EEAB8A-8BB4-4930-AA1A-79199A8B921E}" type="presParOf" srcId="{98312319-2538-4198-B6DA-B0F934700EAF}" destId="{9517F00B-FC82-4BA2-B2D8-3163E0B76F23}" srcOrd="0" destOrd="0" presId="urn:microsoft.com/office/officeart/2005/8/layout/cycle4#1"/>
    <dgm:cxn modelId="{45B22E93-5BDE-4A82-8B31-A0E031EA1B80}" type="presParOf" srcId="{9517F00B-FC82-4BA2-B2D8-3163E0B76F23}" destId="{F862E0ED-7B42-4762-92F7-044BDB6C119A}" srcOrd="0" destOrd="0" presId="urn:microsoft.com/office/officeart/2005/8/layout/cycle4#1"/>
    <dgm:cxn modelId="{BFDBA2CB-4A49-4830-8862-B50A0E53C976}" type="presParOf" srcId="{F862E0ED-7B42-4762-92F7-044BDB6C119A}" destId="{2B94B00E-2568-4441-956B-A22D3C4EED0E}" srcOrd="0" destOrd="0" presId="urn:microsoft.com/office/officeart/2005/8/layout/cycle4#1"/>
    <dgm:cxn modelId="{54DA0DA9-DD08-4537-8EC6-C40C225C5D7A}" type="presParOf" srcId="{F862E0ED-7B42-4762-92F7-044BDB6C119A}" destId="{1365C95A-FF09-4939-9585-6FF1FD590202}" srcOrd="1" destOrd="0" presId="urn:microsoft.com/office/officeart/2005/8/layout/cycle4#1"/>
    <dgm:cxn modelId="{F6623000-7F7E-40D8-ACC1-AC4EE092EB7D}" type="presParOf" srcId="{9517F00B-FC82-4BA2-B2D8-3163E0B76F23}" destId="{348DF67F-2252-4E59-B27D-35668A38BE1C}" srcOrd="1" destOrd="0" presId="urn:microsoft.com/office/officeart/2005/8/layout/cycle4#1"/>
    <dgm:cxn modelId="{C173D2A9-0782-423F-97CA-7F8276DBCCF4}" type="presParOf" srcId="{348DF67F-2252-4E59-B27D-35668A38BE1C}" destId="{5AD39154-A209-4AC8-8855-C0F6E69B60AD}" srcOrd="0" destOrd="0" presId="urn:microsoft.com/office/officeart/2005/8/layout/cycle4#1"/>
    <dgm:cxn modelId="{2952241F-B0EE-4464-8A0E-9ECDE0DAF41E}" type="presParOf" srcId="{348DF67F-2252-4E59-B27D-35668A38BE1C}" destId="{FB6E1734-39F0-4953-AE16-81F9D681331D}" srcOrd="1" destOrd="0" presId="urn:microsoft.com/office/officeart/2005/8/layout/cycle4#1"/>
    <dgm:cxn modelId="{5EC3E85B-F527-4243-A4F2-6041032F4C14}" type="presParOf" srcId="{9517F00B-FC82-4BA2-B2D8-3163E0B76F23}" destId="{8B5AC227-CED8-471F-B9D7-058182DBCE30}" srcOrd="2" destOrd="0" presId="urn:microsoft.com/office/officeart/2005/8/layout/cycle4#1"/>
    <dgm:cxn modelId="{8E1F04E0-31AE-4F5D-984A-10AE7922BE95}" type="presParOf" srcId="{8B5AC227-CED8-471F-B9D7-058182DBCE30}" destId="{983D7330-B899-4B1C-B58F-41A5EC504C16}" srcOrd="0" destOrd="0" presId="urn:microsoft.com/office/officeart/2005/8/layout/cycle4#1"/>
    <dgm:cxn modelId="{CECC80B0-98A2-4D23-B8F8-14854975A966}" type="presParOf" srcId="{8B5AC227-CED8-471F-B9D7-058182DBCE30}" destId="{7E5EE65D-ACE1-4CAB-AE81-652619F679AD}" srcOrd="1" destOrd="0" presId="urn:microsoft.com/office/officeart/2005/8/layout/cycle4#1"/>
    <dgm:cxn modelId="{1563C0AD-C1C0-4233-B02C-F3B92B3A6D0C}" type="presParOf" srcId="{9517F00B-FC82-4BA2-B2D8-3163E0B76F23}" destId="{33846F67-5FA4-48C8-B048-A2412538224A}" srcOrd="3" destOrd="0" presId="urn:microsoft.com/office/officeart/2005/8/layout/cycle4#1"/>
    <dgm:cxn modelId="{66675DFC-76BB-4D7D-9447-FC8B5D19284A}" type="presParOf" srcId="{33846F67-5FA4-48C8-B048-A2412538224A}" destId="{24306224-40E3-4BD3-AE82-CE61C8405A28}" srcOrd="0" destOrd="0" presId="urn:microsoft.com/office/officeart/2005/8/layout/cycle4#1"/>
    <dgm:cxn modelId="{558A06B4-4486-403E-A3AA-507126F457EB}" type="presParOf" srcId="{33846F67-5FA4-48C8-B048-A2412538224A}" destId="{32420C53-4C5F-4036-B496-5CE0CFF74817}" srcOrd="1" destOrd="0" presId="urn:microsoft.com/office/officeart/2005/8/layout/cycle4#1"/>
    <dgm:cxn modelId="{667FECBB-38DA-4977-B17A-9E8C80715580}" type="presParOf" srcId="{9517F00B-FC82-4BA2-B2D8-3163E0B76F23}" destId="{EF335ABF-5416-44EE-ACE0-6222B79A39D8}" srcOrd="4" destOrd="0" presId="urn:microsoft.com/office/officeart/2005/8/layout/cycle4#1"/>
    <dgm:cxn modelId="{6CF87519-25E7-42A5-9A3D-ED886053C595}" type="presParOf" srcId="{98312319-2538-4198-B6DA-B0F934700EAF}" destId="{B1481DF9-FE19-4B26-9BF1-7AA65010C63A}" srcOrd="1" destOrd="0" presId="urn:microsoft.com/office/officeart/2005/8/layout/cycle4#1"/>
    <dgm:cxn modelId="{AA546899-5E14-4545-909E-991E0D6C8795}" type="presParOf" srcId="{B1481DF9-FE19-4B26-9BF1-7AA65010C63A}" destId="{E70BA328-C568-4538-8468-5240056195EA}" srcOrd="0" destOrd="0" presId="urn:microsoft.com/office/officeart/2005/8/layout/cycle4#1"/>
    <dgm:cxn modelId="{06C64D16-1421-4E02-B5E6-65531CE4B95C}" type="presParOf" srcId="{B1481DF9-FE19-4B26-9BF1-7AA65010C63A}" destId="{38CC1600-32E7-47A6-9CAA-16434BE81CD3}" srcOrd="1" destOrd="0" presId="urn:microsoft.com/office/officeart/2005/8/layout/cycle4#1"/>
    <dgm:cxn modelId="{D419F1DE-C88D-4BDE-A523-7F16650EB8F0}" type="presParOf" srcId="{B1481DF9-FE19-4B26-9BF1-7AA65010C63A}" destId="{2D6F1DFA-D33F-4976-9E90-9218015D64A9}" srcOrd="2" destOrd="0" presId="urn:microsoft.com/office/officeart/2005/8/layout/cycle4#1"/>
    <dgm:cxn modelId="{09AAD866-1C4B-4E67-AF8B-CC0183B0C20C}" type="presParOf" srcId="{B1481DF9-FE19-4B26-9BF1-7AA65010C63A}" destId="{D72309E7-5DFE-401A-87AA-77BE6BBF3E42}" srcOrd="3" destOrd="0" presId="urn:microsoft.com/office/officeart/2005/8/layout/cycle4#1"/>
    <dgm:cxn modelId="{0E893655-BC0E-4874-8CA3-E5ED1F08BAB3}" type="presParOf" srcId="{B1481DF9-FE19-4B26-9BF1-7AA65010C63A}" destId="{377CA086-8A14-44C6-B778-A9AC6F5BF926}" srcOrd="4" destOrd="0" presId="urn:microsoft.com/office/officeart/2005/8/layout/cycle4#1"/>
    <dgm:cxn modelId="{061766CB-31A5-4458-A5D3-6EB75D8CDBA4}" type="presParOf" srcId="{98312319-2538-4198-B6DA-B0F934700EAF}" destId="{2477DBA9-141C-43DB-B34F-60ECA3D54DAA}" srcOrd="2" destOrd="0" presId="urn:microsoft.com/office/officeart/2005/8/layout/cycle4#1"/>
    <dgm:cxn modelId="{63B4D514-732F-48F0-9677-913C101B687C}" type="presParOf" srcId="{98312319-2538-4198-B6DA-B0F934700EAF}" destId="{A06D21F1-AE5D-4FC8-B64E-A7E8CD8D7EF2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83E0AB-36BF-4840-AB31-F595E29FA401}" type="doc">
      <dgm:prSet loTypeId="urn:microsoft.com/office/officeart/2005/8/layout/cycle4#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2E323C3-B103-4E06-B904-468704DD69F8}">
      <dgm:prSet phldrT="[Text]" custT="1"/>
      <dgm:spPr/>
      <dgm:t>
        <a:bodyPr/>
        <a:lstStyle/>
        <a:p>
          <a:r>
            <a:rPr lang="en-GB" sz="1900" b="1" dirty="0" smtClean="0">
              <a:solidFill>
                <a:schemeClr val="tx1"/>
              </a:solidFill>
            </a:rPr>
            <a:t>Representation</a:t>
          </a:r>
        </a:p>
        <a:p>
          <a:r>
            <a:rPr lang="en-GB" sz="1900" b="1" dirty="0" smtClean="0">
              <a:solidFill>
                <a:schemeClr val="tx1"/>
              </a:solidFill>
            </a:rPr>
            <a:t>&amp; Structure</a:t>
          </a:r>
          <a:endParaRPr lang="en-GB" sz="1900" b="1" dirty="0">
            <a:solidFill>
              <a:schemeClr val="tx1"/>
            </a:solidFill>
          </a:endParaRPr>
        </a:p>
      </dgm:t>
    </dgm:pt>
    <dgm:pt modelId="{AC6A9C30-4265-465E-8BDC-22B8D9E39BF3}" type="parTrans" cxnId="{C09BD8AB-3525-4E8C-BC84-FD2B5EEB7571}">
      <dgm:prSet/>
      <dgm:spPr/>
      <dgm:t>
        <a:bodyPr/>
        <a:lstStyle/>
        <a:p>
          <a:endParaRPr lang="en-GB"/>
        </a:p>
      </dgm:t>
    </dgm:pt>
    <dgm:pt modelId="{5021CA2F-D158-41BD-952B-F57281645E8E}" type="sibTrans" cxnId="{C09BD8AB-3525-4E8C-BC84-FD2B5EEB7571}">
      <dgm:prSet/>
      <dgm:spPr/>
      <dgm:t>
        <a:bodyPr/>
        <a:lstStyle/>
        <a:p>
          <a:endParaRPr lang="en-GB"/>
        </a:p>
      </dgm:t>
    </dgm:pt>
    <dgm:pt modelId="{3530731D-79A7-4A6F-B2B4-28B8C9C75CAB}">
      <dgm:prSet phldrT="[Text]"/>
      <dgm:spPr/>
      <dgm:t>
        <a:bodyPr/>
        <a:lstStyle/>
        <a:p>
          <a:r>
            <a:rPr lang="en-GB" dirty="0" smtClean="0"/>
            <a:t>Access</a:t>
          </a:r>
          <a:endParaRPr lang="en-GB" dirty="0"/>
        </a:p>
      </dgm:t>
    </dgm:pt>
    <dgm:pt modelId="{823BB718-FCEA-4901-AD19-6C33D2D8EF09}" type="parTrans" cxnId="{00A3D434-C224-42F0-AAAB-275AA7B73AB3}">
      <dgm:prSet/>
      <dgm:spPr/>
      <dgm:t>
        <a:bodyPr/>
        <a:lstStyle/>
        <a:p>
          <a:endParaRPr lang="en-GB"/>
        </a:p>
      </dgm:t>
    </dgm:pt>
    <dgm:pt modelId="{BF63D3F5-E901-414A-8072-D03C4E359189}" type="sibTrans" cxnId="{00A3D434-C224-42F0-AAAB-275AA7B73AB3}">
      <dgm:prSet/>
      <dgm:spPr/>
      <dgm:t>
        <a:bodyPr/>
        <a:lstStyle/>
        <a:p>
          <a:endParaRPr lang="en-GB"/>
        </a:p>
      </dgm:t>
    </dgm:pt>
    <dgm:pt modelId="{2A58493D-D840-4D21-BADB-892F52C2765B}">
      <dgm:prSet phldrT="[Text]" custT="1"/>
      <dgm:spPr/>
      <dgm:t>
        <a:bodyPr/>
        <a:lstStyle/>
        <a:p>
          <a:r>
            <a:rPr lang="en-GB" sz="1900" b="1" dirty="0" smtClean="0">
              <a:solidFill>
                <a:schemeClr val="tx1"/>
              </a:solidFill>
            </a:rPr>
            <a:t>Mathematical Thinking</a:t>
          </a:r>
          <a:endParaRPr lang="en-GB" sz="1900" b="1" dirty="0">
            <a:solidFill>
              <a:schemeClr val="tx1"/>
            </a:solidFill>
          </a:endParaRPr>
        </a:p>
      </dgm:t>
    </dgm:pt>
    <dgm:pt modelId="{3E379897-019F-4AAB-9C4F-E6E8BB6FF46C}" type="parTrans" cxnId="{05FCD9C7-35F5-4447-B14C-FD319B1A6AD3}">
      <dgm:prSet/>
      <dgm:spPr/>
      <dgm:t>
        <a:bodyPr/>
        <a:lstStyle/>
        <a:p>
          <a:endParaRPr lang="en-GB"/>
        </a:p>
      </dgm:t>
    </dgm:pt>
    <dgm:pt modelId="{417741D1-017B-41B5-B74E-1E78A27123BF}" type="sibTrans" cxnId="{05FCD9C7-35F5-4447-B14C-FD319B1A6AD3}">
      <dgm:prSet/>
      <dgm:spPr/>
      <dgm:t>
        <a:bodyPr/>
        <a:lstStyle/>
        <a:p>
          <a:endParaRPr lang="en-GB"/>
        </a:p>
      </dgm:t>
    </dgm:pt>
    <dgm:pt modelId="{80DB8F0E-0584-4227-88E5-0EA537F0BD7B}">
      <dgm:prSet phldrT="[Text]"/>
      <dgm:spPr/>
      <dgm:t>
        <a:bodyPr/>
        <a:lstStyle/>
        <a:p>
          <a:r>
            <a:rPr lang="en-GB" dirty="0" smtClean="0"/>
            <a:t>Chains of Reasoning</a:t>
          </a:r>
          <a:endParaRPr lang="en-GB" dirty="0"/>
        </a:p>
      </dgm:t>
    </dgm:pt>
    <dgm:pt modelId="{6CD5B008-C8F8-4879-B581-B1E3462E7DB4}" type="parTrans" cxnId="{9849B9FC-C283-4B9C-B2C8-6BC37FE2EEF8}">
      <dgm:prSet/>
      <dgm:spPr/>
      <dgm:t>
        <a:bodyPr/>
        <a:lstStyle/>
        <a:p>
          <a:endParaRPr lang="en-GB"/>
        </a:p>
      </dgm:t>
    </dgm:pt>
    <dgm:pt modelId="{74DDB3FE-DC03-4787-9C8E-BF40C6B14C22}" type="sibTrans" cxnId="{9849B9FC-C283-4B9C-B2C8-6BC37FE2EEF8}">
      <dgm:prSet/>
      <dgm:spPr/>
      <dgm:t>
        <a:bodyPr/>
        <a:lstStyle/>
        <a:p>
          <a:endParaRPr lang="en-GB"/>
        </a:p>
      </dgm:t>
    </dgm:pt>
    <dgm:pt modelId="{74389412-38CB-4EEC-8073-F1DA990246C2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Fluency</a:t>
          </a:r>
          <a:endParaRPr lang="en-GB" b="1" dirty="0">
            <a:solidFill>
              <a:schemeClr val="tx1"/>
            </a:solidFill>
          </a:endParaRPr>
        </a:p>
      </dgm:t>
    </dgm:pt>
    <dgm:pt modelId="{ACA5FC57-3195-499D-9DDC-C7D250DE6182}" type="parTrans" cxnId="{57140D74-A084-4E10-979A-DCC6953F6A69}">
      <dgm:prSet/>
      <dgm:spPr/>
      <dgm:t>
        <a:bodyPr/>
        <a:lstStyle/>
        <a:p>
          <a:endParaRPr lang="en-GB"/>
        </a:p>
      </dgm:t>
    </dgm:pt>
    <dgm:pt modelId="{51BE3CF1-7132-4D5D-874D-1FB573AC0F39}" type="sibTrans" cxnId="{57140D74-A084-4E10-979A-DCC6953F6A69}">
      <dgm:prSet/>
      <dgm:spPr/>
      <dgm:t>
        <a:bodyPr/>
        <a:lstStyle/>
        <a:p>
          <a:endParaRPr lang="en-GB"/>
        </a:p>
      </dgm:t>
    </dgm:pt>
    <dgm:pt modelId="{4161C7C7-FF8C-4485-B947-AD005A87130D}">
      <dgm:prSet phldrT="[Text]"/>
      <dgm:spPr/>
      <dgm:t>
        <a:bodyPr/>
        <a:lstStyle/>
        <a:p>
          <a:r>
            <a:rPr lang="en-GB" dirty="0" smtClean="0"/>
            <a:t>Number Facts</a:t>
          </a:r>
          <a:endParaRPr lang="en-GB" dirty="0"/>
        </a:p>
      </dgm:t>
    </dgm:pt>
    <dgm:pt modelId="{26EB904A-CFE2-4FEB-8222-733DAD21002A}" type="parTrans" cxnId="{A280EBA6-CD31-4938-8CBA-1B7514895087}">
      <dgm:prSet/>
      <dgm:spPr/>
      <dgm:t>
        <a:bodyPr/>
        <a:lstStyle/>
        <a:p>
          <a:endParaRPr lang="en-GB"/>
        </a:p>
      </dgm:t>
    </dgm:pt>
    <dgm:pt modelId="{1964AFA4-9998-4691-83F9-0CE249B16144}" type="sibTrans" cxnId="{A280EBA6-CD31-4938-8CBA-1B7514895087}">
      <dgm:prSet/>
      <dgm:spPr/>
      <dgm:t>
        <a:bodyPr/>
        <a:lstStyle/>
        <a:p>
          <a:endParaRPr lang="en-GB"/>
        </a:p>
      </dgm:t>
    </dgm:pt>
    <dgm:pt modelId="{8E639659-3F5C-43C7-9400-9ECA486EFD8B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Variation</a:t>
          </a:r>
          <a:endParaRPr lang="en-GB" b="1" dirty="0">
            <a:solidFill>
              <a:schemeClr val="tx1"/>
            </a:solidFill>
          </a:endParaRPr>
        </a:p>
      </dgm:t>
    </dgm:pt>
    <dgm:pt modelId="{EEB896D4-BF7E-402C-A701-0CDB404D564E}" type="parTrans" cxnId="{8C26FFE9-4987-438B-ABBF-B6B535013D57}">
      <dgm:prSet/>
      <dgm:spPr/>
      <dgm:t>
        <a:bodyPr/>
        <a:lstStyle/>
        <a:p>
          <a:endParaRPr lang="en-GB"/>
        </a:p>
      </dgm:t>
    </dgm:pt>
    <dgm:pt modelId="{FBDF778C-D1C4-43D8-9059-AB9371C7E615}" type="sibTrans" cxnId="{8C26FFE9-4987-438B-ABBF-B6B535013D57}">
      <dgm:prSet/>
      <dgm:spPr/>
      <dgm:t>
        <a:bodyPr/>
        <a:lstStyle/>
        <a:p>
          <a:endParaRPr lang="en-GB"/>
        </a:p>
      </dgm:t>
    </dgm:pt>
    <dgm:pt modelId="{9B117384-E209-4A2A-A4E8-84B50D8EBA83}">
      <dgm:prSet phldrT="[Text]"/>
      <dgm:spPr/>
      <dgm:t>
        <a:bodyPr/>
        <a:lstStyle/>
        <a:p>
          <a:r>
            <a:rPr lang="en-GB" dirty="0" smtClean="0"/>
            <a:t>Procedural</a:t>
          </a:r>
          <a:endParaRPr lang="en-GB" dirty="0"/>
        </a:p>
      </dgm:t>
    </dgm:pt>
    <dgm:pt modelId="{2B25C48D-BDCD-4CD9-ACC9-3E12B10E5D93}" type="parTrans" cxnId="{F99A544B-E6E7-438D-8D1A-282636FCF47E}">
      <dgm:prSet/>
      <dgm:spPr/>
      <dgm:t>
        <a:bodyPr/>
        <a:lstStyle/>
        <a:p>
          <a:endParaRPr lang="en-GB"/>
        </a:p>
      </dgm:t>
    </dgm:pt>
    <dgm:pt modelId="{284639CF-9E75-410F-8DE7-C0311306B9DB}" type="sibTrans" cxnId="{F99A544B-E6E7-438D-8D1A-282636FCF47E}">
      <dgm:prSet/>
      <dgm:spPr/>
      <dgm:t>
        <a:bodyPr/>
        <a:lstStyle/>
        <a:p>
          <a:endParaRPr lang="en-GB"/>
        </a:p>
      </dgm:t>
    </dgm:pt>
    <dgm:pt modelId="{60BF146E-32ED-49A7-9622-6EB150A45B8C}">
      <dgm:prSet/>
      <dgm:spPr/>
      <dgm:t>
        <a:bodyPr/>
        <a:lstStyle/>
        <a:p>
          <a:r>
            <a:rPr lang="en-GB" dirty="0" smtClean="0"/>
            <a:t>Conceptual</a:t>
          </a:r>
          <a:endParaRPr lang="en-GB" dirty="0"/>
        </a:p>
      </dgm:t>
    </dgm:pt>
    <dgm:pt modelId="{F48CE58E-8000-4A2B-9C55-0F46D46D9C29}" type="parTrans" cxnId="{D3EB8995-C95F-449E-9A16-DBC49AB31200}">
      <dgm:prSet/>
      <dgm:spPr/>
      <dgm:t>
        <a:bodyPr/>
        <a:lstStyle/>
        <a:p>
          <a:endParaRPr lang="en-GB"/>
        </a:p>
      </dgm:t>
    </dgm:pt>
    <dgm:pt modelId="{FB410023-2686-47EF-815B-7B003D53B854}" type="sibTrans" cxnId="{D3EB8995-C95F-449E-9A16-DBC49AB31200}">
      <dgm:prSet/>
      <dgm:spPr/>
      <dgm:t>
        <a:bodyPr/>
        <a:lstStyle/>
        <a:p>
          <a:endParaRPr lang="en-GB"/>
        </a:p>
      </dgm:t>
    </dgm:pt>
    <dgm:pt modelId="{796FB5F6-1374-466D-BD8A-1BE79B725736}">
      <dgm:prSet phldrT="[Text]"/>
      <dgm:spPr/>
      <dgm:t>
        <a:bodyPr/>
        <a:lstStyle/>
        <a:p>
          <a:r>
            <a:rPr lang="en-GB" dirty="0" smtClean="0"/>
            <a:t>Table Facts</a:t>
          </a:r>
          <a:endParaRPr lang="en-GB" dirty="0"/>
        </a:p>
      </dgm:t>
    </dgm:pt>
    <dgm:pt modelId="{F25CE0FB-22B5-4F8D-9001-AF09712FC8A2}" type="parTrans" cxnId="{DFA808DF-B625-4043-8539-17B00FFE081D}">
      <dgm:prSet/>
      <dgm:spPr/>
      <dgm:t>
        <a:bodyPr/>
        <a:lstStyle/>
        <a:p>
          <a:endParaRPr lang="en-GB"/>
        </a:p>
      </dgm:t>
    </dgm:pt>
    <dgm:pt modelId="{D3697825-63C2-4966-8D86-DEDCFD57BEE3}" type="sibTrans" cxnId="{DFA808DF-B625-4043-8539-17B00FFE081D}">
      <dgm:prSet/>
      <dgm:spPr/>
      <dgm:t>
        <a:bodyPr/>
        <a:lstStyle/>
        <a:p>
          <a:endParaRPr lang="en-GB"/>
        </a:p>
      </dgm:t>
    </dgm:pt>
    <dgm:pt modelId="{097D2E13-0A43-46A7-9C85-8F66660FEA22}">
      <dgm:prSet phldrT="[Text]"/>
      <dgm:spPr/>
      <dgm:t>
        <a:bodyPr/>
        <a:lstStyle/>
        <a:p>
          <a:r>
            <a:rPr lang="en-GB" dirty="0" smtClean="0"/>
            <a:t>Pattern</a:t>
          </a:r>
          <a:endParaRPr lang="en-GB" dirty="0"/>
        </a:p>
      </dgm:t>
    </dgm:pt>
    <dgm:pt modelId="{FCC8AB38-0848-44A3-AEC9-DF45086CC2E4}" type="parTrans" cxnId="{71975241-F59E-4816-9B29-48A1822A750C}">
      <dgm:prSet/>
      <dgm:spPr/>
      <dgm:t>
        <a:bodyPr/>
        <a:lstStyle/>
        <a:p>
          <a:endParaRPr lang="en-GB"/>
        </a:p>
      </dgm:t>
    </dgm:pt>
    <dgm:pt modelId="{0F2F9D9C-B84E-4F34-B1D4-54F707B47FD5}" type="sibTrans" cxnId="{71975241-F59E-4816-9B29-48A1822A750C}">
      <dgm:prSet/>
      <dgm:spPr/>
      <dgm:t>
        <a:bodyPr/>
        <a:lstStyle/>
        <a:p>
          <a:endParaRPr lang="en-GB"/>
        </a:p>
      </dgm:t>
    </dgm:pt>
    <dgm:pt modelId="{4722707C-02C0-4593-82C2-F2C42050B480}">
      <dgm:prSet phldrT="[Text]"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A27419D1-E9E8-4BD1-9E2A-EC33C95B4F8C}" type="parTrans" cxnId="{C1FDCE29-0A78-4A53-B286-B0F04AD6A093}">
      <dgm:prSet/>
      <dgm:spPr/>
      <dgm:t>
        <a:bodyPr/>
        <a:lstStyle/>
        <a:p>
          <a:endParaRPr lang="en-GB"/>
        </a:p>
      </dgm:t>
    </dgm:pt>
    <dgm:pt modelId="{99AD0CF7-6120-4D49-9297-74D7AFEFBEC4}" type="sibTrans" cxnId="{C1FDCE29-0A78-4A53-B286-B0F04AD6A093}">
      <dgm:prSet/>
      <dgm:spPr/>
      <dgm:t>
        <a:bodyPr/>
        <a:lstStyle/>
        <a:p>
          <a:endParaRPr lang="en-GB"/>
        </a:p>
      </dgm:t>
    </dgm:pt>
    <dgm:pt modelId="{CCAC4D98-EA18-48FB-9F64-F179F19FCE96}">
      <dgm:prSet phldrT="[Text]"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206EA1B7-81AB-4402-816B-2313B7FDFF96}" type="parTrans" cxnId="{2ECE6DD3-4800-4DD4-A24A-49C397352BCE}">
      <dgm:prSet/>
      <dgm:spPr/>
      <dgm:t>
        <a:bodyPr/>
        <a:lstStyle/>
        <a:p>
          <a:endParaRPr lang="en-GB"/>
        </a:p>
      </dgm:t>
    </dgm:pt>
    <dgm:pt modelId="{DB451673-33A6-4B32-800B-6E953CB1BED6}" type="sibTrans" cxnId="{2ECE6DD3-4800-4DD4-A24A-49C397352BCE}">
      <dgm:prSet/>
      <dgm:spPr/>
      <dgm:t>
        <a:bodyPr/>
        <a:lstStyle/>
        <a:p>
          <a:endParaRPr lang="en-GB"/>
        </a:p>
      </dgm:t>
    </dgm:pt>
    <dgm:pt modelId="{CCFDEAFB-B0E1-48E5-9214-2A0649B73FEB}">
      <dgm:prSet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B8A6E30A-C727-4C33-841F-36C211ECE0E7}" type="parTrans" cxnId="{CEFF7302-BB1B-4BF1-8409-64588431E87D}">
      <dgm:prSet/>
      <dgm:spPr/>
      <dgm:t>
        <a:bodyPr/>
        <a:lstStyle/>
        <a:p>
          <a:endParaRPr lang="en-GB"/>
        </a:p>
      </dgm:t>
    </dgm:pt>
    <dgm:pt modelId="{27C5CCAE-F00F-4258-B82D-1DBD481E073D}" type="sibTrans" cxnId="{CEFF7302-BB1B-4BF1-8409-64588431E87D}">
      <dgm:prSet/>
      <dgm:spPr/>
      <dgm:t>
        <a:bodyPr/>
        <a:lstStyle/>
        <a:p>
          <a:endParaRPr lang="en-GB"/>
        </a:p>
      </dgm:t>
    </dgm:pt>
    <dgm:pt modelId="{AA97F1D8-8881-4633-AF5C-D53089DDD6C8}">
      <dgm:prSet phldrT="[Text]"/>
      <dgm:spPr/>
      <dgm:t>
        <a:bodyPr/>
        <a:lstStyle/>
        <a:p>
          <a:r>
            <a:rPr lang="en-GB" dirty="0" smtClean="0"/>
            <a:t>Making Connections</a:t>
          </a:r>
          <a:endParaRPr lang="en-GB" dirty="0"/>
        </a:p>
      </dgm:t>
    </dgm:pt>
    <dgm:pt modelId="{03F616EF-AC96-4691-8BBF-2ECCBD32686A}" type="parTrans" cxnId="{D65D7CCD-5C7F-46E9-A56B-E9134D03F3C0}">
      <dgm:prSet/>
      <dgm:spPr/>
      <dgm:t>
        <a:bodyPr/>
        <a:lstStyle/>
        <a:p>
          <a:endParaRPr lang="en-GB"/>
        </a:p>
      </dgm:t>
    </dgm:pt>
    <dgm:pt modelId="{E83E0DA9-0493-45D8-B88F-F914EC0B728C}" type="sibTrans" cxnId="{D65D7CCD-5C7F-46E9-A56B-E9134D03F3C0}">
      <dgm:prSet/>
      <dgm:spPr/>
      <dgm:t>
        <a:bodyPr/>
        <a:lstStyle/>
        <a:p>
          <a:endParaRPr lang="en-GB"/>
        </a:p>
      </dgm:t>
    </dgm:pt>
    <dgm:pt modelId="{98312319-2538-4198-B6DA-B0F934700EAF}" type="pres">
      <dgm:prSet presAssocID="{F483E0AB-36BF-4840-AB31-F595E29FA40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517F00B-FC82-4BA2-B2D8-3163E0B76F23}" type="pres">
      <dgm:prSet presAssocID="{F483E0AB-36BF-4840-AB31-F595E29FA401}" presName="children" presStyleCnt="0"/>
      <dgm:spPr/>
    </dgm:pt>
    <dgm:pt modelId="{F862E0ED-7B42-4762-92F7-044BDB6C119A}" type="pres">
      <dgm:prSet presAssocID="{F483E0AB-36BF-4840-AB31-F595E29FA401}" presName="child1group" presStyleCnt="0"/>
      <dgm:spPr/>
    </dgm:pt>
    <dgm:pt modelId="{2B94B00E-2568-4441-956B-A22D3C4EED0E}" type="pres">
      <dgm:prSet presAssocID="{F483E0AB-36BF-4840-AB31-F595E29FA401}" presName="child1" presStyleLbl="bgAcc1" presStyleIdx="0" presStyleCnt="4"/>
      <dgm:spPr/>
      <dgm:t>
        <a:bodyPr/>
        <a:lstStyle/>
        <a:p>
          <a:endParaRPr lang="en-GB"/>
        </a:p>
      </dgm:t>
    </dgm:pt>
    <dgm:pt modelId="{1365C95A-FF09-4939-9585-6FF1FD590202}" type="pres">
      <dgm:prSet presAssocID="{F483E0AB-36BF-4840-AB31-F595E29FA40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8DF67F-2252-4E59-B27D-35668A38BE1C}" type="pres">
      <dgm:prSet presAssocID="{F483E0AB-36BF-4840-AB31-F595E29FA401}" presName="child2group" presStyleCnt="0"/>
      <dgm:spPr/>
    </dgm:pt>
    <dgm:pt modelId="{5AD39154-A209-4AC8-8855-C0F6E69B60AD}" type="pres">
      <dgm:prSet presAssocID="{F483E0AB-36BF-4840-AB31-F595E29FA401}" presName="child2" presStyleLbl="bgAcc1" presStyleIdx="1" presStyleCnt="4"/>
      <dgm:spPr/>
      <dgm:t>
        <a:bodyPr/>
        <a:lstStyle/>
        <a:p>
          <a:endParaRPr lang="en-GB"/>
        </a:p>
      </dgm:t>
    </dgm:pt>
    <dgm:pt modelId="{FB6E1734-39F0-4953-AE16-81F9D681331D}" type="pres">
      <dgm:prSet presAssocID="{F483E0AB-36BF-4840-AB31-F595E29FA40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5AC227-CED8-471F-B9D7-058182DBCE30}" type="pres">
      <dgm:prSet presAssocID="{F483E0AB-36BF-4840-AB31-F595E29FA401}" presName="child3group" presStyleCnt="0"/>
      <dgm:spPr/>
    </dgm:pt>
    <dgm:pt modelId="{983D7330-B899-4B1C-B58F-41A5EC504C16}" type="pres">
      <dgm:prSet presAssocID="{F483E0AB-36BF-4840-AB31-F595E29FA401}" presName="child3" presStyleLbl="bgAcc1" presStyleIdx="2" presStyleCnt="4"/>
      <dgm:spPr/>
      <dgm:t>
        <a:bodyPr/>
        <a:lstStyle/>
        <a:p>
          <a:endParaRPr lang="en-GB"/>
        </a:p>
      </dgm:t>
    </dgm:pt>
    <dgm:pt modelId="{7E5EE65D-ACE1-4CAB-AE81-652619F679AD}" type="pres">
      <dgm:prSet presAssocID="{F483E0AB-36BF-4840-AB31-F595E29FA40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846F67-5FA4-48C8-B048-A2412538224A}" type="pres">
      <dgm:prSet presAssocID="{F483E0AB-36BF-4840-AB31-F595E29FA401}" presName="child4group" presStyleCnt="0"/>
      <dgm:spPr/>
    </dgm:pt>
    <dgm:pt modelId="{24306224-40E3-4BD3-AE82-CE61C8405A28}" type="pres">
      <dgm:prSet presAssocID="{F483E0AB-36BF-4840-AB31-F595E29FA401}" presName="child4" presStyleLbl="bgAcc1" presStyleIdx="3" presStyleCnt="4"/>
      <dgm:spPr/>
      <dgm:t>
        <a:bodyPr/>
        <a:lstStyle/>
        <a:p>
          <a:endParaRPr lang="en-GB"/>
        </a:p>
      </dgm:t>
    </dgm:pt>
    <dgm:pt modelId="{32420C53-4C5F-4036-B496-5CE0CFF74817}" type="pres">
      <dgm:prSet presAssocID="{F483E0AB-36BF-4840-AB31-F595E29FA40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335ABF-5416-44EE-ACE0-6222B79A39D8}" type="pres">
      <dgm:prSet presAssocID="{F483E0AB-36BF-4840-AB31-F595E29FA401}" presName="childPlaceholder" presStyleCnt="0"/>
      <dgm:spPr/>
    </dgm:pt>
    <dgm:pt modelId="{B1481DF9-FE19-4B26-9BF1-7AA65010C63A}" type="pres">
      <dgm:prSet presAssocID="{F483E0AB-36BF-4840-AB31-F595E29FA401}" presName="circle" presStyleCnt="0"/>
      <dgm:spPr/>
    </dgm:pt>
    <dgm:pt modelId="{E70BA328-C568-4538-8468-5240056195EA}" type="pres">
      <dgm:prSet presAssocID="{F483E0AB-36BF-4840-AB31-F595E29FA401}" presName="quadrant1" presStyleLbl="node1" presStyleIdx="0" presStyleCnt="4" custLinFactNeighborX="9" custLinFactNeighborY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CC1600-32E7-47A6-9CAA-16434BE81CD3}" type="pres">
      <dgm:prSet presAssocID="{F483E0AB-36BF-4840-AB31-F595E29FA40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6F1DFA-D33F-4976-9E90-9218015D64A9}" type="pres">
      <dgm:prSet presAssocID="{F483E0AB-36BF-4840-AB31-F595E29FA40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2309E7-5DFE-401A-87AA-77BE6BBF3E42}" type="pres">
      <dgm:prSet presAssocID="{F483E0AB-36BF-4840-AB31-F595E29FA40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7CA086-8A14-44C6-B778-A9AC6F5BF926}" type="pres">
      <dgm:prSet presAssocID="{F483E0AB-36BF-4840-AB31-F595E29FA401}" presName="quadrantPlaceholder" presStyleCnt="0"/>
      <dgm:spPr/>
    </dgm:pt>
    <dgm:pt modelId="{2477DBA9-141C-43DB-B34F-60ECA3D54DAA}" type="pres">
      <dgm:prSet presAssocID="{F483E0AB-36BF-4840-AB31-F595E29FA401}" presName="center1" presStyleLbl="fgShp" presStyleIdx="0" presStyleCnt="2"/>
      <dgm:spPr/>
    </dgm:pt>
    <dgm:pt modelId="{A06D21F1-AE5D-4FC8-B64E-A7E8CD8D7EF2}" type="pres">
      <dgm:prSet presAssocID="{F483E0AB-36BF-4840-AB31-F595E29FA401}" presName="center2" presStyleLbl="fgShp" presStyleIdx="1" presStyleCnt="2"/>
      <dgm:spPr/>
    </dgm:pt>
  </dgm:ptLst>
  <dgm:cxnLst>
    <dgm:cxn modelId="{D3EB8995-C95F-449E-9A16-DBC49AB31200}" srcId="{8E639659-3F5C-43C7-9400-9ECA486EFD8B}" destId="{60BF146E-32ED-49A7-9622-6EB150A45B8C}" srcOrd="1" destOrd="0" parTransId="{F48CE58E-8000-4A2B-9C55-0F46D46D9C29}" sibTransId="{FB410023-2686-47EF-815B-7B003D53B854}"/>
    <dgm:cxn modelId="{52152F52-B68C-41E6-80DB-FE6C7D02AB66}" type="presOf" srcId="{097D2E13-0A43-46A7-9C85-8F66660FEA22}" destId="{2B94B00E-2568-4441-956B-A22D3C4EED0E}" srcOrd="0" destOrd="1" presId="urn:microsoft.com/office/officeart/2005/8/layout/cycle4#1"/>
    <dgm:cxn modelId="{C1C58F66-C591-41AA-BE80-8969D8B90FE5}" type="presOf" srcId="{CCFDEAFB-B0E1-48E5-9214-2A0649B73FEB}" destId="{24306224-40E3-4BD3-AE82-CE61C8405A28}" srcOrd="0" destOrd="2" presId="urn:microsoft.com/office/officeart/2005/8/layout/cycle4#1"/>
    <dgm:cxn modelId="{91661B95-82D3-46B0-A426-87B997D62DAD}" type="presOf" srcId="{80DB8F0E-0584-4227-88E5-0EA537F0BD7B}" destId="{FB6E1734-39F0-4953-AE16-81F9D681331D}" srcOrd="1" destOrd="0" presId="urn:microsoft.com/office/officeart/2005/8/layout/cycle4#1"/>
    <dgm:cxn modelId="{E8E2BC7D-500F-4BC6-AAD5-678D07ACDA48}" type="presOf" srcId="{4722707C-02C0-4593-82C2-F2C42050B480}" destId="{2B94B00E-2568-4441-956B-A22D3C4EED0E}" srcOrd="0" destOrd="2" presId="urn:microsoft.com/office/officeart/2005/8/layout/cycle4#1"/>
    <dgm:cxn modelId="{6E3A8613-691E-444E-A78F-3BCA628D4559}" type="presOf" srcId="{4161C7C7-FF8C-4485-B947-AD005A87130D}" destId="{983D7330-B899-4B1C-B58F-41A5EC504C16}" srcOrd="0" destOrd="0" presId="urn:microsoft.com/office/officeart/2005/8/layout/cycle4#1"/>
    <dgm:cxn modelId="{D0EC5257-6D21-41AC-B1E7-A845F557474A}" type="presOf" srcId="{8E639659-3F5C-43C7-9400-9ECA486EFD8B}" destId="{D72309E7-5DFE-401A-87AA-77BE6BBF3E42}" srcOrd="0" destOrd="0" presId="urn:microsoft.com/office/officeart/2005/8/layout/cycle4#1"/>
    <dgm:cxn modelId="{93A70DA5-5037-43DC-A7C7-31C1D4FD5CF3}" type="presOf" srcId="{4722707C-02C0-4593-82C2-F2C42050B480}" destId="{1365C95A-FF09-4939-9585-6FF1FD590202}" srcOrd="1" destOrd="2" presId="urn:microsoft.com/office/officeart/2005/8/layout/cycle4#1"/>
    <dgm:cxn modelId="{E4BF56D2-C697-4441-A6DA-5EB17CC45403}" type="presOf" srcId="{796FB5F6-1374-466D-BD8A-1BE79B725736}" destId="{983D7330-B899-4B1C-B58F-41A5EC504C16}" srcOrd="0" destOrd="1" presId="urn:microsoft.com/office/officeart/2005/8/layout/cycle4#1"/>
    <dgm:cxn modelId="{2C46F3C1-0991-43F8-A647-FDCAEA40C849}" type="presOf" srcId="{22E323C3-B103-4E06-B904-468704DD69F8}" destId="{E70BA328-C568-4538-8468-5240056195EA}" srcOrd="0" destOrd="0" presId="urn:microsoft.com/office/officeart/2005/8/layout/cycle4#1"/>
    <dgm:cxn modelId="{2B56D22B-B0B5-412F-AE88-70CF1C1514AF}" type="presOf" srcId="{F483E0AB-36BF-4840-AB31-F595E29FA401}" destId="{98312319-2538-4198-B6DA-B0F934700EAF}" srcOrd="0" destOrd="0" presId="urn:microsoft.com/office/officeart/2005/8/layout/cycle4#1"/>
    <dgm:cxn modelId="{8C26FFE9-4987-438B-ABBF-B6B535013D57}" srcId="{F483E0AB-36BF-4840-AB31-F595E29FA401}" destId="{8E639659-3F5C-43C7-9400-9ECA486EFD8B}" srcOrd="3" destOrd="0" parTransId="{EEB896D4-BF7E-402C-A701-0CDB404D564E}" sibTransId="{FBDF778C-D1C4-43D8-9059-AB9371C7E615}"/>
    <dgm:cxn modelId="{21F93AD5-0809-4BE6-BBFC-70D6FCEA8793}" type="presOf" srcId="{60BF146E-32ED-49A7-9622-6EB150A45B8C}" destId="{32420C53-4C5F-4036-B496-5CE0CFF74817}" srcOrd="1" destOrd="1" presId="urn:microsoft.com/office/officeart/2005/8/layout/cycle4#1"/>
    <dgm:cxn modelId="{DB14BD37-F70F-4364-B4E2-DED85E8A7FD3}" type="presOf" srcId="{9B117384-E209-4A2A-A4E8-84B50D8EBA83}" destId="{32420C53-4C5F-4036-B496-5CE0CFF74817}" srcOrd="1" destOrd="0" presId="urn:microsoft.com/office/officeart/2005/8/layout/cycle4#1"/>
    <dgm:cxn modelId="{F6A1884D-BB2B-4822-8437-15EEFC53DEF5}" type="presOf" srcId="{AA97F1D8-8881-4633-AF5C-D53089DDD6C8}" destId="{7E5EE65D-ACE1-4CAB-AE81-652619F679AD}" srcOrd="1" destOrd="2" presId="urn:microsoft.com/office/officeart/2005/8/layout/cycle4#1"/>
    <dgm:cxn modelId="{238910F2-64F6-47FE-9098-5DC2E25D4978}" type="presOf" srcId="{2A58493D-D840-4D21-BADB-892F52C2765B}" destId="{38CC1600-32E7-47A6-9CAA-16434BE81CD3}" srcOrd="0" destOrd="0" presId="urn:microsoft.com/office/officeart/2005/8/layout/cycle4#1"/>
    <dgm:cxn modelId="{8C44020D-CAD0-4AC9-A372-E986A04077E9}" type="presOf" srcId="{AA97F1D8-8881-4633-AF5C-D53089DDD6C8}" destId="{983D7330-B899-4B1C-B58F-41A5EC504C16}" srcOrd="0" destOrd="2" presId="urn:microsoft.com/office/officeart/2005/8/layout/cycle4#1"/>
    <dgm:cxn modelId="{A3B58F2F-62E1-45D1-9B09-209953DF509C}" type="presOf" srcId="{4161C7C7-FF8C-4485-B947-AD005A87130D}" destId="{7E5EE65D-ACE1-4CAB-AE81-652619F679AD}" srcOrd="1" destOrd="0" presId="urn:microsoft.com/office/officeart/2005/8/layout/cycle4#1"/>
    <dgm:cxn modelId="{05FCD9C7-35F5-4447-B14C-FD319B1A6AD3}" srcId="{F483E0AB-36BF-4840-AB31-F595E29FA401}" destId="{2A58493D-D840-4D21-BADB-892F52C2765B}" srcOrd="1" destOrd="0" parTransId="{3E379897-019F-4AAB-9C4F-E6E8BB6FF46C}" sibTransId="{417741D1-017B-41B5-B74E-1E78A27123BF}"/>
    <dgm:cxn modelId="{C1FDCE29-0A78-4A53-B286-B0F04AD6A093}" srcId="{22E323C3-B103-4E06-B904-468704DD69F8}" destId="{4722707C-02C0-4593-82C2-F2C42050B480}" srcOrd="2" destOrd="0" parTransId="{A27419D1-E9E8-4BD1-9E2A-EC33C95B4F8C}" sibTransId="{99AD0CF7-6120-4D49-9297-74D7AFEFBEC4}"/>
    <dgm:cxn modelId="{DFA808DF-B625-4043-8539-17B00FFE081D}" srcId="{74389412-38CB-4EEC-8073-F1DA990246C2}" destId="{796FB5F6-1374-466D-BD8A-1BE79B725736}" srcOrd="1" destOrd="0" parTransId="{F25CE0FB-22B5-4F8D-9001-AF09712FC8A2}" sibTransId="{D3697825-63C2-4966-8D86-DEDCFD57BEE3}"/>
    <dgm:cxn modelId="{64D9F12D-9171-4ACA-B9A9-66AE2C019E8C}" type="presOf" srcId="{CCFDEAFB-B0E1-48E5-9214-2A0649B73FEB}" destId="{32420C53-4C5F-4036-B496-5CE0CFF74817}" srcOrd="1" destOrd="2" presId="urn:microsoft.com/office/officeart/2005/8/layout/cycle4#1"/>
    <dgm:cxn modelId="{A280EBA6-CD31-4938-8CBA-1B7514895087}" srcId="{74389412-38CB-4EEC-8073-F1DA990246C2}" destId="{4161C7C7-FF8C-4485-B947-AD005A87130D}" srcOrd="0" destOrd="0" parTransId="{26EB904A-CFE2-4FEB-8222-733DAD21002A}" sibTransId="{1964AFA4-9998-4691-83F9-0CE249B16144}"/>
    <dgm:cxn modelId="{71975241-F59E-4816-9B29-48A1822A750C}" srcId="{22E323C3-B103-4E06-B904-468704DD69F8}" destId="{097D2E13-0A43-46A7-9C85-8F66660FEA22}" srcOrd="1" destOrd="0" parTransId="{FCC8AB38-0848-44A3-AEC9-DF45086CC2E4}" sibTransId="{0F2F9D9C-B84E-4F34-B1D4-54F707B47FD5}"/>
    <dgm:cxn modelId="{77D7C84E-1573-4124-BBFA-A034C45FA415}" type="presOf" srcId="{CCAC4D98-EA18-48FB-9F64-F179F19FCE96}" destId="{5AD39154-A209-4AC8-8855-C0F6E69B60AD}" srcOrd="0" destOrd="1" presId="urn:microsoft.com/office/officeart/2005/8/layout/cycle4#1"/>
    <dgm:cxn modelId="{C09BD8AB-3525-4E8C-BC84-FD2B5EEB7571}" srcId="{F483E0AB-36BF-4840-AB31-F595E29FA401}" destId="{22E323C3-B103-4E06-B904-468704DD69F8}" srcOrd="0" destOrd="0" parTransId="{AC6A9C30-4265-465E-8BDC-22B8D9E39BF3}" sibTransId="{5021CA2F-D158-41BD-952B-F57281645E8E}"/>
    <dgm:cxn modelId="{57140D74-A084-4E10-979A-DCC6953F6A69}" srcId="{F483E0AB-36BF-4840-AB31-F595E29FA401}" destId="{74389412-38CB-4EEC-8073-F1DA990246C2}" srcOrd="2" destOrd="0" parTransId="{ACA5FC57-3195-499D-9DDC-C7D250DE6182}" sibTransId="{51BE3CF1-7132-4D5D-874D-1FB573AC0F39}"/>
    <dgm:cxn modelId="{9E3ABE66-C2A7-48C2-A431-86EA23C0CF1A}" type="presOf" srcId="{74389412-38CB-4EEC-8073-F1DA990246C2}" destId="{2D6F1DFA-D33F-4976-9E90-9218015D64A9}" srcOrd="0" destOrd="0" presId="urn:microsoft.com/office/officeart/2005/8/layout/cycle4#1"/>
    <dgm:cxn modelId="{2ECE6DD3-4800-4DD4-A24A-49C397352BCE}" srcId="{2A58493D-D840-4D21-BADB-892F52C2765B}" destId="{CCAC4D98-EA18-48FB-9F64-F179F19FCE96}" srcOrd="1" destOrd="0" parTransId="{206EA1B7-81AB-4402-816B-2313B7FDFF96}" sibTransId="{DB451673-33A6-4B32-800B-6E953CB1BED6}"/>
    <dgm:cxn modelId="{D65D7CCD-5C7F-46E9-A56B-E9134D03F3C0}" srcId="{74389412-38CB-4EEC-8073-F1DA990246C2}" destId="{AA97F1D8-8881-4633-AF5C-D53089DDD6C8}" srcOrd="2" destOrd="0" parTransId="{03F616EF-AC96-4691-8BBF-2ECCBD32686A}" sibTransId="{E83E0DA9-0493-45D8-B88F-F914EC0B728C}"/>
    <dgm:cxn modelId="{CEFF7302-BB1B-4BF1-8409-64588431E87D}" srcId="{8E639659-3F5C-43C7-9400-9ECA486EFD8B}" destId="{CCFDEAFB-B0E1-48E5-9214-2A0649B73FEB}" srcOrd="2" destOrd="0" parTransId="{B8A6E30A-C727-4C33-841F-36C211ECE0E7}" sibTransId="{27C5CCAE-F00F-4258-B82D-1DBD481E073D}"/>
    <dgm:cxn modelId="{CCA4CC7E-B931-4F46-889B-1E78706D5F22}" type="presOf" srcId="{80DB8F0E-0584-4227-88E5-0EA537F0BD7B}" destId="{5AD39154-A209-4AC8-8855-C0F6E69B60AD}" srcOrd="0" destOrd="0" presId="urn:microsoft.com/office/officeart/2005/8/layout/cycle4#1"/>
    <dgm:cxn modelId="{7D598F73-CED5-4D04-B860-B074C4EDA3FD}" type="presOf" srcId="{60BF146E-32ED-49A7-9622-6EB150A45B8C}" destId="{24306224-40E3-4BD3-AE82-CE61C8405A28}" srcOrd="0" destOrd="1" presId="urn:microsoft.com/office/officeart/2005/8/layout/cycle4#1"/>
    <dgm:cxn modelId="{F63B69C3-49C5-4C98-A510-008A875E5532}" type="presOf" srcId="{CCAC4D98-EA18-48FB-9F64-F179F19FCE96}" destId="{FB6E1734-39F0-4953-AE16-81F9D681331D}" srcOrd="1" destOrd="1" presId="urn:microsoft.com/office/officeart/2005/8/layout/cycle4#1"/>
    <dgm:cxn modelId="{6B235F3E-0EAB-4E4C-BC42-BEB01433D043}" type="presOf" srcId="{3530731D-79A7-4A6F-B2B4-28B8C9C75CAB}" destId="{2B94B00E-2568-4441-956B-A22D3C4EED0E}" srcOrd="0" destOrd="0" presId="urn:microsoft.com/office/officeart/2005/8/layout/cycle4#1"/>
    <dgm:cxn modelId="{F99A544B-E6E7-438D-8D1A-282636FCF47E}" srcId="{8E639659-3F5C-43C7-9400-9ECA486EFD8B}" destId="{9B117384-E209-4A2A-A4E8-84B50D8EBA83}" srcOrd="0" destOrd="0" parTransId="{2B25C48D-BDCD-4CD9-ACC9-3E12B10E5D93}" sibTransId="{284639CF-9E75-410F-8DE7-C0311306B9DB}"/>
    <dgm:cxn modelId="{00A3D434-C224-42F0-AAAB-275AA7B73AB3}" srcId="{22E323C3-B103-4E06-B904-468704DD69F8}" destId="{3530731D-79A7-4A6F-B2B4-28B8C9C75CAB}" srcOrd="0" destOrd="0" parTransId="{823BB718-FCEA-4901-AD19-6C33D2D8EF09}" sibTransId="{BF63D3F5-E901-414A-8072-D03C4E359189}"/>
    <dgm:cxn modelId="{D40EF050-E689-4CE5-A4F4-6987991406D6}" type="presOf" srcId="{3530731D-79A7-4A6F-B2B4-28B8C9C75CAB}" destId="{1365C95A-FF09-4939-9585-6FF1FD590202}" srcOrd="1" destOrd="0" presId="urn:microsoft.com/office/officeart/2005/8/layout/cycle4#1"/>
    <dgm:cxn modelId="{6AD36D6E-72FD-4104-80FF-32A6B8141B5A}" type="presOf" srcId="{9B117384-E209-4A2A-A4E8-84B50D8EBA83}" destId="{24306224-40E3-4BD3-AE82-CE61C8405A28}" srcOrd="0" destOrd="0" presId="urn:microsoft.com/office/officeart/2005/8/layout/cycle4#1"/>
    <dgm:cxn modelId="{B37615BB-1C1E-4A8F-8DC2-B66F3BF09DD4}" type="presOf" srcId="{796FB5F6-1374-466D-BD8A-1BE79B725736}" destId="{7E5EE65D-ACE1-4CAB-AE81-652619F679AD}" srcOrd="1" destOrd="1" presId="urn:microsoft.com/office/officeart/2005/8/layout/cycle4#1"/>
    <dgm:cxn modelId="{9849B9FC-C283-4B9C-B2C8-6BC37FE2EEF8}" srcId="{2A58493D-D840-4D21-BADB-892F52C2765B}" destId="{80DB8F0E-0584-4227-88E5-0EA537F0BD7B}" srcOrd="0" destOrd="0" parTransId="{6CD5B008-C8F8-4879-B581-B1E3462E7DB4}" sibTransId="{74DDB3FE-DC03-4787-9C8E-BF40C6B14C22}"/>
    <dgm:cxn modelId="{50C1FC28-BD3B-4B75-AC3E-472FAE74BFB3}" type="presOf" srcId="{097D2E13-0A43-46A7-9C85-8F66660FEA22}" destId="{1365C95A-FF09-4939-9585-6FF1FD590202}" srcOrd="1" destOrd="1" presId="urn:microsoft.com/office/officeart/2005/8/layout/cycle4#1"/>
    <dgm:cxn modelId="{977A3A94-9323-4E89-AA89-4DC4FCF7B964}" type="presParOf" srcId="{98312319-2538-4198-B6DA-B0F934700EAF}" destId="{9517F00B-FC82-4BA2-B2D8-3163E0B76F23}" srcOrd="0" destOrd="0" presId="urn:microsoft.com/office/officeart/2005/8/layout/cycle4#1"/>
    <dgm:cxn modelId="{CC140DA2-DBF5-4E53-98A5-D265C419FBCD}" type="presParOf" srcId="{9517F00B-FC82-4BA2-B2D8-3163E0B76F23}" destId="{F862E0ED-7B42-4762-92F7-044BDB6C119A}" srcOrd="0" destOrd="0" presId="urn:microsoft.com/office/officeart/2005/8/layout/cycle4#1"/>
    <dgm:cxn modelId="{545D54BD-8DBB-47D8-9E10-9A681224B016}" type="presParOf" srcId="{F862E0ED-7B42-4762-92F7-044BDB6C119A}" destId="{2B94B00E-2568-4441-956B-A22D3C4EED0E}" srcOrd="0" destOrd="0" presId="urn:microsoft.com/office/officeart/2005/8/layout/cycle4#1"/>
    <dgm:cxn modelId="{8D05475C-ECD3-4986-8E6C-C574C9E5958C}" type="presParOf" srcId="{F862E0ED-7B42-4762-92F7-044BDB6C119A}" destId="{1365C95A-FF09-4939-9585-6FF1FD590202}" srcOrd="1" destOrd="0" presId="urn:microsoft.com/office/officeart/2005/8/layout/cycle4#1"/>
    <dgm:cxn modelId="{CA99D93B-9D74-4F2E-8BC2-B03F99F3A10C}" type="presParOf" srcId="{9517F00B-FC82-4BA2-B2D8-3163E0B76F23}" destId="{348DF67F-2252-4E59-B27D-35668A38BE1C}" srcOrd="1" destOrd="0" presId="urn:microsoft.com/office/officeart/2005/8/layout/cycle4#1"/>
    <dgm:cxn modelId="{5D1D8A71-2FFE-4FFB-B6ED-E04A8402CCCC}" type="presParOf" srcId="{348DF67F-2252-4E59-B27D-35668A38BE1C}" destId="{5AD39154-A209-4AC8-8855-C0F6E69B60AD}" srcOrd="0" destOrd="0" presId="urn:microsoft.com/office/officeart/2005/8/layout/cycle4#1"/>
    <dgm:cxn modelId="{D474440F-0FB7-47E3-B1B6-5D69DCB9198E}" type="presParOf" srcId="{348DF67F-2252-4E59-B27D-35668A38BE1C}" destId="{FB6E1734-39F0-4953-AE16-81F9D681331D}" srcOrd="1" destOrd="0" presId="urn:microsoft.com/office/officeart/2005/8/layout/cycle4#1"/>
    <dgm:cxn modelId="{2AB87BE2-9142-4C9B-86D7-FC04B7838977}" type="presParOf" srcId="{9517F00B-FC82-4BA2-B2D8-3163E0B76F23}" destId="{8B5AC227-CED8-471F-B9D7-058182DBCE30}" srcOrd="2" destOrd="0" presId="urn:microsoft.com/office/officeart/2005/8/layout/cycle4#1"/>
    <dgm:cxn modelId="{12590E94-2616-4697-97FC-591CE79504F4}" type="presParOf" srcId="{8B5AC227-CED8-471F-B9D7-058182DBCE30}" destId="{983D7330-B899-4B1C-B58F-41A5EC504C16}" srcOrd="0" destOrd="0" presId="urn:microsoft.com/office/officeart/2005/8/layout/cycle4#1"/>
    <dgm:cxn modelId="{D37D01B1-6523-45C4-A554-B8D7763AB19C}" type="presParOf" srcId="{8B5AC227-CED8-471F-B9D7-058182DBCE30}" destId="{7E5EE65D-ACE1-4CAB-AE81-652619F679AD}" srcOrd="1" destOrd="0" presId="urn:microsoft.com/office/officeart/2005/8/layout/cycle4#1"/>
    <dgm:cxn modelId="{AC8A54C3-9FDA-4096-BBFD-286941CA86F8}" type="presParOf" srcId="{9517F00B-FC82-4BA2-B2D8-3163E0B76F23}" destId="{33846F67-5FA4-48C8-B048-A2412538224A}" srcOrd="3" destOrd="0" presId="urn:microsoft.com/office/officeart/2005/8/layout/cycle4#1"/>
    <dgm:cxn modelId="{D2CBDE73-C14D-45AE-926B-57DFE8AB68B4}" type="presParOf" srcId="{33846F67-5FA4-48C8-B048-A2412538224A}" destId="{24306224-40E3-4BD3-AE82-CE61C8405A28}" srcOrd="0" destOrd="0" presId="urn:microsoft.com/office/officeart/2005/8/layout/cycle4#1"/>
    <dgm:cxn modelId="{C35E7CC2-9C31-4491-A729-52A0383DEEBB}" type="presParOf" srcId="{33846F67-5FA4-48C8-B048-A2412538224A}" destId="{32420C53-4C5F-4036-B496-5CE0CFF74817}" srcOrd="1" destOrd="0" presId="urn:microsoft.com/office/officeart/2005/8/layout/cycle4#1"/>
    <dgm:cxn modelId="{BECEE6DC-D8C4-4B8F-B6F9-4A126EB0EA65}" type="presParOf" srcId="{9517F00B-FC82-4BA2-B2D8-3163E0B76F23}" destId="{EF335ABF-5416-44EE-ACE0-6222B79A39D8}" srcOrd="4" destOrd="0" presId="urn:microsoft.com/office/officeart/2005/8/layout/cycle4#1"/>
    <dgm:cxn modelId="{03808483-F22E-4EC8-8DBB-596B26D9C027}" type="presParOf" srcId="{98312319-2538-4198-B6DA-B0F934700EAF}" destId="{B1481DF9-FE19-4B26-9BF1-7AA65010C63A}" srcOrd="1" destOrd="0" presId="urn:microsoft.com/office/officeart/2005/8/layout/cycle4#1"/>
    <dgm:cxn modelId="{29D70B86-FC11-4AFF-A201-A435D2181F3B}" type="presParOf" srcId="{B1481DF9-FE19-4B26-9BF1-7AA65010C63A}" destId="{E70BA328-C568-4538-8468-5240056195EA}" srcOrd="0" destOrd="0" presId="urn:microsoft.com/office/officeart/2005/8/layout/cycle4#1"/>
    <dgm:cxn modelId="{B040E427-5274-4F9F-B59A-22AD3B6256B3}" type="presParOf" srcId="{B1481DF9-FE19-4B26-9BF1-7AA65010C63A}" destId="{38CC1600-32E7-47A6-9CAA-16434BE81CD3}" srcOrd="1" destOrd="0" presId="urn:microsoft.com/office/officeart/2005/8/layout/cycle4#1"/>
    <dgm:cxn modelId="{C163EB7D-1890-4E12-8E8A-381778327BC5}" type="presParOf" srcId="{B1481DF9-FE19-4B26-9BF1-7AA65010C63A}" destId="{2D6F1DFA-D33F-4976-9E90-9218015D64A9}" srcOrd="2" destOrd="0" presId="urn:microsoft.com/office/officeart/2005/8/layout/cycle4#1"/>
    <dgm:cxn modelId="{5E0A0065-6C80-4271-AC87-B698E8533BFD}" type="presParOf" srcId="{B1481DF9-FE19-4B26-9BF1-7AA65010C63A}" destId="{D72309E7-5DFE-401A-87AA-77BE6BBF3E42}" srcOrd="3" destOrd="0" presId="urn:microsoft.com/office/officeart/2005/8/layout/cycle4#1"/>
    <dgm:cxn modelId="{049F5D38-6D6A-4AE5-B05A-C82F1E84C6F5}" type="presParOf" srcId="{B1481DF9-FE19-4B26-9BF1-7AA65010C63A}" destId="{377CA086-8A14-44C6-B778-A9AC6F5BF926}" srcOrd="4" destOrd="0" presId="urn:microsoft.com/office/officeart/2005/8/layout/cycle4#1"/>
    <dgm:cxn modelId="{A2E99924-BB8B-42AB-BCF8-95FA2FB3FF13}" type="presParOf" srcId="{98312319-2538-4198-B6DA-B0F934700EAF}" destId="{2477DBA9-141C-43DB-B34F-60ECA3D54DAA}" srcOrd="2" destOrd="0" presId="urn:microsoft.com/office/officeart/2005/8/layout/cycle4#1"/>
    <dgm:cxn modelId="{BA35599D-822D-4695-8448-756965D93948}" type="presParOf" srcId="{98312319-2538-4198-B6DA-B0F934700EAF}" destId="{A06D21F1-AE5D-4FC8-B64E-A7E8CD8D7EF2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D7330-B899-4B1C-B58F-41A5EC504C16}">
      <dsp:nvSpPr>
        <dsp:cNvPr id="0" name=""/>
        <dsp:cNvSpPr/>
      </dsp:nvSpPr>
      <dsp:spPr>
        <a:xfrm>
          <a:off x="5655398" y="4015166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Number Facts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Table Facts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6571974" y="4529044"/>
        <a:ext cx="1958818" cy="1334105"/>
      </dsp:txXfrm>
    </dsp:sp>
    <dsp:sp modelId="{24306224-40E3-4BD3-AE82-CE61C8405A28}">
      <dsp:nvSpPr>
        <dsp:cNvPr id="0" name=""/>
        <dsp:cNvSpPr/>
      </dsp:nvSpPr>
      <dsp:spPr>
        <a:xfrm>
          <a:off x="896245" y="4015166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Procedural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Conceptual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937751" y="4529044"/>
        <a:ext cx="1958818" cy="1334105"/>
      </dsp:txXfrm>
    </dsp:sp>
    <dsp:sp modelId="{5AD39154-A209-4AC8-8855-C0F6E69B60AD}">
      <dsp:nvSpPr>
        <dsp:cNvPr id="0" name=""/>
        <dsp:cNvSpPr/>
      </dsp:nvSpPr>
      <dsp:spPr>
        <a:xfrm>
          <a:off x="5655398" y="0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Chains of Reasoning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6571974" y="41506"/>
        <a:ext cx="1958818" cy="1334105"/>
      </dsp:txXfrm>
    </dsp:sp>
    <dsp:sp modelId="{2B94B00E-2568-4441-956B-A22D3C4EED0E}">
      <dsp:nvSpPr>
        <dsp:cNvPr id="0" name=""/>
        <dsp:cNvSpPr/>
      </dsp:nvSpPr>
      <dsp:spPr>
        <a:xfrm>
          <a:off x="896245" y="0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Access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Pattern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937751" y="41506"/>
        <a:ext cx="1958818" cy="1334105"/>
      </dsp:txXfrm>
    </dsp:sp>
    <dsp:sp modelId="{E70BA328-C568-4538-8468-5240056195EA}">
      <dsp:nvSpPr>
        <dsp:cNvPr id="0" name=""/>
        <dsp:cNvSpPr/>
      </dsp:nvSpPr>
      <dsp:spPr>
        <a:xfrm>
          <a:off x="2118739" y="336795"/>
          <a:ext cx="2556716" cy="2556716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Representation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&amp; Structure</a:t>
          </a:r>
          <a:endParaRPr lang="en-GB" sz="1900" b="1" kern="1200" dirty="0">
            <a:solidFill>
              <a:schemeClr val="tx1"/>
            </a:solidFill>
          </a:endParaRPr>
        </a:p>
      </dsp:txBody>
      <dsp:txXfrm>
        <a:off x="2867584" y="1085640"/>
        <a:ext cx="1807871" cy="1807871"/>
      </dsp:txXfrm>
    </dsp:sp>
    <dsp:sp modelId="{38CC1600-32E7-47A6-9CAA-16434BE81CD3}">
      <dsp:nvSpPr>
        <dsp:cNvPr id="0" name=""/>
        <dsp:cNvSpPr/>
      </dsp:nvSpPr>
      <dsp:spPr>
        <a:xfrm rot="5400000">
          <a:off x="4793318" y="336565"/>
          <a:ext cx="2556716" cy="2556716"/>
        </a:xfrm>
        <a:prstGeom prst="pieWedg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Mathematical Thinking</a:t>
          </a:r>
          <a:endParaRPr lang="en-GB" sz="1900" b="1" kern="1200" dirty="0">
            <a:solidFill>
              <a:schemeClr val="tx1"/>
            </a:solidFill>
          </a:endParaRPr>
        </a:p>
      </dsp:txBody>
      <dsp:txXfrm rot="-5400000">
        <a:off x="4793318" y="1085410"/>
        <a:ext cx="1807871" cy="1807871"/>
      </dsp:txXfrm>
    </dsp:sp>
    <dsp:sp modelId="{2D6F1DFA-D33F-4976-9E90-9218015D64A9}">
      <dsp:nvSpPr>
        <dsp:cNvPr id="0" name=""/>
        <dsp:cNvSpPr/>
      </dsp:nvSpPr>
      <dsp:spPr>
        <a:xfrm rot="10800000">
          <a:off x="4793318" y="3011374"/>
          <a:ext cx="2556716" cy="2556716"/>
        </a:xfrm>
        <a:prstGeom prst="pieWedg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dirty="0" smtClean="0">
              <a:solidFill>
                <a:schemeClr val="tx1"/>
              </a:solidFill>
            </a:rPr>
            <a:t>Fluency</a:t>
          </a:r>
          <a:endParaRPr lang="en-GB" sz="2900" b="1" kern="1200" dirty="0">
            <a:solidFill>
              <a:schemeClr val="tx1"/>
            </a:solidFill>
          </a:endParaRPr>
        </a:p>
      </dsp:txBody>
      <dsp:txXfrm rot="10800000">
        <a:off x="4793318" y="3011374"/>
        <a:ext cx="1807871" cy="1807871"/>
      </dsp:txXfrm>
    </dsp:sp>
    <dsp:sp modelId="{D72309E7-5DFE-401A-87AA-77BE6BBF3E42}">
      <dsp:nvSpPr>
        <dsp:cNvPr id="0" name=""/>
        <dsp:cNvSpPr/>
      </dsp:nvSpPr>
      <dsp:spPr>
        <a:xfrm rot="16200000">
          <a:off x="2118509" y="3011374"/>
          <a:ext cx="2556716" cy="2556716"/>
        </a:xfrm>
        <a:prstGeom prst="pieWedg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dirty="0" smtClean="0">
              <a:solidFill>
                <a:schemeClr val="tx1"/>
              </a:solidFill>
            </a:rPr>
            <a:t>Variation</a:t>
          </a:r>
          <a:endParaRPr lang="en-GB" sz="2900" b="1" kern="1200" dirty="0">
            <a:solidFill>
              <a:schemeClr val="tx1"/>
            </a:solidFill>
          </a:endParaRPr>
        </a:p>
      </dsp:txBody>
      <dsp:txXfrm rot="5400000">
        <a:off x="2867354" y="3011374"/>
        <a:ext cx="1807871" cy="1807871"/>
      </dsp:txXfrm>
    </dsp:sp>
    <dsp:sp modelId="{2477DBA9-141C-43DB-B34F-60ECA3D54DAA}">
      <dsp:nvSpPr>
        <dsp:cNvPr id="0" name=""/>
        <dsp:cNvSpPr/>
      </dsp:nvSpPr>
      <dsp:spPr>
        <a:xfrm>
          <a:off x="4292898" y="2420908"/>
          <a:ext cx="882746" cy="76760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D21F1-AE5D-4FC8-B64E-A7E8CD8D7EF2}">
      <dsp:nvSpPr>
        <dsp:cNvPr id="0" name=""/>
        <dsp:cNvSpPr/>
      </dsp:nvSpPr>
      <dsp:spPr>
        <a:xfrm rot="10800000">
          <a:off x="4292898" y="2716141"/>
          <a:ext cx="882746" cy="76760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D7330-B899-4B1C-B58F-41A5EC504C16}">
      <dsp:nvSpPr>
        <dsp:cNvPr id="0" name=""/>
        <dsp:cNvSpPr/>
      </dsp:nvSpPr>
      <dsp:spPr>
        <a:xfrm>
          <a:off x="5655398" y="4015166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Number Facts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Table Facts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6571974" y="4529044"/>
        <a:ext cx="1958818" cy="1334105"/>
      </dsp:txXfrm>
    </dsp:sp>
    <dsp:sp modelId="{24306224-40E3-4BD3-AE82-CE61C8405A28}">
      <dsp:nvSpPr>
        <dsp:cNvPr id="0" name=""/>
        <dsp:cNvSpPr/>
      </dsp:nvSpPr>
      <dsp:spPr>
        <a:xfrm>
          <a:off x="896245" y="4015166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Procedural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Conceptual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937751" y="4529044"/>
        <a:ext cx="1958818" cy="1334105"/>
      </dsp:txXfrm>
    </dsp:sp>
    <dsp:sp modelId="{5AD39154-A209-4AC8-8855-C0F6E69B60AD}">
      <dsp:nvSpPr>
        <dsp:cNvPr id="0" name=""/>
        <dsp:cNvSpPr/>
      </dsp:nvSpPr>
      <dsp:spPr>
        <a:xfrm>
          <a:off x="5655398" y="0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Chains of Reasoning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6571974" y="41506"/>
        <a:ext cx="1958818" cy="1334105"/>
      </dsp:txXfrm>
    </dsp:sp>
    <dsp:sp modelId="{2B94B00E-2568-4441-956B-A22D3C4EED0E}">
      <dsp:nvSpPr>
        <dsp:cNvPr id="0" name=""/>
        <dsp:cNvSpPr/>
      </dsp:nvSpPr>
      <dsp:spPr>
        <a:xfrm>
          <a:off x="896245" y="0"/>
          <a:ext cx="2916900" cy="1889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Access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Pattern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Making Connections</a:t>
          </a:r>
          <a:endParaRPr lang="en-GB" sz="1900" kern="1200" dirty="0"/>
        </a:p>
      </dsp:txBody>
      <dsp:txXfrm>
        <a:off x="937751" y="41506"/>
        <a:ext cx="1958818" cy="1334105"/>
      </dsp:txXfrm>
    </dsp:sp>
    <dsp:sp modelId="{E70BA328-C568-4538-8468-5240056195EA}">
      <dsp:nvSpPr>
        <dsp:cNvPr id="0" name=""/>
        <dsp:cNvSpPr/>
      </dsp:nvSpPr>
      <dsp:spPr>
        <a:xfrm>
          <a:off x="2118739" y="336795"/>
          <a:ext cx="2556716" cy="2556716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Representation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&amp; Structure</a:t>
          </a:r>
          <a:endParaRPr lang="en-GB" sz="1900" b="1" kern="1200" dirty="0">
            <a:solidFill>
              <a:schemeClr val="tx1"/>
            </a:solidFill>
          </a:endParaRPr>
        </a:p>
      </dsp:txBody>
      <dsp:txXfrm>
        <a:off x="2867584" y="1085640"/>
        <a:ext cx="1807871" cy="1807871"/>
      </dsp:txXfrm>
    </dsp:sp>
    <dsp:sp modelId="{38CC1600-32E7-47A6-9CAA-16434BE81CD3}">
      <dsp:nvSpPr>
        <dsp:cNvPr id="0" name=""/>
        <dsp:cNvSpPr/>
      </dsp:nvSpPr>
      <dsp:spPr>
        <a:xfrm rot="5400000">
          <a:off x="4793318" y="336565"/>
          <a:ext cx="2556716" cy="2556716"/>
        </a:xfrm>
        <a:prstGeom prst="pieWedg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tx1"/>
              </a:solidFill>
            </a:rPr>
            <a:t>Mathematical Thinking</a:t>
          </a:r>
          <a:endParaRPr lang="en-GB" sz="1900" b="1" kern="1200" dirty="0">
            <a:solidFill>
              <a:schemeClr val="tx1"/>
            </a:solidFill>
          </a:endParaRPr>
        </a:p>
      </dsp:txBody>
      <dsp:txXfrm rot="-5400000">
        <a:off x="4793318" y="1085410"/>
        <a:ext cx="1807871" cy="1807871"/>
      </dsp:txXfrm>
    </dsp:sp>
    <dsp:sp modelId="{2D6F1DFA-D33F-4976-9E90-9218015D64A9}">
      <dsp:nvSpPr>
        <dsp:cNvPr id="0" name=""/>
        <dsp:cNvSpPr/>
      </dsp:nvSpPr>
      <dsp:spPr>
        <a:xfrm rot="10800000">
          <a:off x="4793318" y="3011374"/>
          <a:ext cx="2556716" cy="2556716"/>
        </a:xfrm>
        <a:prstGeom prst="pieWedg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dirty="0" smtClean="0">
              <a:solidFill>
                <a:schemeClr val="tx1"/>
              </a:solidFill>
            </a:rPr>
            <a:t>Fluency</a:t>
          </a:r>
          <a:endParaRPr lang="en-GB" sz="2900" b="1" kern="1200" dirty="0">
            <a:solidFill>
              <a:schemeClr val="tx1"/>
            </a:solidFill>
          </a:endParaRPr>
        </a:p>
      </dsp:txBody>
      <dsp:txXfrm rot="10800000">
        <a:off x="4793318" y="3011374"/>
        <a:ext cx="1807871" cy="1807871"/>
      </dsp:txXfrm>
    </dsp:sp>
    <dsp:sp modelId="{D72309E7-5DFE-401A-87AA-77BE6BBF3E42}">
      <dsp:nvSpPr>
        <dsp:cNvPr id="0" name=""/>
        <dsp:cNvSpPr/>
      </dsp:nvSpPr>
      <dsp:spPr>
        <a:xfrm rot="16200000">
          <a:off x="2118509" y="3011374"/>
          <a:ext cx="2556716" cy="2556716"/>
        </a:xfrm>
        <a:prstGeom prst="pieWedg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dirty="0" smtClean="0">
              <a:solidFill>
                <a:schemeClr val="tx1"/>
              </a:solidFill>
            </a:rPr>
            <a:t>Variation</a:t>
          </a:r>
          <a:endParaRPr lang="en-GB" sz="2900" b="1" kern="1200" dirty="0">
            <a:solidFill>
              <a:schemeClr val="tx1"/>
            </a:solidFill>
          </a:endParaRPr>
        </a:p>
      </dsp:txBody>
      <dsp:txXfrm rot="5400000">
        <a:off x="2867354" y="3011374"/>
        <a:ext cx="1807871" cy="1807871"/>
      </dsp:txXfrm>
    </dsp:sp>
    <dsp:sp modelId="{2477DBA9-141C-43DB-B34F-60ECA3D54DAA}">
      <dsp:nvSpPr>
        <dsp:cNvPr id="0" name=""/>
        <dsp:cNvSpPr/>
      </dsp:nvSpPr>
      <dsp:spPr>
        <a:xfrm>
          <a:off x="4292898" y="2420908"/>
          <a:ext cx="882746" cy="76760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D21F1-AE5D-4FC8-B64E-A7E8CD8D7EF2}">
      <dsp:nvSpPr>
        <dsp:cNvPr id="0" name=""/>
        <dsp:cNvSpPr/>
      </dsp:nvSpPr>
      <dsp:spPr>
        <a:xfrm rot="10800000">
          <a:off x="4292898" y="2716141"/>
          <a:ext cx="882746" cy="76760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4C0BF-82D7-43C7-B8D8-45E3A05B8F12}" type="datetimeFigureOut">
              <a:rPr lang="en-GB" smtClean="0"/>
              <a:pPr/>
              <a:t>23/04/2016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EF872-C5DE-4BDB-8992-0A98DEEF604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445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eg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5209883"/>
            <a:ext cx="3131840" cy="1022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621531"/>
            <a:ext cx="2987824" cy="153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D70CA-554C-4EFC-BEF8-EE33F6493A1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BAB8-A7E2-47C3-8297-9127231CE65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92162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4106-F7D3-4ED8-A61E-2A52946419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6276034"/>
            <a:ext cx="1133773" cy="58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5209883"/>
            <a:ext cx="3131840" cy="1022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621531"/>
            <a:ext cx="2987824" cy="153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92162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4106-F7D3-4ED8-A61E-2A52946419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6276034"/>
            <a:ext cx="1133773" cy="58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CE5FF-DDDF-473C-A020-E7507CF21FA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E269-4D48-4900-8C4B-8DBC8FE37CA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FDF7-281B-4395-B2B6-EA0E7EA4EF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14584-8A1A-4DD3-AA34-93C48D966CD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0A90-D9E2-417B-9377-7FA9BA2170E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CE5FF-DDDF-473C-A020-E7507CF21FA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A6509-29F8-4A02-BC00-67DD1D934DD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7CE70-3A32-4FE8-B271-420F428D7EA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D70CA-554C-4EFC-BEF8-EE33F6493A1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BAB8-A7E2-47C3-8297-9127231CE65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5445125"/>
            <a:ext cx="373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44463"/>
            <a:ext cx="25273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BBF0C-2192-4511-A522-E37159D1B3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8913"/>
            <a:ext cx="2455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0B880-CFC5-4224-B451-AB428CBEB00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88913"/>
            <a:ext cx="24558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5D8-FECE-4772-BECC-11D04E15505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15888"/>
            <a:ext cx="2455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2BA8A-CE0F-426E-B591-ACAC724E82A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88913"/>
            <a:ext cx="24558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96EB3-463F-44B2-ABAF-9414AD2F4DB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E269-4D48-4900-8C4B-8DBC8FE37CA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8913"/>
            <a:ext cx="2455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07A6D-A49B-432C-A75C-5F7334060DB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7488" y="115888"/>
            <a:ext cx="2455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D6C5C-9CB8-4787-BC00-7A61A6A8E03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8913"/>
            <a:ext cx="2455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B7CC9-9E16-4313-917B-BA2221CA3E9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8913"/>
            <a:ext cx="2455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31F3-E46D-4915-90BC-354DDE5B0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15888"/>
            <a:ext cx="2455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9A55E-75A3-4AC7-9FBC-B29B28FBACD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5209883"/>
            <a:ext cx="3131840" cy="1022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621531"/>
            <a:ext cx="2987824" cy="153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92162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4106-F7D3-4ED8-A61E-2A52946419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6276034"/>
            <a:ext cx="1133773" cy="58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CE5FF-DDDF-473C-A020-E7507CF21FA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E269-4D48-4900-8C4B-8DBC8FE37CA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FDF7-281B-4395-B2B6-EA0E7EA4EF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FDF7-281B-4395-B2B6-EA0E7EA4EF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14584-8A1A-4DD3-AA34-93C48D966CD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0A90-D9E2-417B-9377-7FA9BA2170E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A6509-29F8-4A02-BC00-67DD1D934DD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7CE70-3A32-4FE8-B271-420F428D7EA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D70CA-554C-4EFC-BEF8-EE33F6493A1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BAB8-A7E2-47C3-8297-9127231CE65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14584-8A1A-4DD3-AA34-93C48D966CD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0A90-D9E2-417B-9377-7FA9BA2170E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A6509-29F8-4A02-BC00-67DD1D934DD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113" y="0"/>
            <a:ext cx="27828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7CE70-3A32-4FE8-B271-420F428D7EA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0B9F512-8D51-48C6-A39C-E1DBD07D5B47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05C0C-5CCB-43A6-A973-6A2FC6ABBB5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23/04/2016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404FA-9BB8-4AF0-AEFE-A3858332E7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0B9F512-8D51-48C6-A39C-E1DBD07D5B47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9F7F7C05-E786-4C12-B1FE-FAE5D4610C2F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0B9F512-8D51-48C6-A39C-E1DBD07D5B47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251520" y="1484784"/>
            <a:ext cx="7239000" cy="7588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Primary Mathematics  Teaching for  Mastery Specialist Teacher Programme</a:t>
            </a:r>
          </a:p>
        </p:txBody>
      </p:sp>
      <p:sp>
        <p:nvSpPr>
          <p:cNvPr id="1433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107504" y="2708920"/>
            <a:ext cx="5760640" cy="1600200"/>
          </a:xfrm>
        </p:spPr>
        <p:txBody>
          <a:bodyPr/>
          <a:lstStyle/>
          <a:p>
            <a:pPr eaLnBrk="1" hangingPunct="1"/>
            <a:r>
              <a:rPr lang="en-US" altLang="en-US" i="1" dirty="0" smtClean="0"/>
              <a:t>Teacher Research Group</a:t>
            </a:r>
          </a:p>
          <a:p>
            <a:pPr eaLnBrk="1" hangingPunct="1"/>
            <a:r>
              <a:rPr lang="en-US" altLang="en-US" i="1" dirty="0" smtClean="0"/>
              <a:t>Wednesday 27</a:t>
            </a:r>
            <a:r>
              <a:rPr lang="en-US" altLang="en-US" i="1" baseline="30000" dirty="0" smtClean="0"/>
              <a:t>th</a:t>
            </a:r>
            <a:r>
              <a:rPr lang="en-US" altLang="en-US" i="1" dirty="0" smtClean="0"/>
              <a:t> April 2016</a:t>
            </a:r>
          </a:p>
          <a:p>
            <a:pPr eaLnBrk="1" hangingPunct="1"/>
            <a:endParaRPr lang="en-US" altLang="en-US" i="1" dirty="0"/>
          </a:p>
          <a:p>
            <a:pPr eaLnBrk="1" hangingPunct="1"/>
            <a:r>
              <a:rPr lang="en-US" altLang="en-US" i="1" dirty="0" smtClean="0"/>
              <a:t>Angela Linford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568" y="995451"/>
            <a:ext cx="7924800" cy="1143000"/>
          </a:xfrm>
        </p:spPr>
        <p:txBody>
          <a:bodyPr/>
          <a:lstStyle/>
          <a:p>
            <a:r>
              <a:rPr lang="en-GB" dirty="0" smtClean="0"/>
              <a:t>Post lesson discussion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8312" y="1844824"/>
            <a:ext cx="8543300" cy="2880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What struck you about the lesson?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Let’s discuss some features of the lesson.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What one thing will you take from today’s lesson?</a:t>
            </a:r>
          </a:p>
        </p:txBody>
      </p:sp>
    </p:spTree>
    <p:extLst>
      <p:ext uri="{BB962C8B-B14F-4D97-AF65-F5344CB8AC3E}">
        <p14:creationId xmlns:p14="http://schemas.microsoft.com/office/powerpoint/2010/main" val="108790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95451"/>
            <a:ext cx="7924800" cy="1143000"/>
          </a:xfrm>
        </p:spPr>
        <p:txBody>
          <a:bodyPr/>
          <a:lstStyle/>
          <a:p>
            <a:r>
              <a:rPr lang="en-GB" dirty="0" smtClean="0"/>
              <a:t>Action Planning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4" t="22474" r="18519" b="13143"/>
          <a:stretch/>
        </p:blipFill>
        <p:spPr bwMode="auto">
          <a:xfrm>
            <a:off x="439985" y="1671542"/>
            <a:ext cx="8092455" cy="470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38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a mastery lesson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Year 3 </a:t>
            </a:r>
            <a:r>
              <a:rPr lang="en-GB" dirty="0" err="1" smtClean="0"/>
              <a:t>obj</a:t>
            </a:r>
            <a:r>
              <a:rPr lang="en-GB" dirty="0" smtClean="0"/>
              <a:t>: </a:t>
            </a:r>
            <a:r>
              <a:rPr lang="en-GB" dirty="0"/>
              <a:t>calculate mathematical statements for </a:t>
            </a:r>
            <a:r>
              <a:rPr lang="en-GB" dirty="0" smtClean="0"/>
              <a:t>division</a:t>
            </a:r>
            <a:r>
              <a:rPr lang="en-GB" dirty="0"/>
              <a:t>, including for two-digit numbers </a:t>
            </a:r>
            <a:r>
              <a:rPr lang="en-GB" dirty="0" smtClean="0"/>
              <a:t>divided by one-digit </a:t>
            </a:r>
            <a:r>
              <a:rPr lang="en-GB" dirty="0"/>
              <a:t>numbers, using formal written </a:t>
            </a:r>
            <a:r>
              <a:rPr lang="en-GB" dirty="0" smtClean="0"/>
              <a:t>methods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0000FF"/>
                </a:solidFill>
              </a:rPr>
              <a:t>Small step – dividing a 2 digit number into equal groups, no exchange </a:t>
            </a:r>
            <a:endParaRPr lang="en-GB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-324544" y="692696"/>
          <a:ext cx="9468544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0" y="2564904"/>
            <a:ext cx="1944216" cy="187220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black"/>
                </a:solidFill>
              </a:rPr>
              <a:t>Coherence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188640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prstClr val="black"/>
                </a:solidFill>
              </a:rPr>
              <a:t>Teaching for </a:t>
            </a:r>
            <a:r>
              <a:rPr lang="en-GB" sz="3200" b="1" dirty="0" smtClean="0">
                <a:solidFill>
                  <a:prstClr val="black"/>
                </a:solidFill>
              </a:rPr>
              <a:t>Mastery: The 5 Big Ideas </a:t>
            </a:r>
            <a:endParaRPr lang="en-GB" sz="3200" b="1" dirty="0">
              <a:solidFill>
                <a:prstClr val="black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7704" y="3645024"/>
            <a:ext cx="547260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236296" y="2636912"/>
            <a:ext cx="1835696" cy="1728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prstClr val="black"/>
                </a:solidFill>
              </a:rPr>
              <a:t>Small steps are easier to take </a:t>
            </a:r>
          </a:p>
        </p:txBody>
      </p:sp>
    </p:spTree>
    <p:extLst>
      <p:ext uri="{BB962C8B-B14F-4D97-AF65-F5344CB8AC3E}">
        <p14:creationId xmlns:p14="http://schemas.microsoft.com/office/powerpoint/2010/main" val="1589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Features of the lesson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Repetition – providing a conceptual framework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Common misconceptions identified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Conceptual variation – moving from one representation of the concept to another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Procedural variation – how </a:t>
            </a:r>
            <a:r>
              <a:rPr lang="en-GB" dirty="0" smtClean="0"/>
              <a:t>it </a:t>
            </a:r>
            <a:r>
              <a:rPr lang="en-GB" dirty="0" smtClean="0"/>
              <a:t>can be tackled and represented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Simple but deep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Small focus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20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140824" cy="1143000"/>
          </a:xfrm>
        </p:spPr>
        <p:txBody>
          <a:bodyPr anchor="t"/>
          <a:lstStyle/>
          <a:p>
            <a:r>
              <a:rPr lang="en-GB" sz="3200" dirty="0" smtClean="0"/>
              <a:t>Teaching strategies to support </a:t>
            </a:r>
            <a:br>
              <a:rPr lang="en-GB" sz="3200" dirty="0" smtClean="0"/>
            </a:br>
            <a:r>
              <a:rPr lang="en-GB" sz="3200" dirty="0" smtClean="0"/>
              <a:t>mastery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7921625" cy="41148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Discussion – the answer is only the beginning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Ping-Pong style – providing sufficient scaffold for all pupils to access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Repetition and chorusing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Precision in the use of mathematical  language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Carefully chosen examples and representations to draw out the essence of the concept (conceptual variation)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Intelligent practice (often outside of the lesson)</a:t>
            </a:r>
          </a:p>
        </p:txBody>
      </p:sp>
    </p:spTree>
    <p:extLst>
      <p:ext uri="{BB962C8B-B14F-4D97-AF65-F5344CB8AC3E}">
        <p14:creationId xmlns:p14="http://schemas.microsoft.com/office/powerpoint/2010/main" val="338472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TRG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Wednesday 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</a:p>
          <a:p>
            <a:r>
              <a:rPr lang="en-GB" dirty="0" smtClean="0"/>
              <a:t>We will discuss how our action plan work has gone in a similar way to today.</a:t>
            </a:r>
          </a:p>
          <a:p>
            <a:r>
              <a:rPr lang="en-GB" dirty="0" smtClean="0"/>
              <a:t>We will discuss and analyse how the planned lesson went/reflection</a:t>
            </a:r>
          </a:p>
          <a:p>
            <a:r>
              <a:rPr lang="en-GB" dirty="0" smtClean="0"/>
              <a:t>Would anyone like to offer to teach a short lesson at their school for us to observe? Or is there a better focus </a:t>
            </a:r>
            <a:r>
              <a:rPr lang="en-GB" smtClean="0"/>
              <a:t>for that TRG?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7878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TRG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TRG 4 will now be held at Minster School, Southwell and will </a:t>
            </a:r>
            <a:r>
              <a:rPr lang="en-GB" dirty="0" smtClean="0"/>
              <a:t>involve </a:t>
            </a:r>
            <a:r>
              <a:rPr lang="en-GB" dirty="0"/>
              <a:t>all 4 TRG groups. We will be planning a unit of work together and evaluating our </a:t>
            </a:r>
            <a:r>
              <a:rPr lang="en-GB" dirty="0" smtClean="0"/>
              <a:t>work</a:t>
            </a:r>
          </a:p>
          <a:p>
            <a:r>
              <a:rPr lang="en-GB" dirty="0" smtClean="0"/>
              <a:t>I will let you know the date ASAP.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21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Thank you </a:t>
            </a:r>
          </a:p>
          <a:p>
            <a:r>
              <a:rPr lang="en-GB" dirty="0" smtClean="0"/>
              <a:t>Action plan points</a:t>
            </a:r>
          </a:p>
          <a:p>
            <a:r>
              <a:rPr lang="en-GB" dirty="0" smtClean="0"/>
              <a:t>Try out the lesson either in your own class or in a colleague’s class</a:t>
            </a:r>
          </a:p>
          <a:p>
            <a:r>
              <a:rPr lang="en-GB" dirty="0" smtClean="0"/>
              <a:t>Perhaps keep a log/reflection/journal of the things you try out and how they have gone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4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581128"/>
            <a:ext cx="7924800" cy="1143000"/>
          </a:xfrm>
        </p:spPr>
        <p:txBody>
          <a:bodyPr/>
          <a:lstStyle/>
          <a:p>
            <a:r>
              <a:rPr lang="en-GB" dirty="0" smtClean="0"/>
              <a:t>Overview of the session:</a:t>
            </a:r>
            <a:br>
              <a:rPr lang="en-GB" dirty="0" smtClean="0"/>
            </a:br>
            <a:r>
              <a:rPr lang="en-GB" dirty="0" smtClean="0">
                <a:solidFill>
                  <a:srgbClr val="336699"/>
                </a:solidFill>
              </a:rPr>
              <a:t/>
            </a:r>
            <a:br>
              <a:rPr lang="en-GB" dirty="0" smtClean="0">
                <a:solidFill>
                  <a:srgbClr val="336699"/>
                </a:solidFill>
              </a:rPr>
            </a:br>
            <a:r>
              <a:rPr lang="en-GB" sz="2800" b="0" dirty="0" smtClean="0">
                <a:solidFill>
                  <a:schemeClr val="tx1"/>
                </a:solidFill>
                <a:latin typeface="+mn-lt"/>
              </a:rPr>
              <a:t>8:45 am Gap task feedback</a:t>
            </a:r>
            <a:br>
              <a:rPr lang="en-GB" sz="2800" b="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0" dirty="0" smtClean="0">
                <a:solidFill>
                  <a:schemeClr val="tx1"/>
                </a:solidFill>
                <a:latin typeface="+mn-lt"/>
              </a:rPr>
              <a:t>9:30 am Observe Y3 lesson – Fractions</a:t>
            </a:r>
            <a:br>
              <a:rPr lang="en-GB" sz="2800" b="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0" dirty="0" smtClean="0">
                <a:solidFill>
                  <a:schemeClr val="tx1"/>
                </a:solidFill>
                <a:latin typeface="+mn-lt"/>
              </a:rPr>
              <a:t>10:15am Coffee</a:t>
            </a:r>
            <a:br>
              <a:rPr lang="en-GB" sz="2800" b="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0" dirty="0" smtClean="0">
                <a:solidFill>
                  <a:schemeClr val="tx1"/>
                </a:solidFill>
                <a:latin typeface="+mn-lt"/>
              </a:rPr>
              <a:t>10:30am Discussion of lesson and action</a:t>
            </a:r>
            <a:br>
              <a:rPr lang="en-GB" sz="2800" b="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800" b="0" dirty="0" smtClean="0">
                <a:solidFill>
                  <a:schemeClr val="tx1"/>
                </a:solidFill>
                <a:latin typeface="+mn-lt"/>
              </a:rPr>
              <a:t>               plans/tasks for work before next time</a:t>
            </a:r>
            <a:br>
              <a:rPr lang="en-GB" sz="2800" b="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0" dirty="0" smtClean="0">
                <a:solidFill>
                  <a:schemeClr val="tx1"/>
                </a:solidFill>
                <a:latin typeface="+mn-lt"/>
              </a:rPr>
              <a:t>11:00 am Planning a mastery lesson</a:t>
            </a:r>
            <a:br>
              <a:rPr lang="en-GB" sz="2800" b="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0" dirty="0" smtClean="0">
                <a:solidFill>
                  <a:schemeClr val="tx1"/>
                </a:solidFill>
                <a:latin typeface="+mn-lt"/>
              </a:rPr>
              <a:t>11:45am Close</a:t>
            </a:r>
            <a:r>
              <a:rPr lang="en-GB" sz="2800" b="0" dirty="0" smtClean="0">
                <a:solidFill>
                  <a:srgbClr val="336699"/>
                </a:solidFill>
                <a:latin typeface="+mn-lt"/>
              </a:rPr>
              <a:t/>
            </a:r>
            <a:br>
              <a:rPr lang="en-GB" sz="2800" b="0" dirty="0" smtClean="0">
                <a:solidFill>
                  <a:srgbClr val="336699"/>
                </a:solidFill>
                <a:latin typeface="+mn-lt"/>
              </a:rPr>
            </a:br>
            <a:endParaRPr lang="en-GB" sz="2800" b="0" dirty="0">
              <a:solidFill>
                <a:srgbClr val="3366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8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 tasks/action plan points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81472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Which aspects of mastery from your action plan did you focus on?</a:t>
            </a:r>
          </a:p>
          <a:p>
            <a:r>
              <a:rPr lang="en-GB" sz="2800" dirty="0" smtClean="0"/>
              <a:t>What have you tried/done differently since our last TRG?</a:t>
            </a:r>
          </a:p>
          <a:p>
            <a:r>
              <a:rPr lang="en-GB" sz="2800" dirty="0" smtClean="0"/>
              <a:t>How has the work gone?</a:t>
            </a:r>
          </a:p>
          <a:p>
            <a:r>
              <a:rPr lang="en-GB" sz="2800" dirty="0" smtClean="0"/>
              <a:t>What impact did it have on the children’s learning/understanding? </a:t>
            </a:r>
          </a:p>
          <a:p>
            <a:r>
              <a:rPr lang="en-GB" sz="2800" dirty="0" smtClean="0"/>
              <a:t>What might you do differently next time?</a:t>
            </a:r>
          </a:p>
          <a:p>
            <a:r>
              <a:rPr lang="en-GB" sz="2800" dirty="0" smtClean="0"/>
              <a:t>Have you shared any aspects with other members of staff?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134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 tasks/action plan points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81472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Split into groups of 3 but not with someone from your own school.</a:t>
            </a:r>
          </a:p>
          <a:p>
            <a:endParaRPr lang="en-GB" dirty="0" smtClean="0"/>
          </a:p>
          <a:p>
            <a:r>
              <a:rPr lang="en-GB" dirty="0" smtClean="0"/>
              <a:t>We have a TRIAD.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>
                <a:solidFill>
                  <a:srgbClr val="00628C"/>
                </a:solidFill>
              </a:rPr>
              <a:t>One person talks about their experiences and resultant thinking </a:t>
            </a:r>
            <a:endParaRPr lang="en-GB" dirty="0" smtClean="0">
              <a:solidFill>
                <a:srgbClr val="00628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628C"/>
                </a:solidFill>
              </a:rPr>
              <a:t>One </a:t>
            </a:r>
            <a:r>
              <a:rPr lang="en-GB" dirty="0">
                <a:solidFill>
                  <a:srgbClr val="00628C"/>
                </a:solidFill>
              </a:rPr>
              <a:t>person asks questions for clarification and probes their </a:t>
            </a:r>
            <a:r>
              <a:rPr lang="en-GB" dirty="0" smtClean="0">
                <a:solidFill>
                  <a:srgbClr val="00628C"/>
                </a:solidFill>
              </a:rPr>
              <a:t>thinking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628C"/>
                </a:solidFill>
              </a:rPr>
              <a:t>One </a:t>
            </a:r>
            <a:r>
              <a:rPr lang="en-GB" dirty="0">
                <a:solidFill>
                  <a:srgbClr val="00628C"/>
                </a:solidFill>
              </a:rPr>
              <a:t>person acts as timekeeper and records the key reflections during the </a:t>
            </a:r>
            <a:r>
              <a:rPr lang="en-GB" dirty="0" smtClean="0">
                <a:solidFill>
                  <a:srgbClr val="00628C"/>
                </a:solidFill>
              </a:rPr>
              <a:t>dialogue. These notes are then given to the person who was speaking as a reflection of their work.</a:t>
            </a:r>
            <a:endParaRPr lang="en-GB" dirty="0">
              <a:solidFill>
                <a:srgbClr val="00628C"/>
              </a:solidFill>
            </a:endParaRPr>
          </a:p>
          <a:p>
            <a:endParaRPr lang="en-GB" dirty="0"/>
          </a:p>
          <a:p>
            <a:r>
              <a:rPr lang="en-GB" dirty="0" smtClean="0"/>
              <a:t>After 10 minutes swap roles</a:t>
            </a:r>
          </a:p>
          <a:p>
            <a:endParaRPr lang="en-GB" dirty="0"/>
          </a:p>
          <a:p>
            <a:r>
              <a:rPr lang="en-GB" dirty="0" smtClean="0"/>
              <a:t>Then again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5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Mastery of Mathematics is more…..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Deep</a:t>
            </a:r>
            <a:r>
              <a:rPr lang="en-GB" dirty="0" smtClean="0"/>
              <a:t> and sustainable learning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ability to build on something that has already been sufficiently mastered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ability to reason about a concept and make connections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Conceptual and procedural fluency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71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-324544" y="692696"/>
          <a:ext cx="9468544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0" y="2564904"/>
            <a:ext cx="1944216" cy="187220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black"/>
                </a:solidFill>
              </a:rPr>
              <a:t>Coherence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188640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prstClr val="black"/>
                </a:solidFill>
              </a:rPr>
              <a:t>Teaching for </a:t>
            </a:r>
            <a:r>
              <a:rPr lang="en-GB" sz="3200" b="1" dirty="0" smtClean="0">
                <a:solidFill>
                  <a:prstClr val="black"/>
                </a:solidFill>
              </a:rPr>
              <a:t>Mastery: The 5 Big Ideas </a:t>
            </a:r>
            <a:endParaRPr lang="en-GB" sz="3200" b="1" dirty="0">
              <a:solidFill>
                <a:prstClr val="black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7704" y="3645024"/>
            <a:ext cx="547260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236296" y="2636912"/>
            <a:ext cx="1835696" cy="1728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prstClr val="black"/>
                </a:solidFill>
              </a:rPr>
              <a:t>Small steps are easier to take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7200" dirty="0" smtClean="0">
                <a:solidFill>
                  <a:srgbClr val="FF0000"/>
                </a:solidFill>
              </a:rPr>
              <a:t>CPA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7200" dirty="0" smtClean="0">
                <a:solidFill>
                  <a:srgbClr val="FF0000"/>
                </a:solidFill>
              </a:rPr>
              <a:t>C</a:t>
            </a:r>
            <a:r>
              <a:rPr lang="en-GB" sz="7200" dirty="0" smtClean="0"/>
              <a:t>oncrete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P</a:t>
            </a:r>
            <a:r>
              <a:rPr lang="en-GB" sz="7200" dirty="0" smtClean="0"/>
              <a:t>ictorial</a:t>
            </a:r>
          </a:p>
          <a:p>
            <a:r>
              <a:rPr lang="en-GB" sz="7200" dirty="0" smtClean="0">
                <a:solidFill>
                  <a:srgbClr val="FF0000"/>
                </a:solidFill>
              </a:rPr>
              <a:t>A</a:t>
            </a:r>
            <a:r>
              <a:rPr lang="en-GB" sz="7200" dirty="0" smtClean="0"/>
              <a:t>bstract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07394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924800" cy="1143000"/>
          </a:xfrm>
        </p:spPr>
        <p:txBody>
          <a:bodyPr/>
          <a:lstStyle/>
          <a:p>
            <a:r>
              <a:rPr lang="en-GB" dirty="0" smtClean="0"/>
              <a:t>Context of Lesson and prior learning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996952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Day 5 in second block on Fractions (first block before Easter break)</a:t>
            </a:r>
          </a:p>
          <a:p>
            <a:r>
              <a:rPr lang="en-GB" dirty="0" smtClean="0"/>
              <a:t>Children are familiar with the part, part, whole model</a:t>
            </a:r>
          </a:p>
          <a:p>
            <a:r>
              <a:rPr lang="en-GB" dirty="0" smtClean="0"/>
              <a:t>They can name fraction of shapes and discrete objects</a:t>
            </a:r>
          </a:p>
          <a:p>
            <a:r>
              <a:rPr lang="en-GB" dirty="0" smtClean="0"/>
              <a:t>They understand a tenth as a decimal</a:t>
            </a:r>
          </a:p>
          <a:p>
            <a:r>
              <a:rPr lang="en-GB" dirty="0" smtClean="0"/>
              <a:t>The have explored that fractions have to be equal but not congruent shapes</a:t>
            </a:r>
          </a:p>
          <a:p>
            <a:endParaRPr lang="en-GB" dirty="0"/>
          </a:p>
          <a:p>
            <a:r>
              <a:rPr lang="en-GB" dirty="0" smtClean="0"/>
              <a:t>Today’s </a:t>
            </a:r>
            <a:r>
              <a:rPr lang="en-GB" dirty="0" smtClean="0"/>
              <a:t>small step - </a:t>
            </a:r>
            <a:r>
              <a:rPr lang="en-GB" dirty="0">
                <a:solidFill>
                  <a:srgbClr val="0000FF"/>
                </a:solidFill>
              </a:rPr>
              <a:t>the whole can be different things. You need to be clear about what the whole is. Then you can say what fraction of the whole you can see. </a:t>
            </a:r>
          </a:p>
        </p:txBody>
      </p:sp>
    </p:spTree>
    <p:extLst>
      <p:ext uri="{BB962C8B-B14F-4D97-AF65-F5344CB8AC3E}">
        <p14:creationId xmlns:p14="http://schemas.microsoft.com/office/powerpoint/2010/main" val="2728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568" y="995451"/>
            <a:ext cx="7924800" cy="1143000"/>
          </a:xfrm>
        </p:spPr>
        <p:txBody>
          <a:bodyPr/>
          <a:lstStyle/>
          <a:p>
            <a:r>
              <a:rPr lang="en-GB" dirty="0" smtClean="0"/>
              <a:t>Paired activity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5164" y="1124744"/>
            <a:ext cx="4107204" cy="2880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Work with your partner teacher to complete the lesson observation form, using your own notes to help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53" t="22773" r="36365" b="15754"/>
          <a:stretch/>
        </p:blipFill>
        <p:spPr bwMode="auto">
          <a:xfrm>
            <a:off x="4283968" y="995451"/>
            <a:ext cx="4176398" cy="549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8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714</Words>
  <Application>Microsoft Office PowerPoint</Application>
  <PresentationFormat>On-screen Show (4:3)</PresentationFormat>
  <Paragraphs>120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nctem1</vt:lpstr>
      <vt:lpstr>Office Theme</vt:lpstr>
      <vt:lpstr>1_nctem1</vt:lpstr>
      <vt:lpstr>2_nctem1</vt:lpstr>
      <vt:lpstr>3_nctem1</vt:lpstr>
      <vt:lpstr>The Primary Mathematics  Teaching for  Mastery Specialist Teacher Programme</vt:lpstr>
      <vt:lpstr>Overview of the session:  8:45 am Gap task feedback 9:30 am Observe Y3 lesson – Fractions 10:15am Coffee 10:30am Discussion of lesson and action                 plans/tasks for work before next time 11:00 am Planning a mastery lesson 11:45am Close </vt:lpstr>
      <vt:lpstr>Gap tasks/action plan points</vt:lpstr>
      <vt:lpstr>Gap tasks/action plan points</vt:lpstr>
      <vt:lpstr>Mastery of Mathematics is more…..</vt:lpstr>
      <vt:lpstr>PowerPoint Presentation</vt:lpstr>
      <vt:lpstr>CPA</vt:lpstr>
      <vt:lpstr>Context of Lesson and prior learning </vt:lpstr>
      <vt:lpstr>Paired activity </vt:lpstr>
      <vt:lpstr>Post lesson discussion </vt:lpstr>
      <vt:lpstr>Action Planning </vt:lpstr>
      <vt:lpstr>Planning a mastery lesson</vt:lpstr>
      <vt:lpstr>PowerPoint Presentation</vt:lpstr>
      <vt:lpstr>Key Features of the lesson</vt:lpstr>
      <vt:lpstr>Teaching strategies to support  mastery</vt:lpstr>
      <vt:lpstr>Next TRG</vt:lpstr>
      <vt:lpstr>TRG 4</vt:lpstr>
      <vt:lpstr>Summing up</vt:lpstr>
    </vt:vector>
  </TitlesOfParts>
  <Company>Tribal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Primary Mathematics  Teaching for  Mastery Specialist Teacher Programme</dc:title>
  <dc:creator>Deborah.morgan</dc:creator>
  <cp:lastModifiedBy>ANGELA LINFORD</cp:lastModifiedBy>
  <cp:revision>26</cp:revision>
  <dcterms:created xsi:type="dcterms:W3CDTF">2015-09-29T07:08:38Z</dcterms:created>
  <dcterms:modified xsi:type="dcterms:W3CDTF">2016-04-23T09:51:44Z</dcterms:modified>
</cp:coreProperties>
</file>