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7" r:id="rId5"/>
    <p:sldMasterId id="2147483683" r:id="rId6"/>
  </p:sldMasterIdLst>
  <p:notesMasterIdLst>
    <p:notesMasterId r:id="rId103"/>
  </p:notesMasterIdLst>
  <p:sldIdLst>
    <p:sldId id="257" r:id="rId7"/>
    <p:sldId id="508" r:id="rId8"/>
    <p:sldId id="506" r:id="rId9"/>
    <p:sldId id="602" r:id="rId10"/>
    <p:sldId id="507" r:id="rId11"/>
    <p:sldId id="523" r:id="rId12"/>
    <p:sldId id="536" r:id="rId13"/>
    <p:sldId id="537" r:id="rId14"/>
    <p:sldId id="538" r:id="rId15"/>
    <p:sldId id="539" r:id="rId16"/>
    <p:sldId id="542" r:id="rId17"/>
    <p:sldId id="543" r:id="rId18"/>
    <p:sldId id="511" r:id="rId19"/>
    <p:sldId id="524" r:id="rId20"/>
    <p:sldId id="540" r:id="rId21"/>
    <p:sldId id="541" r:id="rId22"/>
    <p:sldId id="544" r:id="rId23"/>
    <p:sldId id="512" r:id="rId24"/>
    <p:sldId id="525" r:id="rId25"/>
    <p:sldId id="545" r:id="rId26"/>
    <p:sldId id="546" r:id="rId27"/>
    <p:sldId id="547" r:id="rId28"/>
    <p:sldId id="548" r:id="rId29"/>
    <p:sldId id="549" r:id="rId30"/>
    <p:sldId id="550" r:id="rId31"/>
    <p:sldId id="551" r:id="rId32"/>
    <p:sldId id="552" r:id="rId33"/>
    <p:sldId id="553" r:id="rId34"/>
    <p:sldId id="554" r:id="rId35"/>
    <p:sldId id="555" r:id="rId36"/>
    <p:sldId id="513" r:id="rId37"/>
    <p:sldId id="526" r:id="rId38"/>
    <p:sldId id="556" r:id="rId39"/>
    <p:sldId id="557" r:id="rId40"/>
    <p:sldId id="558" r:id="rId41"/>
    <p:sldId id="559" r:id="rId42"/>
    <p:sldId id="560" r:id="rId43"/>
    <p:sldId id="561" r:id="rId44"/>
    <p:sldId id="562" r:id="rId45"/>
    <p:sldId id="563" r:id="rId46"/>
    <p:sldId id="514" r:id="rId47"/>
    <p:sldId id="527" r:id="rId48"/>
    <p:sldId id="564" r:id="rId49"/>
    <p:sldId id="565" r:id="rId50"/>
    <p:sldId id="566" r:id="rId51"/>
    <p:sldId id="567" r:id="rId52"/>
    <p:sldId id="515" r:id="rId53"/>
    <p:sldId id="528" r:id="rId54"/>
    <p:sldId id="568" r:id="rId55"/>
    <p:sldId id="569" r:id="rId56"/>
    <p:sldId id="570" r:id="rId57"/>
    <p:sldId id="571" r:id="rId58"/>
    <p:sldId id="516" r:id="rId59"/>
    <p:sldId id="529" r:id="rId60"/>
    <p:sldId id="572" r:id="rId61"/>
    <p:sldId id="573" r:id="rId62"/>
    <p:sldId id="574" r:id="rId63"/>
    <p:sldId id="575" r:id="rId64"/>
    <p:sldId id="576" r:id="rId65"/>
    <p:sldId id="517" r:id="rId66"/>
    <p:sldId id="530" r:id="rId67"/>
    <p:sldId id="577" r:id="rId68"/>
    <p:sldId id="578" r:id="rId69"/>
    <p:sldId id="579" r:id="rId70"/>
    <p:sldId id="518" r:id="rId71"/>
    <p:sldId id="531" r:id="rId72"/>
    <p:sldId id="580" r:id="rId73"/>
    <p:sldId id="581" r:id="rId74"/>
    <p:sldId id="582" r:id="rId75"/>
    <p:sldId id="583" r:id="rId76"/>
    <p:sldId id="584" r:id="rId77"/>
    <p:sldId id="585" r:id="rId78"/>
    <p:sldId id="519" r:id="rId79"/>
    <p:sldId id="532" r:id="rId80"/>
    <p:sldId id="586" r:id="rId81"/>
    <p:sldId id="587" r:id="rId82"/>
    <p:sldId id="588" r:id="rId83"/>
    <p:sldId id="589" r:id="rId84"/>
    <p:sldId id="590" r:id="rId85"/>
    <p:sldId id="591" r:id="rId86"/>
    <p:sldId id="520" r:id="rId87"/>
    <p:sldId id="533" r:id="rId88"/>
    <p:sldId id="592" r:id="rId89"/>
    <p:sldId id="593" r:id="rId90"/>
    <p:sldId id="594" r:id="rId91"/>
    <p:sldId id="595" r:id="rId92"/>
    <p:sldId id="596" r:id="rId93"/>
    <p:sldId id="597" r:id="rId94"/>
    <p:sldId id="598" r:id="rId95"/>
    <p:sldId id="521" r:id="rId96"/>
    <p:sldId id="534" r:id="rId97"/>
    <p:sldId id="522" r:id="rId98"/>
    <p:sldId id="535" r:id="rId99"/>
    <p:sldId id="600" r:id="rId100"/>
    <p:sldId id="601" r:id="rId101"/>
    <p:sldId id="477"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602"/>
            <p14:sldId id="507"/>
            <p14:sldId id="523"/>
            <p14:sldId id="536"/>
            <p14:sldId id="537"/>
            <p14:sldId id="538"/>
            <p14:sldId id="539"/>
            <p14:sldId id="542"/>
            <p14:sldId id="543"/>
            <p14:sldId id="511"/>
            <p14:sldId id="524"/>
            <p14:sldId id="540"/>
            <p14:sldId id="541"/>
            <p14:sldId id="544"/>
            <p14:sldId id="512"/>
            <p14:sldId id="525"/>
            <p14:sldId id="545"/>
            <p14:sldId id="546"/>
            <p14:sldId id="547"/>
            <p14:sldId id="548"/>
            <p14:sldId id="549"/>
            <p14:sldId id="550"/>
            <p14:sldId id="551"/>
            <p14:sldId id="552"/>
            <p14:sldId id="553"/>
            <p14:sldId id="554"/>
            <p14:sldId id="555"/>
            <p14:sldId id="513"/>
            <p14:sldId id="526"/>
            <p14:sldId id="556"/>
            <p14:sldId id="557"/>
            <p14:sldId id="558"/>
            <p14:sldId id="559"/>
            <p14:sldId id="560"/>
            <p14:sldId id="561"/>
            <p14:sldId id="562"/>
            <p14:sldId id="563"/>
            <p14:sldId id="514"/>
            <p14:sldId id="527"/>
            <p14:sldId id="564"/>
            <p14:sldId id="565"/>
            <p14:sldId id="566"/>
            <p14:sldId id="567"/>
            <p14:sldId id="515"/>
            <p14:sldId id="528"/>
            <p14:sldId id="568"/>
            <p14:sldId id="569"/>
            <p14:sldId id="570"/>
            <p14:sldId id="571"/>
            <p14:sldId id="516"/>
            <p14:sldId id="529"/>
            <p14:sldId id="572"/>
            <p14:sldId id="573"/>
            <p14:sldId id="574"/>
            <p14:sldId id="575"/>
            <p14:sldId id="576"/>
            <p14:sldId id="517"/>
            <p14:sldId id="530"/>
            <p14:sldId id="577"/>
            <p14:sldId id="578"/>
            <p14:sldId id="579"/>
            <p14:sldId id="518"/>
            <p14:sldId id="531"/>
            <p14:sldId id="580"/>
            <p14:sldId id="581"/>
            <p14:sldId id="582"/>
            <p14:sldId id="583"/>
            <p14:sldId id="584"/>
            <p14:sldId id="585"/>
            <p14:sldId id="519"/>
            <p14:sldId id="532"/>
            <p14:sldId id="586"/>
            <p14:sldId id="587"/>
            <p14:sldId id="588"/>
            <p14:sldId id="589"/>
            <p14:sldId id="590"/>
            <p14:sldId id="591"/>
            <p14:sldId id="520"/>
            <p14:sldId id="533"/>
            <p14:sldId id="592"/>
            <p14:sldId id="593"/>
            <p14:sldId id="594"/>
            <p14:sldId id="595"/>
            <p14:sldId id="596"/>
            <p14:sldId id="597"/>
            <p14:sldId id="598"/>
            <p14:sldId id="521"/>
            <p14:sldId id="534"/>
            <p14:sldId id="522"/>
            <p14:sldId id="535"/>
            <p14:sldId id="600"/>
            <p14:sldId id="601"/>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9054" autoAdjust="0"/>
  </p:normalViewPr>
  <p:slideViewPr>
    <p:cSldViewPr snapToGrid="0" showGuides="1">
      <p:cViewPr varScale="1">
        <p:scale>
          <a:sx n="100" d="100"/>
          <a:sy n="100" d="100"/>
        </p:scale>
        <p:origin x="9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theme" Target="theme/theme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15/07/2021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18</a:t>
            </a:fld>
            <a:endParaRPr lang="en-GB"/>
          </a:p>
        </p:txBody>
      </p:sp>
    </p:spTree>
    <p:extLst>
      <p:ext uri="{BB962C8B-B14F-4D97-AF65-F5344CB8AC3E}">
        <p14:creationId xmlns:p14="http://schemas.microsoft.com/office/powerpoint/2010/main" val="57361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048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31</a:t>
            </a:fld>
            <a:endParaRPr lang="en-GB"/>
          </a:p>
        </p:txBody>
      </p:sp>
    </p:spTree>
    <p:extLst>
      <p:ext uri="{BB962C8B-B14F-4D97-AF65-F5344CB8AC3E}">
        <p14:creationId xmlns:p14="http://schemas.microsoft.com/office/powerpoint/2010/main" val="173379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680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35</a:t>
            </a:fld>
            <a:endParaRPr lang="en-GB"/>
          </a:p>
        </p:txBody>
      </p:sp>
    </p:spTree>
    <p:extLst>
      <p:ext uri="{BB962C8B-B14F-4D97-AF65-F5344CB8AC3E}">
        <p14:creationId xmlns:p14="http://schemas.microsoft.com/office/powerpoint/2010/main" val="298664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36</a:t>
            </a:fld>
            <a:endParaRPr lang="en-GB"/>
          </a:p>
        </p:txBody>
      </p:sp>
    </p:spTree>
    <p:extLst>
      <p:ext uri="{BB962C8B-B14F-4D97-AF65-F5344CB8AC3E}">
        <p14:creationId xmlns:p14="http://schemas.microsoft.com/office/powerpoint/2010/main" val="202773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41</a:t>
            </a:fld>
            <a:endParaRPr lang="en-GB"/>
          </a:p>
        </p:txBody>
      </p:sp>
    </p:spTree>
    <p:extLst>
      <p:ext uri="{BB962C8B-B14F-4D97-AF65-F5344CB8AC3E}">
        <p14:creationId xmlns:p14="http://schemas.microsoft.com/office/powerpoint/2010/main" val="224665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194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47</a:t>
            </a:fld>
            <a:endParaRPr lang="en-GB"/>
          </a:p>
        </p:txBody>
      </p:sp>
    </p:spTree>
    <p:extLst>
      <p:ext uri="{BB962C8B-B14F-4D97-AF65-F5344CB8AC3E}">
        <p14:creationId xmlns:p14="http://schemas.microsoft.com/office/powerpoint/2010/main" val="4108943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375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51</a:t>
            </a:fld>
            <a:endParaRPr lang="en-GB"/>
          </a:p>
        </p:txBody>
      </p:sp>
    </p:spTree>
    <p:extLst>
      <p:ext uri="{BB962C8B-B14F-4D97-AF65-F5344CB8AC3E}">
        <p14:creationId xmlns:p14="http://schemas.microsoft.com/office/powerpoint/2010/main" val="3365884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53</a:t>
            </a:fld>
            <a:endParaRPr lang="en-GB"/>
          </a:p>
        </p:txBody>
      </p:sp>
    </p:spTree>
    <p:extLst>
      <p:ext uri="{BB962C8B-B14F-4D97-AF65-F5344CB8AC3E}">
        <p14:creationId xmlns:p14="http://schemas.microsoft.com/office/powerpoint/2010/main" val="3776831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615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60</a:t>
            </a:fld>
            <a:endParaRPr lang="en-GB"/>
          </a:p>
        </p:txBody>
      </p:sp>
    </p:spTree>
    <p:extLst>
      <p:ext uri="{BB962C8B-B14F-4D97-AF65-F5344CB8AC3E}">
        <p14:creationId xmlns:p14="http://schemas.microsoft.com/office/powerpoint/2010/main" val="246025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7820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65</a:t>
            </a:fld>
            <a:endParaRPr lang="en-GB"/>
          </a:p>
        </p:txBody>
      </p:sp>
    </p:spTree>
    <p:extLst>
      <p:ext uri="{BB962C8B-B14F-4D97-AF65-F5344CB8AC3E}">
        <p14:creationId xmlns:p14="http://schemas.microsoft.com/office/powerpoint/2010/main" val="2295077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3026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73</a:t>
            </a:fld>
            <a:endParaRPr lang="en-GB"/>
          </a:p>
        </p:txBody>
      </p:sp>
    </p:spTree>
    <p:extLst>
      <p:ext uri="{BB962C8B-B14F-4D97-AF65-F5344CB8AC3E}">
        <p14:creationId xmlns:p14="http://schemas.microsoft.com/office/powerpoint/2010/main" val="2561679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5175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77</a:t>
            </a:fld>
            <a:endParaRPr lang="en-GB"/>
          </a:p>
        </p:txBody>
      </p:sp>
    </p:spTree>
    <p:extLst>
      <p:ext uri="{BB962C8B-B14F-4D97-AF65-F5344CB8AC3E}">
        <p14:creationId xmlns:p14="http://schemas.microsoft.com/office/powerpoint/2010/main" val="202281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79</a:t>
            </a:fld>
            <a:endParaRPr lang="en-GB"/>
          </a:p>
        </p:txBody>
      </p:sp>
    </p:spTree>
    <p:extLst>
      <p:ext uri="{BB962C8B-B14F-4D97-AF65-F5344CB8AC3E}">
        <p14:creationId xmlns:p14="http://schemas.microsoft.com/office/powerpoint/2010/main" val="4065264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81</a:t>
            </a:fld>
            <a:endParaRPr lang="en-GB"/>
          </a:p>
        </p:txBody>
      </p:sp>
    </p:spTree>
    <p:extLst>
      <p:ext uri="{BB962C8B-B14F-4D97-AF65-F5344CB8AC3E}">
        <p14:creationId xmlns:p14="http://schemas.microsoft.com/office/powerpoint/2010/main" val="1532234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712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83</a:t>
            </a:fld>
            <a:endParaRPr lang="en-GB"/>
          </a:p>
        </p:txBody>
      </p:sp>
    </p:spTree>
    <p:extLst>
      <p:ext uri="{BB962C8B-B14F-4D97-AF65-F5344CB8AC3E}">
        <p14:creationId xmlns:p14="http://schemas.microsoft.com/office/powerpoint/2010/main" val="2909664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84</a:t>
            </a:fld>
            <a:endParaRPr lang="en-GB"/>
          </a:p>
        </p:txBody>
      </p:sp>
    </p:spTree>
    <p:extLst>
      <p:ext uri="{BB962C8B-B14F-4D97-AF65-F5344CB8AC3E}">
        <p14:creationId xmlns:p14="http://schemas.microsoft.com/office/powerpoint/2010/main" val="621008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85</a:t>
            </a:fld>
            <a:endParaRPr lang="en-GB"/>
          </a:p>
        </p:txBody>
      </p:sp>
    </p:spTree>
    <p:extLst>
      <p:ext uri="{BB962C8B-B14F-4D97-AF65-F5344CB8AC3E}">
        <p14:creationId xmlns:p14="http://schemas.microsoft.com/office/powerpoint/2010/main" val="3836209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90</a:t>
            </a:fld>
            <a:endParaRPr lang="en-GB"/>
          </a:p>
        </p:txBody>
      </p:sp>
    </p:spTree>
    <p:extLst>
      <p:ext uri="{BB962C8B-B14F-4D97-AF65-F5344CB8AC3E}">
        <p14:creationId xmlns:p14="http://schemas.microsoft.com/office/powerpoint/2010/main" val="1126959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6281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92</a:t>
            </a:fld>
            <a:endParaRPr lang="en-GB"/>
          </a:p>
        </p:txBody>
      </p:sp>
    </p:spTree>
    <p:extLst>
      <p:ext uri="{BB962C8B-B14F-4D97-AF65-F5344CB8AC3E}">
        <p14:creationId xmlns:p14="http://schemas.microsoft.com/office/powerpoint/2010/main" val="2737048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309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3704688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96</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31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8</a:t>
            </a:fld>
            <a:endParaRPr lang="en-GB"/>
          </a:p>
        </p:txBody>
      </p:sp>
    </p:spTree>
    <p:extLst>
      <p:ext uri="{BB962C8B-B14F-4D97-AF65-F5344CB8AC3E}">
        <p14:creationId xmlns:p14="http://schemas.microsoft.com/office/powerpoint/2010/main" val="3715841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a:t>
            </a:fld>
            <a:endParaRPr lang="en-GB"/>
          </a:p>
        </p:txBody>
      </p:sp>
    </p:spTree>
    <p:extLst>
      <p:ext uri="{BB962C8B-B14F-4D97-AF65-F5344CB8AC3E}">
        <p14:creationId xmlns:p14="http://schemas.microsoft.com/office/powerpoint/2010/main" val="121592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2245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3753912442"/>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20999982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32311005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2017</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4178344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360013496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1792762496"/>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20717722"/>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3477648182"/>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2017</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2066400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4254353867"/>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38299167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118175543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c1kpuii5/ncetm_mm_sp1_y1_se01_teach.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c1kpuii5/ncetm_mm_sp1_y1_se01_teach.pdf#page=8"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97806/Maths_guidance_KS_1_and_2.pdf#page=16"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2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18"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0.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0.xml"/><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0.xml"/><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5.xml"/><Relationship Id="rId7" Type="http://schemas.openxmlformats.org/officeDocument/2006/relationships/slide" Target="slide4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18.xml"/><Relationship Id="rId10" Type="http://schemas.openxmlformats.org/officeDocument/2006/relationships/slide" Target="slide3.xml"/><Relationship Id="rId4" Type="http://schemas.openxmlformats.org/officeDocument/2006/relationships/slide" Target="slide13.xml"/><Relationship Id="rId9" Type="http://schemas.openxmlformats.org/officeDocument/2006/relationships/slide" Target="slide53.xml"/></Relationships>
</file>

<file path=ppt/slides/_rels/slide3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c1kpuii5/ncetm_mm_sp1_y1_se01_teach.pdf#page=12"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60.xml"/><Relationship Id="rId7" Type="http://schemas.openxmlformats.org/officeDocument/2006/relationships/slide" Target="slide9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81.xml"/><Relationship Id="rId5" Type="http://schemas.openxmlformats.org/officeDocument/2006/relationships/slide" Target="slide73.xml"/><Relationship Id="rId4" Type="http://schemas.openxmlformats.org/officeDocument/2006/relationships/slide" Target="slide65.xml"/><Relationship Id="rId9" Type="http://schemas.openxmlformats.org/officeDocument/2006/relationships/slide" Target="sl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c1kpuii5/ncetm_mm_sp1_y1_se01_teach.pdf#page=16"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10.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c1kpuii5/ncetm_mm_sp1_y1_se01_teach.pdf#page=17"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0.xml"/><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0.xml"/><Relationship Id="rId5" Type="http://schemas.openxmlformats.org/officeDocument/2006/relationships/image" Target="../media/image105.png"/><Relationship Id="rId4" Type="http://schemas.openxmlformats.org/officeDocument/2006/relationships/image" Target="../media/image104.png"/></Relationships>
</file>

<file path=ppt/slides/_rels/slide51.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4.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03.png"/><Relationship Id="rId11" Type="http://schemas.openxmlformats.org/officeDocument/2006/relationships/image" Target="../media/image110.png"/><Relationship Id="rId5" Type="http://schemas.openxmlformats.org/officeDocument/2006/relationships/image" Target="../media/image102.png"/><Relationship Id="rId10" Type="http://schemas.openxmlformats.org/officeDocument/2006/relationships/image" Target="../media/image109.png"/><Relationship Id="rId4" Type="http://schemas.openxmlformats.org/officeDocument/2006/relationships/image" Target="../media/image105.png"/><Relationship Id="rId9" Type="http://schemas.openxmlformats.org/officeDocument/2006/relationships/image" Target="../media/image108.png"/></Relationships>
</file>

<file path=ppt/slides/_rels/slide5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www.ncetm.org.uk/media/ik5nkl44/ncetm_mm_sp1_y1_se02_teach.pdf#page=4"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14.jpeg"/><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c1kpuii5/ncetm_mm_sp1_y1_se01_teach.pdf" TargetMode="Externa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s://www.ncetm.org.uk/media/ik5nkl44/ncetm_mm_sp1_y1_se02_teach.pdf#page=7"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14.jpeg"/><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18" Type="http://schemas.openxmlformats.org/officeDocument/2006/relationships/image" Target="../media/image137.png"/><Relationship Id="rId3" Type="http://schemas.openxmlformats.org/officeDocument/2006/relationships/image" Target="../media/image122.png"/><Relationship Id="rId7" Type="http://schemas.openxmlformats.org/officeDocument/2006/relationships/image" Target="../media/image126.png"/><Relationship Id="rId12" Type="http://schemas.openxmlformats.org/officeDocument/2006/relationships/image" Target="../media/image131.png"/><Relationship Id="rId17" Type="http://schemas.openxmlformats.org/officeDocument/2006/relationships/image" Target="../media/image136.png"/><Relationship Id="rId2" Type="http://schemas.openxmlformats.org/officeDocument/2006/relationships/image" Target="../media/image121.png"/><Relationship Id="rId16" Type="http://schemas.openxmlformats.org/officeDocument/2006/relationships/image" Target="../media/image135.png"/><Relationship Id="rId20" Type="http://schemas.openxmlformats.org/officeDocument/2006/relationships/image" Target="../media/image139.png"/><Relationship Id="rId1" Type="http://schemas.openxmlformats.org/officeDocument/2006/relationships/slideLayout" Target="../slideLayouts/slideLayout15.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5" Type="http://schemas.openxmlformats.org/officeDocument/2006/relationships/image" Target="../media/image134.png"/><Relationship Id="rId10" Type="http://schemas.openxmlformats.org/officeDocument/2006/relationships/image" Target="../media/image129.png"/><Relationship Id="rId19" Type="http://schemas.openxmlformats.org/officeDocument/2006/relationships/image" Target="../media/image138.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3.png"/></Relationships>
</file>

<file path=ppt/slides/_rels/slide63.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27.png"/><Relationship Id="rId18" Type="http://schemas.openxmlformats.org/officeDocument/2006/relationships/image" Target="../media/image123.png"/><Relationship Id="rId3" Type="http://schemas.openxmlformats.org/officeDocument/2006/relationships/image" Target="../media/image121.png"/><Relationship Id="rId7" Type="http://schemas.openxmlformats.org/officeDocument/2006/relationships/image" Target="../media/image132.png"/><Relationship Id="rId12" Type="http://schemas.openxmlformats.org/officeDocument/2006/relationships/image" Target="../media/image126.png"/><Relationship Id="rId17" Type="http://schemas.openxmlformats.org/officeDocument/2006/relationships/image" Target="../media/image134.png"/><Relationship Id="rId2" Type="http://schemas.openxmlformats.org/officeDocument/2006/relationships/image" Target="../media/image128.png"/><Relationship Id="rId16" Type="http://schemas.openxmlformats.org/officeDocument/2006/relationships/image" Target="../media/image137.png"/><Relationship Id="rId20" Type="http://schemas.openxmlformats.org/officeDocument/2006/relationships/image" Target="../media/image139.png"/><Relationship Id="rId1" Type="http://schemas.openxmlformats.org/officeDocument/2006/relationships/slideLayout" Target="../slideLayouts/slideLayout15.xml"/><Relationship Id="rId6" Type="http://schemas.openxmlformats.org/officeDocument/2006/relationships/image" Target="../media/image129.png"/><Relationship Id="rId11" Type="http://schemas.openxmlformats.org/officeDocument/2006/relationships/image" Target="../media/image125.png"/><Relationship Id="rId5" Type="http://schemas.openxmlformats.org/officeDocument/2006/relationships/image" Target="../media/image133.png"/><Relationship Id="rId15" Type="http://schemas.openxmlformats.org/officeDocument/2006/relationships/image" Target="../media/image136.png"/><Relationship Id="rId10" Type="http://schemas.openxmlformats.org/officeDocument/2006/relationships/image" Target="../media/image124.png"/><Relationship Id="rId19" Type="http://schemas.openxmlformats.org/officeDocument/2006/relationships/image" Target="../media/image138.png"/><Relationship Id="rId4" Type="http://schemas.openxmlformats.org/officeDocument/2006/relationships/image" Target="../media/image131.png"/><Relationship Id="rId9" Type="http://schemas.openxmlformats.org/officeDocument/2006/relationships/image" Target="../media/image122.png"/><Relationship Id="rId14" Type="http://schemas.openxmlformats.org/officeDocument/2006/relationships/image" Target="../media/image135.png"/></Relationships>
</file>

<file path=ppt/slides/_rels/slide6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www.ncetm.org.uk/media/ik5nkl44/ncetm_mm_sp1_y1_se02_teach.pdfhttps:/www.ncetm.org.uk/media/ik5nkl44/ncetm_mm_sp1_y1_se02_teach.pdfhttps:/www.ncetm.org.uk/media/ik5nkl44/ncetm_mm_sp1_y1_se02_teach.pdf#page=10"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14.jpeg"/><Relationship Id="rId4" Type="http://schemas.openxmlformats.org/officeDocument/2006/relationships/slide" Target="slide3.xml"/></Relationships>
</file>

<file path=ppt/slides/_rels/slide67.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www.ncetm.org.uk/media/ik5nkl44/ncetm_mm_sp1_y1_se02_teach.pdf#page=13"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14.jpeg"/><Relationship Id="rId4" Type="http://schemas.openxmlformats.org/officeDocument/2006/relationships/slide" Target="slide3.xml"/></Relationships>
</file>

<file path=ppt/slides/_rels/slide75.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151.png"/></Relationships>
</file>

<file path=ppt/slides/_rels/slide7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15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www.ncetm.org.uk/media/ik5nkl44/ncetm_mm_sp1_y1_se02_teach.pdf#page=16"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114.jpeg"/><Relationship Id="rId4" Type="http://schemas.openxmlformats.org/officeDocument/2006/relationships/slide" Target="slide3.xml"/></Relationships>
</file>

<file path=ppt/slides/_rels/slide8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s://www.ncetm.org.uk/media/ik5nkl44/ncetm_mm_sp1_y1_se02_teach.pdf#page=20"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114.jpeg"/><Relationship Id="rId4" Type="http://schemas.openxmlformats.org/officeDocument/2006/relationships/slide" Target="slide3.xml"/></Relationships>
</file>

<file path=ppt/slides/_rels/slide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hyperlink" Target="https://www.ncetm.org.uk/media/ik5nkl44/ncetm_mm_sp1_y1_se02_teach.pdf#page=21"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114.jpeg"/><Relationship Id="rId4" Type="http://schemas.openxmlformats.org/officeDocument/2006/relationships/slide" Target="slide3.xml"/></Relationships>
</file>

<file path=ppt/slides/_rels/slide94.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1, Unit 2</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569660"/>
          </a:xfrm>
          <a:prstGeom prst="rect">
            <a:avLst/>
          </a:prstGeom>
          <a:noFill/>
        </p:spPr>
        <p:txBody>
          <a:bodyPr wrap="square">
            <a:spAutoFit/>
          </a:bodyPr>
          <a:lstStyle/>
          <a:p>
            <a:pPr lvl="0"/>
            <a:r>
              <a:rPr lang="en-GB" sz="3200" b="1" dirty="0">
                <a:solidFill>
                  <a:schemeClr val="bg1"/>
                </a:solidFill>
                <a:latin typeface="Arial" panose="020B0604020202020204" pitchFamily="34" charset="0"/>
                <a:cs typeface="Arial" panose="020B0604020202020204" pitchFamily="34" charset="0"/>
              </a:rPr>
              <a:t>Comparison of quantities and part-whole relationships</a:t>
            </a:r>
          </a:p>
        </p:txBody>
      </p:sp>
    </p:spTree>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1:3</a:t>
            </a:r>
          </a:p>
        </p:txBody>
      </p:sp>
      <p:pic>
        <p:nvPicPr>
          <p:cNvPr id="4" name="Picture 3">
            <a:extLst>
              <a:ext uri="{FF2B5EF4-FFF2-40B4-BE49-F238E27FC236}">
                <a16:creationId xmlns:a16="http://schemas.microsoft.com/office/drawing/2014/main" id="{1D6EB2A3-0670-4DF0-A3F7-CA652236B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359102"/>
            <a:ext cx="6135088" cy="2139799"/>
          </a:xfrm>
          <a:prstGeom prst="rect">
            <a:avLst/>
          </a:prstGeom>
        </p:spPr>
      </p:pic>
    </p:spTree>
    <p:extLst>
      <p:ext uri="{BB962C8B-B14F-4D97-AF65-F5344CB8AC3E}">
        <p14:creationId xmlns:p14="http://schemas.microsoft.com/office/powerpoint/2010/main" val="64762152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1:4</a:t>
            </a:r>
          </a:p>
        </p:txBody>
      </p:sp>
      <p:pic>
        <p:nvPicPr>
          <p:cNvPr id="3" name="Picture 2">
            <a:extLst>
              <a:ext uri="{FF2B5EF4-FFF2-40B4-BE49-F238E27FC236}">
                <a16:creationId xmlns:a16="http://schemas.microsoft.com/office/drawing/2014/main" id="{DFA4A5AC-2E35-492D-B988-309C09454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783001"/>
            <a:ext cx="6135088" cy="3291998"/>
          </a:xfrm>
          <a:prstGeom prst="rect">
            <a:avLst/>
          </a:prstGeom>
        </p:spPr>
      </p:pic>
    </p:spTree>
    <p:extLst>
      <p:ext uri="{BB962C8B-B14F-4D97-AF65-F5344CB8AC3E}">
        <p14:creationId xmlns:p14="http://schemas.microsoft.com/office/powerpoint/2010/main" val="3930916634"/>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1:5</a:t>
            </a:r>
          </a:p>
        </p:txBody>
      </p:sp>
      <p:pic>
        <p:nvPicPr>
          <p:cNvPr id="12" name="Picture 11">
            <a:extLst>
              <a:ext uri="{FF2B5EF4-FFF2-40B4-BE49-F238E27FC236}">
                <a16:creationId xmlns:a16="http://schemas.microsoft.com/office/drawing/2014/main" id="{798B23B5-500C-4B92-A2FE-DCCCC88A5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186" y="2052347"/>
            <a:ext cx="1405769" cy="687929"/>
          </a:xfrm>
          <a:prstGeom prst="rect">
            <a:avLst/>
          </a:prstGeom>
        </p:spPr>
      </p:pic>
      <p:pic>
        <p:nvPicPr>
          <p:cNvPr id="16" name="Picture 15">
            <a:extLst>
              <a:ext uri="{FF2B5EF4-FFF2-40B4-BE49-F238E27FC236}">
                <a16:creationId xmlns:a16="http://schemas.microsoft.com/office/drawing/2014/main" id="{5824CCCF-76BE-4782-BA55-5F384CAC6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399" y="3168778"/>
            <a:ext cx="3088206" cy="1645049"/>
          </a:xfrm>
          <a:prstGeom prst="rect">
            <a:avLst/>
          </a:prstGeom>
        </p:spPr>
      </p:pic>
      <p:pic>
        <p:nvPicPr>
          <p:cNvPr id="11" name="Picture 10">
            <a:extLst>
              <a:ext uri="{FF2B5EF4-FFF2-40B4-BE49-F238E27FC236}">
                <a16:creationId xmlns:a16="http://schemas.microsoft.com/office/drawing/2014/main" id="{C8F17DFB-D19F-4B06-A168-D0EB80A40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4415" y="2052347"/>
            <a:ext cx="1405769" cy="687929"/>
          </a:xfrm>
          <a:prstGeom prst="rect">
            <a:avLst/>
          </a:prstGeom>
        </p:spPr>
      </p:pic>
      <p:pic>
        <p:nvPicPr>
          <p:cNvPr id="10" name="Picture 9">
            <a:extLst>
              <a:ext uri="{FF2B5EF4-FFF2-40B4-BE49-F238E27FC236}">
                <a16:creationId xmlns:a16="http://schemas.microsoft.com/office/drawing/2014/main" id="{239C6E61-040D-4771-8871-B60CEAA6D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05" y="2052347"/>
            <a:ext cx="1405769" cy="687929"/>
          </a:xfrm>
          <a:prstGeom prst="rect">
            <a:avLst/>
          </a:prstGeom>
        </p:spPr>
      </p:pic>
      <p:pic>
        <p:nvPicPr>
          <p:cNvPr id="17" name="Picture 16">
            <a:extLst>
              <a:ext uri="{FF2B5EF4-FFF2-40B4-BE49-F238E27FC236}">
                <a16:creationId xmlns:a16="http://schemas.microsoft.com/office/drawing/2014/main" id="{5CA3863D-78D6-43C5-8A28-F0D0B8E61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719" y="3168778"/>
            <a:ext cx="3088206" cy="1645049"/>
          </a:xfrm>
          <a:prstGeom prst="rect">
            <a:avLst/>
          </a:prstGeom>
        </p:spPr>
      </p:pic>
    </p:spTree>
    <p:extLst>
      <p:ext uri="{BB962C8B-B14F-4D97-AF65-F5344CB8AC3E}">
        <p14:creationId xmlns:p14="http://schemas.microsoft.com/office/powerpoint/2010/main" val="3041381536"/>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10" presetClass="entr" presetSubtype="0" fill="hold" nodeType="afterEffect">
                                  <p:stCondLst>
                                    <p:cond delay="25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1021246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items can be compared using weight/mass and volume/capacity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63515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 Comparison of quantities and measures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67558111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542527"/>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1:2</a:t>
            </a:r>
          </a:p>
        </p:txBody>
      </p:sp>
      <p:pic>
        <p:nvPicPr>
          <p:cNvPr id="4" name="Picture 3">
            <a:extLst>
              <a:ext uri="{FF2B5EF4-FFF2-40B4-BE49-F238E27FC236}">
                <a16:creationId xmlns:a16="http://schemas.microsoft.com/office/drawing/2014/main" id="{241139B7-B84D-4FC4-8E06-BCAE77D72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887748"/>
            <a:ext cx="6135088" cy="3082507"/>
          </a:xfrm>
          <a:prstGeom prst="rect">
            <a:avLst/>
          </a:prstGeom>
        </p:spPr>
      </p:pic>
    </p:spTree>
    <p:extLst>
      <p:ext uri="{BB962C8B-B14F-4D97-AF65-F5344CB8AC3E}">
        <p14:creationId xmlns:p14="http://schemas.microsoft.com/office/powerpoint/2010/main" val="476121062"/>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A532A49-06D6-4C86-B464-9B996ACD2E7A}"/>
              </a:ext>
            </a:extLst>
          </p:cNvPr>
          <p:cNvGrpSpPr/>
          <p:nvPr/>
        </p:nvGrpSpPr>
        <p:grpSpPr>
          <a:xfrm>
            <a:off x="2895632" y="2709939"/>
            <a:ext cx="6400739" cy="1176060"/>
            <a:chOff x="1524031" y="2862086"/>
            <a:chExt cx="6400739" cy="1176060"/>
          </a:xfrm>
        </p:grpSpPr>
        <p:pic>
          <p:nvPicPr>
            <p:cNvPr id="20" name="Picture 19">
              <a:extLst>
                <a:ext uri="{FF2B5EF4-FFF2-40B4-BE49-F238E27FC236}">
                  <a16:creationId xmlns:a16="http://schemas.microsoft.com/office/drawing/2014/main" id="{EC335A39-CDC3-4D78-8F30-9D30A8D78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31" y="3880077"/>
              <a:ext cx="6400739" cy="52342"/>
            </a:xfrm>
            <a:prstGeom prst="rect">
              <a:avLst/>
            </a:prstGeom>
          </p:spPr>
        </p:pic>
        <p:pic>
          <p:nvPicPr>
            <p:cNvPr id="21" name="Picture 20">
              <a:extLst>
                <a:ext uri="{FF2B5EF4-FFF2-40B4-BE49-F238E27FC236}">
                  <a16:creationId xmlns:a16="http://schemas.microsoft.com/office/drawing/2014/main" id="{0FE0EC72-293B-45E8-8081-DD2E7736F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0000">
              <a:off x="1606588" y="3215146"/>
              <a:ext cx="1593626" cy="823000"/>
            </a:xfrm>
            <a:prstGeom prst="rect">
              <a:avLst/>
            </a:prstGeom>
          </p:spPr>
        </p:pic>
        <p:pic>
          <p:nvPicPr>
            <p:cNvPr id="22" name="Picture 21">
              <a:extLst>
                <a:ext uri="{FF2B5EF4-FFF2-40B4-BE49-F238E27FC236}">
                  <a16:creationId xmlns:a16="http://schemas.microsoft.com/office/drawing/2014/main" id="{1C86E1E4-2A41-4E7A-84B3-3F5BDEAA7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60000">
              <a:off x="6025800" y="2862086"/>
              <a:ext cx="1533773" cy="1062419"/>
            </a:xfrm>
            <a:prstGeom prst="rect">
              <a:avLst/>
            </a:prstGeom>
          </p:spPr>
        </p:pic>
      </p:grpSp>
      <p:pic>
        <p:nvPicPr>
          <p:cNvPr id="18" name="Picture 17" hidden="1">
            <a:extLst>
              <a:ext uri="{FF2B5EF4-FFF2-40B4-BE49-F238E27FC236}">
                <a16:creationId xmlns:a16="http://schemas.microsoft.com/office/drawing/2014/main" id="{0785DB0A-D92E-45B2-9B4A-A680CB10A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456" y="2082275"/>
            <a:ext cx="6135088" cy="2693453"/>
          </a:xfrm>
          <a:prstGeom prst="rect">
            <a:avLst/>
          </a:prstGeom>
        </p:spPr>
      </p:pic>
      <p:sp>
        <p:nvSpPr>
          <p:cNvPr id="2" name="Text Placeholder 1"/>
          <p:cNvSpPr>
            <a:spLocks noGrp="1"/>
          </p:cNvSpPr>
          <p:nvPr>
            <p:ph type="body" sz="quarter" idx="11"/>
          </p:nvPr>
        </p:nvSpPr>
        <p:spPr/>
        <p:txBody>
          <a:bodyPr/>
          <a:lstStyle/>
          <a:p>
            <a:r>
              <a:rPr lang="en-US" dirty="0"/>
              <a:t>1.1 Comparisons of quantities and measures – step 1:3</a:t>
            </a:r>
          </a:p>
        </p:txBody>
      </p:sp>
      <p:pic>
        <p:nvPicPr>
          <p:cNvPr id="10" name="Picture 9">
            <a:extLst>
              <a:ext uri="{FF2B5EF4-FFF2-40B4-BE49-F238E27FC236}">
                <a16:creationId xmlns:a16="http://schemas.microsoft.com/office/drawing/2014/main" id="{EF62283A-A67A-4692-BFE3-E87823343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32" y="3727677"/>
            <a:ext cx="6400739" cy="52342"/>
          </a:xfrm>
          <a:prstGeom prst="rect">
            <a:avLst/>
          </a:prstGeom>
        </p:spPr>
      </p:pic>
      <p:pic>
        <p:nvPicPr>
          <p:cNvPr id="12" name="Picture 11">
            <a:extLst>
              <a:ext uri="{FF2B5EF4-FFF2-40B4-BE49-F238E27FC236}">
                <a16:creationId xmlns:a16="http://schemas.microsoft.com/office/drawing/2014/main" id="{679985BA-EAF7-4E2F-9FDB-219CBF1C9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0000">
            <a:off x="2978188" y="1047256"/>
            <a:ext cx="1593626" cy="823000"/>
          </a:xfrm>
          <a:prstGeom prst="rect">
            <a:avLst/>
          </a:prstGeom>
        </p:spPr>
      </p:pic>
      <p:pic>
        <p:nvPicPr>
          <p:cNvPr id="14" name="Picture 13">
            <a:extLst>
              <a:ext uri="{FF2B5EF4-FFF2-40B4-BE49-F238E27FC236}">
                <a16:creationId xmlns:a16="http://schemas.microsoft.com/office/drawing/2014/main" id="{8EAFBEF4-D64D-43E3-A3EA-10352D2FC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60000">
            <a:off x="7397401" y="694197"/>
            <a:ext cx="1533773" cy="1062419"/>
          </a:xfrm>
          <a:prstGeom prst="rect">
            <a:avLst/>
          </a:prstGeom>
        </p:spPr>
      </p:pic>
      <p:pic>
        <p:nvPicPr>
          <p:cNvPr id="19" name="Picture 18">
            <a:extLst>
              <a:ext uri="{FF2B5EF4-FFF2-40B4-BE49-F238E27FC236}">
                <a16:creationId xmlns:a16="http://schemas.microsoft.com/office/drawing/2014/main" id="{3B4C2654-3F46-4F53-BB73-75171A68CC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2701" y="3757487"/>
            <a:ext cx="1174646" cy="1017527"/>
          </a:xfrm>
          <a:prstGeom prst="rect">
            <a:avLst/>
          </a:prstGeom>
        </p:spPr>
      </p:pic>
    </p:spTree>
    <p:extLst>
      <p:ext uri="{BB962C8B-B14F-4D97-AF65-F5344CB8AC3E}">
        <p14:creationId xmlns:p14="http://schemas.microsoft.com/office/powerpoint/2010/main" val="796063194"/>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1.48148E-6 L -5.55556E-7 0.29398 " pathEditMode="relative" rAng="0" ptsTypes="AA">
                                      <p:cBhvr>
                                        <p:cTn id="6" dur="2000" fill="hold"/>
                                        <p:tgtEl>
                                          <p:spTgt spid="12"/>
                                        </p:tgtEl>
                                        <p:attrNameLst>
                                          <p:attrName>ppt_x</p:attrName>
                                          <p:attrName>ppt_y</p:attrName>
                                        </p:attrNameLst>
                                      </p:cBhvr>
                                      <p:rCtr x="0" y="14699"/>
                                    </p:animMotion>
                                  </p:childTnLst>
                                </p:cTn>
                              </p:par>
                              <p:par>
                                <p:cTn id="7" presetID="42" presetClass="path" presetSubtype="0" accel="50000" decel="50000" fill="hold" nodeType="withEffect">
                                  <p:stCondLst>
                                    <p:cond delay="0"/>
                                  </p:stCondLst>
                                  <p:childTnLst>
                                    <p:animMotion origin="layout" path="M 4.72222E-6 -3.7037E-6 L 4.72222E-6 0.29399 " pathEditMode="relative" rAng="0" ptsTypes="AA">
                                      <p:cBhvr>
                                        <p:cTn id="8" dur="2000" fill="hold"/>
                                        <p:tgtEl>
                                          <p:spTgt spid="14"/>
                                        </p:tgtEl>
                                        <p:attrNameLst>
                                          <p:attrName>ppt_x</p:attrName>
                                          <p:attrName>ppt_y</p:attrName>
                                        </p:attrNameLst>
                                      </p:cBhvr>
                                      <p:rCtr x="0" y="14699"/>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4"/>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2000"/>
                            </p:stCondLst>
                            <p:childTnLst>
                              <p:par>
                                <p:cTn id="20" presetID="8" presetClass="emph" presetSubtype="0" fill="hold" nodeType="afterEffect">
                                  <p:stCondLst>
                                    <p:cond delay="0"/>
                                  </p:stCondLst>
                                  <p:childTnLst>
                                    <p:animRot by="-960000">
                                      <p:cBhvr>
                                        <p:cTn id="21"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1:5</a:t>
            </a:r>
          </a:p>
        </p:txBody>
      </p:sp>
      <p:pic>
        <p:nvPicPr>
          <p:cNvPr id="4" name="Picture 3">
            <a:extLst>
              <a:ext uri="{FF2B5EF4-FFF2-40B4-BE49-F238E27FC236}">
                <a16:creationId xmlns:a16="http://schemas.microsoft.com/office/drawing/2014/main" id="{78AAB4F1-0998-4560-A3B0-591A348265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 b="-202"/>
          <a:stretch/>
        </p:blipFill>
        <p:spPr>
          <a:xfrm>
            <a:off x="4254158" y="1727897"/>
            <a:ext cx="3683684" cy="1523630"/>
          </a:xfrm>
          <a:prstGeom prst="rect">
            <a:avLst/>
          </a:prstGeom>
        </p:spPr>
      </p:pic>
      <p:pic>
        <p:nvPicPr>
          <p:cNvPr id="5" name="Picture 4">
            <a:extLst>
              <a:ext uri="{FF2B5EF4-FFF2-40B4-BE49-F238E27FC236}">
                <a16:creationId xmlns:a16="http://schemas.microsoft.com/office/drawing/2014/main" id="{85BA5801-BC39-4BE3-8334-3C6AF23F77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a:stretch/>
        </p:blipFill>
        <p:spPr>
          <a:xfrm>
            <a:off x="4260406" y="4087616"/>
            <a:ext cx="3671191" cy="1523630"/>
          </a:xfrm>
          <a:prstGeom prst="rect">
            <a:avLst/>
          </a:prstGeom>
        </p:spPr>
      </p:pic>
    </p:spTree>
    <p:extLst>
      <p:ext uri="{BB962C8B-B14F-4D97-AF65-F5344CB8AC3E}">
        <p14:creationId xmlns:p14="http://schemas.microsoft.com/office/powerpoint/2010/main" val="243570647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20633508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count a set of objects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42348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 Comparison of quantities and measures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76887723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96873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4903907"/>
          </a:xfrm>
          <a:prstGeom prst="rect">
            <a:avLst/>
          </a:prstGeom>
          <a:noFill/>
        </p:spPr>
        <p:txBody>
          <a:bodyPr wrap="square">
            <a:spAutoFit/>
          </a:bodyPr>
          <a:lstStyle/>
          <a:p>
            <a:pPr>
              <a:spcBef>
                <a:spcPts val="1200"/>
              </a:spcBef>
              <a:spcAft>
                <a:spcPts val="300"/>
              </a:spcAft>
            </a:pPr>
            <a:r>
              <a:rPr lang="en-GB"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1NPV-1 Page 18</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7"/>
              </a:rPr>
              <a:t>1NPV-2 Page 20</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Previous Experience</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latin typeface="Arial" panose="020B0604020202020204" pitchFamily="34" charset="0"/>
                <a:ea typeface="Calibri" panose="020F0502020204030204" pitchFamily="34" charset="0"/>
              </a:rPr>
              <a:t>If the children have the following previous experience, contained in the same </a:t>
            </a:r>
            <a:r>
              <a:rPr lang="en-GB" sz="1600" dirty="0" err="1">
                <a:solidFill>
                  <a:srgbClr val="595959"/>
                </a:solidFill>
                <a:latin typeface="Arial" panose="020B0604020202020204" pitchFamily="34" charset="0"/>
                <a:ea typeface="Calibri" panose="020F0502020204030204" pitchFamily="34" charset="0"/>
              </a:rPr>
              <a:t>DfE</a:t>
            </a:r>
            <a:r>
              <a:rPr lang="en-GB" sz="1600" dirty="0">
                <a:solidFill>
                  <a:srgbClr val="595959"/>
                </a:solidFill>
                <a:latin typeface="Arial" panose="020B0604020202020204" pitchFamily="34" charset="0"/>
                <a:ea typeface="Calibri" panose="020F0502020204030204" pitchFamily="34" charset="0"/>
              </a:rPr>
              <a:t> guidance document as above, they will be ready to start this unit.</a:t>
            </a:r>
          </a:p>
          <a:p>
            <a:endParaRPr lang="en-GB" sz="1600" dirty="0">
              <a:solidFill>
                <a:srgbClr val="595959"/>
              </a:solidFill>
              <a:latin typeface="Arial" panose="020B0604020202020204" pitchFamily="34" charset="0"/>
              <a:ea typeface="Calibri" panose="020F0502020204030204" pitchFamily="34" charset="0"/>
            </a:endParaRPr>
          </a:p>
          <a:p>
            <a:pPr marL="285750" indent="-285750">
              <a:buClr>
                <a:schemeClr val="tx1">
                  <a:lumMod val="65000"/>
                  <a:lumOff val="35000"/>
                </a:schemeClr>
              </a:buClr>
              <a:buFont typeface="Arial" panose="020B0604020202020204" pitchFamily="34" charset="0"/>
              <a:buChar char="•"/>
            </a:pPr>
            <a:r>
              <a:rPr lang="en-GB" sz="1600" dirty="0">
                <a:solidFill>
                  <a:srgbClr val="595959"/>
                </a:solidFill>
                <a:latin typeface="Arial" panose="020B0604020202020204" pitchFamily="34" charset="0"/>
                <a:ea typeface="Calibri" panose="020F0502020204030204" pitchFamily="34" charset="0"/>
              </a:rPr>
              <a:t>Previous experience prior to </a:t>
            </a:r>
            <a:r>
              <a:rPr lang="en-GB" sz="1600" dirty="0">
                <a:solidFill>
                  <a:srgbClr val="595959"/>
                </a:solidFill>
                <a:latin typeface="Arial" panose="020B0604020202020204" pitchFamily="34" charset="0"/>
                <a:ea typeface="Calibri" panose="020F0502020204030204" pitchFamily="34" charset="0"/>
                <a:hlinkClick r:id="rId8"/>
              </a:rPr>
              <a:t>1NPV-1 Page 16</a:t>
            </a:r>
            <a:endParaRPr lang="en-GB" sz="1600" dirty="0">
              <a:solidFill>
                <a:srgbClr val="595959"/>
              </a:solidFill>
              <a:latin typeface="Arial" panose="020B0604020202020204" pitchFamily="34" charset="0"/>
              <a:ea typeface="Calibri" panose="020F0502020204030204" pitchFamily="34" charset="0"/>
            </a:endParaRPr>
          </a:p>
          <a:p>
            <a:pPr marL="285750" indent="-285750">
              <a:buClr>
                <a:schemeClr val="tx1">
                  <a:lumMod val="65000"/>
                  <a:lumOff val="35000"/>
                </a:schemeClr>
              </a:buClr>
              <a:buFont typeface="Arial" panose="020B0604020202020204" pitchFamily="34" charset="0"/>
              <a:buChar char="•"/>
            </a:pPr>
            <a:r>
              <a:rPr lang="en-GB" sz="1600" dirty="0">
                <a:solidFill>
                  <a:srgbClr val="595959"/>
                </a:solidFill>
                <a:latin typeface="Arial" panose="020B0604020202020204" pitchFamily="34" charset="0"/>
                <a:ea typeface="Calibri" panose="020F0502020204030204" pitchFamily="34" charset="0"/>
              </a:rPr>
              <a:t>Previous experience prior to </a:t>
            </a:r>
            <a:r>
              <a:rPr lang="en-GB" sz="1600" dirty="0">
                <a:solidFill>
                  <a:srgbClr val="595959"/>
                </a:solidFill>
                <a:latin typeface="Arial" panose="020B0604020202020204" pitchFamily="34" charset="0"/>
                <a:ea typeface="Calibri" panose="020F0502020204030204" pitchFamily="34" charset="0"/>
                <a:hlinkClick r:id="rId8"/>
              </a:rPr>
              <a:t>1NPV-2 Page 16</a:t>
            </a:r>
            <a:endParaRPr lang="en-GB" sz="1600" dirty="0">
              <a:solidFill>
                <a:srgbClr val="595959"/>
              </a:solidFill>
              <a:latin typeface="Arial" panose="020B0604020202020204" pitchFamily="34" charset="0"/>
              <a:ea typeface="Calibri" panose="020F0502020204030204" pitchFamily="34" charset="0"/>
            </a:endParaRPr>
          </a:p>
          <a:p>
            <a:pPr>
              <a:spcAft>
                <a:spcPts val="800"/>
              </a:spcAft>
            </a:pPr>
            <a:r>
              <a:rPr lang="en-GB" sz="105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Clr>
                <a:schemeClr val="tx1">
                  <a:lumMod val="65000"/>
                  <a:lumOff val="35000"/>
                </a:schemeClr>
              </a:buClr>
              <a:buFont typeface="Arial" panose="020B0604020202020204" pitchFamily="34" charset="0"/>
              <a:buChar char="•"/>
            </a:pPr>
            <a:endParaRPr lang="en-GB" sz="1600" dirty="0">
              <a:solidFill>
                <a:srgbClr val="595959"/>
              </a:solidFill>
              <a:latin typeface="Arial" panose="020B0604020202020204" pitchFamily="34" charset="0"/>
              <a:ea typeface="Calibri" panose="020F050202020403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2:1</a:t>
            </a:r>
          </a:p>
        </p:txBody>
      </p:sp>
      <p:pic>
        <p:nvPicPr>
          <p:cNvPr id="6" name="Picture 5">
            <a:extLst>
              <a:ext uri="{FF2B5EF4-FFF2-40B4-BE49-F238E27FC236}">
                <a16:creationId xmlns:a16="http://schemas.microsoft.com/office/drawing/2014/main" id="{E420DA58-CD44-476B-982B-55B38BE1C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507" y="4300632"/>
            <a:ext cx="404017" cy="703291"/>
          </a:xfrm>
          <a:prstGeom prst="rect">
            <a:avLst/>
          </a:prstGeom>
        </p:spPr>
      </p:pic>
      <p:pic>
        <p:nvPicPr>
          <p:cNvPr id="8" name="Picture 7">
            <a:extLst>
              <a:ext uri="{FF2B5EF4-FFF2-40B4-BE49-F238E27FC236}">
                <a16:creationId xmlns:a16="http://schemas.microsoft.com/office/drawing/2014/main" id="{6CA3A167-ED52-4AB4-8A78-27BFF7694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759" y="4053732"/>
            <a:ext cx="404017" cy="950191"/>
          </a:xfrm>
          <a:prstGeom prst="rect">
            <a:avLst/>
          </a:prstGeom>
        </p:spPr>
      </p:pic>
      <p:pic>
        <p:nvPicPr>
          <p:cNvPr id="10" name="Picture 9">
            <a:extLst>
              <a:ext uri="{FF2B5EF4-FFF2-40B4-BE49-F238E27FC236}">
                <a16:creationId xmlns:a16="http://schemas.microsoft.com/office/drawing/2014/main" id="{0D59951D-4E78-45F7-A4AB-70361E73A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338" y="3724532"/>
            <a:ext cx="418982" cy="1279390"/>
          </a:xfrm>
          <a:prstGeom prst="rect">
            <a:avLst/>
          </a:prstGeom>
        </p:spPr>
      </p:pic>
      <p:pic>
        <p:nvPicPr>
          <p:cNvPr id="12" name="Picture 11">
            <a:extLst>
              <a:ext uri="{FF2B5EF4-FFF2-40B4-BE49-F238E27FC236}">
                <a16:creationId xmlns:a16="http://schemas.microsoft.com/office/drawing/2014/main" id="{E9A448DA-5093-4F68-A484-FCA1FFCAB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7080" y="3530006"/>
            <a:ext cx="426463" cy="1473917"/>
          </a:xfrm>
          <a:prstGeom prst="rect">
            <a:avLst/>
          </a:prstGeom>
        </p:spPr>
      </p:pic>
      <p:pic>
        <p:nvPicPr>
          <p:cNvPr id="14" name="Picture 13">
            <a:extLst>
              <a:ext uri="{FF2B5EF4-FFF2-40B4-BE49-F238E27FC236}">
                <a16:creationId xmlns:a16="http://schemas.microsoft.com/office/drawing/2014/main" id="{48625153-42D4-4DEC-B795-754C46817E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7118" y="3327996"/>
            <a:ext cx="658400" cy="1675926"/>
          </a:xfrm>
          <a:prstGeom prst="rect">
            <a:avLst/>
          </a:prstGeom>
        </p:spPr>
      </p:pic>
      <p:pic>
        <p:nvPicPr>
          <p:cNvPr id="16" name="Picture 15">
            <a:extLst>
              <a:ext uri="{FF2B5EF4-FFF2-40B4-BE49-F238E27FC236}">
                <a16:creationId xmlns:a16="http://schemas.microsoft.com/office/drawing/2014/main" id="{350B2C63-FA25-410E-935A-F2D73A30EA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9507" y="3058650"/>
            <a:ext cx="576099" cy="1945273"/>
          </a:xfrm>
          <a:prstGeom prst="rect">
            <a:avLst/>
          </a:prstGeom>
        </p:spPr>
      </p:pic>
      <p:pic>
        <p:nvPicPr>
          <p:cNvPr id="18" name="Picture 17">
            <a:extLst>
              <a:ext uri="{FF2B5EF4-FFF2-40B4-BE49-F238E27FC236}">
                <a16:creationId xmlns:a16="http://schemas.microsoft.com/office/drawing/2014/main" id="{ACFFD739-19F2-4D2F-8CE7-6992EDF3EF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9967" y="2714486"/>
            <a:ext cx="598545" cy="2289436"/>
          </a:xfrm>
          <a:prstGeom prst="rect">
            <a:avLst/>
          </a:prstGeom>
        </p:spPr>
      </p:pic>
      <p:pic>
        <p:nvPicPr>
          <p:cNvPr id="20" name="Picture 19">
            <a:extLst>
              <a:ext uri="{FF2B5EF4-FFF2-40B4-BE49-F238E27FC236}">
                <a16:creationId xmlns:a16="http://schemas.microsoft.com/office/drawing/2014/main" id="{794AFA0F-65C1-406B-B148-5D915CA37E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2655" y="2564850"/>
            <a:ext cx="658400" cy="2439072"/>
          </a:xfrm>
          <a:prstGeom prst="rect">
            <a:avLst/>
          </a:prstGeom>
        </p:spPr>
      </p:pic>
      <p:pic>
        <p:nvPicPr>
          <p:cNvPr id="22" name="Picture 21">
            <a:extLst>
              <a:ext uri="{FF2B5EF4-FFF2-40B4-BE49-F238E27FC236}">
                <a16:creationId xmlns:a16="http://schemas.microsoft.com/office/drawing/2014/main" id="{2EC37CA8-93A9-4FCC-ACF0-FEF0680B8C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5565" y="2302986"/>
            <a:ext cx="478836" cy="2700936"/>
          </a:xfrm>
          <a:prstGeom prst="rect">
            <a:avLst/>
          </a:prstGeom>
        </p:spPr>
      </p:pic>
      <p:pic>
        <p:nvPicPr>
          <p:cNvPr id="24" name="Picture 23">
            <a:extLst>
              <a:ext uri="{FF2B5EF4-FFF2-40B4-BE49-F238E27FC236}">
                <a16:creationId xmlns:a16="http://schemas.microsoft.com/office/drawing/2014/main" id="{D76B0791-2D65-4D56-B90E-F4B74082A3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56968" y="2063568"/>
            <a:ext cx="935226" cy="2940354"/>
          </a:xfrm>
          <a:prstGeom prst="rect">
            <a:avLst/>
          </a:prstGeom>
        </p:spPr>
      </p:pic>
      <p:sp>
        <p:nvSpPr>
          <p:cNvPr id="3" name="TextBox 2"/>
          <p:cNvSpPr txBox="1"/>
          <p:nvPr/>
        </p:nvSpPr>
        <p:spPr bwMode="auto">
          <a:xfrm>
            <a:off x="3695701" y="6171994"/>
            <a:ext cx="48006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i="1" dirty="0">
                <a:solidFill>
                  <a:srgbClr val="FFFFFF">
                    <a:lumMod val="50000"/>
                  </a:srgbClr>
                </a:solidFill>
                <a:latin typeface="Myriad Pro" panose="020B0503030403020204" pitchFamily="34" charset="0"/>
              </a:rPr>
              <a:t>Images © 2017 Alphablocks Ltd. All Rights Reserved.</a:t>
            </a:r>
          </a:p>
          <a:p>
            <a:pPr algn="ctr" fontAlgn="base">
              <a:spcBef>
                <a:spcPct val="20000"/>
              </a:spcBef>
              <a:spcAft>
                <a:spcPct val="0"/>
              </a:spcAft>
              <a:buClr>
                <a:srgbClr val="82CBDD"/>
              </a:buClr>
            </a:pPr>
            <a:endParaRPr lang="en-GB" sz="1500" i="1" dirty="0">
              <a:solidFill>
                <a:srgbClr val="FFFFFF">
                  <a:lumMod val="50000"/>
                </a:srgbClr>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1259571717"/>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2:1</a:t>
            </a:r>
          </a:p>
        </p:txBody>
      </p:sp>
      <p:grpSp>
        <p:nvGrpSpPr>
          <p:cNvPr id="4" name="Group 3">
            <a:extLst>
              <a:ext uri="{FF2B5EF4-FFF2-40B4-BE49-F238E27FC236}">
                <a16:creationId xmlns:a16="http://schemas.microsoft.com/office/drawing/2014/main" id="{5185F022-B1EA-4200-BC3C-630360B8EC2A}"/>
              </a:ext>
            </a:extLst>
          </p:cNvPr>
          <p:cNvGrpSpPr/>
          <p:nvPr/>
        </p:nvGrpSpPr>
        <p:grpSpPr>
          <a:xfrm>
            <a:off x="4412540" y="4795272"/>
            <a:ext cx="356188" cy="794019"/>
            <a:chOff x="2888540" y="4795271"/>
            <a:chExt cx="356188" cy="794019"/>
          </a:xfrm>
        </p:grpSpPr>
        <p:pic>
          <p:nvPicPr>
            <p:cNvPr id="24" name="Picture 23">
              <a:extLst>
                <a:ext uri="{FF2B5EF4-FFF2-40B4-BE49-F238E27FC236}">
                  <a16:creationId xmlns:a16="http://schemas.microsoft.com/office/drawing/2014/main" id="{02F058F0-78F7-40EA-9885-9493704452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93127" y="4795271"/>
              <a:ext cx="349151" cy="389902"/>
            </a:xfrm>
            <a:prstGeom prst="rect">
              <a:avLst/>
            </a:prstGeom>
          </p:spPr>
        </p:pic>
        <p:sp>
          <p:nvSpPr>
            <p:cNvPr id="3" name="TextBox 2">
              <a:extLst>
                <a:ext uri="{FF2B5EF4-FFF2-40B4-BE49-F238E27FC236}">
                  <a16:creationId xmlns:a16="http://schemas.microsoft.com/office/drawing/2014/main" id="{3C0066CB-B8D0-462B-A728-68763C9DB7C7}"/>
                </a:ext>
              </a:extLst>
            </p:cNvPr>
            <p:cNvSpPr txBox="1"/>
            <p:nvPr/>
          </p:nvSpPr>
          <p:spPr bwMode="auto">
            <a:xfrm>
              <a:off x="2888540"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a:t>
              </a:r>
            </a:p>
          </p:txBody>
        </p:sp>
      </p:grpSp>
      <p:grpSp>
        <p:nvGrpSpPr>
          <p:cNvPr id="8" name="Group 7">
            <a:extLst>
              <a:ext uri="{FF2B5EF4-FFF2-40B4-BE49-F238E27FC236}">
                <a16:creationId xmlns:a16="http://schemas.microsoft.com/office/drawing/2014/main" id="{FB309FEF-D7E9-47B6-8EB8-9754C7F1FEA6}"/>
              </a:ext>
            </a:extLst>
          </p:cNvPr>
          <p:cNvGrpSpPr/>
          <p:nvPr/>
        </p:nvGrpSpPr>
        <p:grpSpPr>
          <a:xfrm>
            <a:off x="4750482" y="4421180"/>
            <a:ext cx="356188" cy="1168111"/>
            <a:chOff x="3226482" y="4421179"/>
            <a:chExt cx="356188" cy="1168111"/>
          </a:xfrm>
        </p:grpSpPr>
        <p:pic>
          <p:nvPicPr>
            <p:cNvPr id="28" name="Picture 27">
              <a:extLst>
                <a:ext uri="{FF2B5EF4-FFF2-40B4-BE49-F238E27FC236}">
                  <a16:creationId xmlns:a16="http://schemas.microsoft.com/office/drawing/2014/main" id="{11368B87-35BB-4C87-828D-1EB0BCEA16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29998" y="4421179"/>
              <a:ext cx="349151" cy="763994"/>
            </a:xfrm>
            <a:prstGeom prst="rect">
              <a:avLst/>
            </a:prstGeom>
          </p:spPr>
        </p:pic>
        <p:sp>
          <p:nvSpPr>
            <p:cNvPr id="14" name="TextBox 13">
              <a:extLst>
                <a:ext uri="{FF2B5EF4-FFF2-40B4-BE49-F238E27FC236}">
                  <a16:creationId xmlns:a16="http://schemas.microsoft.com/office/drawing/2014/main" id="{2D3A5E67-D2F3-4812-97D2-2B945E855A55}"/>
                </a:ext>
              </a:extLst>
            </p:cNvPr>
            <p:cNvSpPr txBox="1"/>
            <p:nvPr/>
          </p:nvSpPr>
          <p:spPr bwMode="auto">
            <a:xfrm>
              <a:off x="3226482"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a:t>
              </a:r>
            </a:p>
          </p:txBody>
        </p:sp>
      </p:grpSp>
      <p:grpSp>
        <p:nvGrpSpPr>
          <p:cNvPr id="9" name="Group 8">
            <a:extLst>
              <a:ext uri="{FF2B5EF4-FFF2-40B4-BE49-F238E27FC236}">
                <a16:creationId xmlns:a16="http://schemas.microsoft.com/office/drawing/2014/main" id="{F281E19F-58D8-4BF2-A9B2-B1CB7B36E783}"/>
              </a:ext>
            </a:extLst>
          </p:cNvPr>
          <p:cNvGrpSpPr/>
          <p:nvPr/>
        </p:nvGrpSpPr>
        <p:grpSpPr>
          <a:xfrm>
            <a:off x="5084853" y="4047090"/>
            <a:ext cx="356188" cy="1542201"/>
            <a:chOff x="3560853" y="4047089"/>
            <a:chExt cx="356188" cy="1542201"/>
          </a:xfrm>
        </p:grpSpPr>
        <p:pic>
          <p:nvPicPr>
            <p:cNvPr id="32" name="Picture 31">
              <a:extLst>
                <a:ext uri="{FF2B5EF4-FFF2-40B4-BE49-F238E27FC236}">
                  <a16:creationId xmlns:a16="http://schemas.microsoft.com/office/drawing/2014/main" id="{5B945EDD-E284-4FAD-8A85-6070B3E051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66869" y="4047089"/>
              <a:ext cx="349151" cy="1138084"/>
            </a:xfrm>
            <a:prstGeom prst="rect">
              <a:avLst/>
            </a:prstGeom>
          </p:spPr>
        </p:pic>
        <p:sp>
          <p:nvSpPr>
            <p:cNvPr id="15" name="TextBox 14">
              <a:extLst>
                <a:ext uri="{FF2B5EF4-FFF2-40B4-BE49-F238E27FC236}">
                  <a16:creationId xmlns:a16="http://schemas.microsoft.com/office/drawing/2014/main" id="{4762A581-0413-4DCD-90AF-D58C68290331}"/>
                </a:ext>
              </a:extLst>
            </p:cNvPr>
            <p:cNvSpPr txBox="1"/>
            <p:nvPr/>
          </p:nvSpPr>
          <p:spPr bwMode="auto">
            <a:xfrm>
              <a:off x="3560853"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grpSp>
      <p:grpSp>
        <p:nvGrpSpPr>
          <p:cNvPr id="10" name="Group 9">
            <a:extLst>
              <a:ext uri="{FF2B5EF4-FFF2-40B4-BE49-F238E27FC236}">
                <a16:creationId xmlns:a16="http://schemas.microsoft.com/office/drawing/2014/main" id="{82EFE1A2-133D-4CD8-B7B6-541D769A89AA}"/>
              </a:ext>
            </a:extLst>
          </p:cNvPr>
          <p:cNvGrpSpPr/>
          <p:nvPr/>
        </p:nvGrpSpPr>
        <p:grpSpPr>
          <a:xfrm>
            <a:off x="5421602" y="3672998"/>
            <a:ext cx="356188" cy="1916292"/>
            <a:chOff x="3897602" y="3672998"/>
            <a:chExt cx="356188" cy="1916292"/>
          </a:xfrm>
        </p:grpSpPr>
        <p:pic>
          <p:nvPicPr>
            <p:cNvPr id="36" name="Picture 35">
              <a:extLst>
                <a:ext uri="{FF2B5EF4-FFF2-40B4-BE49-F238E27FC236}">
                  <a16:creationId xmlns:a16="http://schemas.microsoft.com/office/drawing/2014/main" id="{D3E24F2C-4252-4426-9568-135AB5DD28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03740" y="3672998"/>
              <a:ext cx="349151" cy="1512175"/>
            </a:xfrm>
            <a:prstGeom prst="rect">
              <a:avLst/>
            </a:prstGeom>
          </p:spPr>
        </p:pic>
        <p:sp>
          <p:nvSpPr>
            <p:cNvPr id="16" name="TextBox 15">
              <a:extLst>
                <a:ext uri="{FF2B5EF4-FFF2-40B4-BE49-F238E27FC236}">
                  <a16:creationId xmlns:a16="http://schemas.microsoft.com/office/drawing/2014/main" id="{063F2630-908C-4640-A284-1EEF5DC36CF5}"/>
                </a:ext>
              </a:extLst>
            </p:cNvPr>
            <p:cNvSpPr txBox="1"/>
            <p:nvPr/>
          </p:nvSpPr>
          <p:spPr bwMode="auto">
            <a:xfrm>
              <a:off x="3897602"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a:t>
              </a:r>
            </a:p>
          </p:txBody>
        </p:sp>
      </p:grpSp>
      <p:grpSp>
        <p:nvGrpSpPr>
          <p:cNvPr id="11" name="Group 10">
            <a:extLst>
              <a:ext uri="{FF2B5EF4-FFF2-40B4-BE49-F238E27FC236}">
                <a16:creationId xmlns:a16="http://schemas.microsoft.com/office/drawing/2014/main" id="{F98D56E4-37C0-46D8-8233-07B830B6FA63}"/>
              </a:ext>
            </a:extLst>
          </p:cNvPr>
          <p:cNvGrpSpPr/>
          <p:nvPr/>
        </p:nvGrpSpPr>
        <p:grpSpPr>
          <a:xfrm>
            <a:off x="5758353" y="3294750"/>
            <a:ext cx="356188" cy="2294540"/>
            <a:chOff x="4234353" y="3294750"/>
            <a:chExt cx="356188" cy="2294540"/>
          </a:xfrm>
        </p:grpSpPr>
        <p:pic>
          <p:nvPicPr>
            <p:cNvPr id="40" name="Picture 39">
              <a:extLst>
                <a:ext uri="{FF2B5EF4-FFF2-40B4-BE49-F238E27FC236}">
                  <a16:creationId xmlns:a16="http://schemas.microsoft.com/office/drawing/2014/main" id="{76384B12-267C-42A7-B57A-2D15AB06354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40611" y="3294750"/>
              <a:ext cx="349151" cy="1899947"/>
            </a:xfrm>
            <a:prstGeom prst="rect">
              <a:avLst/>
            </a:prstGeom>
          </p:spPr>
        </p:pic>
        <p:sp>
          <p:nvSpPr>
            <p:cNvPr id="17" name="TextBox 16">
              <a:extLst>
                <a:ext uri="{FF2B5EF4-FFF2-40B4-BE49-F238E27FC236}">
                  <a16:creationId xmlns:a16="http://schemas.microsoft.com/office/drawing/2014/main" id="{BEF868C9-7BAF-4103-A3F7-E84567284B24}"/>
                </a:ext>
              </a:extLst>
            </p:cNvPr>
            <p:cNvSpPr txBox="1"/>
            <p:nvPr/>
          </p:nvSpPr>
          <p:spPr bwMode="auto">
            <a:xfrm>
              <a:off x="4234353"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grpSp>
      <p:grpSp>
        <p:nvGrpSpPr>
          <p:cNvPr id="12" name="Group 11">
            <a:extLst>
              <a:ext uri="{FF2B5EF4-FFF2-40B4-BE49-F238E27FC236}">
                <a16:creationId xmlns:a16="http://schemas.microsoft.com/office/drawing/2014/main" id="{72C6AA41-2524-4601-82BD-F7AF330044E0}"/>
              </a:ext>
            </a:extLst>
          </p:cNvPr>
          <p:cNvGrpSpPr/>
          <p:nvPr/>
        </p:nvGrpSpPr>
        <p:grpSpPr>
          <a:xfrm>
            <a:off x="6095104" y="2920660"/>
            <a:ext cx="356188" cy="2668630"/>
            <a:chOff x="4571104" y="2920660"/>
            <a:chExt cx="356188" cy="2668630"/>
          </a:xfrm>
        </p:grpSpPr>
        <p:pic>
          <p:nvPicPr>
            <p:cNvPr id="44" name="Picture 43">
              <a:extLst>
                <a:ext uri="{FF2B5EF4-FFF2-40B4-BE49-F238E27FC236}">
                  <a16:creationId xmlns:a16="http://schemas.microsoft.com/office/drawing/2014/main" id="{24F3B103-7437-4D7A-B1F1-90F46BAF36A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77482" y="2920660"/>
              <a:ext cx="349151" cy="2264513"/>
            </a:xfrm>
            <a:prstGeom prst="rect">
              <a:avLst/>
            </a:prstGeom>
          </p:spPr>
        </p:pic>
        <p:sp>
          <p:nvSpPr>
            <p:cNvPr id="18" name="TextBox 17">
              <a:extLst>
                <a:ext uri="{FF2B5EF4-FFF2-40B4-BE49-F238E27FC236}">
                  <a16:creationId xmlns:a16="http://schemas.microsoft.com/office/drawing/2014/main" id="{8B8F763F-55EA-4615-ACD0-E26C51681508}"/>
                </a:ext>
              </a:extLst>
            </p:cNvPr>
            <p:cNvSpPr txBox="1"/>
            <p:nvPr/>
          </p:nvSpPr>
          <p:spPr bwMode="auto">
            <a:xfrm>
              <a:off x="4571104"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grpSp>
      <p:grpSp>
        <p:nvGrpSpPr>
          <p:cNvPr id="13" name="Group 12">
            <a:extLst>
              <a:ext uri="{FF2B5EF4-FFF2-40B4-BE49-F238E27FC236}">
                <a16:creationId xmlns:a16="http://schemas.microsoft.com/office/drawing/2014/main" id="{514FBA00-2522-41FA-AF88-48B0611F6F5C}"/>
              </a:ext>
            </a:extLst>
          </p:cNvPr>
          <p:cNvGrpSpPr/>
          <p:nvPr/>
        </p:nvGrpSpPr>
        <p:grpSpPr>
          <a:xfrm>
            <a:off x="6434228" y="2546570"/>
            <a:ext cx="356188" cy="3042721"/>
            <a:chOff x="4910228" y="2546569"/>
            <a:chExt cx="356188" cy="3042721"/>
          </a:xfrm>
        </p:grpSpPr>
        <p:pic>
          <p:nvPicPr>
            <p:cNvPr id="67" name="Picture 66">
              <a:extLst>
                <a:ext uri="{FF2B5EF4-FFF2-40B4-BE49-F238E27FC236}">
                  <a16:creationId xmlns:a16="http://schemas.microsoft.com/office/drawing/2014/main" id="{54E3007F-6E65-4502-A074-A7548F5898F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914353" y="2546569"/>
              <a:ext cx="349151" cy="2638604"/>
            </a:xfrm>
            <a:prstGeom prst="rect">
              <a:avLst/>
            </a:prstGeom>
          </p:spPr>
        </p:pic>
        <p:sp>
          <p:nvSpPr>
            <p:cNvPr id="19" name="TextBox 18">
              <a:extLst>
                <a:ext uri="{FF2B5EF4-FFF2-40B4-BE49-F238E27FC236}">
                  <a16:creationId xmlns:a16="http://schemas.microsoft.com/office/drawing/2014/main" id="{D13970AE-5D8A-4525-B8D6-6B499D9B63F2}"/>
                </a:ext>
              </a:extLst>
            </p:cNvPr>
            <p:cNvSpPr txBox="1"/>
            <p:nvPr/>
          </p:nvSpPr>
          <p:spPr bwMode="auto">
            <a:xfrm>
              <a:off x="4910228"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7</a:t>
              </a:r>
            </a:p>
          </p:txBody>
        </p:sp>
      </p:grpSp>
      <p:grpSp>
        <p:nvGrpSpPr>
          <p:cNvPr id="23" name="Group 22">
            <a:extLst>
              <a:ext uri="{FF2B5EF4-FFF2-40B4-BE49-F238E27FC236}">
                <a16:creationId xmlns:a16="http://schemas.microsoft.com/office/drawing/2014/main" id="{20963C4B-F6D4-49F8-9FF6-9B77FCA8B275}"/>
              </a:ext>
            </a:extLst>
          </p:cNvPr>
          <p:cNvGrpSpPr/>
          <p:nvPr/>
        </p:nvGrpSpPr>
        <p:grpSpPr>
          <a:xfrm>
            <a:off x="6767413" y="2172478"/>
            <a:ext cx="356962" cy="3416812"/>
            <a:chOff x="5243413" y="2172478"/>
            <a:chExt cx="356962" cy="3416812"/>
          </a:xfrm>
        </p:grpSpPr>
        <p:pic>
          <p:nvPicPr>
            <p:cNvPr id="69" name="Picture 68">
              <a:extLst>
                <a:ext uri="{FF2B5EF4-FFF2-40B4-BE49-F238E27FC236}">
                  <a16:creationId xmlns:a16="http://schemas.microsoft.com/office/drawing/2014/main" id="{D927DE04-45D2-4846-95AF-DC5BB1D5000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251224" y="2172478"/>
              <a:ext cx="349151" cy="3012695"/>
            </a:xfrm>
            <a:prstGeom prst="rect">
              <a:avLst/>
            </a:prstGeom>
          </p:spPr>
        </p:pic>
        <p:sp>
          <p:nvSpPr>
            <p:cNvPr id="20" name="TextBox 19">
              <a:extLst>
                <a:ext uri="{FF2B5EF4-FFF2-40B4-BE49-F238E27FC236}">
                  <a16:creationId xmlns:a16="http://schemas.microsoft.com/office/drawing/2014/main" id="{9B505C7A-736F-46B3-B693-BFDE891C7933}"/>
                </a:ext>
              </a:extLst>
            </p:cNvPr>
            <p:cNvSpPr txBox="1"/>
            <p:nvPr/>
          </p:nvSpPr>
          <p:spPr bwMode="auto">
            <a:xfrm>
              <a:off x="5243413"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8</a:t>
              </a:r>
            </a:p>
          </p:txBody>
        </p:sp>
      </p:grpSp>
      <p:grpSp>
        <p:nvGrpSpPr>
          <p:cNvPr id="25" name="Group 24">
            <a:extLst>
              <a:ext uri="{FF2B5EF4-FFF2-40B4-BE49-F238E27FC236}">
                <a16:creationId xmlns:a16="http://schemas.microsoft.com/office/drawing/2014/main" id="{EF37C6E7-CCD1-4394-8833-7009EDB2CC11}"/>
              </a:ext>
            </a:extLst>
          </p:cNvPr>
          <p:cNvGrpSpPr/>
          <p:nvPr/>
        </p:nvGrpSpPr>
        <p:grpSpPr>
          <a:xfrm>
            <a:off x="7107734" y="1794232"/>
            <a:ext cx="356188" cy="3795059"/>
            <a:chOff x="5583734" y="1794231"/>
            <a:chExt cx="356188" cy="3795059"/>
          </a:xfrm>
        </p:grpSpPr>
        <p:pic>
          <p:nvPicPr>
            <p:cNvPr id="71" name="Picture 70">
              <a:extLst>
                <a:ext uri="{FF2B5EF4-FFF2-40B4-BE49-F238E27FC236}">
                  <a16:creationId xmlns:a16="http://schemas.microsoft.com/office/drawing/2014/main" id="{386DD8FB-5C6D-4EC9-93D7-4DB5ABA151D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588095" y="1794231"/>
              <a:ext cx="349151" cy="3390942"/>
            </a:xfrm>
            <a:prstGeom prst="rect">
              <a:avLst/>
            </a:prstGeom>
          </p:spPr>
        </p:pic>
        <p:sp>
          <p:nvSpPr>
            <p:cNvPr id="21" name="TextBox 20">
              <a:extLst>
                <a:ext uri="{FF2B5EF4-FFF2-40B4-BE49-F238E27FC236}">
                  <a16:creationId xmlns:a16="http://schemas.microsoft.com/office/drawing/2014/main" id="{1CD2AAA7-E3D4-4EFC-8121-A2BE81457B13}"/>
                </a:ext>
              </a:extLst>
            </p:cNvPr>
            <p:cNvSpPr txBox="1"/>
            <p:nvPr/>
          </p:nvSpPr>
          <p:spPr bwMode="auto">
            <a:xfrm>
              <a:off x="5583734" y="51276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9</a:t>
              </a:r>
            </a:p>
          </p:txBody>
        </p:sp>
      </p:grpSp>
      <p:grpSp>
        <p:nvGrpSpPr>
          <p:cNvPr id="26" name="Group 25">
            <a:extLst>
              <a:ext uri="{FF2B5EF4-FFF2-40B4-BE49-F238E27FC236}">
                <a16:creationId xmlns:a16="http://schemas.microsoft.com/office/drawing/2014/main" id="{B71B0660-FE02-4301-9733-E6B17E1E4647}"/>
              </a:ext>
            </a:extLst>
          </p:cNvPr>
          <p:cNvGrpSpPr/>
          <p:nvPr/>
        </p:nvGrpSpPr>
        <p:grpSpPr>
          <a:xfrm>
            <a:off x="7361065" y="1420140"/>
            <a:ext cx="527710" cy="4169150"/>
            <a:chOff x="5837065" y="1420140"/>
            <a:chExt cx="527710" cy="4169150"/>
          </a:xfrm>
        </p:grpSpPr>
        <p:pic>
          <p:nvPicPr>
            <p:cNvPr id="73" name="Picture 72">
              <a:extLst>
                <a:ext uri="{FF2B5EF4-FFF2-40B4-BE49-F238E27FC236}">
                  <a16:creationId xmlns:a16="http://schemas.microsoft.com/office/drawing/2014/main" id="{15FD8DBF-26EB-42D3-8490-7B195BA2848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924970" y="1420140"/>
              <a:ext cx="349151" cy="3765033"/>
            </a:xfrm>
            <a:prstGeom prst="rect">
              <a:avLst/>
            </a:prstGeom>
          </p:spPr>
        </p:pic>
        <p:sp>
          <p:nvSpPr>
            <p:cNvPr id="22" name="TextBox 21">
              <a:extLst>
                <a:ext uri="{FF2B5EF4-FFF2-40B4-BE49-F238E27FC236}">
                  <a16:creationId xmlns:a16="http://schemas.microsoft.com/office/drawing/2014/main" id="{3616150C-126D-4010-9087-CBC0AC6AC0D1}"/>
                </a:ext>
              </a:extLst>
            </p:cNvPr>
            <p:cNvSpPr txBox="1"/>
            <p:nvPr/>
          </p:nvSpPr>
          <p:spPr bwMode="auto">
            <a:xfrm>
              <a:off x="5837065" y="5127625"/>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10</a:t>
              </a:r>
            </a:p>
          </p:txBody>
        </p:sp>
      </p:grpSp>
    </p:spTree>
    <p:extLst>
      <p:ext uri="{BB962C8B-B14F-4D97-AF65-F5344CB8AC3E}">
        <p14:creationId xmlns:p14="http://schemas.microsoft.com/office/powerpoint/2010/main" val="4166684977"/>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2:1</a:t>
            </a:r>
          </a:p>
        </p:txBody>
      </p:sp>
      <p:pic>
        <p:nvPicPr>
          <p:cNvPr id="6" name="Picture 5">
            <a:extLst>
              <a:ext uri="{FF2B5EF4-FFF2-40B4-BE49-F238E27FC236}">
                <a16:creationId xmlns:a16="http://schemas.microsoft.com/office/drawing/2014/main" id="{A31E239A-6A22-438E-B6DF-5A31B1106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3036206"/>
            <a:ext cx="620991" cy="778109"/>
          </a:xfrm>
          <a:prstGeom prst="rect">
            <a:avLst/>
          </a:prstGeom>
        </p:spPr>
      </p:pic>
      <p:pic>
        <p:nvPicPr>
          <p:cNvPr id="8" name="Picture 7">
            <a:extLst>
              <a:ext uri="{FF2B5EF4-FFF2-40B4-BE49-F238E27FC236}">
                <a16:creationId xmlns:a16="http://schemas.microsoft.com/office/drawing/2014/main" id="{F781332F-28A5-46B3-B5DD-A3B772DD9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134" y="3036206"/>
            <a:ext cx="620991" cy="778109"/>
          </a:xfrm>
          <a:prstGeom prst="rect">
            <a:avLst/>
          </a:prstGeom>
        </p:spPr>
      </p:pic>
      <p:pic>
        <p:nvPicPr>
          <p:cNvPr id="10" name="Picture 9">
            <a:extLst>
              <a:ext uri="{FF2B5EF4-FFF2-40B4-BE49-F238E27FC236}">
                <a16:creationId xmlns:a16="http://schemas.microsoft.com/office/drawing/2014/main" id="{ABE4E759-FD23-4DAC-9896-0409DFF2F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811" y="3036206"/>
            <a:ext cx="620991" cy="778109"/>
          </a:xfrm>
          <a:prstGeom prst="rect">
            <a:avLst/>
          </a:prstGeom>
        </p:spPr>
      </p:pic>
      <p:pic>
        <p:nvPicPr>
          <p:cNvPr id="12" name="Picture 11">
            <a:extLst>
              <a:ext uri="{FF2B5EF4-FFF2-40B4-BE49-F238E27FC236}">
                <a16:creationId xmlns:a16="http://schemas.microsoft.com/office/drawing/2014/main" id="{7B09AA04-D53B-4185-B3B3-6962F31B4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488" y="3036206"/>
            <a:ext cx="620991" cy="778109"/>
          </a:xfrm>
          <a:prstGeom prst="rect">
            <a:avLst/>
          </a:prstGeom>
        </p:spPr>
      </p:pic>
      <p:pic>
        <p:nvPicPr>
          <p:cNvPr id="14" name="Picture 13">
            <a:extLst>
              <a:ext uri="{FF2B5EF4-FFF2-40B4-BE49-F238E27FC236}">
                <a16:creationId xmlns:a16="http://schemas.microsoft.com/office/drawing/2014/main" id="{61AF2EBB-0FB0-423C-94EB-23357FFEFC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9165" y="3036206"/>
            <a:ext cx="620991" cy="778109"/>
          </a:xfrm>
          <a:prstGeom prst="rect">
            <a:avLst/>
          </a:prstGeom>
        </p:spPr>
      </p:pic>
      <p:pic>
        <p:nvPicPr>
          <p:cNvPr id="16" name="Picture 15">
            <a:extLst>
              <a:ext uri="{FF2B5EF4-FFF2-40B4-BE49-F238E27FC236}">
                <a16:creationId xmlns:a16="http://schemas.microsoft.com/office/drawing/2014/main" id="{E64B7FB5-211E-4D8A-85C1-9F9324DD7A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1842" y="3036206"/>
            <a:ext cx="620991" cy="778109"/>
          </a:xfrm>
          <a:prstGeom prst="rect">
            <a:avLst/>
          </a:prstGeom>
        </p:spPr>
      </p:pic>
      <p:pic>
        <p:nvPicPr>
          <p:cNvPr id="18" name="Picture 17">
            <a:extLst>
              <a:ext uri="{FF2B5EF4-FFF2-40B4-BE49-F238E27FC236}">
                <a16:creationId xmlns:a16="http://schemas.microsoft.com/office/drawing/2014/main" id="{BC151892-BDFC-49F5-9403-4D49012AC4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4519" y="3036206"/>
            <a:ext cx="620991" cy="778109"/>
          </a:xfrm>
          <a:prstGeom prst="rect">
            <a:avLst/>
          </a:prstGeom>
        </p:spPr>
      </p:pic>
      <p:pic>
        <p:nvPicPr>
          <p:cNvPr id="20" name="Picture 19">
            <a:extLst>
              <a:ext uri="{FF2B5EF4-FFF2-40B4-BE49-F238E27FC236}">
                <a16:creationId xmlns:a16="http://schemas.microsoft.com/office/drawing/2014/main" id="{10CB5192-CF36-46CE-A037-DEF60EF4EA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7196" y="3036206"/>
            <a:ext cx="620991" cy="778109"/>
          </a:xfrm>
          <a:prstGeom prst="rect">
            <a:avLst/>
          </a:prstGeom>
        </p:spPr>
      </p:pic>
      <p:pic>
        <p:nvPicPr>
          <p:cNvPr id="22" name="Picture 21">
            <a:extLst>
              <a:ext uri="{FF2B5EF4-FFF2-40B4-BE49-F238E27FC236}">
                <a16:creationId xmlns:a16="http://schemas.microsoft.com/office/drawing/2014/main" id="{7F9610A5-F8BD-467E-8245-EFDB646858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29873" y="3036206"/>
            <a:ext cx="620991" cy="778109"/>
          </a:xfrm>
          <a:prstGeom prst="rect">
            <a:avLst/>
          </a:prstGeom>
        </p:spPr>
      </p:pic>
      <p:pic>
        <p:nvPicPr>
          <p:cNvPr id="24" name="Picture 23">
            <a:extLst>
              <a:ext uri="{FF2B5EF4-FFF2-40B4-BE49-F238E27FC236}">
                <a16:creationId xmlns:a16="http://schemas.microsoft.com/office/drawing/2014/main" id="{44F109E3-B294-4B59-B424-ACAC96D29E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42554" y="3036206"/>
            <a:ext cx="620991" cy="778109"/>
          </a:xfrm>
          <a:prstGeom prst="rect">
            <a:avLst/>
          </a:prstGeom>
        </p:spPr>
      </p:pic>
    </p:spTree>
    <p:extLst>
      <p:ext uri="{BB962C8B-B14F-4D97-AF65-F5344CB8AC3E}">
        <p14:creationId xmlns:p14="http://schemas.microsoft.com/office/powerpoint/2010/main" val="2114367912"/>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A6A4FB3-DC4E-4A20-9344-42CA60B42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178" y="1922906"/>
            <a:ext cx="1449804" cy="2222479"/>
          </a:xfrm>
          <a:prstGeom prst="rect">
            <a:avLst/>
          </a:prstGeom>
        </p:spPr>
      </p:pic>
      <p:sp>
        <p:nvSpPr>
          <p:cNvPr id="2" name="Text Placeholder 1"/>
          <p:cNvSpPr>
            <a:spLocks noGrp="1"/>
          </p:cNvSpPr>
          <p:nvPr>
            <p:ph type="body" sz="quarter" idx="11"/>
          </p:nvPr>
        </p:nvSpPr>
        <p:spPr/>
        <p:txBody>
          <a:bodyPr/>
          <a:lstStyle/>
          <a:p>
            <a:r>
              <a:rPr lang="en-US" dirty="0"/>
              <a:t>1.1 Comparisons of quantities and measures – step 2:2</a:t>
            </a:r>
          </a:p>
        </p:txBody>
      </p:sp>
      <p:pic>
        <p:nvPicPr>
          <p:cNvPr id="7" name="Picture 6">
            <a:extLst>
              <a:ext uri="{FF2B5EF4-FFF2-40B4-BE49-F238E27FC236}">
                <a16:creationId xmlns:a16="http://schemas.microsoft.com/office/drawing/2014/main" id="{E6A6D50D-B78B-4B26-9F25-49B1B89C2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133" y="3399051"/>
            <a:ext cx="859912" cy="747750"/>
          </a:xfrm>
          <a:prstGeom prst="rect">
            <a:avLst/>
          </a:prstGeom>
        </p:spPr>
      </p:pic>
      <p:pic>
        <p:nvPicPr>
          <p:cNvPr id="8" name="Picture 7">
            <a:extLst>
              <a:ext uri="{FF2B5EF4-FFF2-40B4-BE49-F238E27FC236}">
                <a16:creationId xmlns:a16="http://schemas.microsoft.com/office/drawing/2014/main" id="{AAD49B2B-956C-4140-8762-5DFC2FE1F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043" y="2475649"/>
            <a:ext cx="859912" cy="747750"/>
          </a:xfrm>
          <a:prstGeom prst="rect">
            <a:avLst/>
          </a:prstGeom>
        </p:spPr>
      </p:pic>
      <p:pic>
        <p:nvPicPr>
          <p:cNvPr id="9" name="Picture 8">
            <a:extLst>
              <a:ext uri="{FF2B5EF4-FFF2-40B4-BE49-F238E27FC236}">
                <a16:creationId xmlns:a16="http://schemas.microsoft.com/office/drawing/2014/main" id="{FF62A686-7B9D-4BC7-A8EE-B6EB4BCA2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579" y="3400409"/>
            <a:ext cx="859912" cy="747750"/>
          </a:xfrm>
          <a:prstGeom prst="rect">
            <a:avLst/>
          </a:prstGeom>
        </p:spPr>
      </p:pic>
      <p:pic>
        <p:nvPicPr>
          <p:cNvPr id="11" name="Picture 10">
            <a:extLst>
              <a:ext uri="{FF2B5EF4-FFF2-40B4-BE49-F238E27FC236}">
                <a16:creationId xmlns:a16="http://schemas.microsoft.com/office/drawing/2014/main" id="{FDC430BC-ABE0-4251-B92B-D2BD28F31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129" y="2267861"/>
            <a:ext cx="1001154" cy="1595200"/>
          </a:xfrm>
          <a:prstGeom prst="rect">
            <a:avLst/>
          </a:prstGeom>
        </p:spPr>
      </p:pic>
      <p:pic>
        <p:nvPicPr>
          <p:cNvPr id="17" name="Picture 16">
            <a:extLst>
              <a:ext uri="{FF2B5EF4-FFF2-40B4-BE49-F238E27FC236}">
                <a16:creationId xmlns:a16="http://schemas.microsoft.com/office/drawing/2014/main" id="{C643ED2A-5283-4ECB-BC5E-397A5F994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3418" y="2286994"/>
            <a:ext cx="1121625" cy="1653358"/>
          </a:xfrm>
          <a:prstGeom prst="rect">
            <a:avLst/>
          </a:prstGeom>
        </p:spPr>
      </p:pic>
      <p:pic>
        <p:nvPicPr>
          <p:cNvPr id="21" name="Picture 20">
            <a:extLst>
              <a:ext uri="{FF2B5EF4-FFF2-40B4-BE49-F238E27FC236}">
                <a16:creationId xmlns:a16="http://schemas.microsoft.com/office/drawing/2014/main" id="{588A0DFE-D1B9-46A1-98F0-64BD3CDD30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6570" y="4131741"/>
            <a:ext cx="2305562" cy="602354"/>
          </a:xfrm>
          <a:prstGeom prst="rect">
            <a:avLst/>
          </a:prstGeom>
        </p:spPr>
      </p:pic>
      <p:pic>
        <p:nvPicPr>
          <p:cNvPr id="39" name="Picture 38">
            <a:extLst>
              <a:ext uri="{FF2B5EF4-FFF2-40B4-BE49-F238E27FC236}">
                <a16:creationId xmlns:a16="http://schemas.microsoft.com/office/drawing/2014/main" id="{782B03A3-DD4C-4EFF-A395-598148910B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0933" y="4356556"/>
            <a:ext cx="2882991" cy="718671"/>
          </a:xfrm>
          <a:prstGeom prst="rect">
            <a:avLst/>
          </a:prstGeom>
        </p:spPr>
      </p:pic>
      <p:pic>
        <p:nvPicPr>
          <p:cNvPr id="31" name="Picture 30">
            <a:extLst>
              <a:ext uri="{FF2B5EF4-FFF2-40B4-BE49-F238E27FC236}">
                <a16:creationId xmlns:a16="http://schemas.microsoft.com/office/drawing/2014/main" id="{2005A836-1524-4701-8EBF-5FC9E9BA12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9361" y="1891145"/>
            <a:ext cx="1399954" cy="1998154"/>
          </a:xfrm>
          <a:prstGeom prst="rect">
            <a:avLst/>
          </a:prstGeom>
        </p:spPr>
      </p:pic>
      <p:grpSp>
        <p:nvGrpSpPr>
          <p:cNvPr id="45" name="Group 44">
            <a:extLst>
              <a:ext uri="{FF2B5EF4-FFF2-40B4-BE49-F238E27FC236}">
                <a16:creationId xmlns:a16="http://schemas.microsoft.com/office/drawing/2014/main" id="{B68E4782-3EEE-40BA-8C3F-7051D2490E69}"/>
              </a:ext>
            </a:extLst>
          </p:cNvPr>
          <p:cNvGrpSpPr/>
          <p:nvPr/>
        </p:nvGrpSpPr>
        <p:grpSpPr>
          <a:xfrm>
            <a:off x="4993496" y="3596287"/>
            <a:ext cx="328369" cy="369332"/>
            <a:chOff x="2136447" y="1653617"/>
            <a:chExt cx="328369" cy="369332"/>
          </a:xfrm>
        </p:grpSpPr>
        <p:pic>
          <p:nvPicPr>
            <p:cNvPr id="46" name="Picture 45">
              <a:extLst>
                <a:ext uri="{FF2B5EF4-FFF2-40B4-BE49-F238E27FC236}">
                  <a16:creationId xmlns:a16="http://schemas.microsoft.com/office/drawing/2014/main" id="{3661ABB2-480E-4E5E-BA93-40144ACE9C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6447" y="1674099"/>
              <a:ext cx="328369" cy="328369"/>
            </a:xfrm>
            <a:prstGeom prst="rect">
              <a:avLst/>
            </a:prstGeom>
          </p:spPr>
        </p:pic>
        <p:sp>
          <p:nvSpPr>
            <p:cNvPr id="47" name="TextBox 46">
              <a:extLst>
                <a:ext uri="{FF2B5EF4-FFF2-40B4-BE49-F238E27FC236}">
                  <a16:creationId xmlns:a16="http://schemas.microsoft.com/office/drawing/2014/main" id="{417DE2EB-2475-48C3-8CC9-246C8623521A}"/>
                </a:ext>
              </a:extLst>
            </p:cNvPr>
            <p:cNvSpPr txBox="1"/>
            <p:nvPr/>
          </p:nvSpPr>
          <p:spPr bwMode="auto">
            <a:xfrm>
              <a:off x="2176806" y="1653617"/>
              <a:ext cx="247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fontAlgn="base">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a:t>
              </a:r>
            </a:p>
          </p:txBody>
        </p:sp>
      </p:grpSp>
      <p:grpSp>
        <p:nvGrpSpPr>
          <p:cNvPr id="48" name="Group 47">
            <a:extLst>
              <a:ext uri="{FF2B5EF4-FFF2-40B4-BE49-F238E27FC236}">
                <a16:creationId xmlns:a16="http://schemas.microsoft.com/office/drawing/2014/main" id="{6BD961B8-0E51-4816-A702-EF7D127F4C49}"/>
              </a:ext>
            </a:extLst>
          </p:cNvPr>
          <p:cNvGrpSpPr/>
          <p:nvPr/>
        </p:nvGrpSpPr>
        <p:grpSpPr>
          <a:xfrm>
            <a:off x="6054180" y="2121317"/>
            <a:ext cx="328369" cy="369332"/>
            <a:chOff x="2832468" y="1591375"/>
            <a:chExt cx="328369" cy="369332"/>
          </a:xfrm>
        </p:grpSpPr>
        <p:pic>
          <p:nvPicPr>
            <p:cNvPr id="49" name="Picture 48">
              <a:extLst>
                <a:ext uri="{FF2B5EF4-FFF2-40B4-BE49-F238E27FC236}">
                  <a16:creationId xmlns:a16="http://schemas.microsoft.com/office/drawing/2014/main" id="{BDDBDAEE-7B4D-4F62-B7EB-DFA6FBE604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2468" y="1611857"/>
              <a:ext cx="328369" cy="328369"/>
            </a:xfrm>
            <a:prstGeom prst="rect">
              <a:avLst/>
            </a:prstGeom>
          </p:spPr>
        </p:pic>
        <p:sp>
          <p:nvSpPr>
            <p:cNvPr id="50" name="TextBox 49">
              <a:extLst>
                <a:ext uri="{FF2B5EF4-FFF2-40B4-BE49-F238E27FC236}">
                  <a16:creationId xmlns:a16="http://schemas.microsoft.com/office/drawing/2014/main" id="{6CE922C6-9731-47DA-9764-6408DA6E1EB5}"/>
                </a:ext>
              </a:extLst>
            </p:cNvPr>
            <p:cNvSpPr txBox="1"/>
            <p:nvPr/>
          </p:nvSpPr>
          <p:spPr bwMode="auto">
            <a:xfrm>
              <a:off x="2872827" y="1591375"/>
              <a:ext cx="247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fontAlgn="base">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a:t>
              </a:r>
            </a:p>
          </p:txBody>
        </p:sp>
      </p:grpSp>
      <p:grpSp>
        <p:nvGrpSpPr>
          <p:cNvPr id="51" name="Group 50">
            <a:extLst>
              <a:ext uri="{FF2B5EF4-FFF2-40B4-BE49-F238E27FC236}">
                <a16:creationId xmlns:a16="http://schemas.microsoft.com/office/drawing/2014/main" id="{F2118389-29B8-4707-AD9A-83194DEB5025}"/>
              </a:ext>
            </a:extLst>
          </p:cNvPr>
          <p:cNvGrpSpPr/>
          <p:nvPr/>
        </p:nvGrpSpPr>
        <p:grpSpPr>
          <a:xfrm>
            <a:off x="7101829" y="3897125"/>
            <a:ext cx="328369" cy="369332"/>
            <a:chOff x="5577828" y="3897125"/>
            <a:chExt cx="328369" cy="369332"/>
          </a:xfrm>
        </p:grpSpPr>
        <p:pic>
          <p:nvPicPr>
            <p:cNvPr id="52" name="Picture 51">
              <a:extLst>
                <a:ext uri="{FF2B5EF4-FFF2-40B4-BE49-F238E27FC236}">
                  <a16:creationId xmlns:a16="http://schemas.microsoft.com/office/drawing/2014/main" id="{B8A3EE0B-360C-4361-8ECD-F51E036BA6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77828" y="3917607"/>
              <a:ext cx="328369" cy="328369"/>
            </a:xfrm>
            <a:prstGeom prst="rect">
              <a:avLst/>
            </a:prstGeom>
          </p:spPr>
        </p:pic>
        <p:sp>
          <p:nvSpPr>
            <p:cNvPr id="53" name="TextBox 52">
              <a:extLst>
                <a:ext uri="{FF2B5EF4-FFF2-40B4-BE49-F238E27FC236}">
                  <a16:creationId xmlns:a16="http://schemas.microsoft.com/office/drawing/2014/main" id="{EC3815A8-DAA3-43B7-8249-2F415BB711F7}"/>
                </a:ext>
              </a:extLst>
            </p:cNvPr>
            <p:cNvSpPr txBox="1"/>
            <p:nvPr/>
          </p:nvSpPr>
          <p:spPr bwMode="auto">
            <a:xfrm>
              <a:off x="5618187" y="3897125"/>
              <a:ext cx="247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fontAlgn="base">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grpSp>
      <p:grpSp>
        <p:nvGrpSpPr>
          <p:cNvPr id="54" name="Group 53">
            <a:extLst>
              <a:ext uri="{FF2B5EF4-FFF2-40B4-BE49-F238E27FC236}">
                <a16:creationId xmlns:a16="http://schemas.microsoft.com/office/drawing/2014/main" id="{149019B4-7768-4E4A-83E9-A5C5D1AB8ACC}"/>
              </a:ext>
            </a:extLst>
          </p:cNvPr>
          <p:cNvGrpSpPr/>
          <p:nvPr/>
        </p:nvGrpSpPr>
        <p:grpSpPr>
          <a:xfrm>
            <a:off x="4684552" y="3812056"/>
            <a:ext cx="328369" cy="369332"/>
            <a:chOff x="2903389" y="2130131"/>
            <a:chExt cx="328369" cy="369332"/>
          </a:xfrm>
        </p:grpSpPr>
        <p:pic>
          <p:nvPicPr>
            <p:cNvPr id="55" name="Picture 54">
              <a:extLst>
                <a:ext uri="{FF2B5EF4-FFF2-40B4-BE49-F238E27FC236}">
                  <a16:creationId xmlns:a16="http://schemas.microsoft.com/office/drawing/2014/main" id="{53D7D090-74EB-48E4-851D-6C72AEDEFA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3389" y="2150613"/>
              <a:ext cx="328369" cy="328369"/>
            </a:xfrm>
            <a:prstGeom prst="rect">
              <a:avLst/>
            </a:prstGeom>
          </p:spPr>
        </p:pic>
        <p:sp>
          <p:nvSpPr>
            <p:cNvPr id="56" name="TextBox 55">
              <a:extLst>
                <a:ext uri="{FF2B5EF4-FFF2-40B4-BE49-F238E27FC236}">
                  <a16:creationId xmlns:a16="http://schemas.microsoft.com/office/drawing/2014/main" id="{C84A2446-B952-443B-98BF-B83848E3F82F}"/>
                </a:ext>
              </a:extLst>
            </p:cNvPr>
            <p:cNvSpPr txBox="1"/>
            <p:nvPr/>
          </p:nvSpPr>
          <p:spPr bwMode="auto">
            <a:xfrm>
              <a:off x="2934223" y="2130131"/>
              <a:ext cx="247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fontAlgn="base">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a:t>
              </a:r>
            </a:p>
          </p:txBody>
        </p:sp>
      </p:grpSp>
      <p:grpSp>
        <p:nvGrpSpPr>
          <p:cNvPr id="57" name="Group 56">
            <a:extLst>
              <a:ext uri="{FF2B5EF4-FFF2-40B4-BE49-F238E27FC236}">
                <a16:creationId xmlns:a16="http://schemas.microsoft.com/office/drawing/2014/main" id="{BC71D0BF-C987-45F5-95BD-C60D63E3E1F2}"/>
              </a:ext>
            </a:extLst>
          </p:cNvPr>
          <p:cNvGrpSpPr/>
          <p:nvPr/>
        </p:nvGrpSpPr>
        <p:grpSpPr>
          <a:xfrm>
            <a:off x="6053386" y="1764999"/>
            <a:ext cx="328369" cy="369332"/>
            <a:chOff x="2388265" y="2489208"/>
            <a:chExt cx="328369" cy="369332"/>
          </a:xfrm>
        </p:grpSpPr>
        <p:pic>
          <p:nvPicPr>
            <p:cNvPr id="58" name="Picture 57">
              <a:extLst>
                <a:ext uri="{FF2B5EF4-FFF2-40B4-BE49-F238E27FC236}">
                  <a16:creationId xmlns:a16="http://schemas.microsoft.com/office/drawing/2014/main" id="{4DFEF8F4-14B2-43C2-9236-7691197726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8265" y="2509690"/>
              <a:ext cx="328369" cy="328369"/>
            </a:xfrm>
            <a:prstGeom prst="rect">
              <a:avLst/>
            </a:prstGeom>
          </p:spPr>
        </p:pic>
        <p:sp>
          <p:nvSpPr>
            <p:cNvPr id="59" name="TextBox 58">
              <a:extLst>
                <a:ext uri="{FF2B5EF4-FFF2-40B4-BE49-F238E27FC236}">
                  <a16:creationId xmlns:a16="http://schemas.microsoft.com/office/drawing/2014/main" id="{8A7E7F4D-7043-415C-8BC5-2BA1142D2A3A}"/>
                </a:ext>
              </a:extLst>
            </p:cNvPr>
            <p:cNvSpPr txBox="1"/>
            <p:nvPr/>
          </p:nvSpPr>
          <p:spPr bwMode="auto">
            <a:xfrm>
              <a:off x="2428624" y="2489208"/>
              <a:ext cx="247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fontAlgn="base">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grpSp>
      <p:grpSp>
        <p:nvGrpSpPr>
          <p:cNvPr id="60" name="Group 59">
            <a:extLst>
              <a:ext uri="{FF2B5EF4-FFF2-40B4-BE49-F238E27FC236}">
                <a16:creationId xmlns:a16="http://schemas.microsoft.com/office/drawing/2014/main" id="{85FB38E2-3B38-45A9-8F83-699BBA89D659}"/>
              </a:ext>
            </a:extLst>
          </p:cNvPr>
          <p:cNvGrpSpPr/>
          <p:nvPr/>
        </p:nvGrpSpPr>
        <p:grpSpPr>
          <a:xfrm>
            <a:off x="7402702" y="4097023"/>
            <a:ext cx="328369" cy="369332"/>
            <a:chOff x="2085649" y="2769728"/>
            <a:chExt cx="328369" cy="369332"/>
          </a:xfrm>
        </p:grpSpPr>
        <p:pic>
          <p:nvPicPr>
            <p:cNvPr id="61" name="Picture 60">
              <a:extLst>
                <a:ext uri="{FF2B5EF4-FFF2-40B4-BE49-F238E27FC236}">
                  <a16:creationId xmlns:a16="http://schemas.microsoft.com/office/drawing/2014/main" id="{48F1AAB3-2CDF-4946-B4CE-D5CF392EB1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5649" y="2790210"/>
              <a:ext cx="328369" cy="328369"/>
            </a:xfrm>
            <a:prstGeom prst="rect">
              <a:avLst/>
            </a:prstGeom>
          </p:spPr>
        </p:pic>
        <p:sp>
          <p:nvSpPr>
            <p:cNvPr id="62" name="TextBox 61">
              <a:extLst>
                <a:ext uri="{FF2B5EF4-FFF2-40B4-BE49-F238E27FC236}">
                  <a16:creationId xmlns:a16="http://schemas.microsoft.com/office/drawing/2014/main" id="{70B6725D-8EEE-47DA-8830-EAD13B1C1184}"/>
                </a:ext>
              </a:extLst>
            </p:cNvPr>
            <p:cNvSpPr txBox="1"/>
            <p:nvPr/>
          </p:nvSpPr>
          <p:spPr bwMode="auto">
            <a:xfrm>
              <a:off x="2126008" y="2769728"/>
              <a:ext cx="247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fontAlgn="base">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grpSp>
      <p:grpSp>
        <p:nvGrpSpPr>
          <p:cNvPr id="63" name="Group 62">
            <a:extLst>
              <a:ext uri="{FF2B5EF4-FFF2-40B4-BE49-F238E27FC236}">
                <a16:creationId xmlns:a16="http://schemas.microsoft.com/office/drawing/2014/main" id="{F88E0FD5-8FC2-447B-9920-646EC4ECAE7C}"/>
              </a:ext>
            </a:extLst>
          </p:cNvPr>
          <p:cNvGrpSpPr/>
          <p:nvPr/>
        </p:nvGrpSpPr>
        <p:grpSpPr>
          <a:xfrm>
            <a:off x="4390780" y="4044823"/>
            <a:ext cx="328369" cy="369332"/>
            <a:chOff x="2346620" y="3016454"/>
            <a:chExt cx="328369" cy="369332"/>
          </a:xfrm>
        </p:grpSpPr>
        <p:pic>
          <p:nvPicPr>
            <p:cNvPr id="64" name="Picture 63">
              <a:extLst>
                <a:ext uri="{FF2B5EF4-FFF2-40B4-BE49-F238E27FC236}">
                  <a16:creationId xmlns:a16="http://schemas.microsoft.com/office/drawing/2014/main" id="{4A71F47E-8E3D-4351-A2D2-F3DAF8076E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6620" y="3036936"/>
              <a:ext cx="328369" cy="328369"/>
            </a:xfrm>
            <a:prstGeom prst="rect">
              <a:avLst/>
            </a:prstGeom>
          </p:spPr>
        </p:pic>
        <p:sp>
          <p:nvSpPr>
            <p:cNvPr id="65" name="TextBox 64">
              <a:extLst>
                <a:ext uri="{FF2B5EF4-FFF2-40B4-BE49-F238E27FC236}">
                  <a16:creationId xmlns:a16="http://schemas.microsoft.com/office/drawing/2014/main" id="{0E3831A4-E24C-4125-9F7D-9DFE71F013A2}"/>
                </a:ext>
              </a:extLst>
            </p:cNvPr>
            <p:cNvSpPr txBox="1"/>
            <p:nvPr/>
          </p:nvSpPr>
          <p:spPr bwMode="auto">
            <a:xfrm>
              <a:off x="2386979" y="3016454"/>
              <a:ext cx="247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rtlCol="0" anchor="ctr" anchorCtr="0" compatLnSpc="1">
              <a:prstTxWarp prst="textNoShape">
                <a:avLst/>
              </a:prstTxWarp>
              <a:spAutoFit/>
            </a:bodyPr>
            <a:lstStyle/>
            <a:p>
              <a:pPr algn="ctr" fontAlgn="base">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7</a:t>
              </a:r>
            </a:p>
          </p:txBody>
        </p:sp>
      </p:grpSp>
    </p:spTree>
    <p:extLst>
      <p:ext uri="{BB962C8B-B14F-4D97-AF65-F5344CB8AC3E}">
        <p14:creationId xmlns:p14="http://schemas.microsoft.com/office/powerpoint/2010/main" val="27332950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1000" tmFilter="0, 0; .2, .5; .8, .5; 1, 0"/>
                                        <p:tgtEl>
                                          <p:spTgt spid="8"/>
                                        </p:tgtEl>
                                      </p:cBhvr>
                                    </p:animEffect>
                                    <p:animScale>
                                      <p:cBhvr>
                                        <p:cTn id="20" dur="500" autoRev="1" fill="hold"/>
                                        <p:tgtEl>
                                          <p:spTgt spid="8"/>
                                        </p:tgtEl>
                                      </p:cBhvr>
                                      <p:by x="105000" y="105000"/>
                                    </p:animScale>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500"/>
                            </p:stCondLst>
                            <p:childTnLst>
                              <p:par>
                                <p:cTn id="31" presetID="26" presetClass="emph" presetSubtype="0" fill="hold" nodeType="afterEffect">
                                  <p:stCondLst>
                                    <p:cond delay="0"/>
                                  </p:stCondLst>
                                  <p:childTnLst>
                                    <p:animEffect transition="out" filter="fade">
                                      <p:cBhvr>
                                        <p:cTn id="32" dur="1000" tmFilter="0, 0; .2, .5; .8, .5; 1, 0"/>
                                        <p:tgtEl>
                                          <p:spTgt spid="9"/>
                                        </p:tgtEl>
                                      </p:cBhvr>
                                    </p:animEffect>
                                    <p:animScale>
                                      <p:cBhvr>
                                        <p:cTn id="33" dur="500" autoRev="1" fill="hold"/>
                                        <p:tgtEl>
                                          <p:spTgt spid="9"/>
                                        </p:tgtEl>
                                      </p:cBhvr>
                                      <p:by x="105000" y="105000"/>
                                    </p:animScale>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par>
                          <p:cTn id="43" fill="hold">
                            <p:stCondLst>
                              <p:cond delay="500"/>
                            </p:stCondLst>
                            <p:childTnLst>
                              <p:par>
                                <p:cTn id="44" presetID="26" presetClass="emph" presetSubtype="0" fill="hold" nodeType="afterEffect">
                                  <p:stCondLst>
                                    <p:cond delay="0"/>
                                  </p:stCondLst>
                                  <p:childTnLst>
                                    <p:animEffect transition="out" filter="fade">
                                      <p:cBhvr>
                                        <p:cTn id="45" dur="1000" tmFilter="0, 0; .2, .5; .8, .5; 1, 0"/>
                                        <p:tgtEl>
                                          <p:spTgt spid="7"/>
                                        </p:tgtEl>
                                      </p:cBhvr>
                                    </p:animEffect>
                                    <p:animScale>
                                      <p:cBhvr>
                                        <p:cTn id="46" dur="500" autoRev="1" fill="hold"/>
                                        <p:tgtEl>
                                          <p:spTgt spid="7"/>
                                        </p:tgtEl>
                                      </p:cBhvr>
                                      <p:by x="105000" y="105000"/>
                                    </p:animScale>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down)">
                                      <p:cBhvr>
                                        <p:cTn id="55" dur="500"/>
                                        <p:tgtEl>
                                          <p:spTgt spid="31"/>
                                        </p:tgtEl>
                                      </p:cBhvr>
                                    </p:animEffect>
                                  </p:childTnLst>
                                </p:cTn>
                              </p:par>
                            </p:childTnLst>
                          </p:cTn>
                        </p:par>
                        <p:par>
                          <p:cTn id="56" fill="hold">
                            <p:stCondLst>
                              <p:cond delay="500"/>
                            </p:stCondLst>
                            <p:childTnLst>
                              <p:par>
                                <p:cTn id="57" presetID="26" presetClass="emph" presetSubtype="0" fill="hold" nodeType="afterEffect">
                                  <p:stCondLst>
                                    <p:cond delay="0"/>
                                  </p:stCondLst>
                                  <p:childTnLst>
                                    <p:animEffect transition="out" filter="fade">
                                      <p:cBhvr>
                                        <p:cTn id="58" dur="1000" tmFilter="0, 0; .2, .5; .8, .5; 1, 0"/>
                                        <p:tgtEl>
                                          <p:spTgt spid="8"/>
                                        </p:tgtEl>
                                      </p:cBhvr>
                                    </p:animEffect>
                                    <p:animScale>
                                      <p:cBhvr>
                                        <p:cTn id="59" dur="500" autoRev="1" fill="hold"/>
                                        <p:tgtEl>
                                          <p:spTgt spid="8"/>
                                        </p:tgtEl>
                                      </p:cBhvr>
                                      <p:by x="105000" y="105000"/>
                                    </p:animScale>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childTnLst>
                          </p:cTn>
                        </p:par>
                        <p:par>
                          <p:cTn id="69" fill="hold">
                            <p:stCondLst>
                              <p:cond delay="500"/>
                            </p:stCondLst>
                            <p:childTnLst>
                              <p:par>
                                <p:cTn id="70" presetID="26" presetClass="emph" presetSubtype="0" fill="hold" nodeType="afterEffect">
                                  <p:stCondLst>
                                    <p:cond delay="0"/>
                                  </p:stCondLst>
                                  <p:childTnLst>
                                    <p:animEffect transition="out" filter="fade">
                                      <p:cBhvr>
                                        <p:cTn id="71" dur="1000" tmFilter="0, 0; .2, .5; .8, .5; 1, 0"/>
                                        <p:tgtEl>
                                          <p:spTgt spid="9"/>
                                        </p:tgtEl>
                                      </p:cBhvr>
                                    </p:animEffect>
                                    <p:animScale>
                                      <p:cBhvr>
                                        <p:cTn id="72" dur="500" autoRev="1" fill="hold"/>
                                        <p:tgtEl>
                                          <p:spTgt spid="9"/>
                                        </p:tgtEl>
                                      </p:cBhvr>
                                      <p:by x="105000" y="105000"/>
                                    </p:animScale>
                                  </p:childTnLst>
                                </p:cTn>
                              </p:par>
                            </p:childTnLst>
                          </p:cTn>
                        </p:par>
                        <p:par>
                          <p:cTn id="73" fill="hold">
                            <p:stCondLst>
                              <p:cond delay="1500"/>
                            </p:stCondLst>
                            <p:childTnLst>
                              <p:par>
                                <p:cTn id="74" presetID="10" presetClass="entr" presetSubtype="0"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right)">
                                      <p:cBhvr>
                                        <p:cTn id="81" dur="500"/>
                                        <p:tgtEl>
                                          <p:spTgt spid="39"/>
                                        </p:tgtEl>
                                      </p:cBhvr>
                                    </p:animEffect>
                                  </p:childTnLst>
                                </p:cTn>
                              </p:par>
                            </p:childTnLst>
                          </p:cTn>
                        </p:par>
                        <p:par>
                          <p:cTn id="82" fill="hold">
                            <p:stCondLst>
                              <p:cond delay="500"/>
                            </p:stCondLst>
                            <p:childTnLst>
                              <p:par>
                                <p:cTn id="83" presetID="26" presetClass="emph" presetSubtype="0" fill="hold" nodeType="afterEffect">
                                  <p:stCondLst>
                                    <p:cond delay="0"/>
                                  </p:stCondLst>
                                  <p:childTnLst>
                                    <p:animEffect transition="out" filter="fade">
                                      <p:cBhvr>
                                        <p:cTn id="84" dur="1000" tmFilter="0, 0; .2, .5; .8, .5; 1, 0"/>
                                        <p:tgtEl>
                                          <p:spTgt spid="7"/>
                                        </p:tgtEl>
                                      </p:cBhvr>
                                    </p:animEffect>
                                    <p:animScale>
                                      <p:cBhvr>
                                        <p:cTn id="85" dur="500" autoRev="1" fill="hold"/>
                                        <p:tgtEl>
                                          <p:spTgt spid="7"/>
                                        </p:tgtEl>
                                      </p:cBhvr>
                                      <p:by x="105000" y="105000"/>
                                    </p:animScale>
                                  </p:childTnLst>
                                </p:cTn>
                              </p:par>
                            </p:childTnLst>
                          </p:cTn>
                        </p:par>
                        <p:par>
                          <p:cTn id="86" fill="hold">
                            <p:stCondLst>
                              <p:cond delay="1500"/>
                            </p:stCondLst>
                            <p:childTnLst>
                              <p:par>
                                <p:cTn id="87" presetID="10" presetClass="entr" presetSubtype="0" fill="hold" nodeType="afterEffect">
                                  <p:stCondLst>
                                    <p:cond delay="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2:3</a:t>
            </a:r>
          </a:p>
        </p:txBody>
      </p:sp>
      <p:pic>
        <p:nvPicPr>
          <p:cNvPr id="6" name="Picture 5">
            <a:extLst>
              <a:ext uri="{FF2B5EF4-FFF2-40B4-BE49-F238E27FC236}">
                <a16:creationId xmlns:a16="http://schemas.microsoft.com/office/drawing/2014/main" id="{2541AE33-072D-43CD-A1D3-AD65F668A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094" y="1569127"/>
            <a:ext cx="3557812" cy="3208684"/>
          </a:xfrm>
          <a:prstGeom prst="rect">
            <a:avLst/>
          </a:prstGeom>
        </p:spPr>
      </p:pic>
      <p:pic>
        <p:nvPicPr>
          <p:cNvPr id="8" name="Picture 7">
            <a:extLst>
              <a:ext uri="{FF2B5EF4-FFF2-40B4-BE49-F238E27FC236}">
                <a16:creationId xmlns:a16="http://schemas.microsoft.com/office/drawing/2014/main" id="{42BB1A5A-0969-4420-B200-7F19110BF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264" y="2911268"/>
            <a:ext cx="556948" cy="1487964"/>
          </a:xfrm>
          <a:prstGeom prst="rect">
            <a:avLst/>
          </a:prstGeom>
        </p:spPr>
      </p:pic>
      <p:pic>
        <p:nvPicPr>
          <p:cNvPr id="9" name="Picture 8">
            <a:extLst>
              <a:ext uri="{FF2B5EF4-FFF2-40B4-BE49-F238E27FC236}">
                <a16:creationId xmlns:a16="http://schemas.microsoft.com/office/drawing/2014/main" id="{03272DAE-02E8-4D74-909D-DCF93387E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81" y="3289847"/>
            <a:ext cx="556948" cy="1487964"/>
          </a:xfrm>
          <a:prstGeom prst="rect">
            <a:avLst/>
          </a:prstGeom>
        </p:spPr>
      </p:pic>
      <p:pic>
        <p:nvPicPr>
          <p:cNvPr id="10" name="Picture 9">
            <a:extLst>
              <a:ext uri="{FF2B5EF4-FFF2-40B4-BE49-F238E27FC236}">
                <a16:creationId xmlns:a16="http://schemas.microsoft.com/office/drawing/2014/main" id="{7FE69D23-1BDF-4F26-B841-43B8DD44F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853" y="2089786"/>
            <a:ext cx="556948" cy="1487964"/>
          </a:xfrm>
          <a:prstGeom prst="rect">
            <a:avLst/>
          </a:prstGeom>
        </p:spPr>
      </p:pic>
      <p:pic>
        <p:nvPicPr>
          <p:cNvPr id="11" name="Picture 10">
            <a:extLst>
              <a:ext uri="{FF2B5EF4-FFF2-40B4-BE49-F238E27FC236}">
                <a16:creationId xmlns:a16="http://schemas.microsoft.com/office/drawing/2014/main" id="{7450340E-CF7B-4739-82D5-800A9A09D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514" y="2693006"/>
            <a:ext cx="556948" cy="1487964"/>
          </a:xfrm>
          <a:prstGeom prst="rect">
            <a:avLst/>
          </a:prstGeom>
        </p:spPr>
      </p:pic>
      <p:pic>
        <p:nvPicPr>
          <p:cNvPr id="12" name="Picture 11">
            <a:extLst>
              <a:ext uri="{FF2B5EF4-FFF2-40B4-BE49-F238E27FC236}">
                <a16:creationId xmlns:a16="http://schemas.microsoft.com/office/drawing/2014/main" id="{223C60A1-A09F-4086-B346-243FBAC69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002" y="1423304"/>
            <a:ext cx="556948" cy="1487964"/>
          </a:xfrm>
          <a:prstGeom prst="rect">
            <a:avLst/>
          </a:prstGeom>
        </p:spPr>
      </p:pic>
      <p:pic>
        <p:nvPicPr>
          <p:cNvPr id="13" name="Picture 12">
            <a:extLst>
              <a:ext uri="{FF2B5EF4-FFF2-40B4-BE49-F238E27FC236}">
                <a16:creationId xmlns:a16="http://schemas.microsoft.com/office/drawing/2014/main" id="{D0FECCA1-E532-4814-BF6F-AB6FBB622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131" y="3436988"/>
            <a:ext cx="556948" cy="1487964"/>
          </a:xfrm>
          <a:prstGeom prst="rect">
            <a:avLst/>
          </a:prstGeom>
        </p:spPr>
      </p:pic>
      <p:pic>
        <p:nvPicPr>
          <p:cNvPr id="14" name="Picture 13">
            <a:extLst>
              <a:ext uri="{FF2B5EF4-FFF2-40B4-BE49-F238E27FC236}">
                <a16:creationId xmlns:a16="http://schemas.microsoft.com/office/drawing/2014/main" id="{3D952745-937D-4B7E-ABF0-BAA6C9676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460" y="2220624"/>
            <a:ext cx="556948" cy="1487964"/>
          </a:xfrm>
          <a:prstGeom prst="rect">
            <a:avLst/>
          </a:prstGeom>
        </p:spPr>
      </p:pic>
      <p:pic>
        <p:nvPicPr>
          <p:cNvPr id="15" name="Picture 14">
            <a:extLst>
              <a:ext uri="{FF2B5EF4-FFF2-40B4-BE49-F238E27FC236}">
                <a16:creationId xmlns:a16="http://schemas.microsoft.com/office/drawing/2014/main" id="{512122A0-6D25-4B26-8875-140502DBB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287" y="2680792"/>
            <a:ext cx="556948" cy="1487964"/>
          </a:xfrm>
          <a:prstGeom prst="rect">
            <a:avLst/>
          </a:prstGeom>
        </p:spPr>
      </p:pic>
      <p:sp>
        <p:nvSpPr>
          <p:cNvPr id="17" name="TextBox 16">
            <a:extLst>
              <a:ext uri="{FF2B5EF4-FFF2-40B4-BE49-F238E27FC236}">
                <a16:creationId xmlns:a16="http://schemas.microsoft.com/office/drawing/2014/main" id="{58CA857A-503B-49BC-ACDC-570DBFB7914B}"/>
              </a:ext>
            </a:extLst>
          </p:cNvPr>
          <p:cNvSpPr txBox="1"/>
          <p:nvPr/>
        </p:nvSpPr>
        <p:spPr bwMode="auto">
          <a:xfrm>
            <a:off x="5717482" y="4908710"/>
            <a:ext cx="75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one</a:t>
            </a:r>
          </a:p>
        </p:txBody>
      </p:sp>
      <p:sp>
        <p:nvSpPr>
          <p:cNvPr id="18" name="TextBox 17">
            <a:extLst>
              <a:ext uri="{FF2B5EF4-FFF2-40B4-BE49-F238E27FC236}">
                <a16:creationId xmlns:a16="http://schemas.microsoft.com/office/drawing/2014/main" id="{2B7F3ABB-B08F-4F13-B5D0-21C8F595FC93}"/>
              </a:ext>
            </a:extLst>
          </p:cNvPr>
          <p:cNvSpPr txBox="1"/>
          <p:nvPr/>
        </p:nvSpPr>
        <p:spPr bwMode="auto">
          <a:xfrm>
            <a:off x="5717482" y="4908710"/>
            <a:ext cx="75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two</a:t>
            </a:r>
          </a:p>
        </p:txBody>
      </p:sp>
      <p:sp>
        <p:nvSpPr>
          <p:cNvPr id="19" name="TextBox 18">
            <a:extLst>
              <a:ext uri="{FF2B5EF4-FFF2-40B4-BE49-F238E27FC236}">
                <a16:creationId xmlns:a16="http://schemas.microsoft.com/office/drawing/2014/main" id="{F0EC74FB-93AC-4DFE-98FD-ECC0552F92A6}"/>
              </a:ext>
            </a:extLst>
          </p:cNvPr>
          <p:cNvSpPr txBox="1"/>
          <p:nvPr/>
        </p:nvSpPr>
        <p:spPr bwMode="auto">
          <a:xfrm>
            <a:off x="5630184" y="4908710"/>
            <a:ext cx="931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three</a:t>
            </a:r>
          </a:p>
        </p:txBody>
      </p:sp>
      <p:sp>
        <p:nvSpPr>
          <p:cNvPr id="20" name="TextBox 19">
            <a:extLst>
              <a:ext uri="{FF2B5EF4-FFF2-40B4-BE49-F238E27FC236}">
                <a16:creationId xmlns:a16="http://schemas.microsoft.com/office/drawing/2014/main" id="{92BB8F6A-697D-4C41-9ABC-C41F3A08FDAC}"/>
              </a:ext>
            </a:extLst>
          </p:cNvPr>
          <p:cNvSpPr txBox="1"/>
          <p:nvPr/>
        </p:nvSpPr>
        <p:spPr bwMode="auto">
          <a:xfrm>
            <a:off x="5717482" y="4908710"/>
            <a:ext cx="75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four</a:t>
            </a:r>
          </a:p>
        </p:txBody>
      </p:sp>
      <p:sp>
        <p:nvSpPr>
          <p:cNvPr id="21" name="TextBox 20">
            <a:extLst>
              <a:ext uri="{FF2B5EF4-FFF2-40B4-BE49-F238E27FC236}">
                <a16:creationId xmlns:a16="http://schemas.microsoft.com/office/drawing/2014/main" id="{30CA3697-A698-4EEF-ABF7-F2C46CAD92A5}"/>
              </a:ext>
            </a:extLst>
          </p:cNvPr>
          <p:cNvSpPr txBox="1"/>
          <p:nvPr/>
        </p:nvSpPr>
        <p:spPr bwMode="auto">
          <a:xfrm>
            <a:off x="5717482" y="4908710"/>
            <a:ext cx="75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five</a:t>
            </a:r>
          </a:p>
        </p:txBody>
      </p:sp>
      <p:sp>
        <p:nvSpPr>
          <p:cNvPr id="22" name="TextBox 21">
            <a:extLst>
              <a:ext uri="{FF2B5EF4-FFF2-40B4-BE49-F238E27FC236}">
                <a16:creationId xmlns:a16="http://schemas.microsoft.com/office/drawing/2014/main" id="{017A268F-0CD3-4905-997C-CF3D5F3E4F3C}"/>
              </a:ext>
            </a:extLst>
          </p:cNvPr>
          <p:cNvSpPr txBox="1"/>
          <p:nvPr/>
        </p:nvSpPr>
        <p:spPr bwMode="auto">
          <a:xfrm>
            <a:off x="5717482" y="4908710"/>
            <a:ext cx="757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six</a:t>
            </a:r>
          </a:p>
        </p:txBody>
      </p:sp>
      <p:sp>
        <p:nvSpPr>
          <p:cNvPr id="23" name="TextBox 22">
            <a:extLst>
              <a:ext uri="{FF2B5EF4-FFF2-40B4-BE49-F238E27FC236}">
                <a16:creationId xmlns:a16="http://schemas.microsoft.com/office/drawing/2014/main" id="{3DD39E16-CAAC-41D6-A093-1A27EA217197}"/>
              </a:ext>
            </a:extLst>
          </p:cNvPr>
          <p:cNvSpPr txBox="1"/>
          <p:nvPr/>
        </p:nvSpPr>
        <p:spPr bwMode="auto">
          <a:xfrm>
            <a:off x="5628764" y="4908710"/>
            <a:ext cx="1275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seven</a:t>
            </a:r>
          </a:p>
        </p:txBody>
      </p:sp>
      <p:sp>
        <p:nvSpPr>
          <p:cNvPr id="24" name="TextBox 23">
            <a:extLst>
              <a:ext uri="{FF2B5EF4-FFF2-40B4-BE49-F238E27FC236}">
                <a16:creationId xmlns:a16="http://schemas.microsoft.com/office/drawing/2014/main" id="{41578FDD-D7ED-42AB-85C2-5C72F656B988}"/>
              </a:ext>
            </a:extLst>
          </p:cNvPr>
          <p:cNvSpPr txBox="1"/>
          <p:nvPr/>
        </p:nvSpPr>
        <p:spPr bwMode="auto">
          <a:xfrm>
            <a:off x="5586249" y="4908709"/>
            <a:ext cx="1275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eight</a:t>
            </a:r>
          </a:p>
        </p:txBody>
      </p:sp>
    </p:spTree>
    <p:extLst>
      <p:ext uri="{BB962C8B-B14F-4D97-AF65-F5344CB8AC3E}">
        <p14:creationId xmlns:p14="http://schemas.microsoft.com/office/powerpoint/2010/main" val="945955486"/>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par>
                          <p:cTn id="17" fill="hold">
                            <p:stCondLst>
                              <p:cond delay="500"/>
                            </p:stCondLst>
                            <p:childTnLst>
                              <p:par>
                                <p:cTn id="18" presetID="22" presetClass="entr" presetSubtype="1"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par>
                          <p:cTn id="30" fill="hold">
                            <p:stCondLst>
                              <p:cond delay="500"/>
                            </p:stCondLst>
                            <p:childTnLst>
                              <p:par>
                                <p:cTn id="31" presetID="22" presetClass="entr" presetSubtype="1"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par>
                          <p:cTn id="43" fill="hold">
                            <p:stCondLst>
                              <p:cond delay="500"/>
                            </p:stCondLst>
                            <p:childTnLst>
                              <p:par>
                                <p:cTn id="44" presetID="22" presetClass="entr" presetSubtype="1" fill="hold" nodeType="afterEffect">
                                  <p:stCondLst>
                                    <p:cond delay="50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par>
                          <p:cTn id="56" fill="hold">
                            <p:stCondLst>
                              <p:cond delay="500"/>
                            </p:stCondLst>
                            <p:childTnLst>
                              <p:par>
                                <p:cTn id="57" presetID="22" presetClass="entr" presetSubtype="1" fill="hold" nodeType="afterEffect">
                                  <p:stCondLst>
                                    <p:cond delay="50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childTnLst>
                          </p:cTn>
                        </p:par>
                        <p:par>
                          <p:cTn id="69" fill="hold">
                            <p:stCondLst>
                              <p:cond delay="500"/>
                            </p:stCondLst>
                            <p:childTnLst>
                              <p:par>
                                <p:cTn id="70" presetID="22" presetClass="entr" presetSubtype="1" fill="hold" nodeType="afterEffect">
                                  <p:stCondLst>
                                    <p:cond delay="500"/>
                                  </p:stCondLst>
                                  <p:childTnLst>
                                    <p:set>
                                      <p:cBhvr>
                                        <p:cTn id="71" dur="1" fill="hold">
                                          <p:stCondLst>
                                            <p:cond delay="0"/>
                                          </p:stCondLst>
                                        </p:cTn>
                                        <p:tgtEl>
                                          <p:spTgt spid="13"/>
                                        </p:tgtEl>
                                        <p:attrNameLst>
                                          <p:attrName>style.visibility</p:attrName>
                                        </p:attrNameLst>
                                      </p:cBhvr>
                                      <p:to>
                                        <p:strVal val="visible"/>
                                      </p:to>
                                    </p:set>
                                    <p:animEffect transition="in" filter="wipe(up)">
                                      <p:cBhvr>
                                        <p:cTn id="72" dur="500"/>
                                        <p:tgtEl>
                                          <p:spTgt spid="13"/>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2"/>
                                        </p:tgtEl>
                                      </p:cBhvr>
                                    </p:animEffect>
                                    <p:set>
                                      <p:cBhvr>
                                        <p:cTn id="81" dur="1" fill="hold">
                                          <p:stCondLst>
                                            <p:cond delay="499"/>
                                          </p:stCondLst>
                                        </p:cTn>
                                        <p:tgtEl>
                                          <p:spTgt spid="22"/>
                                        </p:tgtEl>
                                        <p:attrNameLst>
                                          <p:attrName>style.visibility</p:attrName>
                                        </p:attrNameLst>
                                      </p:cBhvr>
                                      <p:to>
                                        <p:strVal val="hidden"/>
                                      </p:to>
                                    </p:set>
                                  </p:childTnLst>
                                </p:cTn>
                              </p:par>
                            </p:childTnLst>
                          </p:cTn>
                        </p:par>
                        <p:par>
                          <p:cTn id="82" fill="hold">
                            <p:stCondLst>
                              <p:cond delay="500"/>
                            </p:stCondLst>
                            <p:childTnLst>
                              <p:par>
                                <p:cTn id="83" presetID="22" presetClass="entr" presetSubtype="1" fill="hold" nodeType="afterEffect">
                                  <p:stCondLst>
                                    <p:cond delay="500"/>
                                  </p:stCondLst>
                                  <p:childTnLst>
                                    <p:set>
                                      <p:cBhvr>
                                        <p:cTn id="84" dur="1" fill="hold">
                                          <p:stCondLst>
                                            <p:cond delay="0"/>
                                          </p:stCondLst>
                                        </p:cTn>
                                        <p:tgtEl>
                                          <p:spTgt spid="14"/>
                                        </p:tgtEl>
                                        <p:attrNameLst>
                                          <p:attrName>style.visibility</p:attrName>
                                        </p:attrNameLst>
                                      </p:cBhvr>
                                      <p:to>
                                        <p:strVal val="visible"/>
                                      </p:to>
                                    </p:set>
                                    <p:animEffect transition="in" filter="wipe(up)">
                                      <p:cBhvr>
                                        <p:cTn id="85" dur="500"/>
                                        <p:tgtEl>
                                          <p:spTgt spid="14"/>
                                        </p:tgtEl>
                                      </p:cBhvr>
                                    </p:animEffect>
                                  </p:childTnLst>
                                </p:cTn>
                              </p:par>
                            </p:childTnLst>
                          </p:cTn>
                        </p:par>
                        <p:par>
                          <p:cTn id="86" fill="hold">
                            <p:stCondLst>
                              <p:cond delay="1500"/>
                            </p:stCondLst>
                            <p:childTnLst>
                              <p:par>
                                <p:cTn id="87" presetID="10"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23"/>
                                        </p:tgtEl>
                                      </p:cBhvr>
                                    </p:animEffect>
                                    <p:set>
                                      <p:cBhvr>
                                        <p:cTn id="94" dur="1" fill="hold">
                                          <p:stCondLst>
                                            <p:cond delay="499"/>
                                          </p:stCondLst>
                                        </p:cTn>
                                        <p:tgtEl>
                                          <p:spTgt spid="23"/>
                                        </p:tgtEl>
                                        <p:attrNameLst>
                                          <p:attrName>style.visibility</p:attrName>
                                        </p:attrNameLst>
                                      </p:cBhvr>
                                      <p:to>
                                        <p:strVal val="hidden"/>
                                      </p:to>
                                    </p:set>
                                  </p:childTnLst>
                                </p:cTn>
                              </p:par>
                            </p:childTnLst>
                          </p:cTn>
                        </p:par>
                        <p:par>
                          <p:cTn id="95" fill="hold">
                            <p:stCondLst>
                              <p:cond delay="500"/>
                            </p:stCondLst>
                            <p:childTnLst>
                              <p:par>
                                <p:cTn id="96" presetID="22" presetClass="entr" presetSubtype="1" fill="hold" nodeType="afterEffect">
                                  <p:stCondLst>
                                    <p:cond delay="500"/>
                                  </p:stCondLst>
                                  <p:childTnLst>
                                    <p:set>
                                      <p:cBhvr>
                                        <p:cTn id="97" dur="1" fill="hold">
                                          <p:stCondLst>
                                            <p:cond delay="0"/>
                                          </p:stCondLst>
                                        </p:cTn>
                                        <p:tgtEl>
                                          <p:spTgt spid="15"/>
                                        </p:tgtEl>
                                        <p:attrNameLst>
                                          <p:attrName>style.visibility</p:attrName>
                                        </p:attrNameLst>
                                      </p:cBhvr>
                                      <p:to>
                                        <p:strVal val="visible"/>
                                      </p:to>
                                    </p:set>
                                    <p:animEffect transition="in" filter="wipe(up)">
                                      <p:cBhvr>
                                        <p:cTn id="98" dur="500"/>
                                        <p:tgtEl>
                                          <p:spTgt spid="15"/>
                                        </p:tgtEl>
                                      </p:cBhvr>
                                    </p:animEffect>
                                  </p:childTnLst>
                                </p:cTn>
                              </p:par>
                            </p:childTnLst>
                          </p:cTn>
                        </p:par>
                        <p:par>
                          <p:cTn id="99" fill="hold">
                            <p:stCondLst>
                              <p:cond delay="1500"/>
                            </p:stCondLst>
                            <p:childTnLst>
                              <p:par>
                                <p:cTn id="100" presetID="10"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2:4</a:t>
            </a:r>
          </a:p>
        </p:txBody>
      </p:sp>
      <p:pic>
        <p:nvPicPr>
          <p:cNvPr id="12" name="Picture 11">
            <a:extLst>
              <a:ext uri="{FF2B5EF4-FFF2-40B4-BE49-F238E27FC236}">
                <a16:creationId xmlns:a16="http://schemas.microsoft.com/office/drawing/2014/main" id="{1B5CF53D-81E4-4CD8-A803-77F2D802C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142" y="2928163"/>
            <a:ext cx="1429776" cy="1001674"/>
          </a:xfrm>
          <a:prstGeom prst="rect">
            <a:avLst/>
          </a:prstGeom>
        </p:spPr>
      </p:pic>
      <p:pic>
        <p:nvPicPr>
          <p:cNvPr id="14" name="Picture 13">
            <a:extLst>
              <a:ext uri="{FF2B5EF4-FFF2-40B4-BE49-F238E27FC236}">
                <a16:creationId xmlns:a16="http://schemas.microsoft.com/office/drawing/2014/main" id="{298B3113-4130-46A7-AB00-3C21A5892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517" y="2992586"/>
            <a:ext cx="1729030" cy="872828"/>
          </a:xfrm>
          <a:prstGeom prst="rect">
            <a:avLst/>
          </a:prstGeom>
        </p:spPr>
      </p:pic>
      <p:pic>
        <p:nvPicPr>
          <p:cNvPr id="16" name="Picture 15">
            <a:extLst>
              <a:ext uri="{FF2B5EF4-FFF2-40B4-BE49-F238E27FC236}">
                <a16:creationId xmlns:a16="http://schemas.microsoft.com/office/drawing/2014/main" id="{D2BED21E-DBC2-49D8-8088-D5E7D0C7A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146" y="2959335"/>
            <a:ext cx="1596028" cy="939330"/>
          </a:xfrm>
          <a:prstGeom prst="rect">
            <a:avLst/>
          </a:prstGeom>
        </p:spPr>
      </p:pic>
      <p:pic>
        <p:nvPicPr>
          <p:cNvPr id="18" name="Picture 17">
            <a:extLst>
              <a:ext uri="{FF2B5EF4-FFF2-40B4-BE49-F238E27FC236}">
                <a16:creationId xmlns:a16="http://schemas.microsoft.com/office/drawing/2014/main" id="{0B61EEF2-38E9-4A38-91A6-8DB01592A9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3773" y="3096494"/>
            <a:ext cx="1305086" cy="665012"/>
          </a:xfrm>
          <a:prstGeom prst="rect">
            <a:avLst/>
          </a:prstGeom>
        </p:spPr>
      </p:pic>
      <p:sp>
        <p:nvSpPr>
          <p:cNvPr id="20" name="TextBox 19">
            <a:extLst>
              <a:ext uri="{FF2B5EF4-FFF2-40B4-BE49-F238E27FC236}">
                <a16:creationId xmlns:a16="http://schemas.microsoft.com/office/drawing/2014/main" id="{002D24DA-684E-4FCA-B06E-07A83C3876CB}"/>
              </a:ext>
            </a:extLst>
          </p:cNvPr>
          <p:cNvSpPr txBox="1"/>
          <p:nvPr/>
        </p:nvSpPr>
        <p:spPr bwMode="auto">
          <a:xfrm>
            <a:off x="2994180" y="4030017"/>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a:t>
            </a:r>
          </a:p>
        </p:txBody>
      </p:sp>
      <p:sp>
        <p:nvSpPr>
          <p:cNvPr id="21" name="TextBox 20">
            <a:extLst>
              <a:ext uri="{FF2B5EF4-FFF2-40B4-BE49-F238E27FC236}">
                <a16:creationId xmlns:a16="http://schemas.microsoft.com/office/drawing/2014/main" id="{054D4E47-158F-46BD-BB08-C20A71BC8676}"/>
              </a:ext>
            </a:extLst>
          </p:cNvPr>
          <p:cNvSpPr txBox="1"/>
          <p:nvPr/>
        </p:nvSpPr>
        <p:spPr bwMode="auto">
          <a:xfrm>
            <a:off x="4882182" y="4030017"/>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a:t>
            </a:r>
          </a:p>
        </p:txBody>
      </p:sp>
      <p:sp>
        <p:nvSpPr>
          <p:cNvPr id="22" name="TextBox 21">
            <a:extLst>
              <a:ext uri="{FF2B5EF4-FFF2-40B4-BE49-F238E27FC236}">
                <a16:creationId xmlns:a16="http://schemas.microsoft.com/office/drawing/2014/main" id="{67BAEFC3-0B61-412A-B311-8EE2550EF5DA}"/>
              </a:ext>
            </a:extLst>
          </p:cNvPr>
          <p:cNvSpPr txBox="1"/>
          <p:nvPr/>
        </p:nvSpPr>
        <p:spPr bwMode="auto">
          <a:xfrm>
            <a:off x="6853310" y="4030017"/>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sp>
        <p:nvSpPr>
          <p:cNvPr id="23" name="TextBox 22">
            <a:extLst>
              <a:ext uri="{FF2B5EF4-FFF2-40B4-BE49-F238E27FC236}">
                <a16:creationId xmlns:a16="http://schemas.microsoft.com/office/drawing/2014/main" id="{534186C1-D2B9-4A7D-B259-09795FFC6130}"/>
              </a:ext>
            </a:extLst>
          </p:cNvPr>
          <p:cNvSpPr txBox="1"/>
          <p:nvPr/>
        </p:nvSpPr>
        <p:spPr bwMode="auto">
          <a:xfrm>
            <a:off x="8612466" y="4030017"/>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a:t>
            </a:r>
          </a:p>
        </p:txBody>
      </p:sp>
    </p:spTree>
    <p:extLst>
      <p:ext uri="{BB962C8B-B14F-4D97-AF65-F5344CB8AC3E}">
        <p14:creationId xmlns:p14="http://schemas.microsoft.com/office/powerpoint/2010/main" val="349692368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2"/>
                                        </p:tgtEl>
                                      </p:cBhvr>
                                    </p:animEffect>
                                    <p:animScale>
                                      <p:cBhvr>
                                        <p:cTn id="7" dur="500" autoRev="1" fill="hold"/>
                                        <p:tgtEl>
                                          <p:spTgt spid="12"/>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1000" tmFilter="0, 0; .2, .5; .8, .5; 1, 0"/>
                                        <p:tgtEl>
                                          <p:spTgt spid="14"/>
                                        </p:tgtEl>
                                      </p:cBhvr>
                                    </p:animEffect>
                                    <p:animScale>
                                      <p:cBhvr>
                                        <p:cTn id="16" dur="500" autoRev="1" fill="hold"/>
                                        <p:tgtEl>
                                          <p:spTgt spid="14"/>
                                        </p:tgtEl>
                                      </p:cBhvr>
                                      <p:by x="105000" y="105000"/>
                                    </p:animScale>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16"/>
                                        </p:tgtEl>
                                      </p:cBhvr>
                                    </p:animEffect>
                                    <p:animScale>
                                      <p:cBhvr>
                                        <p:cTn id="25" dur="500" autoRev="1" fill="hold"/>
                                        <p:tgtEl>
                                          <p:spTgt spid="16"/>
                                        </p:tgtEl>
                                      </p:cBhvr>
                                      <p:by x="105000" y="105000"/>
                                    </p:animScale>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18"/>
                                        </p:tgtEl>
                                      </p:cBhvr>
                                    </p:animEffect>
                                    <p:animScale>
                                      <p:cBhvr>
                                        <p:cTn id="34" dur="500" autoRev="1" fill="hold"/>
                                        <p:tgtEl>
                                          <p:spTgt spid="18"/>
                                        </p:tgtEl>
                                      </p:cBhvr>
                                      <p:by x="105000" y="105000"/>
                                    </p:animScale>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2:4</a:t>
            </a:r>
          </a:p>
        </p:txBody>
      </p:sp>
      <p:pic>
        <p:nvPicPr>
          <p:cNvPr id="3" name="Picture 2">
            <a:extLst>
              <a:ext uri="{FF2B5EF4-FFF2-40B4-BE49-F238E27FC236}">
                <a16:creationId xmlns:a16="http://schemas.microsoft.com/office/drawing/2014/main" id="{F1963D5E-AC16-4E12-B2BC-FC9F76B5C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142" y="2928163"/>
            <a:ext cx="1429776" cy="1001674"/>
          </a:xfrm>
          <a:prstGeom prst="rect">
            <a:avLst/>
          </a:prstGeom>
        </p:spPr>
      </p:pic>
      <p:pic>
        <p:nvPicPr>
          <p:cNvPr id="4" name="Picture 3">
            <a:extLst>
              <a:ext uri="{FF2B5EF4-FFF2-40B4-BE49-F238E27FC236}">
                <a16:creationId xmlns:a16="http://schemas.microsoft.com/office/drawing/2014/main" id="{7571C03D-8010-4FE6-8B39-AF7921842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517" y="2992586"/>
            <a:ext cx="1729030" cy="872828"/>
          </a:xfrm>
          <a:prstGeom prst="rect">
            <a:avLst/>
          </a:prstGeom>
        </p:spPr>
      </p:pic>
      <p:pic>
        <p:nvPicPr>
          <p:cNvPr id="5" name="Picture 4">
            <a:extLst>
              <a:ext uri="{FF2B5EF4-FFF2-40B4-BE49-F238E27FC236}">
                <a16:creationId xmlns:a16="http://schemas.microsoft.com/office/drawing/2014/main" id="{050739F5-88FC-4998-857B-9CE9C4049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146" y="2959335"/>
            <a:ext cx="1596028" cy="939330"/>
          </a:xfrm>
          <a:prstGeom prst="rect">
            <a:avLst/>
          </a:prstGeom>
        </p:spPr>
      </p:pic>
      <p:pic>
        <p:nvPicPr>
          <p:cNvPr id="6" name="Picture 5">
            <a:extLst>
              <a:ext uri="{FF2B5EF4-FFF2-40B4-BE49-F238E27FC236}">
                <a16:creationId xmlns:a16="http://schemas.microsoft.com/office/drawing/2014/main" id="{77779BBF-19B9-46D7-AC9C-D6BAC2D2B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3773" y="3096494"/>
            <a:ext cx="1305086" cy="665012"/>
          </a:xfrm>
          <a:prstGeom prst="rect">
            <a:avLst/>
          </a:prstGeom>
        </p:spPr>
      </p:pic>
      <p:sp>
        <p:nvSpPr>
          <p:cNvPr id="7" name="TextBox 6">
            <a:extLst>
              <a:ext uri="{FF2B5EF4-FFF2-40B4-BE49-F238E27FC236}">
                <a16:creationId xmlns:a16="http://schemas.microsoft.com/office/drawing/2014/main" id="{3A8FFEB8-93DD-410E-89EE-2DFA7C882F38}"/>
              </a:ext>
            </a:extLst>
          </p:cNvPr>
          <p:cNvSpPr txBox="1"/>
          <p:nvPr/>
        </p:nvSpPr>
        <p:spPr bwMode="auto">
          <a:xfrm>
            <a:off x="2994180" y="4030017"/>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a:t>
            </a:r>
          </a:p>
        </p:txBody>
      </p:sp>
      <p:sp>
        <p:nvSpPr>
          <p:cNvPr id="8" name="TextBox 7">
            <a:extLst>
              <a:ext uri="{FF2B5EF4-FFF2-40B4-BE49-F238E27FC236}">
                <a16:creationId xmlns:a16="http://schemas.microsoft.com/office/drawing/2014/main" id="{3FF9158A-27AF-4AE1-B70A-7E20493C77E4}"/>
              </a:ext>
            </a:extLst>
          </p:cNvPr>
          <p:cNvSpPr txBox="1"/>
          <p:nvPr/>
        </p:nvSpPr>
        <p:spPr bwMode="auto">
          <a:xfrm>
            <a:off x="4882182" y="4030017"/>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sp>
        <p:nvSpPr>
          <p:cNvPr id="9" name="TextBox 8">
            <a:extLst>
              <a:ext uri="{FF2B5EF4-FFF2-40B4-BE49-F238E27FC236}">
                <a16:creationId xmlns:a16="http://schemas.microsoft.com/office/drawing/2014/main" id="{556FB9D4-A67F-4DEC-A065-376B0CE26CD4}"/>
              </a:ext>
            </a:extLst>
          </p:cNvPr>
          <p:cNvSpPr txBox="1"/>
          <p:nvPr/>
        </p:nvSpPr>
        <p:spPr bwMode="auto">
          <a:xfrm>
            <a:off x="6853310" y="4030017"/>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a:t>
            </a:r>
          </a:p>
        </p:txBody>
      </p:sp>
      <p:sp>
        <p:nvSpPr>
          <p:cNvPr id="10" name="TextBox 9">
            <a:extLst>
              <a:ext uri="{FF2B5EF4-FFF2-40B4-BE49-F238E27FC236}">
                <a16:creationId xmlns:a16="http://schemas.microsoft.com/office/drawing/2014/main" id="{95D4F1A6-2460-479C-B1C0-66594B3F0F0F}"/>
              </a:ext>
            </a:extLst>
          </p:cNvPr>
          <p:cNvSpPr txBox="1"/>
          <p:nvPr/>
        </p:nvSpPr>
        <p:spPr bwMode="auto">
          <a:xfrm>
            <a:off x="8612466" y="4030017"/>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a:t>
            </a:r>
          </a:p>
        </p:txBody>
      </p:sp>
    </p:spTree>
    <p:extLst>
      <p:ext uri="{BB962C8B-B14F-4D97-AF65-F5344CB8AC3E}">
        <p14:creationId xmlns:p14="http://schemas.microsoft.com/office/powerpoint/2010/main" val="225129364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1000" tmFilter="0, 0; .2, .5; .8, .5; 1, 0"/>
                                        <p:tgtEl>
                                          <p:spTgt spid="5"/>
                                        </p:tgtEl>
                                      </p:cBhvr>
                                    </p:animEffect>
                                    <p:animScale>
                                      <p:cBhvr>
                                        <p:cTn id="16" dur="500" autoRev="1" fill="hold"/>
                                        <p:tgtEl>
                                          <p:spTgt spid="5"/>
                                        </p:tgtEl>
                                      </p:cBhvr>
                                      <p:by x="105000" y="105000"/>
                                    </p:animScale>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4"/>
                                        </p:tgtEl>
                                      </p:cBhvr>
                                    </p:animEffect>
                                    <p:animScale>
                                      <p:cBhvr>
                                        <p:cTn id="25" dur="500" autoRev="1" fill="hold"/>
                                        <p:tgtEl>
                                          <p:spTgt spid="4"/>
                                        </p:tgtEl>
                                      </p:cBhvr>
                                      <p:by x="105000" y="105000"/>
                                    </p:animScale>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3"/>
                                        </p:tgtEl>
                                      </p:cBhvr>
                                    </p:animEffect>
                                    <p:animScale>
                                      <p:cBhvr>
                                        <p:cTn id="34" dur="500" autoRev="1" fill="hold"/>
                                        <p:tgtEl>
                                          <p:spTgt spid="3"/>
                                        </p:tgtEl>
                                      </p:cBhvr>
                                      <p:by x="105000" y="105000"/>
                                    </p:animScale>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2:4</a:t>
            </a:r>
          </a:p>
        </p:txBody>
      </p:sp>
      <p:pic>
        <p:nvPicPr>
          <p:cNvPr id="4" name="Picture 3">
            <a:extLst>
              <a:ext uri="{FF2B5EF4-FFF2-40B4-BE49-F238E27FC236}">
                <a16:creationId xmlns:a16="http://schemas.microsoft.com/office/drawing/2014/main" id="{37E4F5EC-6D20-4BE6-B8E8-2E7F7E4B3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564852"/>
            <a:ext cx="6135088" cy="1728299"/>
          </a:xfrm>
          <a:prstGeom prst="rect">
            <a:avLst/>
          </a:prstGeom>
        </p:spPr>
      </p:pic>
    </p:spTree>
    <p:extLst>
      <p:ext uri="{BB962C8B-B14F-4D97-AF65-F5344CB8AC3E}">
        <p14:creationId xmlns:p14="http://schemas.microsoft.com/office/powerpoint/2010/main" val="879337986"/>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2:4</a:t>
            </a:r>
          </a:p>
        </p:txBody>
      </p:sp>
      <p:pic>
        <p:nvPicPr>
          <p:cNvPr id="4" name="Picture 3">
            <a:extLst>
              <a:ext uri="{FF2B5EF4-FFF2-40B4-BE49-F238E27FC236}">
                <a16:creationId xmlns:a16="http://schemas.microsoft.com/office/drawing/2014/main" id="{1F6CA0A6-16ED-495C-BF90-7956D03B5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284282"/>
            <a:ext cx="6135088" cy="2289436"/>
          </a:xfrm>
          <a:prstGeom prst="rect">
            <a:avLst/>
          </a:prstGeom>
        </p:spPr>
      </p:pic>
    </p:spTree>
    <p:extLst>
      <p:ext uri="{BB962C8B-B14F-4D97-AF65-F5344CB8AC3E}">
        <p14:creationId xmlns:p14="http://schemas.microsoft.com/office/powerpoint/2010/main" val="285822234"/>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2:4</a:t>
            </a:r>
          </a:p>
        </p:txBody>
      </p:sp>
      <p:pic>
        <p:nvPicPr>
          <p:cNvPr id="4" name="Picture 3">
            <a:extLst>
              <a:ext uri="{FF2B5EF4-FFF2-40B4-BE49-F238E27FC236}">
                <a16:creationId xmlns:a16="http://schemas.microsoft.com/office/drawing/2014/main" id="{B09A499C-F2CA-4A31-9394-A7A39CA2C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594779"/>
            <a:ext cx="6135088" cy="1668445"/>
          </a:xfrm>
          <a:prstGeom prst="rect">
            <a:avLst/>
          </a:prstGeom>
        </p:spPr>
      </p:pic>
    </p:spTree>
    <p:extLst>
      <p:ext uri="{BB962C8B-B14F-4D97-AF65-F5344CB8AC3E}">
        <p14:creationId xmlns:p14="http://schemas.microsoft.com/office/powerpoint/2010/main" val="264253743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033121818"/>
              </p:ext>
            </p:extLst>
          </p:nvPr>
        </p:nvGraphicFramePr>
        <p:xfrm>
          <a:off x="594008" y="1535029"/>
          <a:ext cx="10712127" cy="280104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that items can be compared using length and height</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that items can be compared using weight/mass and volume/capacity</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count a set of objects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compare sets of objects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use equality and inequality symbols to compare sets of objects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use equality and inequality symbols to compare expressions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258428899"/>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r>
                        <a:rPr lang="en-GB" sz="2000" dirty="0">
                          <a:latin typeface="Arial" panose="020B0604020202020204" pitchFamily="34" charset="0"/>
                          <a:cs typeface="Arial" panose="020B0604020202020204" pitchFamily="34" charset="0"/>
                          <a:hlinkClick r:id="rId9" action="ppaction://hlinksldjump"/>
                        </a:rPr>
                        <a:t>Pupils explain what a whole is </a:t>
                      </a:r>
                      <a:endParaRPr lang="en-GB" sz="2000" dirty="0">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192932434"/>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594006" y="5895739"/>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5844907"/>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2:5 </a:t>
            </a:r>
          </a:p>
        </p:txBody>
      </p:sp>
      <p:pic>
        <p:nvPicPr>
          <p:cNvPr id="4" name="Picture 3">
            <a:extLst>
              <a:ext uri="{FF2B5EF4-FFF2-40B4-BE49-F238E27FC236}">
                <a16:creationId xmlns:a16="http://schemas.microsoft.com/office/drawing/2014/main" id="{22C6A939-ED2F-4473-B8B0-B3D070810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263014"/>
            <a:ext cx="6135088" cy="4331972"/>
          </a:xfrm>
          <a:prstGeom prst="rect">
            <a:avLst/>
          </a:prstGeom>
        </p:spPr>
      </p:pic>
    </p:spTree>
    <p:extLst>
      <p:ext uri="{BB962C8B-B14F-4D97-AF65-F5344CB8AC3E}">
        <p14:creationId xmlns:p14="http://schemas.microsoft.com/office/powerpoint/2010/main" val="2846601836"/>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33208125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compare sets of objects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17046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 Comparison of quantities and measures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08057518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2:6-2:9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50019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2:6</a:t>
            </a:r>
          </a:p>
        </p:txBody>
      </p:sp>
      <p:pic>
        <p:nvPicPr>
          <p:cNvPr id="4" name="Picture 3">
            <a:extLst>
              <a:ext uri="{FF2B5EF4-FFF2-40B4-BE49-F238E27FC236}">
                <a16:creationId xmlns:a16="http://schemas.microsoft.com/office/drawing/2014/main" id="{447590EC-CAD2-4D12-9E19-0F57C164B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903887"/>
            <a:ext cx="6135088" cy="5050226"/>
          </a:xfrm>
          <a:prstGeom prst="rect">
            <a:avLst/>
          </a:prstGeom>
        </p:spPr>
      </p:pic>
    </p:spTree>
    <p:extLst>
      <p:ext uri="{BB962C8B-B14F-4D97-AF65-F5344CB8AC3E}">
        <p14:creationId xmlns:p14="http://schemas.microsoft.com/office/powerpoint/2010/main" val="285273947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2:6</a:t>
            </a:r>
          </a:p>
        </p:txBody>
      </p:sp>
      <p:pic>
        <p:nvPicPr>
          <p:cNvPr id="4" name="Picture 3">
            <a:extLst>
              <a:ext uri="{FF2B5EF4-FFF2-40B4-BE49-F238E27FC236}">
                <a16:creationId xmlns:a16="http://schemas.microsoft.com/office/drawing/2014/main" id="{E279C4F9-0B5B-4F7F-AD40-A1AE1D447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640846"/>
            <a:ext cx="6135088" cy="3576308"/>
          </a:xfrm>
          <a:prstGeom prst="rect">
            <a:avLst/>
          </a:prstGeom>
        </p:spPr>
      </p:pic>
    </p:spTree>
    <p:extLst>
      <p:ext uri="{BB962C8B-B14F-4D97-AF65-F5344CB8AC3E}">
        <p14:creationId xmlns:p14="http://schemas.microsoft.com/office/powerpoint/2010/main" val="174628934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2:7</a:t>
            </a:r>
          </a:p>
        </p:txBody>
      </p:sp>
      <p:pic>
        <p:nvPicPr>
          <p:cNvPr id="6" name="Picture 5">
            <a:extLst>
              <a:ext uri="{FF2B5EF4-FFF2-40B4-BE49-F238E27FC236}">
                <a16:creationId xmlns:a16="http://schemas.microsoft.com/office/drawing/2014/main" id="{19F6C7F4-75E0-4105-B4C5-CD7EFD2B2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389" y="1851122"/>
            <a:ext cx="405242" cy="520580"/>
          </a:xfrm>
          <a:prstGeom prst="rect">
            <a:avLst/>
          </a:prstGeom>
        </p:spPr>
      </p:pic>
      <p:pic>
        <p:nvPicPr>
          <p:cNvPr id="8" name="Picture 7">
            <a:extLst>
              <a:ext uri="{FF2B5EF4-FFF2-40B4-BE49-F238E27FC236}">
                <a16:creationId xmlns:a16="http://schemas.microsoft.com/office/drawing/2014/main" id="{DFCD21B5-E43C-4DCD-A315-A2E292DA24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6743" y="1630601"/>
            <a:ext cx="489407" cy="1059863"/>
          </a:xfrm>
          <a:prstGeom prst="rect">
            <a:avLst/>
          </a:prstGeom>
        </p:spPr>
      </p:pic>
      <p:pic>
        <p:nvPicPr>
          <p:cNvPr id="9" name="Picture 8">
            <a:extLst>
              <a:ext uri="{FF2B5EF4-FFF2-40B4-BE49-F238E27FC236}">
                <a16:creationId xmlns:a16="http://schemas.microsoft.com/office/drawing/2014/main" id="{2BD2E791-1B27-4CC6-ACD8-7D45A2FB0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2814" y="1084534"/>
            <a:ext cx="489407" cy="1059863"/>
          </a:xfrm>
          <a:prstGeom prst="rect">
            <a:avLst/>
          </a:prstGeom>
        </p:spPr>
      </p:pic>
      <p:pic>
        <p:nvPicPr>
          <p:cNvPr id="10" name="Picture 9">
            <a:extLst>
              <a:ext uri="{FF2B5EF4-FFF2-40B4-BE49-F238E27FC236}">
                <a16:creationId xmlns:a16="http://schemas.microsoft.com/office/drawing/2014/main" id="{2A5E0DFF-E4EB-4AF7-AE82-FF4F1EE4FB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1510" y="1851123"/>
            <a:ext cx="489407" cy="1059863"/>
          </a:xfrm>
          <a:prstGeom prst="rect">
            <a:avLst/>
          </a:prstGeom>
        </p:spPr>
      </p:pic>
      <p:pic>
        <p:nvPicPr>
          <p:cNvPr id="11" name="Picture 10">
            <a:extLst>
              <a:ext uri="{FF2B5EF4-FFF2-40B4-BE49-F238E27FC236}">
                <a16:creationId xmlns:a16="http://schemas.microsoft.com/office/drawing/2014/main" id="{B569DCB2-0929-4E2B-8DEA-C2417CAF7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3679" y="2764283"/>
            <a:ext cx="489407" cy="1059863"/>
          </a:xfrm>
          <a:prstGeom prst="rect">
            <a:avLst/>
          </a:prstGeom>
        </p:spPr>
      </p:pic>
      <p:pic>
        <p:nvPicPr>
          <p:cNvPr id="12" name="Picture 11">
            <a:extLst>
              <a:ext uri="{FF2B5EF4-FFF2-40B4-BE49-F238E27FC236}">
                <a16:creationId xmlns:a16="http://schemas.microsoft.com/office/drawing/2014/main" id="{9FEE25B1-C3D8-4B8D-8CE8-506221061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250" y="2893756"/>
            <a:ext cx="489407" cy="1059863"/>
          </a:xfrm>
          <a:prstGeom prst="rect">
            <a:avLst/>
          </a:prstGeom>
        </p:spPr>
      </p:pic>
      <p:pic>
        <p:nvPicPr>
          <p:cNvPr id="13" name="Picture 12">
            <a:extLst>
              <a:ext uri="{FF2B5EF4-FFF2-40B4-BE49-F238E27FC236}">
                <a16:creationId xmlns:a16="http://schemas.microsoft.com/office/drawing/2014/main" id="{BD0D289B-B6D3-49F8-9204-F0BA7A363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441" y="1481941"/>
            <a:ext cx="405242" cy="520580"/>
          </a:xfrm>
          <a:prstGeom prst="rect">
            <a:avLst/>
          </a:prstGeom>
        </p:spPr>
      </p:pic>
      <p:pic>
        <p:nvPicPr>
          <p:cNvPr id="14" name="Picture 13">
            <a:extLst>
              <a:ext uri="{FF2B5EF4-FFF2-40B4-BE49-F238E27FC236}">
                <a16:creationId xmlns:a16="http://schemas.microsoft.com/office/drawing/2014/main" id="{21159A86-1FB1-4792-8B69-0EE48638F7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5647" y="3013378"/>
            <a:ext cx="405242" cy="520580"/>
          </a:xfrm>
          <a:prstGeom prst="rect">
            <a:avLst/>
          </a:prstGeom>
        </p:spPr>
      </p:pic>
      <p:pic>
        <p:nvPicPr>
          <p:cNvPr id="15" name="Picture 14">
            <a:extLst>
              <a:ext uri="{FF2B5EF4-FFF2-40B4-BE49-F238E27FC236}">
                <a16:creationId xmlns:a16="http://schemas.microsoft.com/office/drawing/2014/main" id="{A5EB20C2-9A53-428F-9B64-9D790D818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683" y="2591163"/>
            <a:ext cx="405242" cy="520580"/>
          </a:xfrm>
          <a:prstGeom prst="rect">
            <a:avLst/>
          </a:prstGeom>
        </p:spPr>
      </p:pic>
    </p:spTree>
    <p:extLst>
      <p:ext uri="{BB962C8B-B14F-4D97-AF65-F5344CB8AC3E}">
        <p14:creationId xmlns:p14="http://schemas.microsoft.com/office/powerpoint/2010/main" val="3444080969"/>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3.7037E-6 L -0.28438 0.51574 " pathEditMode="relative" rAng="0" ptsTypes="AA">
                                      <p:cBhvr>
                                        <p:cTn id="6" dur="1750" fill="hold"/>
                                        <p:tgtEl>
                                          <p:spTgt spid="8"/>
                                        </p:tgtEl>
                                        <p:attrNameLst>
                                          <p:attrName>ppt_x</p:attrName>
                                          <p:attrName>ppt_y</p:attrName>
                                        </p:attrNameLst>
                                      </p:cBhvr>
                                      <p:rCtr x="-14219" y="25787"/>
                                    </p:animMotion>
                                  </p:childTnLst>
                                </p:cTn>
                              </p:par>
                            </p:childTnLst>
                          </p:cTn>
                        </p:par>
                        <p:par>
                          <p:cTn id="7" fill="hold">
                            <p:stCondLst>
                              <p:cond delay="1750"/>
                            </p:stCondLst>
                            <p:childTnLst>
                              <p:par>
                                <p:cTn id="8" presetID="42" presetClass="path" presetSubtype="0" accel="50000" decel="50000" fill="hold" nodeType="afterEffect">
                                  <p:stCondLst>
                                    <p:cond delay="0"/>
                                  </p:stCondLst>
                                  <p:childTnLst>
                                    <p:animMotion origin="layout" path="M 1.38889E-6 -4.07407E-6 L -0.22309 0.35024 " pathEditMode="relative" rAng="0" ptsTypes="AA">
                                      <p:cBhvr>
                                        <p:cTn id="9" dur="1750" fill="hold"/>
                                        <p:tgtEl>
                                          <p:spTgt spid="11"/>
                                        </p:tgtEl>
                                        <p:attrNameLst>
                                          <p:attrName>ppt_x</p:attrName>
                                          <p:attrName>ppt_y</p:attrName>
                                        </p:attrNameLst>
                                      </p:cBhvr>
                                      <p:rCtr x="-11163" y="17500"/>
                                    </p:animMotion>
                                  </p:childTnLst>
                                </p:cTn>
                              </p:par>
                            </p:childTnLst>
                          </p:cTn>
                        </p:par>
                        <p:par>
                          <p:cTn id="10" fill="hold">
                            <p:stCondLst>
                              <p:cond delay="3500"/>
                            </p:stCondLst>
                            <p:childTnLst>
                              <p:par>
                                <p:cTn id="11" presetID="42" presetClass="path" presetSubtype="0" accel="50000" decel="50000" fill="hold" nodeType="afterEffect">
                                  <p:stCondLst>
                                    <p:cond delay="0"/>
                                  </p:stCondLst>
                                  <p:childTnLst>
                                    <p:animMotion origin="layout" path="M 2.22222E-6 3.33333E-6 L -0.16528 0.59537 " pathEditMode="relative" rAng="0" ptsTypes="AA">
                                      <p:cBhvr>
                                        <p:cTn id="12" dur="1750" fill="hold"/>
                                        <p:tgtEl>
                                          <p:spTgt spid="9"/>
                                        </p:tgtEl>
                                        <p:attrNameLst>
                                          <p:attrName>ppt_x</p:attrName>
                                          <p:attrName>ppt_y</p:attrName>
                                        </p:attrNameLst>
                                      </p:cBhvr>
                                      <p:rCtr x="-8264" y="29769"/>
                                    </p:animMotion>
                                  </p:childTnLst>
                                </p:cTn>
                              </p:par>
                            </p:childTnLst>
                          </p:cTn>
                        </p:par>
                        <p:par>
                          <p:cTn id="13" fill="hold">
                            <p:stCondLst>
                              <p:cond delay="5250"/>
                            </p:stCondLst>
                            <p:childTnLst>
                              <p:par>
                                <p:cTn id="14" presetID="42" presetClass="path" presetSubtype="0" accel="50000" decel="50000" fill="hold" nodeType="afterEffect">
                                  <p:stCondLst>
                                    <p:cond delay="0"/>
                                  </p:stCondLst>
                                  <p:childTnLst>
                                    <p:animMotion origin="layout" path="M 3.88889E-6 -4.07407E-6 L -0.08195 0.33218 " pathEditMode="relative" rAng="0" ptsTypes="AA">
                                      <p:cBhvr>
                                        <p:cTn id="15" dur="1750" fill="hold"/>
                                        <p:tgtEl>
                                          <p:spTgt spid="12"/>
                                        </p:tgtEl>
                                        <p:attrNameLst>
                                          <p:attrName>ppt_x</p:attrName>
                                          <p:attrName>ppt_y</p:attrName>
                                        </p:attrNameLst>
                                      </p:cBhvr>
                                      <p:rCtr x="-4097" y="16597"/>
                                    </p:animMotion>
                                  </p:childTnLst>
                                </p:cTn>
                              </p:par>
                            </p:childTnLst>
                          </p:cTn>
                        </p:par>
                        <p:par>
                          <p:cTn id="16" fill="hold">
                            <p:stCondLst>
                              <p:cond delay="7000"/>
                            </p:stCondLst>
                            <p:childTnLst>
                              <p:par>
                                <p:cTn id="17" presetID="42" presetClass="path" presetSubtype="0" accel="50000" decel="50000" fill="hold" nodeType="afterEffect">
                                  <p:stCondLst>
                                    <p:cond delay="0"/>
                                  </p:stCondLst>
                                  <p:childTnLst>
                                    <p:animMotion origin="layout" path="M -4.16667E-6 -2.22222E-6 L -0.02673 0.48403 " pathEditMode="relative" rAng="0" ptsTypes="AA">
                                      <p:cBhvr>
                                        <p:cTn id="18" dur="1750" fill="hold"/>
                                        <p:tgtEl>
                                          <p:spTgt spid="10"/>
                                        </p:tgtEl>
                                        <p:attrNameLst>
                                          <p:attrName>ppt_x</p:attrName>
                                          <p:attrName>ppt_y</p:attrName>
                                        </p:attrNameLst>
                                      </p:cBhvr>
                                      <p:rCtr x="-1337" y="2419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7734 -0.00046 L -0.04883 0.38449 " pathEditMode="relative" rAng="0" ptsTypes="AA">
                                      <p:cBhvr>
                                        <p:cTn id="22" dur="2000" fill="hold"/>
                                        <p:tgtEl>
                                          <p:spTgt spid="6"/>
                                        </p:tgtEl>
                                        <p:attrNameLst>
                                          <p:attrName>ppt_x</p:attrName>
                                          <p:attrName>ppt_y</p:attrName>
                                        </p:attrNameLst>
                                      </p:cBhvr>
                                      <p:rCtr x="1419" y="19236"/>
                                    </p:animMotion>
                                  </p:childTnLst>
                                </p:cTn>
                              </p:par>
                            </p:childTnLst>
                          </p:cTn>
                        </p:par>
                        <p:par>
                          <p:cTn id="23" fill="hold">
                            <p:stCondLst>
                              <p:cond delay="2000"/>
                            </p:stCondLst>
                            <p:childTnLst>
                              <p:par>
                                <p:cTn id="24" presetID="42" presetClass="path" presetSubtype="0" accel="50000" decel="50000" fill="hold" nodeType="afterEffect">
                                  <p:stCondLst>
                                    <p:cond delay="0"/>
                                  </p:stCondLst>
                                  <p:childTnLst>
                                    <p:animMotion origin="layout" path="M -0.00313 0.01158 L -0.00808 0.21436 " pathEditMode="relative" rAng="0" ptsTypes="AA">
                                      <p:cBhvr>
                                        <p:cTn id="25" dur="2000" fill="hold"/>
                                        <p:tgtEl>
                                          <p:spTgt spid="14"/>
                                        </p:tgtEl>
                                        <p:attrNameLst>
                                          <p:attrName>ppt_x</p:attrName>
                                          <p:attrName>ppt_y</p:attrName>
                                        </p:attrNameLst>
                                      </p:cBhvr>
                                      <p:rCtr x="-247" y="10139"/>
                                    </p:animMotion>
                                  </p:childTnLst>
                                </p:cTn>
                              </p:par>
                            </p:childTnLst>
                          </p:cTn>
                        </p:par>
                        <p:par>
                          <p:cTn id="26" fill="hold">
                            <p:stCondLst>
                              <p:cond delay="4000"/>
                            </p:stCondLst>
                            <p:childTnLst>
                              <p:par>
                                <p:cTn id="27" presetID="42" presetClass="path" presetSubtype="0" accel="50000" decel="50000" fill="hold" nodeType="afterEffect">
                                  <p:stCondLst>
                                    <p:cond delay="0"/>
                                  </p:stCondLst>
                                  <p:childTnLst>
                                    <p:animMotion origin="layout" path="M -0.06797 4.81481E-6 L 0.04388 0.43888 " pathEditMode="relative" rAng="0" ptsTypes="AA">
                                      <p:cBhvr>
                                        <p:cTn id="28" dur="2000" fill="hold"/>
                                        <p:tgtEl>
                                          <p:spTgt spid="13"/>
                                        </p:tgtEl>
                                        <p:attrNameLst>
                                          <p:attrName>ppt_x</p:attrName>
                                          <p:attrName>ppt_y</p:attrName>
                                        </p:attrNameLst>
                                      </p:cBhvr>
                                      <p:rCtr x="5586" y="21944"/>
                                    </p:animMotion>
                                  </p:childTnLst>
                                </p:cTn>
                              </p:par>
                            </p:childTnLst>
                          </p:cTn>
                        </p:par>
                        <p:par>
                          <p:cTn id="29" fill="hold">
                            <p:stCondLst>
                              <p:cond delay="6000"/>
                            </p:stCondLst>
                            <p:childTnLst>
                              <p:par>
                                <p:cTn id="30" presetID="42" presetClass="path" presetSubtype="0" accel="50000" decel="50000" fill="hold" nodeType="afterEffect">
                                  <p:stCondLst>
                                    <p:cond delay="0"/>
                                  </p:stCondLst>
                                  <p:childTnLst>
                                    <p:animMotion origin="layout" path="M -0.05872 -7.40741E-7 L 0.10208 0.27662 " pathEditMode="relative" rAng="0" ptsTypes="AA">
                                      <p:cBhvr>
                                        <p:cTn id="31" dur="2000" fill="hold"/>
                                        <p:tgtEl>
                                          <p:spTgt spid="15"/>
                                        </p:tgtEl>
                                        <p:attrNameLst>
                                          <p:attrName>ppt_x</p:attrName>
                                          <p:attrName>ppt_y</p:attrName>
                                        </p:attrNameLst>
                                      </p:cBhvr>
                                      <p:rCtr x="8034" y="1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2:7</a:t>
            </a:r>
          </a:p>
        </p:txBody>
      </p:sp>
      <p:grpSp>
        <p:nvGrpSpPr>
          <p:cNvPr id="12" name="Group 11">
            <a:extLst>
              <a:ext uri="{FF2B5EF4-FFF2-40B4-BE49-F238E27FC236}">
                <a16:creationId xmlns:a16="http://schemas.microsoft.com/office/drawing/2014/main" id="{298D4998-12D7-48DB-B90E-2AC8758E7A9A}"/>
              </a:ext>
            </a:extLst>
          </p:cNvPr>
          <p:cNvGrpSpPr/>
          <p:nvPr/>
        </p:nvGrpSpPr>
        <p:grpSpPr>
          <a:xfrm>
            <a:off x="3547390" y="1084534"/>
            <a:ext cx="5103527" cy="2869085"/>
            <a:chOff x="2023389" y="1084533"/>
            <a:chExt cx="5103527" cy="2869085"/>
          </a:xfrm>
        </p:grpSpPr>
        <p:pic>
          <p:nvPicPr>
            <p:cNvPr id="3" name="Picture 2">
              <a:extLst>
                <a:ext uri="{FF2B5EF4-FFF2-40B4-BE49-F238E27FC236}">
                  <a16:creationId xmlns:a16="http://schemas.microsoft.com/office/drawing/2014/main" id="{1F4D342F-A555-4FB6-92D7-EF23A6A904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3389" y="1851122"/>
              <a:ext cx="405242" cy="520580"/>
            </a:xfrm>
            <a:prstGeom prst="rect">
              <a:avLst/>
            </a:prstGeom>
          </p:spPr>
        </p:pic>
        <p:pic>
          <p:nvPicPr>
            <p:cNvPr id="4" name="Picture 3">
              <a:extLst>
                <a:ext uri="{FF2B5EF4-FFF2-40B4-BE49-F238E27FC236}">
                  <a16:creationId xmlns:a16="http://schemas.microsoft.com/office/drawing/2014/main" id="{63B30345-92AE-48CC-8349-F3C251BC8D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2742" y="1630600"/>
              <a:ext cx="489407" cy="1059863"/>
            </a:xfrm>
            <a:prstGeom prst="rect">
              <a:avLst/>
            </a:prstGeom>
          </p:spPr>
        </p:pic>
        <p:pic>
          <p:nvPicPr>
            <p:cNvPr id="5" name="Picture 4">
              <a:extLst>
                <a:ext uri="{FF2B5EF4-FFF2-40B4-BE49-F238E27FC236}">
                  <a16:creationId xmlns:a16="http://schemas.microsoft.com/office/drawing/2014/main" id="{50770FAE-08E4-4017-8D3C-9847455F21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8813" y="1084533"/>
              <a:ext cx="489407" cy="1059863"/>
            </a:xfrm>
            <a:prstGeom prst="rect">
              <a:avLst/>
            </a:prstGeom>
          </p:spPr>
        </p:pic>
        <p:pic>
          <p:nvPicPr>
            <p:cNvPr id="6" name="Picture 5">
              <a:extLst>
                <a:ext uri="{FF2B5EF4-FFF2-40B4-BE49-F238E27FC236}">
                  <a16:creationId xmlns:a16="http://schemas.microsoft.com/office/drawing/2014/main" id="{174B61FC-6FA0-4D67-A7A0-C016BB524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509" y="1851122"/>
              <a:ext cx="489407" cy="1059863"/>
            </a:xfrm>
            <a:prstGeom prst="rect">
              <a:avLst/>
            </a:prstGeom>
          </p:spPr>
        </p:pic>
        <p:pic>
          <p:nvPicPr>
            <p:cNvPr id="7" name="Picture 6">
              <a:extLst>
                <a:ext uri="{FF2B5EF4-FFF2-40B4-BE49-F238E27FC236}">
                  <a16:creationId xmlns:a16="http://schemas.microsoft.com/office/drawing/2014/main" id="{FC43E4B6-AABD-44C8-86CF-1B6752E91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678" y="2764282"/>
              <a:ext cx="489407" cy="1059863"/>
            </a:xfrm>
            <a:prstGeom prst="rect">
              <a:avLst/>
            </a:prstGeom>
          </p:spPr>
        </p:pic>
        <p:pic>
          <p:nvPicPr>
            <p:cNvPr id="8" name="Picture 7">
              <a:extLst>
                <a:ext uri="{FF2B5EF4-FFF2-40B4-BE49-F238E27FC236}">
                  <a16:creationId xmlns:a16="http://schemas.microsoft.com/office/drawing/2014/main" id="{7D80B23B-8641-4883-9C6A-E8FA511BC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249" y="2893755"/>
              <a:ext cx="489407" cy="1059863"/>
            </a:xfrm>
            <a:prstGeom prst="rect">
              <a:avLst/>
            </a:prstGeom>
          </p:spPr>
        </p:pic>
        <p:pic>
          <p:nvPicPr>
            <p:cNvPr id="9" name="Picture 8">
              <a:extLst>
                <a:ext uri="{FF2B5EF4-FFF2-40B4-BE49-F238E27FC236}">
                  <a16:creationId xmlns:a16="http://schemas.microsoft.com/office/drawing/2014/main" id="{5C3EF5EE-85E2-4525-AD60-612ECCAB2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4441" y="1481941"/>
              <a:ext cx="405242" cy="520580"/>
            </a:xfrm>
            <a:prstGeom prst="rect">
              <a:avLst/>
            </a:prstGeom>
          </p:spPr>
        </p:pic>
        <p:pic>
          <p:nvPicPr>
            <p:cNvPr id="10" name="Picture 9">
              <a:extLst>
                <a:ext uri="{FF2B5EF4-FFF2-40B4-BE49-F238E27FC236}">
                  <a16:creationId xmlns:a16="http://schemas.microsoft.com/office/drawing/2014/main" id="{E429DDAD-F60C-49B1-92D2-C2ED458DC0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1647" y="3013378"/>
              <a:ext cx="405242" cy="520580"/>
            </a:xfrm>
            <a:prstGeom prst="rect">
              <a:avLst/>
            </a:prstGeom>
          </p:spPr>
        </p:pic>
        <p:pic>
          <p:nvPicPr>
            <p:cNvPr id="11" name="Picture 10">
              <a:extLst>
                <a:ext uri="{FF2B5EF4-FFF2-40B4-BE49-F238E27FC236}">
                  <a16:creationId xmlns:a16="http://schemas.microsoft.com/office/drawing/2014/main" id="{805C6C97-965A-40CD-8721-EFE0987AA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7683" y="2591163"/>
              <a:ext cx="405242" cy="520580"/>
            </a:xfrm>
            <a:prstGeom prst="rect">
              <a:avLst/>
            </a:prstGeom>
          </p:spPr>
        </p:pic>
      </p:grpSp>
      <p:pic>
        <p:nvPicPr>
          <p:cNvPr id="14" name="Picture 13">
            <a:extLst>
              <a:ext uri="{FF2B5EF4-FFF2-40B4-BE49-F238E27FC236}">
                <a16:creationId xmlns:a16="http://schemas.microsoft.com/office/drawing/2014/main" id="{0CF03AB4-EC3E-47FB-8B1B-F83B449E8C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7751" y="4539795"/>
            <a:ext cx="3416498" cy="1367431"/>
          </a:xfrm>
          <a:prstGeom prst="rect">
            <a:avLst/>
          </a:prstGeom>
        </p:spPr>
      </p:pic>
      <p:pic>
        <p:nvPicPr>
          <p:cNvPr id="16" name="Picture 15">
            <a:extLst>
              <a:ext uri="{FF2B5EF4-FFF2-40B4-BE49-F238E27FC236}">
                <a16:creationId xmlns:a16="http://schemas.microsoft.com/office/drawing/2014/main" id="{497C51FE-C38B-4678-BF90-84D3EE0E33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7004" y="1890860"/>
            <a:ext cx="507072" cy="507072"/>
          </a:xfrm>
          <a:prstGeom prst="rect">
            <a:avLst/>
          </a:prstGeom>
        </p:spPr>
      </p:pic>
      <p:pic>
        <p:nvPicPr>
          <p:cNvPr id="18" name="Picture 17">
            <a:extLst>
              <a:ext uri="{FF2B5EF4-FFF2-40B4-BE49-F238E27FC236}">
                <a16:creationId xmlns:a16="http://schemas.microsoft.com/office/drawing/2014/main" id="{CC6C2C50-315D-4BB8-90C5-074DF56B1F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7698" y="1933045"/>
            <a:ext cx="507072" cy="507072"/>
          </a:xfrm>
          <a:prstGeom prst="rect">
            <a:avLst/>
          </a:prstGeom>
        </p:spPr>
      </p:pic>
      <p:pic>
        <p:nvPicPr>
          <p:cNvPr id="19" name="Picture 18">
            <a:extLst>
              <a:ext uri="{FF2B5EF4-FFF2-40B4-BE49-F238E27FC236}">
                <a16:creationId xmlns:a16="http://schemas.microsoft.com/office/drawing/2014/main" id="{B6669807-AE31-4AB2-904F-86A263167A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162" y="3055321"/>
            <a:ext cx="507072" cy="507072"/>
          </a:xfrm>
          <a:prstGeom prst="rect">
            <a:avLst/>
          </a:prstGeom>
        </p:spPr>
      </p:pic>
      <p:pic>
        <p:nvPicPr>
          <p:cNvPr id="20" name="Picture 19">
            <a:extLst>
              <a:ext uri="{FF2B5EF4-FFF2-40B4-BE49-F238E27FC236}">
                <a16:creationId xmlns:a16="http://schemas.microsoft.com/office/drawing/2014/main" id="{DD9AC2C7-348C-4ECE-A078-B387C6AD6A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4534" y="1514955"/>
            <a:ext cx="507072" cy="507072"/>
          </a:xfrm>
          <a:prstGeom prst="rect">
            <a:avLst/>
          </a:prstGeom>
        </p:spPr>
      </p:pic>
      <p:pic>
        <p:nvPicPr>
          <p:cNvPr id="21" name="Picture 20">
            <a:extLst>
              <a:ext uri="{FF2B5EF4-FFF2-40B4-BE49-F238E27FC236}">
                <a16:creationId xmlns:a16="http://schemas.microsoft.com/office/drawing/2014/main" id="{C393DE52-5EBA-4132-AB48-CDC2E4F30C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9773" y="2641305"/>
            <a:ext cx="507072" cy="507072"/>
          </a:xfrm>
          <a:prstGeom prst="rect">
            <a:avLst/>
          </a:prstGeom>
        </p:spPr>
      </p:pic>
      <p:pic>
        <p:nvPicPr>
          <p:cNvPr id="22" name="Picture 21">
            <a:extLst>
              <a:ext uri="{FF2B5EF4-FFF2-40B4-BE49-F238E27FC236}">
                <a16:creationId xmlns:a16="http://schemas.microsoft.com/office/drawing/2014/main" id="{71FFDBA9-4C6D-4237-B703-157B17ACD6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6207" y="3060393"/>
            <a:ext cx="507072" cy="507072"/>
          </a:xfrm>
          <a:prstGeom prst="rect">
            <a:avLst/>
          </a:prstGeom>
        </p:spPr>
      </p:pic>
      <p:pic>
        <p:nvPicPr>
          <p:cNvPr id="23" name="Picture 22">
            <a:extLst>
              <a:ext uri="{FF2B5EF4-FFF2-40B4-BE49-F238E27FC236}">
                <a16:creationId xmlns:a16="http://schemas.microsoft.com/office/drawing/2014/main" id="{67BCEC38-1140-403F-8BA2-46363C1D49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51781" y="1372915"/>
            <a:ext cx="507072" cy="507072"/>
          </a:xfrm>
          <a:prstGeom prst="rect">
            <a:avLst/>
          </a:prstGeom>
        </p:spPr>
      </p:pic>
      <p:pic>
        <p:nvPicPr>
          <p:cNvPr id="24" name="Picture 23">
            <a:extLst>
              <a:ext uri="{FF2B5EF4-FFF2-40B4-BE49-F238E27FC236}">
                <a16:creationId xmlns:a16="http://schemas.microsoft.com/office/drawing/2014/main" id="{3E61CFAD-E55F-4E09-8B55-5059885031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7695" y="3181051"/>
            <a:ext cx="507072" cy="507072"/>
          </a:xfrm>
          <a:prstGeom prst="rect">
            <a:avLst/>
          </a:prstGeom>
        </p:spPr>
      </p:pic>
      <p:pic>
        <p:nvPicPr>
          <p:cNvPr id="25" name="Picture 24">
            <a:extLst>
              <a:ext uri="{FF2B5EF4-FFF2-40B4-BE49-F238E27FC236}">
                <a16:creationId xmlns:a16="http://schemas.microsoft.com/office/drawing/2014/main" id="{83CD623A-BAE9-406F-937F-922101A7FA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2917" y="2141853"/>
            <a:ext cx="507072" cy="507072"/>
          </a:xfrm>
          <a:prstGeom prst="rect">
            <a:avLst/>
          </a:prstGeom>
        </p:spPr>
      </p:pic>
    </p:spTree>
    <p:extLst>
      <p:ext uri="{BB962C8B-B14F-4D97-AF65-F5344CB8AC3E}">
        <p14:creationId xmlns:p14="http://schemas.microsoft.com/office/powerpoint/2010/main" val="1965926137"/>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5143 0 L -0.15534 0.49352 " pathEditMode="relative" rAng="0" ptsTypes="AA">
                                      <p:cBhvr>
                                        <p:cTn id="42" dur="2000" fill="hold"/>
                                        <p:tgtEl>
                                          <p:spTgt spid="18"/>
                                        </p:tgtEl>
                                        <p:attrNameLst>
                                          <p:attrName>ppt_x</p:attrName>
                                          <p:attrName>ppt_y</p:attrName>
                                        </p:attrNameLst>
                                      </p:cBhvr>
                                      <p:rCtr x="-10339" y="24676"/>
                                    </p:animMotion>
                                  </p:childTnLst>
                                </p:cTn>
                              </p:par>
                              <p:par>
                                <p:cTn id="43" presetID="42" presetClass="path" presetSubtype="0" accel="50000" decel="50000" fill="hold" nodeType="withEffect">
                                  <p:stCondLst>
                                    <p:cond delay="0"/>
                                  </p:stCondLst>
                                  <p:childTnLst>
                                    <p:animMotion origin="layout" path="M 0.04636 -1.85185E-6 L -0.13763 0.32871 " pathEditMode="relative" rAng="0" ptsTypes="AA">
                                      <p:cBhvr>
                                        <p:cTn id="44" dur="2000" fill="hold"/>
                                        <p:tgtEl>
                                          <p:spTgt spid="22"/>
                                        </p:tgtEl>
                                        <p:attrNameLst>
                                          <p:attrName>ppt_x</p:attrName>
                                          <p:attrName>ppt_y</p:attrName>
                                        </p:attrNameLst>
                                      </p:cBhvr>
                                      <p:rCtr x="-9206" y="16435"/>
                                    </p:animMotion>
                                  </p:childTnLst>
                                </p:cTn>
                              </p:par>
                              <p:par>
                                <p:cTn id="45" presetID="42" presetClass="path" presetSubtype="0" accel="50000" decel="50000" fill="hold" nodeType="withEffect">
                                  <p:stCondLst>
                                    <p:cond delay="0"/>
                                  </p:stCondLst>
                                  <p:childTnLst>
                                    <p:animMotion origin="layout" path="M 0.04036 2.96296E-6 L -0.12461 0.57523 " pathEditMode="relative" rAng="0" ptsTypes="AA">
                                      <p:cBhvr>
                                        <p:cTn id="46" dur="2000" fill="hold"/>
                                        <p:tgtEl>
                                          <p:spTgt spid="23"/>
                                        </p:tgtEl>
                                        <p:attrNameLst>
                                          <p:attrName>ppt_x</p:attrName>
                                          <p:attrName>ppt_y</p:attrName>
                                        </p:attrNameLst>
                                      </p:cBhvr>
                                      <p:rCtr x="-8255" y="28750"/>
                                    </p:animMotion>
                                  </p:childTnLst>
                                </p:cTn>
                              </p:par>
                              <p:par>
                                <p:cTn id="47" presetID="42" presetClass="path" presetSubtype="0" accel="50000" decel="50000" fill="hold" nodeType="withEffect">
                                  <p:stCondLst>
                                    <p:cond delay="0"/>
                                  </p:stCondLst>
                                  <p:childTnLst>
                                    <p:animMotion origin="layout" path="M 0.03125 -4.44444E-6 L -0.08919 0.31065 " pathEditMode="relative" rAng="0" ptsTypes="AA">
                                      <p:cBhvr>
                                        <p:cTn id="48" dur="2000" fill="hold"/>
                                        <p:tgtEl>
                                          <p:spTgt spid="24"/>
                                        </p:tgtEl>
                                        <p:attrNameLst>
                                          <p:attrName>ppt_x</p:attrName>
                                          <p:attrName>ppt_y</p:attrName>
                                        </p:attrNameLst>
                                      </p:cBhvr>
                                      <p:rCtr x="-6029" y="15532"/>
                                    </p:animMotion>
                                  </p:childTnLst>
                                </p:cTn>
                              </p:par>
                              <p:par>
                                <p:cTn id="49" presetID="42" presetClass="path" presetSubtype="0" accel="50000" decel="50000" fill="hold" nodeType="withEffect">
                                  <p:stCondLst>
                                    <p:cond delay="0"/>
                                  </p:stCondLst>
                                  <p:childTnLst>
                                    <p:animMotion origin="layout" path="M 0.02657 4.44444E-6 L -0.07695 0.46296 " pathEditMode="relative" rAng="0" ptsTypes="AA">
                                      <p:cBhvr>
                                        <p:cTn id="50" dur="2000" fill="hold"/>
                                        <p:tgtEl>
                                          <p:spTgt spid="25"/>
                                        </p:tgtEl>
                                        <p:attrNameLst>
                                          <p:attrName>ppt_x</p:attrName>
                                          <p:attrName>ppt_y</p:attrName>
                                        </p:attrNameLst>
                                      </p:cBhvr>
                                      <p:rCtr x="-5182" y="23148"/>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0.025 -1.48148E-6 L 0.08034 0.40023 " pathEditMode="relative" rAng="0" ptsTypes="AA">
                                      <p:cBhvr>
                                        <p:cTn id="54" dur="2000" fill="hold"/>
                                        <p:tgtEl>
                                          <p:spTgt spid="16"/>
                                        </p:tgtEl>
                                        <p:attrNameLst>
                                          <p:attrName>ppt_x</p:attrName>
                                          <p:attrName>ppt_y</p:attrName>
                                        </p:attrNameLst>
                                      </p:cBhvr>
                                      <p:rCtr x="5260" y="20000"/>
                                    </p:animMotion>
                                  </p:childTnLst>
                                </p:cTn>
                              </p:par>
                              <p:par>
                                <p:cTn id="55" presetID="42" presetClass="path" presetSubtype="0" accel="50000" decel="50000" fill="hold" nodeType="withEffect">
                                  <p:stCondLst>
                                    <p:cond delay="0"/>
                                  </p:stCondLst>
                                  <p:childTnLst>
                                    <p:animMotion origin="layout" path="M -0.025 2.59259E-6 L 0.07721 0.23032 " pathEditMode="relative" rAng="0" ptsTypes="AA">
                                      <p:cBhvr>
                                        <p:cTn id="56" dur="2000" fill="hold"/>
                                        <p:tgtEl>
                                          <p:spTgt spid="19"/>
                                        </p:tgtEl>
                                        <p:attrNameLst>
                                          <p:attrName>ppt_x</p:attrName>
                                          <p:attrName>ppt_y</p:attrName>
                                        </p:attrNameLst>
                                      </p:cBhvr>
                                      <p:rCtr x="5104" y="11505"/>
                                    </p:animMotion>
                                  </p:childTnLst>
                                </p:cTn>
                              </p:par>
                              <p:par>
                                <p:cTn id="57" presetID="42" presetClass="path" presetSubtype="0" accel="50000" decel="50000" fill="hold" nodeType="withEffect">
                                  <p:stCondLst>
                                    <p:cond delay="0"/>
                                  </p:stCondLst>
                                  <p:childTnLst>
                                    <p:animMotion origin="layout" path="M -0.025 -3.7037E-7 L 0.08698 0.45556 " pathEditMode="relative" rAng="0" ptsTypes="AA">
                                      <p:cBhvr>
                                        <p:cTn id="58" dur="2000" fill="hold"/>
                                        <p:tgtEl>
                                          <p:spTgt spid="20"/>
                                        </p:tgtEl>
                                        <p:attrNameLst>
                                          <p:attrName>ppt_x</p:attrName>
                                          <p:attrName>ppt_y</p:attrName>
                                        </p:attrNameLst>
                                      </p:cBhvr>
                                      <p:rCtr x="5599" y="22778"/>
                                    </p:animMotion>
                                  </p:childTnLst>
                                </p:cTn>
                              </p:par>
                              <p:par>
                                <p:cTn id="59" presetID="42" presetClass="path" presetSubtype="0" accel="50000" decel="50000" fill="hold" nodeType="withEffect">
                                  <p:stCondLst>
                                    <p:cond delay="0"/>
                                  </p:stCondLst>
                                  <p:childTnLst>
                                    <p:animMotion origin="layout" path="M -0.03112 -7.40741E-7 L 0.09245 0.29028 " pathEditMode="relative" rAng="0" ptsTypes="AA">
                                      <p:cBhvr>
                                        <p:cTn id="60" dur="2000" fill="hold"/>
                                        <p:tgtEl>
                                          <p:spTgt spid="21"/>
                                        </p:tgtEl>
                                        <p:attrNameLst>
                                          <p:attrName>ppt_x</p:attrName>
                                          <p:attrName>ppt_y</p:attrName>
                                        </p:attrNameLst>
                                      </p:cBhvr>
                                      <p:rCtr x="6172" y="1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2:8</a:t>
            </a:r>
          </a:p>
        </p:txBody>
      </p:sp>
      <p:pic>
        <p:nvPicPr>
          <p:cNvPr id="4" name="Picture 3">
            <a:extLst>
              <a:ext uri="{FF2B5EF4-FFF2-40B4-BE49-F238E27FC236}">
                <a16:creationId xmlns:a16="http://schemas.microsoft.com/office/drawing/2014/main" id="{7C095246-1A6D-4D6D-A1BA-A93BFF5DE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761" y="1701428"/>
            <a:ext cx="4260478" cy="3455144"/>
          </a:xfrm>
          <a:prstGeom prst="rect">
            <a:avLst/>
          </a:prstGeom>
        </p:spPr>
      </p:pic>
    </p:spTree>
    <p:extLst>
      <p:ext uri="{BB962C8B-B14F-4D97-AF65-F5344CB8AC3E}">
        <p14:creationId xmlns:p14="http://schemas.microsoft.com/office/powerpoint/2010/main" val="355406653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2:8</a:t>
            </a:r>
          </a:p>
        </p:txBody>
      </p:sp>
      <p:pic>
        <p:nvPicPr>
          <p:cNvPr id="4" name="Picture 3">
            <a:extLst>
              <a:ext uri="{FF2B5EF4-FFF2-40B4-BE49-F238E27FC236}">
                <a16:creationId xmlns:a16="http://schemas.microsoft.com/office/drawing/2014/main" id="{27939D43-B382-4B7D-93B8-00A2F22BF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761" y="1080541"/>
            <a:ext cx="4260478" cy="4696918"/>
          </a:xfrm>
          <a:prstGeom prst="rect">
            <a:avLst/>
          </a:prstGeom>
        </p:spPr>
      </p:pic>
    </p:spTree>
    <p:extLst>
      <p:ext uri="{BB962C8B-B14F-4D97-AF65-F5344CB8AC3E}">
        <p14:creationId xmlns:p14="http://schemas.microsoft.com/office/powerpoint/2010/main" val="3617508396"/>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2:9</a:t>
            </a:r>
          </a:p>
        </p:txBody>
      </p:sp>
      <p:pic>
        <p:nvPicPr>
          <p:cNvPr id="16" name="Picture 15">
            <a:extLst>
              <a:ext uri="{FF2B5EF4-FFF2-40B4-BE49-F238E27FC236}">
                <a16:creationId xmlns:a16="http://schemas.microsoft.com/office/drawing/2014/main" id="{20F9EA5A-0771-4C73-BF4A-BA119313D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077" y="2932267"/>
            <a:ext cx="695808" cy="695808"/>
          </a:xfrm>
          <a:prstGeom prst="rect">
            <a:avLst/>
          </a:prstGeom>
        </p:spPr>
      </p:pic>
      <p:pic>
        <p:nvPicPr>
          <p:cNvPr id="17" name="Picture 16">
            <a:extLst>
              <a:ext uri="{FF2B5EF4-FFF2-40B4-BE49-F238E27FC236}">
                <a16:creationId xmlns:a16="http://schemas.microsoft.com/office/drawing/2014/main" id="{A259BFB4-FB9B-4294-AC3F-13C9F6E69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077" y="3905288"/>
            <a:ext cx="695808" cy="695808"/>
          </a:xfrm>
          <a:prstGeom prst="rect">
            <a:avLst/>
          </a:prstGeom>
        </p:spPr>
      </p:pic>
      <p:pic>
        <p:nvPicPr>
          <p:cNvPr id="18" name="Picture 17">
            <a:extLst>
              <a:ext uri="{FF2B5EF4-FFF2-40B4-BE49-F238E27FC236}">
                <a16:creationId xmlns:a16="http://schemas.microsoft.com/office/drawing/2014/main" id="{B0B47242-3FFE-428A-9BEF-3F36CD0B6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852" y="2932267"/>
            <a:ext cx="695808" cy="695808"/>
          </a:xfrm>
          <a:prstGeom prst="rect">
            <a:avLst/>
          </a:prstGeom>
        </p:spPr>
      </p:pic>
      <p:pic>
        <p:nvPicPr>
          <p:cNvPr id="19" name="Picture 18">
            <a:extLst>
              <a:ext uri="{FF2B5EF4-FFF2-40B4-BE49-F238E27FC236}">
                <a16:creationId xmlns:a16="http://schemas.microsoft.com/office/drawing/2014/main" id="{2CE728D0-8D4B-468C-842A-7A0043C11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559" y="3905288"/>
            <a:ext cx="695808" cy="695808"/>
          </a:xfrm>
          <a:prstGeom prst="rect">
            <a:avLst/>
          </a:prstGeom>
        </p:spPr>
      </p:pic>
      <p:pic>
        <p:nvPicPr>
          <p:cNvPr id="20" name="Picture 19">
            <a:extLst>
              <a:ext uri="{FF2B5EF4-FFF2-40B4-BE49-F238E27FC236}">
                <a16:creationId xmlns:a16="http://schemas.microsoft.com/office/drawing/2014/main" id="{75B56B72-F032-4F6D-9885-3E68674F5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715" y="3905288"/>
            <a:ext cx="695808" cy="695808"/>
          </a:xfrm>
          <a:prstGeom prst="rect">
            <a:avLst/>
          </a:prstGeom>
        </p:spPr>
      </p:pic>
      <p:pic>
        <p:nvPicPr>
          <p:cNvPr id="21" name="Picture 20">
            <a:extLst>
              <a:ext uri="{FF2B5EF4-FFF2-40B4-BE49-F238E27FC236}">
                <a16:creationId xmlns:a16="http://schemas.microsoft.com/office/drawing/2014/main" id="{48AECBA8-06F1-41C5-99CC-B2FBE947C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715" y="2932267"/>
            <a:ext cx="695808" cy="695808"/>
          </a:xfrm>
          <a:prstGeom prst="rect">
            <a:avLst/>
          </a:prstGeom>
        </p:spPr>
      </p:pic>
      <p:pic>
        <p:nvPicPr>
          <p:cNvPr id="22" name="Picture 21">
            <a:extLst>
              <a:ext uri="{FF2B5EF4-FFF2-40B4-BE49-F238E27FC236}">
                <a16:creationId xmlns:a16="http://schemas.microsoft.com/office/drawing/2014/main" id="{AC354B60-CA5C-4892-8C97-30491F00C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0106" y="2932267"/>
            <a:ext cx="695808" cy="695808"/>
          </a:xfrm>
          <a:prstGeom prst="rect">
            <a:avLst/>
          </a:prstGeom>
        </p:spPr>
      </p:pic>
      <p:pic>
        <p:nvPicPr>
          <p:cNvPr id="23" name="Picture 22">
            <a:extLst>
              <a:ext uri="{FF2B5EF4-FFF2-40B4-BE49-F238E27FC236}">
                <a16:creationId xmlns:a16="http://schemas.microsoft.com/office/drawing/2014/main" id="{1768CA71-E5D6-4375-B55E-BCCD3EEAE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265" y="2932267"/>
            <a:ext cx="695808" cy="695808"/>
          </a:xfrm>
          <a:prstGeom prst="rect">
            <a:avLst/>
          </a:prstGeom>
        </p:spPr>
      </p:pic>
      <p:sp>
        <p:nvSpPr>
          <p:cNvPr id="24" name="TextBox 23">
            <a:extLst>
              <a:ext uri="{FF2B5EF4-FFF2-40B4-BE49-F238E27FC236}">
                <a16:creationId xmlns:a16="http://schemas.microsoft.com/office/drawing/2014/main" id="{2D49EC23-793D-4156-8D70-64FD3244C508}"/>
              </a:ext>
            </a:extLst>
          </p:cNvPr>
          <p:cNvSpPr txBox="1"/>
          <p:nvPr/>
        </p:nvSpPr>
        <p:spPr bwMode="auto">
          <a:xfrm>
            <a:off x="3383778" y="2155288"/>
            <a:ext cx="989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Adam</a:t>
            </a:r>
          </a:p>
        </p:txBody>
      </p:sp>
      <p:sp>
        <p:nvSpPr>
          <p:cNvPr id="25" name="TextBox 24">
            <a:extLst>
              <a:ext uri="{FF2B5EF4-FFF2-40B4-BE49-F238E27FC236}">
                <a16:creationId xmlns:a16="http://schemas.microsoft.com/office/drawing/2014/main" id="{22AC1F73-9784-4D23-AFA0-28CA50349FD1}"/>
              </a:ext>
            </a:extLst>
          </p:cNvPr>
          <p:cNvSpPr txBox="1"/>
          <p:nvPr/>
        </p:nvSpPr>
        <p:spPr bwMode="auto">
          <a:xfrm>
            <a:off x="5958207" y="2155288"/>
            <a:ext cx="784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Nick</a:t>
            </a:r>
          </a:p>
        </p:txBody>
      </p:sp>
      <p:sp>
        <p:nvSpPr>
          <p:cNvPr id="26" name="TextBox 25">
            <a:extLst>
              <a:ext uri="{FF2B5EF4-FFF2-40B4-BE49-F238E27FC236}">
                <a16:creationId xmlns:a16="http://schemas.microsoft.com/office/drawing/2014/main" id="{727CF67A-8305-4B73-8088-3CA0369037B6}"/>
              </a:ext>
            </a:extLst>
          </p:cNvPr>
          <p:cNvSpPr txBox="1"/>
          <p:nvPr/>
        </p:nvSpPr>
        <p:spPr bwMode="auto">
          <a:xfrm>
            <a:off x="8434956" y="2155288"/>
            <a:ext cx="766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Tom</a:t>
            </a:r>
          </a:p>
        </p:txBody>
      </p:sp>
    </p:spTree>
    <p:extLst>
      <p:ext uri="{BB962C8B-B14F-4D97-AF65-F5344CB8AC3E}">
        <p14:creationId xmlns:p14="http://schemas.microsoft.com/office/powerpoint/2010/main" val="147497654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438607313"/>
              </p:ext>
            </p:extLst>
          </p:nvPr>
        </p:nvGraphicFramePr>
        <p:xfrm>
          <a:off x="594008" y="1535029"/>
          <a:ext cx="10712127" cy="268224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that a whole can be split into parts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that a whole can represent a group of objects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identify a part of a whole group</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explain what a part-whole model is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use a part-whole model to represent a whole partitioned into two parts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425252349"/>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use a part-whole model to represent a whole partitioned into more than two parts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4006" y="5867164"/>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5816332"/>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3043591294"/>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2:9</a:t>
            </a:r>
          </a:p>
        </p:txBody>
      </p:sp>
      <p:sp>
        <p:nvSpPr>
          <p:cNvPr id="5" name="TextBox 4">
            <a:extLst>
              <a:ext uri="{FF2B5EF4-FFF2-40B4-BE49-F238E27FC236}">
                <a16:creationId xmlns:a16="http://schemas.microsoft.com/office/drawing/2014/main" id="{43E656A5-E0E7-410F-8C73-C4131F752363}"/>
              </a:ext>
            </a:extLst>
          </p:cNvPr>
          <p:cNvSpPr txBox="1"/>
          <p:nvPr/>
        </p:nvSpPr>
        <p:spPr bwMode="auto">
          <a:xfrm>
            <a:off x="3417441" y="1733007"/>
            <a:ext cx="9220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Clare</a:t>
            </a:r>
          </a:p>
        </p:txBody>
      </p:sp>
      <p:sp>
        <p:nvSpPr>
          <p:cNvPr id="6" name="TextBox 5">
            <a:extLst>
              <a:ext uri="{FF2B5EF4-FFF2-40B4-BE49-F238E27FC236}">
                <a16:creationId xmlns:a16="http://schemas.microsoft.com/office/drawing/2014/main" id="{CDDFC902-38BD-46F4-9AB0-6AE70F54450A}"/>
              </a:ext>
            </a:extLst>
          </p:cNvPr>
          <p:cNvSpPr txBox="1"/>
          <p:nvPr/>
        </p:nvSpPr>
        <p:spPr bwMode="auto">
          <a:xfrm>
            <a:off x="5907447" y="1733007"/>
            <a:ext cx="681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Joe</a:t>
            </a:r>
          </a:p>
        </p:txBody>
      </p:sp>
      <p:sp>
        <p:nvSpPr>
          <p:cNvPr id="7" name="TextBox 6">
            <a:extLst>
              <a:ext uri="{FF2B5EF4-FFF2-40B4-BE49-F238E27FC236}">
                <a16:creationId xmlns:a16="http://schemas.microsoft.com/office/drawing/2014/main" id="{3C0CB71C-3D8D-42E3-B87D-13B620CD10CB}"/>
              </a:ext>
            </a:extLst>
          </p:cNvPr>
          <p:cNvSpPr txBox="1"/>
          <p:nvPr/>
        </p:nvSpPr>
        <p:spPr bwMode="auto">
          <a:xfrm>
            <a:off x="7883229" y="1733007"/>
            <a:ext cx="955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Aisha</a:t>
            </a:r>
          </a:p>
        </p:txBody>
      </p:sp>
      <p:pic>
        <p:nvPicPr>
          <p:cNvPr id="11" name="Picture 10">
            <a:extLst>
              <a:ext uri="{FF2B5EF4-FFF2-40B4-BE49-F238E27FC236}">
                <a16:creationId xmlns:a16="http://schemas.microsoft.com/office/drawing/2014/main" id="{CB69F96A-2C8A-44CF-8788-F77A6B29F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022" y="2397993"/>
            <a:ext cx="695808" cy="695808"/>
          </a:xfrm>
          <a:prstGeom prst="rect">
            <a:avLst/>
          </a:prstGeom>
        </p:spPr>
      </p:pic>
      <p:pic>
        <p:nvPicPr>
          <p:cNvPr id="12" name="Picture 11">
            <a:extLst>
              <a:ext uri="{FF2B5EF4-FFF2-40B4-BE49-F238E27FC236}">
                <a16:creationId xmlns:a16="http://schemas.microsoft.com/office/drawing/2014/main" id="{98748C49-0E6F-41CA-9DF5-E28FFB756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655" y="2397993"/>
            <a:ext cx="695808" cy="695808"/>
          </a:xfrm>
          <a:prstGeom prst="rect">
            <a:avLst/>
          </a:prstGeom>
        </p:spPr>
      </p:pic>
      <p:pic>
        <p:nvPicPr>
          <p:cNvPr id="13" name="Picture 12">
            <a:extLst>
              <a:ext uri="{FF2B5EF4-FFF2-40B4-BE49-F238E27FC236}">
                <a16:creationId xmlns:a16="http://schemas.microsoft.com/office/drawing/2014/main" id="{AB24F49F-03AD-41EB-AE46-2568F2ECE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022" y="3336568"/>
            <a:ext cx="695808" cy="695808"/>
          </a:xfrm>
          <a:prstGeom prst="rect">
            <a:avLst/>
          </a:prstGeom>
        </p:spPr>
      </p:pic>
      <p:pic>
        <p:nvPicPr>
          <p:cNvPr id="14" name="Picture 13">
            <a:extLst>
              <a:ext uri="{FF2B5EF4-FFF2-40B4-BE49-F238E27FC236}">
                <a16:creationId xmlns:a16="http://schemas.microsoft.com/office/drawing/2014/main" id="{70E02826-6B4F-49C7-9C8D-AA38CD3DA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655" y="3336568"/>
            <a:ext cx="695808" cy="695808"/>
          </a:xfrm>
          <a:prstGeom prst="rect">
            <a:avLst/>
          </a:prstGeom>
        </p:spPr>
      </p:pic>
      <p:pic>
        <p:nvPicPr>
          <p:cNvPr id="15" name="Picture 14">
            <a:extLst>
              <a:ext uri="{FF2B5EF4-FFF2-40B4-BE49-F238E27FC236}">
                <a16:creationId xmlns:a16="http://schemas.microsoft.com/office/drawing/2014/main" id="{F8DA499D-92EC-4C96-854E-BEDC3AF88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022" y="4275144"/>
            <a:ext cx="695808" cy="695808"/>
          </a:xfrm>
          <a:prstGeom prst="rect">
            <a:avLst/>
          </a:prstGeom>
        </p:spPr>
      </p:pic>
      <p:pic>
        <p:nvPicPr>
          <p:cNvPr id="16" name="Picture 15">
            <a:extLst>
              <a:ext uri="{FF2B5EF4-FFF2-40B4-BE49-F238E27FC236}">
                <a16:creationId xmlns:a16="http://schemas.microsoft.com/office/drawing/2014/main" id="{F6BCA118-076D-473C-B984-AA1805534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655" y="4275144"/>
            <a:ext cx="695808" cy="695808"/>
          </a:xfrm>
          <a:prstGeom prst="rect">
            <a:avLst/>
          </a:prstGeom>
        </p:spPr>
      </p:pic>
      <p:pic>
        <p:nvPicPr>
          <p:cNvPr id="17" name="Picture 16">
            <a:extLst>
              <a:ext uri="{FF2B5EF4-FFF2-40B4-BE49-F238E27FC236}">
                <a16:creationId xmlns:a16="http://schemas.microsoft.com/office/drawing/2014/main" id="{F3CACFB9-A35B-4885-A958-F461F8EF9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342" y="2397993"/>
            <a:ext cx="695808" cy="695808"/>
          </a:xfrm>
          <a:prstGeom prst="rect">
            <a:avLst/>
          </a:prstGeom>
        </p:spPr>
      </p:pic>
      <p:pic>
        <p:nvPicPr>
          <p:cNvPr id="18" name="Picture 17">
            <a:extLst>
              <a:ext uri="{FF2B5EF4-FFF2-40B4-BE49-F238E27FC236}">
                <a16:creationId xmlns:a16="http://schemas.microsoft.com/office/drawing/2014/main" id="{4948E63D-CEAF-453F-9190-72988FE20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526" y="3336568"/>
            <a:ext cx="695808" cy="695808"/>
          </a:xfrm>
          <a:prstGeom prst="rect">
            <a:avLst/>
          </a:prstGeom>
        </p:spPr>
      </p:pic>
      <p:pic>
        <p:nvPicPr>
          <p:cNvPr id="19" name="Picture 18">
            <a:extLst>
              <a:ext uri="{FF2B5EF4-FFF2-40B4-BE49-F238E27FC236}">
                <a16:creationId xmlns:a16="http://schemas.microsoft.com/office/drawing/2014/main" id="{45E7D9CC-1A13-4865-BC46-3CFFDFCC6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158" y="3336568"/>
            <a:ext cx="695808" cy="695808"/>
          </a:xfrm>
          <a:prstGeom prst="rect">
            <a:avLst/>
          </a:prstGeom>
        </p:spPr>
      </p:pic>
      <p:sp>
        <p:nvSpPr>
          <p:cNvPr id="20" name="TextBox 19">
            <a:extLst>
              <a:ext uri="{FF2B5EF4-FFF2-40B4-BE49-F238E27FC236}">
                <a16:creationId xmlns:a16="http://schemas.microsoft.com/office/drawing/2014/main" id="{A7D972AC-4BE3-4604-9BBE-290BA5CD45B7}"/>
              </a:ext>
            </a:extLst>
          </p:cNvPr>
          <p:cNvSpPr txBox="1"/>
          <p:nvPr/>
        </p:nvSpPr>
        <p:spPr bwMode="auto">
          <a:xfrm>
            <a:off x="8026062" y="2668810"/>
            <a:ext cx="6700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6000" dirty="0">
                <a:solidFill>
                  <a:srgbClr val="000000"/>
                </a:solidFill>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136546667"/>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32632474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equality and inequality symbols to compare sets of objects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08562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 Comparison of quantities and measures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02781765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15-16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91172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ADDEBE-D252-480F-8EC2-25C424461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676" y="4015722"/>
            <a:ext cx="1077381" cy="598545"/>
          </a:xfrm>
          <a:prstGeom prst="rect">
            <a:avLst/>
          </a:prstGeom>
        </p:spPr>
      </p:pic>
      <p:pic>
        <p:nvPicPr>
          <p:cNvPr id="16" name="Picture 15">
            <a:extLst>
              <a:ext uri="{FF2B5EF4-FFF2-40B4-BE49-F238E27FC236}">
                <a16:creationId xmlns:a16="http://schemas.microsoft.com/office/drawing/2014/main" id="{4A893226-3C0B-481C-BC4B-27D9BF0E893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374005" y="4012125"/>
            <a:ext cx="1443991" cy="604800"/>
          </a:xfrm>
          <a:prstGeom prst="rect">
            <a:avLst/>
          </a:prstGeom>
        </p:spPr>
      </p:pic>
      <p:pic>
        <p:nvPicPr>
          <p:cNvPr id="8" name="Picture 7">
            <a:extLst>
              <a:ext uri="{FF2B5EF4-FFF2-40B4-BE49-F238E27FC236}">
                <a16:creationId xmlns:a16="http://schemas.microsoft.com/office/drawing/2014/main" id="{81A72006-28A4-4144-A59F-F86B422F8C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320" y="3876969"/>
            <a:ext cx="710773" cy="890336"/>
          </a:xfrm>
          <a:prstGeom prst="rect">
            <a:avLst/>
          </a:prstGeom>
        </p:spPr>
      </p:pic>
      <p:pic>
        <p:nvPicPr>
          <p:cNvPr id="12" name="Picture 11">
            <a:extLst>
              <a:ext uri="{FF2B5EF4-FFF2-40B4-BE49-F238E27FC236}">
                <a16:creationId xmlns:a16="http://schemas.microsoft.com/office/drawing/2014/main" id="{733A9B6F-DA84-4FAB-B59F-9230E3CF26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0085" y="3876969"/>
            <a:ext cx="710773" cy="890336"/>
          </a:xfrm>
          <a:prstGeom prst="rect">
            <a:avLst/>
          </a:prstGeom>
        </p:spPr>
      </p:pic>
      <p:pic>
        <p:nvPicPr>
          <p:cNvPr id="18" name="Picture 17">
            <a:extLst>
              <a:ext uri="{FF2B5EF4-FFF2-40B4-BE49-F238E27FC236}">
                <a16:creationId xmlns:a16="http://schemas.microsoft.com/office/drawing/2014/main" id="{03B46084-2009-49B8-B79C-9F825C871FDD}"/>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7895066" y="3658851"/>
            <a:ext cx="912782" cy="1321200"/>
          </a:xfrm>
          <a:prstGeom prst="rect">
            <a:avLst/>
          </a:prstGeom>
        </p:spPr>
      </p:pic>
      <p:pic>
        <p:nvPicPr>
          <p:cNvPr id="14" name="Picture 13">
            <a:extLst>
              <a:ext uri="{FF2B5EF4-FFF2-40B4-BE49-F238E27FC236}">
                <a16:creationId xmlns:a16="http://schemas.microsoft.com/office/drawing/2014/main" id="{E53B0105-90C8-4EE3-BBF1-7439A0D6FA71}"/>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3369027" y="3658851"/>
            <a:ext cx="912782" cy="1321200"/>
          </a:xfrm>
          <a:prstGeom prst="rect">
            <a:avLst/>
          </a:prstGeom>
        </p:spPr>
      </p:pic>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3:1</a:t>
            </a:r>
          </a:p>
        </p:txBody>
      </p:sp>
      <p:pic>
        <p:nvPicPr>
          <p:cNvPr id="6" name="Picture 5">
            <a:extLst>
              <a:ext uri="{FF2B5EF4-FFF2-40B4-BE49-F238E27FC236}">
                <a16:creationId xmlns:a16="http://schemas.microsoft.com/office/drawing/2014/main" id="{671289CE-309F-411F-95FE-556482E58B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8456" y="1461284"/>
            <a:ext cx="6165016" cy="1862971"/>
          </a:xfrm>
          <a:prstGeom prst="rect">
            <a:avLst/>
          </a:prstGeom>
        </p:spPr>
      </p:pic>
      <p:sp>
        <p:nvSpPr>
          <p:cNvPr id="19" name="TextBox 18">
            <a:extLst>
              <a:ext uri="{FF2B5EF4-FFF2-40B4-BE49-F238E27FC236}">
                <a16:creationId xmlns:a16="http://schemas.microsoft.com/office/drawing/2014/main" id="{6DEE18DD-38F8-4244-802B-917AD4EEFF9C}"/>
              </a:ext>
            </a:extLst>
          </p:cNvPr>
          <p:cNvSpPr txBox="1"/>
          <p:nvPr/>
        </p:nvSpPr>
        <p:spPr bwMode="auto">
          <a:xfrm>
            <a:off x="6303400" y="499072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a:t>
            </a:r>
          </a:p>
        </p:txBody>
      </p:sp>
      <p:sp>
        <p:nvSpPr>
          <p:cNvPr id="20" name="TextBox 19">
            <a:extLst>
              <a:ext uri="{FF2B5EF4-FFF2-40B4-BE49-F238E27FC236}">
                <a16:creationId xmlns:a16="http://schemas.microsoft.com/office/drawing/2014/main" id="{16AFCC24-DA1A-415C-BCE5-A9663A464C2E}"/>
              </a:ext>
            </a:extLst>
          </p:cNvPr>
          <p:cNvSpPr txBox="1"/>
          <p:nvPr/>
        </p:nvSpPr>
        <p:spPr bwMode="auto">
          <a:xfrm>
            <a:off x="3969224" y="499072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sp>
        <p:nvSpPr>
          <p:cNvPr id="21" name="TextBox 20">
            <a:extLst>
              <a:ext uri="{FF2B5EF4-FFF2-40B4-BE49-F238E27FC236}">
                <a16:creationId xmlns:a16="http://schemas.microsoft.com/office/drawing/2014/main" id="{D9AFBD3E-25D9-4875-80AA-4242D2280D41}"/>
              </a:ext>
            </a:extLst>
          </p:cNvPr>
          <p:cNvSpPr txBox="1"/>
          <p:nvPr/>
        </p:nvSpPr>
        <p:spPr bwMode="auto">
          <a:xfrm>
            <a:off x="7855642" y="499072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sp>
        <p:nvSpPr>
          <p:cNvPr id="22" name="TextBox 21">
            <a:extLst>
              <a:ext uri="{FF2B5EF4-FFF2-40B4-BE49-F238E27FC236}">
                <a16:creationId xmlns:a16="http://schemas.microsoft.com/office/drawing/2014/main" id="{AFBC42B1-5448-4B75-AE13-13E419B6E84D}"/>
              </a:ext>
            </a:extLst>
          </p:cNvPr>
          <p:cNvSpPr txBox="1"/>
          <p:nvPr/>
        </p:nvSpPr>
        <p:spPr bwMode="auto">
          <a:xfrm>
            <a:off x="5537353" y="499072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a:t>
            </a:r>
          </a:p>
        </p:txBody>
      </p:sp>
      <p:sp>
        <p:nvSpPr>
          <p:cNvPr id="23" name="TextBox 22">
            <a:extLst>
              <a:ext uri="{FF2B5EF4-FFF2-40B4-BE49-F238E27FC236}">
                <a16:creationId xmlns:a16="http://schemas.microsoft.com/office/drawing/2014/main" id="{F03D0A26-9551-49E4-B101-CF0AE241671E}"/>
              </a:ext>
            </a:extLst>
          </p:cNvPr>
          <p:cNvSpPr txBox="1"/>
          <p:nvPr/>
        </p:nvSpPr>
        <p:spPr bwMode="auto">
          <a:xfrm>
            <a:off x="8263197" y="499072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a:t>
            </a:r>
          </a:p>
        </p:txBody>
      </p:sp>
      <p:sp>
        <p:nvSpPr>
          <p:cNvPr id="24" name="TextBox 23">
            <a:extLst>
              <a:ext uri="{FF2B5EF4-FFF2-40B4-BE49-F238E27FC236}">
                <a16:creationId xmlns:a16="http://schemas.microsoft.com/office/drawing/2014/main" id="{E624E9A9-C0B2-4362-BB25-13C41BC6AB88}"/>
              </a:ext>
            </a:extLst>
          </p:cNvPr>
          <p:cNvSpPr txBox="1"/>
          <p:nvPr/>
        </p:nvSpPr>
        <p:spPr bwMode="auto">
          <a:xfrm>
            <a:off x="5914766" y="4990723"/>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a:t>
            </a:r>
          </a:p>
        </p:txBody>
      </p:sp>
      <p:sp>
        <p:nvSpPr>
          <p:cNvPr id="25" name="TextBox 24">
            <a:extLst>
              <a:ext uri="{FF2B5EF4-FFF2-40B4-BE49-F238E27FC236}">
                <a16:creationId xmlns:a16="http://schemas.microsoft.com/office/drawing/2014/main" id="{0A012BB0-0D2C-46C3-AA3C-EEC8DB5AA4EC}"/>
              </a:ext>
            </a:extLst>
          </p:cNvPr>
          <p:cNvSpPr txBox="1"/>
          <p:nvPr/>
        </p:nvSpPr>
        <p:spPr bwMode="auto">
          <a:xfrm>
            <a:off x="8053809" y="4990723"/>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&gt;</a:t>
            </a:r>
          </a:p>
        </p:txBody>
      </p:sp>
      <p:sp>
        <p:nvSpPr>
          <p:cNvPr id="26" name="TextBox 25">
            <a:extLst>
              <a:ext uri="{FF2B5EF4-FFF2-40B4-BE49-F238E27FC236}">
                <a16:creationId xmlns:a16="http://schemas.microsoft.com/office/drawing/2014/main" id="{95AC9EB1-B704-447F-A933-457BCDDC7818}"/>
              </a:ext>
            </a:extLst>
          </p:cNvPr>
          <p:cNvSpPr txBox="1"/>
          <p:nvPr/>
        </p:nvSpPr>
        <p:spPr bwMode="auto">
          <a:xfrm>
            <a:off x="3743992" y="4990723"/>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&lt;</a:t>
            </a:r>
          </a:p>
        </p:txBody>
      </p:sp>
      <p:sp>
        <p:nvSpPr>
          <p:cNvPr id="27" name="TextBox 26">
            <a:extLst>
              <a:ext uri="{FF2B5EF4-FFF2-40B4-BE49-F238E27FC236}">
                <a16:creationId xmlns:a16="http://schemas.microsoft.com/office/drawing/2014/main" id="{EAA0A3F0-14E1-44EF-9C33-BA7ADFE36D83}"/>
              </a:ext>
            </a:extLst>
          </p:cNvPr>
          <p:cNvSpPr txBox="1"/>
          <p:nvPr/>
        </p:nvSpPr>
        <p:spPr bwMode="auto">
          <a:xfrm>
            <a:off x="3561730" y="499072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a:t>
            </a:r>
          </a:p>
        </p:txBody>
      </p:sp>
    </p:spTree>
    <p:extLst>
      <p:ext uri="{BB962C8B-B14F-4D97-AF65-F5344CB8AC3E}">
        <p14:creationId xmlns:p14="http://schemas.microsoft.com/office/powerpoint/2010/main" val="800270142"/>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500"/>
                            </p:stCondLst>
                            <p:childTnLst>
                              <p:par>
                                <p:cTn id="32" presetID="10" presetClass="entr" presetSubtype="0" fill="hold" grpId="0" nodeType="afterEffect">
                                  <p:stCondLst>
                                    <p:cond delay="5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500"/>
                            </p:stCondLst>
                            <p:childTnLst>
                              <p:par>
                                <p:cTn id="55" presetID="10" presetClass="entr" presetSubtype="0" fill="hold" grpId="0" nodeType="afterEffect">
                                  <p:stCondLst>
                                    <p:cond delay="50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3:2</a:t>
            </a:r>
          </a:p>
        </p:txBody>
      </p:sp>
      <p:pic>
        <p:nvPicPr>
          <p:cNvPr id="6" name="Picture 5">
            <a:extLst>
              <a:ext uri="{FF2B5EF4-FFF2-40B4-BE49-F238E27FC236}">
                <a16:creationId xmlns:a16="http://schemas.microsoft.com/office/drawing/2014/main" id="{3D11BE8E-5A12-4901-B9F1-0884CBC9A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223" y="1845221"/>
            <a:ext cx="1441578" cy="3162796"/>
          </a:xfrm>
          <a:prstGeom prst="rect">
            <a:avLst/>
          </a:prstGeom>
        </p:spPr>
      </p:pic>
      <p:sp>
        <p:nvSpPr>
          <p:cNvPr id="7" name="TextBox 6">
            <a:extLst>
              <a:ext uri="{FF2B5EF4-FFF2-40B4-BE49-F238E27FC236}">
                <a16:creationId xmlns:a16="http://schemas.microsoft.com/office/drawing/2014/main" id="{A4F6795E-E84E-46CB-BAC4-F591BBA4E080}"/>
              </a:ext>
            </a:extLst>
          </p:cNvPr>
          <p:cNvSpPr txBox="1"/>
          <p:nvPr/>
        </p:nvSpPr>
        <p:spPr bwMode="auto">
          <a:xfrm>
            <a:off x="5406438" y="449120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8" name="TextBox 7">
            <a:extLst>
              <a:ext uri="{FF2B5EF4-FFF2-40B4-BE49-F238E27FC236}">
                <a16:creationId xmlns:a16="http://schemas.microsoft.com/office/drawing/2014/main" id="{3D53572A-DD03-47D9-9386-B4282A07EF12}"/>
              </a:ext>
            </a:extLst>
          </p:cNvPr>
          <p:cNvSpPr txBox="1"/>
          <p:nvPr/>
        </p:nvSpPr>
        <p:spPr bwMode="auto">
          <a:xfrm>
            <a:off x="6458359" y="449120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sp>
        <p:nvSpPr>
          <p:cNvPr id="9" name="TextBox 8">
            <a:extLst>
              <a:ext uri="{FF2B5EF4-FFF2-40B4-BE49-F238E27FC236}">
                <a16:creationId xmlns:a16="http://schemas.microsoft.com/office/drawing/2014/main" id="{C8ACF669-F1D1-4176-A55A-ED724BE16482}"/>
              </a:ext>
            </a:extLst>
          </p:cNvPr>
          <p:cNvSpPr txBox="1"/>
          <p:nvPr/>
        </p:nvSpPr>
        <p:spPr bwMode="auto">
          <a:xfrm>
            <a:off x="5954708" y="4491202"/>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&gt;</a:t>
            </a:r>
          </a:p>
        </p:txBody>
      </p:sp>
    </p:spTree>
    <p:extLst>
      <p:ext uri="{BB962C8B-B14F-4D97-AF65-F5344CB8AC3E}">
        <p14:creationId xmlns:p14="http://schemas.microsoft.com/office/powerpoint/2010/main" val="2439571907"/>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81727B-69CB-4069-93CB-EBCCCCA1E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23" y="1473977"/>
            <a:ext cx="1407829" cy="3534040"/>
          </a:xfrm>
          <a:prstGeom prst="rect">
            <a:avLst/>
          </a:prstGeom>
        </p:spPr>
      </p:pic>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3:2</a:t>
            </a:r>
          </a:p>
        </p:txBody>
      </p:sp>
      <p:sp>
        <p:nvSpPr>
          <p:cNvPr id="7" name="TextBox 6">
            <a:extLst>
              <a:ext uri="{FF2B5EF4-FFF2-40B4-BE49-F238E27FC236}">
                <a16:creationId xmlns:a16="http://schemas.microsoft.com/office/drawing/2014/main" id="{A4F6795E-E84E-46CB-BAC4-F591BBA4E080}"/>
              </a:ext>
            </a:extLst>
          </p:cNvPr>
          <p:cNvSpPr txBox="1"/>
          <p:nvPr/>
        </p:nvSpPr>
        <p:spPr bwMode="auto">
          <a:xfrm>
            <a:off x="5406438" y="44950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a:t>
            </a:r>
          </a:p>
        </p:txBody>
      </p:sp>
      <p:sp>
        <p:nvSpPr>
          <p:cNvPr id="8" name="TextBox 7">
            <a:extLst>
              <a:ext uri="{FF2B5EF4-FFF2-40B4-BE49-F238E27FC236}">
                <a16:creationId xmlns:a16="http://schemas.microsoft.com/office/drawing/2014/main" id="{3D53572A-DD03-47D9-9386-B4282A07EF12}"/>
              </a:ext>
            </a:extLst>
          </p:cNvPr>
          <p:cNvSpPr txBox="1"/>
          <p:nvPr/>
        </p:nvSpPr>
        <p:spPr bwMode="auto">
          <a:xfrm>
            <a:off x="6458359" y="44950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7</a:t>
            </a:r>
          </a:p>
        </p:txBody>
      </p:sp>
      <p:sp>
        <p:nvSpPr>
          <p:cNvPr id="9" name="TextBox 8">
            <a:extLst>
              <a:ext uri="{FF2B5EF4-FFF2-40B4-BE49-F238E27FC236}">
                <a16:creationId xmlns:a16="http://schemas.microsoft.com/office/drawing/2014/main" id="{C8ACF669-F1D1-4176-A55A-ED724BE16482}"/>
              </a:ext>
            </a:extLst>
          </p:cNvPr>
          <p:cNvSpPr txBox="1"/>
          <p:nvPr/>
        </p:nvSpPr>
        <p:spPr bwMode="auto">
          <a:xfrm>
            <a:off x="5905178" y="4495012"/>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&lt;</a:t>
            </a:r>
          </a:p>
        </p:txBody>
      </p:sp>
    </p:spTree>
    <p:extLst>
      <p:ext uri="{BB962C8B-B14F-4D97-AF65-F5344CB8AC3E}">
        <p14:creationId xmlns:p14="http://schemas.microsoft.com/office/powerpoint/2010/main" val="164774252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37812B-5E50-49DB-A97C-F58894B5D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765" y="1845221"/>
            <a:ext cx="1393366" cy="3162796"/>
          </a:xfrm>
          <a:prstGeom prst="rect">
            <a:avLst/>
          </a:prstGeom>
        </p:spPr>
      </p:pic>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3:2</a:t>
            </a:r>
          </a:p>
        </p:txBody>
      </p:sp>
      <p:sp>
        <p:nvSpPr>
          <p:cNvPr id="7" name="TextBox 6">
            <a:extLst>
              <a:ext uri="{FF2B5EF4-FFF2-40B4-BE49-F238E27FC236}">
                <a16:creationId xmlns:a16="http://schemas.microsoft.com/office/drawing/2014/main" id="{A4F6795E-E84E-46CB-BAC4-F591BBA4E080}"/>
              </a:ext>
            </a:extLst>
          </p:cNvPr>
          <p:cNvSpPr txBox="1"/>
          <p:nvPr/>
        </p:nvSpPr>
        <p:spPr bwMode="auto">
          <a:xfrm>
            <a:off x="5406438" y="44950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8" name="TextBox 7">
            <a:extLst>
              <a:ext uri="{FF2B5EF4-FFF2-40B4-BE49-F238E27FC236}">
                <a16:creationId xmlns:a16="http://schemas.microsoft.com/office/drawing/2014/main" id="{3D53572A-DD03-47D9-9386-B4282A07EF12}"/>
              </a:ext>
            </a:extLst>
          </p:cNvPr>
          <p:cNvSpPr txBox="1"/>
          <p:nvPr/>
        </p:nvSpPr>
        <p:spPr bwMode="auto">
          <a:xfrm>
            <a:off x="6458359" y="449501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9" name="TextBox 8">
            <a:extLst>
              <a:ext uri="{FF2B5EF4-FFF2-40B4-BE49-F238E27FC236}">
                <a16:creationId xmlns:a16="http://schemas.microsoft.com/office/drawing/2014/main" id="{C8ACF669-F1D1-4176-A55A-ED724BE16482}"/>
              </a:ext>
            </a:extLst>
          </p:cNvPr>
          <p:cNvSpPr txBox="1"/>
          <p:nvPr/>
        </p:nvSpPr>
        <p:spPr bwMode="auto">
          <a:xfrm>
            <a:off x="5920418" y="4495012"/>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a:t>
            </a:r>
          </a:p>
        </p:txBody>
      </p:sp>
    </p:spTree>
    <p:extLst>
      <p:ext uri="{BB962C8B-B14F-4D97-AF65-F5344CB8AC3E}">
        <p14:creationId xmlns:p14="http://schemas.microsoft.com/office/powerpoint/2010/main" val="150090919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7144845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equality and inequality symbols to compare expressions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911606"/>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 Comparison of quantities and measures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62505464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3:5-3:6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16-17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88063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3:4</a:t>
            </a:r>
          </a:p>
        </p:txBody>
      </p:sp>
      <p:pic>
        <p:nvPicPr>
          <p:cNvPr id="6" name="Picture 5">
            <a:extLst>
              <a:ext uri="{FF2B5EF4-FFF2-40B4-BE49-F238E27FC236}">
                <a16:creationId xmlns:a16="http://schemas.microsoft.com/office/drawing/2014/main" id="{1F458E6F-5020-4AE3-BD54-4EC84F04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270" y="2300874"/>
            <a:ext cx="390528" cy="2261207"/>
          </a:xfrm>
          <a:prstGeom prst="rect">
            <a:avLst/>
          </a:prstGeom>
        </p:spPr>
      </p:pic>
      <p:pic>
        <p:nvPicPr>
          <p:cNvPr id="8" name="Picture 7">
            <a:extLst>
              <a:ext uri="{FF2B5EF4-FFF2-40B4-BE49-F238E27FC236}">
                <a16:creationId xmlns:a16="http://schemas.microsoft.com/office/drawing/2014/main" id="{7BC7936D-A434-41F3-934C-08A298B95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672" y="2676938"/>
            <a:ext cx="390528" cy="1885142"/>
          </a:xfrm>
          <a:prstGeom prst="rect">
            <a:avLst/>
          </a:prstGeom>
        </p:spPr>
      </p:pic>
      <p:pic>
        <p:nvPicPr>
          <p:cNvPr id="12" name="Picture 11">
            <a:extLst>
              <a:ext uri="{FF2B5EF4-FFF2-40B4-BE49-F238E27FC236}">
                <a16:creationId xmlns:a16="http://schemas.microsoft.com/office/drawing/2014/main" id="{50FFEF98-C3A8-4AFC-9914-070E4B558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453" y="3161357"/>
            <a:ext cx="544810" cy="544810"/>
          </a:xfrm>
          <a:prstGeom prst="rect">
            <a:avLst/>
          </a:prstGeom>
        </p:spPr>
      </p:pic>
      <p:pic>
        <p:nvPicPr>
          <p:cNvPr id="13" name="Picture 12">
            <a:extLst>
              <a:ext uri="{FF2B5EF4-FFF2-40B4-BE49-F238E27FC236}">
                <a16:creationId xmlns:a16="http://schemas.microsoft.com/office/drawing/2014/main" id="{74B5F11E-CA68-41D8-B5FD-ADC83942F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453" y="3906127"/>
            <a:ext cx="544810" cy="544810"/>
          </a:xfrm>
          <a:prstGeom prst="rect">
            <a:avLst/>
          </a:prstGeom>
        </p:spPr>
      </p:pic>
      <p:sp>
        <p:nvSpPr>
          <p:cNvPr id="14" name="TextBox 13">
            <a:extLst>
              <a:ext uri="{FF2B5EF4-FFF2-40B4-BE49-F238E27FC236}">
                <a16:creationId xmlns:a16="http://schemas.microsoft.com/office/drawing/2014/main" id="{CA89D875-5657-411A-A5C4-0D5A0D9E1E42}"/>
              </a:ext>
            </a:extLst>
          </p:cNvPr>
          <p:cNvSpPr txBox="1"/>
          <p:nvPr/>
        </p:nvSpPr>
        <p:spPr bwMode="auto">
          <a:xfrm>
            <a:off x="6414967" y="318627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
        <p:nvSpPr>
          <p:cNvPr id="15" name="TextBox 14">
            <a:extLst>
              <a:ext uri="{FF2B5EF4-FFF2-40B4-BE49-F238E27FC236}">
                <a16:creationId xmlns:a16="http://schemas.microsoft.com/office/drawing/2014/main" id="{E2AF47C4-9447-4F11-A1D6-1FE06A05826E}"/>
              </a:ext>
            </a:extLst>
          </p:cNvPr>
          <p:cNvSpPr txBox="1"/>
          <p:nvPr/>
        </p:nvSpPr>
        <p:spPr bwMode="auto">
          <a:xfrm>
            <a:off x="7457364" y="318627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sp>
        <p:nvSpPr>
          <p:cNvPr id="16" name="TextBox 15">
            <a:extLst>
              <a:ext uri="{FF2B5EF4-FFF2-40B4-BE49-F238E27FC236}">
                <a16:creationId xmlns:a16="http://schemas.microsoft.com/office/drawing/2014/main" id="{73E8A0F5-83B6-4279-B798-6DEACD8F58AD}"/>
              </a:ext>
            </a:extLst>
          </p:cNvPr>
          <p:cNvSpPr txBox="1"/>
          <p:nvPr/>
        </p:nvSpPr>
        <p:spPr bwMode="auto">
          <a:xfrm>
            <a:off x="6951113" y="3186277"/>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&gt;</a:t>
            </a:r>
          </a:p>
        </p:txBody>
      </p:sp>
      <p:sp>
        <p:nvSpPr>
          <p:cNvPr id="17" name="TextBox 16">
            <a:extLst>
              <a:ext uri="{FF2B5EF4-FFF2-40B4-BE49-F238E27FC236}">
                <a16:creationId xmlns:a16="http://schemas.microsoft.com/office/drawing/2014/main" id="{819B2B96-6C79-43E9-A0E3-F255DB22FFA3}"/>
              </a:ext>
            </a:extLst>
          </p:cNvPr>
          <p:cNvSpPr txBox="1"/>
          <p:nvPr/>
        </p:nvSpPr>
        <p:spPr bwMode="auto">
          <a:xfrm>
            <a:off x="6412367" y="3938749"/>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sp>
        <p:nvSpPr>
          <p:cNvPr id="18" name="TextBox 17">
            <a:extLst>
              <a:ext uri="{FF2B5EF4-FFF2-40B4-BE49-F238E27FC236}">
                <a16:creationId xmlns:a16="http://schemas.microsoft.com/office/drawing/2014/main" id="{9FDA5A5B-E9E0-44BB-B416-DBE519E4EC31}"/>
              </a:ext>
            </a:extLst>
          </p:cNvPr>
          <p:cNvSpPr txBox="1"/>
          <p:nvPr/>
        </p:nvSpPr>
        <p:spPr bwMode="auto">
          <a:xfrm>
            <a:off x="6932065" y="3938749"/>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&lt;</a:t>
            </a:r>
          </a:p>
        </p:txBody>
      </p:sp>
      <p:sp>
        <p:nvSpPr>
          <p:cNvPr id="19" name="TextBox 18">
            <a:extLst>
              <a:ext uri="{FF2B5EF4-FFF2-40B4-BE49-F238E27FC236}">
                <a16:creationId xmlns:a16="http://schemas.microsoft.com/office/drawing/2014/main" id="{62BB512E-9549-480D-AF8B-1B3E0488EAB1}"/>
              </a:ext>
            </a:extLst>
          </p:cNvPr>
          <p:cNvSpPr txBox="1"/>
          <p:nvPr/>
        </p:nvSpPr>
        <p:spPr bwMode="auto">
          <a:xfrm>
            <a:off x="7457364" y="3938749"/>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spTree>
    <p:extLst>
      <p:ext uri="{BB962C8B-B14F-4D97-AF65-F5344CB8AC3E}">
        <p14:creationId xmlns:p14="http://schemas.microsoft.com/office/powerpoint/2010/main" val="2742010175"/>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94444E-6 -1.48148E-6 L 0.11597 0.00116 " pathEditMode="relative" rAng="0" ptsTypes="AA">
                                      <p:cBhvr>
                                        <p:cTn id="11" dur="2000" fill="hold"/>
                                        <p:tgtEl>
                                          <p:spTgt spid="6"/>
                                        </p:tgtEl>
                                        <p:attrNameLst>
                                          <p:attrName>ppt_x</p:attrName>
                                          <p:attrName>ppt_y</p:attrName>
                                        </p:attrNameLst>
                                      </p:cBhvr>
                                      <p:rCtr x="5799" y="46"/>
                                    </p:animMotion>
                                  </p:childTnLst>
                                </p:cTn>
                              </p:par>
                              <p:par>
                                <p:cTn id="12" presetID="42" presetClass="path" presetSubtype="0" accel="50000" decel="50000" fill="hold" nodeType="withEffect">
                                  <p:stCondLst>
                                    <p:cond delay="0"/>
                                  </p:stCondLst>
                                  <p:childTnLst>
                                    <p:animMotion origin="layout" path="M 3.33333E-6 2.22222E-6 L -0.11598 2.22222E-6 " pathEditMode="relative" rAng="0" ptsTypes="AA">
                                      <p:cBhvr>
                                        <p:cTn id="13" dur="2000" fill="hold"/>
                                        <p:tgtEl>
                                          <p:spTgt spid="8"/>
                                        </p:tgtEl>
                                        <p:attrNameLst>
                                          <p:attrName>ppt_x</p:attrName>
                                          <p:attrName>ppt_y</p:attrName>
                                        </p:attrNameLst>
                                      </p:cBhvr>
                                      <p:rCtr x="-5799"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018411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items can be compared using length and height</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3:5</a:t>
            </a:r>
          </a:p>
        </p:txBody>
      </p:sp>
      <p:grpSp>
        <p:nvGrpSpPr>
          <p:cNvPr id="8" name="Group 7">
            <a:extLst>
              <a:ext uri="{FF2B5EF4-FFF2-40B4-BE49-F238E27FC236}">
                <a16:creationId xmlns:a16="http://schemas.microsoft.com/office/drawing/2014/main" id="{60A18E53-0789-4896-8937-1C248DF179AC}"/>
              </a:ext>
            </a:extLst>
          </p:cNvPr>
          <p:cNvGrpSpPr/>
          <p:nvPr/>
        </p:nvGrpSpPr>
        <p:grpSpPr>
          <a:xfrm>
            <a:off x="4223090" y="5569558"/>
            <a:ext cx="3738606" cy="557363"/>
            <a:chOff x="2736556" y="5569557"/>
            <a:chExt cx="3738606" cy="557363"/>
          </a:xfrm>
        </p:grpSpPr>
        <p:pic>
          <p:nvPicPr>
            <p:cNvPr id="5" name="Picture 4">
              <a:extLst>
                <a:ext uri="{FF2B5EF4-FFF2-40B4-BE49-F238E27FC236}">
                  <a16:creationId xmlns:a16="http://schemas.microsoft.com/office/drawing/2014/main" id="{CEF1D7A8-5C99-4FDB-9A1F-CDA0D4C074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4205" y="5569557"/>
              <a:ext cx="557363" cy="557363"/>
            </a:xfrm>
            <a:prstGeom prst="rect">
              <a:avLst/>
            </a:prstGeom>
          </p:spPr>
        </p:pic>
        <p:pic>
          <p:nvPicPr>
            <p:cNvPr id="6" name="Picture 5">
              <a:extLst>
                <a:ext uri="{FF2B5EF4-FFF2-40B4-BE49-F238E27FC236}">
                  <a16:creationId xmlns:a16="http://schemas.microsoft.com/office/drawing/2014/main" id="{C41BBC5A-154D-4FA8-922E-FC62044653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243" y="5580779"/>
              <a:ext cx="534919" cy="534919"/>
            </a:xfrm>
            <a:prstGeom prst="rect">
              <a:avLst/>
            </a:prstGeom>
          </p:spPr>
        </p:pic>
        <p:sp>
          <p:nvSpPr>
            <p:cNvPr id="7" name="TextBox 6">
              <a:extLst>
                <a:ext uri="{FF2B5EF4-FFF2-40B4-BE49-F238E27FC236}">
                  <a16:creationId xmlns:a16="http://schemas.microsoft.com/office/drawing/2014/main" id="{BBFDAE2C-3B2C-49AF-B2FA-A91B47477B7D}"/>
                </a:ext>
              </a:extLst>
            </p:cNvPr>
            <p:cNvSpPr txBox="1"/>
            <p:nvPr/>
          </p:nvSpPr>
          <p:spPr bwMode="auto">
            <a:xfrm>
              <a:off x="2736556" y="561740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grpSp>
      <p:grpSp>
        <p:nvGrpSpPr>
          <p:cNvPr id="3" name="Group 2">
            <a:extLst>
              <a:ext uri="{FF2B5EF4-FFF2-40B4-BE49-F238E27FC236}">
                <a16:creationId xmlns:a16="http://schemas.microsoft.com/office/drawing/2014/main" id="{497CB1E2-91FF-4254-845E-68AB3F0776EB}"/>
              </a:ext>
            </a:extLst>
          </p:cNvPr>
          <p:cNvGrpSpPr/>
          <p:nvPr/>
        </p:nvGrpSpPr>
        <p:grpSpPr>
          <a:xfrm>
            <a:off x="3055758" y="2030200"/>
            <a:ext cx="6085559" cy="1762721"/>
            <a:chOff x="1531757" y="2030199"/>
            <a:chExt cx="6085559" cy="1762721"/>
          </a:xfrm>
        </p:grpSpPr>
        <p:pic>
          <p:nvPicPr>
            <p:cNvPr id="22" name="Picture 21">
              <a:extLst>
                <a:ext uri="{FF2B5EF4-FFF2-40B4-BE49-F238E27FC236}">
                  <a16:creationId xmlns:a16="http://schemas.microsoft.com/office/drawing/2014/main" id="{C76CB620-29B1-4D95-AD46-ED24373568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897" y="2030199"/>
              <a:ext cx="789286" cy="789286"/>
            </a:xfrm>
            <a:prstGeom prst="rect">
              <a:avLst/>
            </a:prstGeom>
          </p:spPr>
        </p:pic>
        <p:pic>
          <p:nvPicPr>
            <p:cNvPr id="23" name="Picture 22">
              <a:extLst>
                <a:ext uri="{FF2B5EF4-FFF2-40B4-BE49-F238E27FC236}">
                  <a16:creationId xmlns:a16="http://schemas.microsoft.com/office/drawing/2014/main" id="{EBB4CC7C-90AB-45EF-95F7-45E657A875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8594" y="2515973"/>
              <a:ext cx="433921" cy="433921"/>
            </a:xfrm>
            <a:prstGeom prst="rect">
              <a:avLst/>
            </a:prstGeom>
          </p:spPr>
        </p:pic>
        <p:pic>
          <p:nvPicPr>
            <p:cNvPr id="24" name="Picture 23">
              <a:extLst>
                <a:ext uri="{FF2B5EF4-FFF2-40B4-BE49-F238E27FC236}">
                  <a16:creationId xmlns:a16="http://schemas.microsoft.com/office/drawing/2014/main" id="{EE268799-A098-4616-9709-6217480E1C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7852" y="2030199"/>
              <a:ext cx="789286" cy="789286"/>
            </a:xfrm>
            <a:prstGeom prst="rect">
              <a:avLst/>
            </a:prstGeom>
          </p:spPr>
        </p:pic>
        <p:pic>
          <p:nvPicPr>
            <p:cNvPr id="25" name="Picture 24">
              <a:extLst>
                <a:ext uri="{FF2B5EF4-FFF2-40B4-BE49-F238E27FC236}">
                  <a16:creationId xmlns:a16="http://schemas.microsoft.com/office/drawing/2014/main" id="{A5F9611E-6DBD-42AD-A52D-56F41E6874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782" y="3003634"/>
              <a:ext cx="789286" cy="789286"/>
            </a:xfrm>
            <a:prstGeom prst="rect">
              <a:avLst/>
            </a:prstGeom>
          </p:spPr>
        </p:pic>
        <p:pic>
          <p:nvPicPr>
            <p:cNvPr id="26" name="Picture 25">
              <a:extLst>
                <a:ext uri="{FF2B5EF4-FFF2-40B4-BE49-F238E27FC236}">
                  <a16:creationId xmlns:a16="http://schemas.microsoft.com/office/drawing/2014/main" id="{7D54CEBD-C155-42B9-9C7C-287691189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1642" y="3003634"/>
              <a:ext cx="789286" cy="789286"/>
            </a:xfrm>
            <a:prstGeom prst="rect">
              <a:avLst/>
            </a:prstGeom>
          </p:spPr>
        </p:pic>
        <p:pic>
          <p:nvPicPr>
            <p:cNvPr id="27" name="Picture 26">
              <a:extLst>
                <a:ext uri="{FF2B5EF4-FFF2-40B4-BE49-F238E27FC236}">
                  <a16:creationId xmlns:a16="http://schemas.microsoft.com/office/drawing/2014/main" id="{8E39E910-D0C5-4A78-82F8-7549A9AACC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1757" y="2030199"/>
              <a:ext cx="789286" cy="789286"/>
            </a:xfrm>
            <a:prstGeom prst="rect">
              <a:avLst/>
            </a:prstGeom>
          </p:spPr>
        </p:pic>
        <p:pic>
          <p:nvPicPr>
            <p:cNvPr id="28" name="Picture 27">
              <a:extLst>
                <a:ext uri="{FF2B5EF4-FFF2-40B4-BE49-F238E27FC236}">
                  <a16:creationId xmlns:a16="http://schemas.microsoft.com/office/drawing/2014/main" id="{4F112CF7-5C6D-431B-9E33-FC4C6271B1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8096" y="2515973"/>
              <a:ext cx="433921" cy="433921"/>
            </a:xfrm>
            <a:prstGeom prst="rect">
              <a:avLst/>
            </a:prstGeom>
          </p:spPr>
        </p:pic>
        <p:pic>
          <p:nvPicPr>
            <p:cNvPr id="29" name="Picture 28">
              <a:extLst>
                <a:ext uri="{FF2B5EF4-FFF2-40B4-BE49-F238E27FC236}">
                  <a16:creationId xmlns:a16="http://schemas.microsoft.com/office/drawing/2014/main" id="{F750FA73-1751-4A0A-976E-B909D1090C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9093" y="3264884"/>
              <a:ext cx="433921" cy="433921"/>
            </a:xfrm>
            <a:prstGeom prst="rect">
              <a:avLst/>
            </a:prstGeom>
          </p:spPr>
        </p:pic>
        <p:pic>
          <p:nvPicPr>
            <p:cNvPr id="30" name="Picture 29">
              <a:extLst>
                <a:ext uri="{FF2B5EF4-FFF2-40B4-BE49-F238E27FC236}">
                  <a16:creationId xmlns:a16="http://schemas.microsoft.com/office/drawing/2014/main" id="{FDABD8C8-D5B7-4941-A607-BF25B3A10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8594" y="3264884"/>
              <a:ext cx="433921" cy="433921"/>
            </a:xfrm>
            <a:prstGeom prst="rect">
              <a:avLst/>
            </a:prstGeom>
          </p:spPr>
        </p:pic>
        <p:pic>
          <p:nvPicPr>
            <p:cNvPr id="31" name="Picture 30">
              <a:extLst>
                <a:ext uri="{FF2B5EF4-FFF2-40B4-BE49-F238E27FC236}">
                  <a16:creationId xmlns:a16="http://schemas.microsoft.com/office/drawing/2014/main" id="{91A631C3-ED61-4BA7-812F-9376552ECE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8096" y="3264884"/>
              <a:ext cx="433921" cy="433921"/>
            </a:xfrm>
            <a:prstGeom prst="rect">
              <a:avLst/>
            </a:prstGeom>
          </p:spPr>
        </p:pic>
        <p:pic>
          <p:nvPicPr>
            <p:cNvPr id="32" name="Picture 31">
              <a:extLst>
                <a:ext uri="{FF2B5EF4-FFF2-40B4-BE49-F238E27FC236}">
                  <a16:creationId xmlns:a16="http://schemas.microsoft.com/office/drawing/2014/main" id="{2BEB5B67-DE80-4A13-8F81-A494D7B159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395" y="2890428"/>
              <a:ext cx="433921" cy="433921"/>
            </a:xfrm>
            <a:prstGeom prst="rect">
              <a:avLst/>
            </a:prstGeom>
          </p:spPr>
        </p:pic>
        <p:pic>
          <p:nvPicPr>
            <p:cNvPr id="33" name="Picture 32">
              <a:extLst>
                <a:ext uri="{FF2B5EF4-FFF2-40B4-BE49-F238E27FC236}">
                  <a16:creationId xmlns:a16="http://schemas.microsoft.com/office/drawing/2014/main" id="{483F127B-9E54-43D4-9A77-48F7512B90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9093" y="2515973"/>
              <a:ext cx="433921" cy="433921"/>
            </a:xfrm>
            <a:prstGeom prst="rect">
              <a:avLst/>
            </a:prstGeom>
          </p:spPr>
        </p:pic>
      </p:grpSp>
    </p:spTree>
    <p:extLst>
      <p:ext uri="{BB962C8B-B14F-4D97-AF65-F5344CB8AC3E}">
        <p14:creationId xmlns:p14="http://schemas.microsoft.com/office/powerpoint/2010/main" val="2142363714"/>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3:5</a:t>
            </a:r>
          </a:p>
        </p:txBody>
      </p:sp>
      <p:pic>
        <p:nvPicPr>
          <p:cNvPr id="8" name="Picture 7">
            <a:extLst>
              <a:ext uri="{FF2B5EF4-FFF2-40B4-BE49-F238E27FC236}">
                <a16:creationId xmlns:a16="http://schemas.microsoft.com/office/drawing/2014/main" id="{F18444BD-F5D8-4316-A60D-7655EF964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9897" y="2030199"/>
            <a:ext cx="789286" cy="789286"/>
          </a:xfrm>
          <a:prstGeom prst="rect">
            <a:avLst/>
          </a:prstGeom>
        </p:spPr>
      </p:pic>
      <p:pic>
        <p:nvPicPr>
          <p:cNvPr id="10" name="Picture 9">
            <a:extLst>
              <a:ext uri="{FF2B5EF4-FFF2-40B4-BE49-F238E27FC236}">
                <a16:creationId xmlns:a16="http://schemas.microsoft.com/office/drawing/2014/main" id="{07581629-3400-44B4-B5EC-3C8271C74B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595" y="2515974"/>
            <a:ext cx="433921" cy="433921"/>
          </a:xfrm>
          <a:prstGeom prst="rect">
            <a:avLst/>
          </a:prstGeom>
        </p:spPr>
      </p:pic>
      <p:pic>
        <p:nvPicPr>
          <p:cNvPr id="11" name="Picture 10">
            <a:extLst>
              <a:ext uri="{FF2B5EF4-FFF2-40B4-BE49-F238E27FC236}">
                <a16:creationId xmlns:a16="http://schemas.microsoft.com/office/drawing/2014/main" id="{EF274D42-539E-4AE5-A750-73B398F577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852" y="2030199"/>
            <a:ext cx="789286" cy="789286"/>
          </a:xfrm>
          <a:prstGeom prst="rect">
            <a:avLst/>
          </a:prstGeom>
        </p:spPr>
      </p:pic>
      <p:pic>
        <p:nvPicPr>
          <p:cNvPr id="12" name="Picture 11">
            <a:extLst>
              <a:ext uri="{FF2B5EF4-FFF2-40B4-BE49-F238E27FC236}">
                <a16:creationId xmlns:a16="http://schemas.microsoft.com/office/drawing/2014/main" id="{52DB6AA7-4208-4DB3-A800-97723A70A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782" y="3003634"/>
            <a:ext cx="789286" cy="789286"/>
          </a:xfrm>
          <a:prstGeom prst="rect">
            <a:avLst/>
          </a:prstGeom>
        </p:spPr>
      </p:pic>
      <p:pic>
        <p:nvPicPr>
          <p:cNvPr id="13" name="Picture 12">
            <a:extLst>
              <a:ext uri="{FF2B5EF4-FFF2-40B4-BE49-F238E27FC236}">
                <a16:creationId xmlns:a16="http://schemas.microsoft.com/office/drawing/2014/main" id="{3067D458-AD61-480A-9462-BCA89EB3C8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642" y="3003634"/>
            <a:ext cx="789286" cy="789286"/>
          </a:xfrm>
          <a:prstGeom prst="rect">
            <a:avLst/>
          </a:prstGeom>
        </p:spPr>
      </p:pic>
      <p:pic>
        <p:nvPicPr>
          <p:cNvPr id="14" name="Picture 13">
            <a:extLst>
              <a:ext uri="{FF2B5EF4-FFF2-40B4-BE49-F238E27FC236}">
                <a16:creationId xmlns:a16="http://schemas.microsoft.com/office/drawing/2014/main" id="{32A6A01C-055D-4402-8CD8-1F57D8BF2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5757" y="2030199"/>
            <a:ext cx="789286" cy="789286"/>
          </a:xfrm>
          <a:prstGeom prst="rect">
            <a:avLst/>
          </a:prstGeom>
        </p:spPr>
      </p:pic>
      <p:pic>
        <p:nvPicPr>
          <p:cNvPr id="15" name="Picture 14">
            <a:extLst>
              <a:ext uri="{FF2B5EF4-FFF2-40B4-BE49-F238E27FC236}">
                <a16:creationId xmlns:a16="http://schemas.microsoft.com/office/drawing/2014/main" id="{82AB7B1B-6D5D-4C31-AA8C-753C318DA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097" y="2515974"/>
            <a:ext cx="433921" cy="433921"/>
          </a:xfrm>
          <a:prstGeom prst="rect">
            <a:avLst/>
          </a:prstGeom>
        </p:spPr>
      </p:pic>
      <p:pic>
        <p:nvPicPr>
          <p:cNvPr id="16" name="Picture 15">
            <a:extLst>
              <a:ext uri="{FF2B5EF4-FFF2-40B4-BE49-F238E27FC236}">
                <a16:creationId xmlns:a16="http://schemas.microsoft.com/office/drawing/2014/main" id="{978609B8-36BF-449A-AF2B-E1DC966F7D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3094" y="3264885"/>
            <a:ext cx="433921" cy="433921"/>
          </a:xfrm>
          <a:prstGeom prst="rect">
            <a:avLst/>
          </a:prstGeom>
        </p:spPr>
      </p:pic>
      <p:pic>
        <p:nvPicPr>
          <p:cNvPr id="17" name="Picture 16">
            <a:extLst>
              <a:ext uri="{FF2B5EF4-FFF2-40B4-BE49-F238E27FC236}">
                <a16:creationId xmlns:a16="http://schemas.microsoft.com/office/drawing/2014/main" id="{591C1422-D041-437B-910F-8123B89A1E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595" y="3264885"/>
            <a:ext cx="433921" cy="433921"/>
          </a:xfrm>
          <a:prstGeom prst="rect">
            <a:avLst/>
          </a:prstGeom>
        </p:spPr>
      </p:pic>
      <p:pic>
        <p:nvPicPr>
          <p:cNvPr id="18" name="Picture 17">
            <a:extLst>
              <a:ext uri="{FF2B5EF4-FFF2-40B4-BE49-F238E27FC236}">
                <a16:creationId xmlns:a16="http://schemas.microsoft.com/office/drawing/2014/main" id="{E0D38F61-92D9-4BBF-AFF4-B6DA3BDA52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2097" y="3264885"/>
            <a:ext cx="433921" cy="433921"/>
          </a:xfrm>
          <a:prstGeom prst="rect">
            <a:avLst/>
          </a:prstGeom>
        </p:spPr>
      </p:pic>
      <p:pic>
        <p:nvPicPr>
          <p:cNvPr id="19" name="Picture 18">
            <a:extLst>
              <a:ext uri="{FF2B5EF4-FFF2-40B4-BE49-F238E27FC236}">
                <a16:creationId xmlns:a16="http://schemas.microsoft.com/office/drawing/2014/main" id="{B4E54054-C6B3-4169-A21D-BCD9C093AF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8346" y="2890429"/>
            <a:ext cx="433921" cy="433921"/>
          </a:xfrm>
          <a:prstGeom prst="rect">
            <a:avLst/>
          </a:prstGeom>
        </p:spPr>
      </p:pic>
      <p:pic>
        <p:nvPicPr>
          <p:cNvPr id="20" name="Picture 19">
            <a:extLst>
              <a:ext uri="{FF2B5EF4-FFF2-40B4-BE49-F238E27FC236}">
                <a16:creationId xmlns:a16="http://schemas.microsoft.com/office/drawing/2014/main" id="{39EEA624-59F5-4E15-9511-BA8C10B046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3094" y="2515974"/>
            <a:ext cx="433921" cy="433921"/>
          </a:xfrm>
          <a:prstGeom prst="rect">
            <a:avLst/>
          </a:prstGeom>
        </p:spPr>
      </p:pic>
      <p:grpSp>
        <p:nvGrpSpPr>
          <p:cNvPr id="47" name="Group 46">
            <a:extLst>
              <a:ext uri="{FF2B5EF4-FFF2-40B4-BE49-F238E27FC236}">
                <a16:creationId xmlns:a16="http://schemas.microsoft.com/office/drawing/2014/main" id="{E97E6ECF-CCC2-416F-8160-B2732E7FDEAC}"/>
              </a:ext>
            </a:extLst>
          </p:cNvPr>
          <p:cNvGrpSpPr/>
          <p:nvPr/>
        </p:nvGrpSpPr>
        <p:grpSpPr>
          <a:xfrm>
            <a:off x="4223090" y="5569558"/>
            <a:ext cx="3738606" cy="557363"/>
            <a:chOff x="2736556" y="5569557"/>
            <a:chExt cx="3738606" cy="557363"/>
          </a:xfrm>
        </p:grpSpPr>
        <p:pic>
          <p:nvPicPr>
            <p:cNvPr id="48" name="Picture 47">
              <a:extLst>
                <a:ext uri="{FF2B5EF4-FFF2-40B4-BE49-F238E27FC236}">
                  <a16:creationId xmlns:a16="http://schemas.microsoft.com/office/drawing/2014/main" id="{3A234858-BD21-4006-AE32-AF44AE2E9B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4205" y="5569557"/>
              <a:ext cx="557363" cy="557363"/>
            </a:xfrm>
            <a:prstGeom prst="rect">
              <a:avLst/>
            </a:prstGeom>
          </p:spPr>
        </p:pic>
        <p:pic>
          <p:nvPicPr>
            <p:cNvPr id="49" name="Picture 48">
              <a:extLst>
                <a:ext uri="{FF2B5EF4-FFF2-40B4-BE49-F238E27FC236}">
                  <a16:creationId xmlns:a16="http://schemas.microsoft.com/office/drawing/2014/main" id="{3CD64201-807E-41D3-8E6E-CABB7BBCFF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243" y="5580779"/>
              <a:ext cx="534919" cy="534919"/>
            </a:xfrm>
            <a:prstGeom prst="rect">
              <a:avLst/>
            </a:prstGeom>
          </p:spPr>
        </p:pic>
        <p:sp>
          <p:nvSpPr>
            <p:cNvPr id="50" name="TextBox 49">
              <a:extLst>
                <a:ext uri="{FF2B5EF4-FFF2-40B4-BE49-F238E27FC236}">
                  <a16:creationId xmlns:a16="http://schemas.microsoft.com/office/drawing/2014/main" id="{F6594A50-3D40-40B4-ABC9-B0D38AB64D71}"/>
                </a:ext>
              </a:extLst>
            </p:cNvPr>
            <p:cNvSpPr txBox="1"/>
            <p:nvPr/>
          </p:nvSpPr>
          <p:spPr bwMode="auto">
            <a:xfrm>
              <a:off x="2736556" y="5617406"/>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grpSp>
      <p:pic>
        <p:nvPicPr>
          <p:cNvPr id="34" name="Picture 33">
            <a:extLst>
              <a:ext uri="{FF2B5EF4-FFF2-40B4-BE49-F238E27FC236}">
                <a16:creationId xmlns:a16="http://schemas.microsoft.com/office/drawing/2014/main" id="{2DE708B6-FC4E-4296-A934-D47657E37C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1152" y="3753632"/>
            <a:ext cx="6149696" cy="1544906"/>
          </a:xfrm>
          <a:prstGeom prst="rect">
            <a:avLst/>
          </a:prstGeom>
        </p:spPr>
      </p:pic>
      <p:pic>
        <p:nvPicPr>
          <p:cNvPr id="35" name="Picture 34">
            <a:extLst>
              <a:ext uri="{FF2B5EF4-FFF2-40B4-BE49-F238E27FC236}">
                <a16:creationId xmlns:a16="http://schemas.microsoft.com/office/drawing/2014/main" id="{A5F89FE2-56B3-43F1-B98E-8A380ADF85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8477" y="1802923"/>
            <a:ext cx="463846" cy="463846"/>
          </a:xfrm>
          <a:prstGeom prst="rect">
            <a:avLst/>
          </a:prstGeom>
        </p:spPr>
      </p:pic>
      <p:pic>
        <p:nvPicPr>
          <p:cNvPr id="36" name="Picture 35">
            <a:extLst>
              <a:ext uri="{FF2B5EF4-FFF2-40B4-BE49-F238E27FC236}">
                <a16:creationId xmlns:a16="http://schemas.microsoft.com/office/drawing/2014/main" id="{D07B2F7C-A171-4EDF-9608-38A54A6DB0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8949" y="1805885"/>
            <a:ext cx="463846" cy="463846"/>
          </a:xfrm>
          <a:prstGeom prst="rect">
            <a:avLst/>
          </a:prstGeom>
        </p:spPr>
      </p:pic>
      <p:pic>
        <p:nvPicPr>
          <p:cNvPr id="37" name="Picture 36">
            <a:extLst>
              <a:ext uri="{FF2B5EF4-FFF2-40B4-BE49-F238E27FC236}">
                <a16:creationId xmlns:a16="http://schemas.microsoft.com/office/drawing/2014/main" id="{573798CA-5A20-4E97-92AB-29D7C95869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5577" y="1805885"/>
            <a:ext cx="463846" cy="463846"/>
          </a:xfrm>
          <a:prstGeom prst="rect">
            <a:avLst/>
          </a:prstGeom>
        </p:spPr>
      </p:pic>
      <p:pic>
        <p:nvPicPr>
          <p:cNvPr id="38" name="Picture 37">
            <a:extLst>
              <a:ext uri="{FF2B5EF4-FFF2-40B4-BE49-F238E27FC236}">
                <a16:creationId xmlns:a16="http://schemas.microsoft.com/office/drawing/2014/main" id="{D2365FB8-C81B-4E5A-A4A9-D7ECEE39E5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64312" y="1805885"/>
            <a:ext cx="463846" cy="463846"/>
          </a:xfrm>
          <a:prstGeom prst="rect">
            <a:avLst/>
          </a:prstGeom>
        </p:spPr>
      </p:pic>
      <p:pic>
        <p:nvPicPr>
          <p:cNvPr id="39" name="Picture 38">
            <a:extLst>
              <a:ext uri="{FF2B5EF4-FFF2-40B4-BE49-F238E27FC236}">
                <a16:creationId xmlns:a16="http://schemas.microsoft.com/office/drawing/2014/main" id="{94689ADC-28EB-46E5-BFF7-FEF80FF97E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1571" y="1805885"/>
            <a:ext cx="463846" cy="463846"/>
          </a:xfrm>
          <a:prstGeom prst="rect">
            <a:avLst/>
          </a:prstGeom>
        </p:spPr>
      </p:pic>
      <p:pic>
        <p:nvPicPr>
          <p:cNvPr id="40" name="Picture 39">
            <a:extLst>
              <a:ext uri="{FF2B5EF4-FFF2-40B4-BE49-F238E27FC236}">
                <a16:creationId xmlns:a16="http://schemas.microsoft.com/office/drawing/2014/main" id="{305B9D65-1EA8-42FA-B486-B175ABE388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00815" y="2920728"/>
            <a:ext cx="463846" cy="463846"/>
          </a:xfrm>
          <a:prstGeom prst="rect">
            <a:avLst/>
          </a:prstGeom>
        </p:spPr>
      </p:pic>
      <p:pic>
        <p:nvPicPr>
          <p:cNvPr id="41" name="Picture 40">
            <a:extLst>
              <a:ext uri="{FF2B5EF4-FFF2-40B4-BE49-F238E27FC236}">
                <a16:creationId xmlns:a16="http://schemas.microsoft.com/office/drawing/2014/main" id="{BA07E1BE-8AA9-44C0-8EBE-0984B8FEE97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34187" y="2911203"/>
            <a:ext cx="463846" cy="463846"/>
          </a:xfrm>
          <a:prstGeom prst="rect">
            <a:avLst/>
          </a:prstGeom>
        </p:spPr>
      </p:pic>
      <p:pic>
        <p:nvPicPr>
          <p:cNvPr id="42" name="Picture 41">
            <a:extLst>
              <a:ext uri="{FF2B5EF4-FFF2-40B4-BE49-F238E27FC236}">
                <a16:creationId xmlns:a16="http://schemas.microsoft.com/office/drawing/2014/main" id="{798E3492-C629-430D-9B14-300A1D8D94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4138" y="2920728"/>
            <a:ext cx="463846" cy="463846"/>
          </a:xfrm>
          <a:prstGeom prst="rect">
            <a:avLst/>
          </a:prstGeom>
        </p:spPr>
      </p:pic>
      <p:pic>
        <p:nvPicPr>
          <p:cNvPr id="43" name="Picture 42">
            <a:extLst>
              <a:ext uri="{FF2B5EF4-FFF2-40B4-BE49-F238E27FC236}">
                <a16:creationId xmlns:a16="http://schemas.microsoft.com/office/drawing/2014/main" id="{92E3C58D-7935-4FA7-896C-6A9D12DE86D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1124" y="2920728"/>
            <a:ext cx="463846" cy="463846"/>
          </a:xfrm>
          <a:prstGeom prst="rect">
            <a:avLst/>
          </a:prstGeom>
        </p:spPr>
      </p:pic>
      <p:pic>
        <p:nvPicPr>
          <p:cNvPr id="44" name="Picture 43">
            <a:extLst>
              <a:ext uri="{FF2B5EF4-FFF2-40B4-BE49-F238E27FC236}">
                <a16:creationId xmlns:a16="http://schemas.microsoft.com/office/drawing/2014/main" id="{7D864225-217E-4908-AA36-C543A78FED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4314" y="2911203"/>
            <a:ext cx="463846" cy="463846"/>
          </a:xfrm>
          <a:prstGeom prst="rect">
            <a:avLst/>
          </a:prstGeom>
        </p:spPr>
      </p:pic>
      <p:pic>
        <p:nvPicPr>
          <p:cNvPr id="45" name="Picture 44">
            <a:extLst>
              <a:ext uri="{FF2B5EF4-FFF2-40B4-BE49-F238E27FC236}">
                <a16:creationId xmlns:a16="http://schemas.microsoft.com/office/drawing/2014/main" id="{53C0A59F-66E5-46FF-82F1-EF8A20A490B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4695" y="2920728"/>
            <a:ext cx="463846" cy="463846"/>
          </a:xfrm>
          <a:prstGeom prst="rect">
            <a:avLst/>
          </a:prstGeom>
        </p:spPr>
      </p:pic>
      <p:pic>
        <p:nvPicPr>
          <p:cNvPr id="46" name="Picture 45">
            <a:extLst>
              <a:ext uri="{FF2B5EF4-FFF2-40B4-BE49-F238E27FC236}">
                <a16:creationId xmlns:a16="http://schemas.microsoft.com/office/drawing/2014/main" id="{3254D9B9-A42C-4366-98FF-1C7B11F9A1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32496" y="2920728"/>
            <a:ext cx="463846" cy="463846"/>
          </a:xfrm>
          <a:prstGeom prst="rect">
            <a:avLst/>
          </a:prstGeom>
        </p:spPr>
      </p:pic>
      <p:grpSp>
        <p:nvGrpSpPr>
          <p:cNvPr id="61" name="Group 60">
            <a:extLst>
              <a:ext uri="{FF2B5EF4-FFF2-40B4-BE49-F238E27FC236}">
                <a16:creationId xmlns:a16="http://schemas.microsoft.com/office/drawing/2014/main" id="{7D413543-0E66-4368-BAA1-594BD64AB5C8}"/>
              </a:ext>
            </a:extLst>
          </p:cNvPr>
          <p:cNvGrpSpPr/>
          <p:nvPr/>
        </p:nvGrpSpPr>
        <p:grpSpPr>
          <a:xfrm>
            <a:off x="2991621" y="1257746"/>
            <a:ext cx="6149696" cy="1544906"/>
            <a:chOff x="1467621" y="3793732"/>
            <a:chExt cx="6149696" cy="1544906"/>
          </a:xfrm>
        </p:grpSpPr>
        <p:pic>
          <p:nvPicPr>
            <p:cNvPr id="62" name="Picture 61">
              <a:extLst>
                <a:ext uri="{FF2B5EF4-FFF2-40B4-BE49-F238E27FC236}">
                  <a16:creationId xmlns:a16="http://schemas.microsoft.com/office/drawing/2014/main" id="{5C6BFE0E-4BC0-40FA-AFA8-07F8918A21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7621" y="3793732"/>
              <a:ext cx="6149696" cy="1544906"/>
            </a:xfrm>
            <a:prstGeom prst="rect">
              <a:avLst/>
            </a:prstGeom>
          </p:spPr>
        </p:pic>
        <p:pic>
          <p:nvPicPr>
            <p:cNvPr id="63" name="Picture 62">
              <a:extLst>
                <a:ext uri="{FF2B5EF4-FFF2-40B4-BE49-F238E27FC236}">
                  <a16:creationId xmlns:a16="http://schemas.microsoft.com/office/drawing/2014/main" id="{A9271DB0-774A-4032-ABD1-5D0EA96E0C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4695" y="3830552"/>
              <a:ext cx="463846" cy="463846"/>
            </a:xfrm>
            <a:prstGeom prst="rect">
              <a:avLst/>
            </a:prstGeom>
          </p:spPr>
        </p:pic>
        <p:pic>
          <p:nvPicPr>
            <p:cNvPr id="64" name="Picture 63">
              <a:extLst>
                <a:ext uri="{FF2B5EF4-FFF2-40B4-BE49-F238E27FC236}">
                  <a16:creationId xmlns:a16="http://schemas.microsoft.com/office/drawing/2014/main" id="{05C964E6-EC81-4725-8886-C78003A1D3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99169" y="3833514"/>
              <a:ext cx="463846" cy="463846"/>
            </a:xfrm>
            <a:prstGeom prst="rect">
              <a:avLst/>
            </a:prstGeom>
          </p:spPr>
        </p:pic>
        <p:pic>
          <p:nvPicPr>
            <p:cNvPr id="65" name="Picture 64">
              <a:extLst>
                <a:ext uri="{FF2B5EF4-FFF2-40B4-BE49-F238E27FC236}">
                  <a16:creationId xmlns:a16="http://schemas.microsoft.com/office/drawing/2014/main" id="{F81BAF08-E4B7-4245-B7C7-7FAAC957AA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3368" y="3834705"/>
              <a:ext cx="463846" cy="463846"/>
            </a:xfrm>
            <a:prstGeom prst="rect">
              <a:avLst/>
            </a:prstGeom>
          </p:spPr>
        </p:pic>
        <p:pic>
          <p:nvPicPr>
            <p:cNvPr id="66" name="Picture 65">
              <a:extLst>
                <a:ext uri="{FF2B5EF4-FFF2-40B4-BE49-F238E27FC236}">
                  <a16:creationId xmlns:a16="http://schemas.microsoft.com/office/drawing/2014/main" id="{2E1772AA-E231-4860-A2B1-F062D4FF11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9688" y="3834705"/>
              <a:ext cx="463846" cy="463846"/>
            </a:xfrm>
            <a:prstGeom prst="rect">
              <a:avLst/>
            </a:prstGeom>
          </p:spPr>
        </p:pic>
        <p:pic>
          <p:nvPicPr>
            <p:cNvPr id="67" name="Picture 66">
              <a:extLst>
                <a:ext uri="{FF2B5EF4-FFF2-40B4-BE49-F238E27FC236}">
                  <a16:creationId xmlns:a16="http://schemas.microsoft.com/office/drawing/2014/main" id="{D0E292F1-CA25-47F6-92F3-9991FE1740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30957" y="3834705"/>
              <a:ext cx="463846" cy="463846"/>
            </a:xfrm>
            <a:prstGeom prst="rect">
              <a:avLst/>
            </a:prstGeom>
          </p:spPr>
        </p:pic>
        <p:pic>
          <p:nvPicPr>
            <p:cNvPr id="68" name="Picture 67">
              <a:extLst>
                <a:ext uri="{FF2B5EF4-FFF2-40B4-BE49-F238E27FC236}">
                  <a16:creationId xmlns:a16="http://schemas.microsoft.com/office/drawing/2014/main" id="{1094E85E-4280-4603-BF9D-7278EEBB68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86523" y="4751036"/>
              <a:ext cx="463846" cy="463846"/>
            </a:xfrm>
            <a:prstGeom prst="rect">
              <a:avLst/>
            </a:prstGeom>
          </p:spPr>
        </p:pic>
        <p:pic>
          <p:nvPicPr>
            <p:cNvPr id="69" name="Picture 68">
              <a:extLst>
                <a:ext uri="{FF2B5EF4-FFF2-40B4-BE49-F238E27FC236}">
                  <a16:creationId xmlns:a16="http://schemas.microsoft.com/office/drawing/2014/main" id="{12B24168-1D1A-4771-97D9-B5894B1327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9002" y="4751036"/>
              <a:ext cx="463846" cy="463846"/>
            </a:xfrm>
            <a:prstGeom prst="rect">
              <a:avLst/>
            </a:prstGeom>
          </p:spPr>
        </p:pic>
        <p:pic>
          <p:nvPicPr>
            <p:cNvPr id="70" name="Picture 69">
              <a:extLst>
                <a:ext uri="{FF2B5EF4-FFF2-40B4-BE49-F238E27FC236}">
                  <a16:creationId xmlns:a16="http://schemas.microsoft.com/office/drawing/2014/main" id="{7D7B3CCA-A403-4437-AB5A-D73456213E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1771" y="4751036"/>
              <a:ext cx="463846" cy="463846"/>
            </a:xfrm>
            <a:prstGeom prst="rect">
              <a:avLst/>
            </a:prstGeom>
          </p:spPr>
        </p:pic>
        <p:pic>
          <p:nvPicPr>
            <p:cNvPr id="71" name="Picture 70">
              <a:extLst>
                <a:ext uri="{FF2B5EF4-FFF2-40B4-BE49-F238E27FC236}">
                  <a16:creationId xmlns:a16="http://schemas.microsoft.com/office/drawing/2014/main" id="{5C3424D5-5426-4F7F-BF42-1C3C78D323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2728" y="4751036"/>
              <a:ext cx="463846" cy="463846"/>
            </a:xfrm>
            <a:prstGeom prst="rect">
              <a:avLst/>
            </a:prstGeom>
          </p:spPr>
        </p:pic>
        <p:pic>
          <p:nvPicPr>
            <p:cNvPr id="72" name="Picture 71">
              <a:extLst>
                <a:ext uri="{FF2B5EF4-FFF2-40B4-BE49-F238E27FC236}">
                  <a16:creationId xmlns:a16="http://schemas.microsoft.com/office/drawing/2014/main" id="{14CB5B6E-2D58-4B56-BDC6-622759D750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9774" y="4751036"/>
              <a:ext cx="463846" cy="463846"/>
            </a:xfrm>
            <a:prstGeom prst="rect">
              <a:avLst/>
            </a:prstGeom>
          </p:spPr>
        </p:pic>
        <p:pic>
          <p:nvPicPr>
            <p:cNvPr id="73" name="Picture 72">
              <a:extLst>
                <a:ext uri="{FF2B5EF4-FFF2-40B4-BE49-F238E27FC236}">
                  <a16:creationId xmlns:a16="http://schemas.microsoft.com/office/drawing/2014/main" id="{7A314F79-FA63-4F05-8771-BA1D8399CA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7419" y="4751036"/>
              <a:ext cx="463846" cy="463846"/>
            </a:xfrm>
            <a:prstGeom prst="rect">
              <a:avLst/>
            </a:prstGeom>
          </p:spPr>
        </p:pic>
        <p:pic>
          <p:nvPicPr>
            <p:cNvPr id="74" name="Picture 73">
              <a:extLst>
                <a:ext uri="{FF2B5EF4-FFF2-40B4-BE49-F238E27FC236}">
                  <a16:creationId xmlns:a16="http://schemas.microsoft.com/office/drawing/2014/main" id="{D6690C82-5337-406C-A7BE-D5FD8C5280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9034" y="4751036"/>
              <a:ext cx="463846" cy="463846"/>
            </a:xfrm>
            <a:prstGeom prst="rect">
              <a:avLst/>
            </a:prstGeom>
          </p:spPr>
        </p:pic>
      </p:grpSp>
      <p:sp>
        <p:nvSpPr>
          <p:cNvPr id="75" name="TextBox 74">
            <a:extLst>
              <a:ext uri="{FF2B5EF4-FFF2-40B4-BE49-F238E27FC236}">
                <a16:creationId xmlns:a16="http://schemas.microsoft.com/office/drawing/2014/main" id="{AF1AE67E-E054-472D-9C5F-13CA9CCCFC94}"/>
              </a:ext>
            </a:extLst>
          </p:cNvPr>
          <p:cNvSpPr txBox="1"/>
          <p:nvPr/>
        </p:nvSpPr>
        <p:spPr bwMode="auto">
          <a:xfrm>
            <a:off x="2305675" y="130057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sp>
        <p:nvSpPr>
          <p:cNvPr id="76" name="TextBox 75">
            <a:extLst>
              <a:ext uri="{FF2B5EF4-FFF2-40B4-BE49-F238E27FC236}">
                <a16:creationId xmlns:a16="http://schemas.microsoft.com/office/drawing/2014/main" id="{FA584873-3FD2-4CE7-A7B7-386FBDF01D72}"/>
              </a:ext>
            </a:extLst>
          </p:cNvPr>
          <p:cNvSpPr txBox="1"/>
          <p:nvPr/>
        </p:nvSpPr>
        <p:spPr bwMode="auto">
          <a:xfrm>
            <a:off x="2305675" y="221647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7</a:t>
            </a:r>
          </a:p>
        </p:txBody>
      </p:sp>
      <p:sp>
        <p:nvSpPr>
          <p:cNvPr id="77" name="TextBox 76">
            <a:extLst>
              <a:ext uri="{FF2B5EF4-FFF2-40B4-BE49-F238E27FC236}">
                <a16:creationId xmlns:a16="http://schemas.microsoft.com/office/drawing/2014/main" id="{AA5BD945-2AD4-404C-97CF-EE57B08351A2}"/>
              </a:ext>
            </a:extLst>
          </p:cNvPr>
          <p:cNvSpPr txBox="1"/>
          <p:nvPr/>
        </p:nvSpPr>
        <p:spPr bwMode="auto">
          <a:xfrm>
            <a:off x="7525849" y="561740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7</a:t>
            </a:r>
          </a:p>
        </p:txBody>
      </p:sp>
      <p:pic>
        <p:nvPicPr>
          <p:cNvPr id="78" name="Picture 77">
            <a:extLst>
              <a:ext uri="{FF2B5EF4-FFF2-40B4-BE49-F238E27FC236}">
                <a16:creationId xmlns:a16="http://schemas.microsoft.com/office/drawing/2014/main" id="{F50AE405-47F7-4954-919F-026F1DED57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34244" y="4030825"/>
            <a:ext cx="6123512" cy="497513"/>
          </a:xfrm>
          <a:prstGeom prst="rect">
            <a:avLst/>
          </a:prstGeom>
        </p:spPr>
      </p:pic>
      <p:pic>
        <p:nvPicPr>
          <p:cNvPr id="79" name="Picture 78">
            <a:extLst>
              <a:ext uri="{FF2B5EF4-FFF2-40B4-BE49-F238E27FC236}">
                <a16:creationId xmlns:a16="http://schemas.microsoft.com/office/drawing/2014/main" id="{32C5EA46-5890-4287-A22D-5AE8BFAABC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9713" y="4166878"/>
            <a:ext cx="497513" cy="497513"/>
          </a:xfrm>
          <a:prstGeom prst="rect">
            <a:avLst/>
          </a:prstGeom>
        </p:spPr>
      </p:pic>
      <p:pic>
        <p:nvPicPr>
          <p:cNvPr id="80" name="Picture 79">
            <a:extLst>
              <a:ext uri="{FF2B5EF4-FFF2-40B4-BE49-F238E27FC236}">
                <a16:creationId xmlns:a16="http://schemas.microsoft.com/office/drawing/2014/main" id="{01A23413-CE73-45DB-A055-A5B5F9C95E5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00267" y="4166878"/>
            <a:ext cx="497513" cy="497513"/>
          </a:xfrm>
          <a:prstGeom prst="rect">
            <a:avLst/>
          </a:prstGeom>
        </p:spPr>
      </p:pic>
      <p:pic>
        <p:nvPicPr>
          <p:cNvPr id="81" name="Picture 80">
            <a:extLst>
              <a:ext uri="{FF2B5EF4-FFF2-40B4-BE49-F238E27FC236}">
                <a16:creationId xmlns:a16="http://schemas.microsoft.com/office/drawing/2014/main" id="{8F0F0745-DC72-4BE5-814A-D115F39B152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33373" y="3488765"/>
            <a:ext cx="5925254" cy="149627"/>
          </a:xfrm>
          <a:prstGeom prst="rect">
            <a:avLst/>
          </a:prstGeom>
        </p:spPr>
      </p:pic>
      <p:pic>
        <p:nvPicPr>
          <p:cNvPr id="82" name="Picture 81">
            <a:extLst>
              <a:ext uri="{FF2B5EF4-FFF2-40B4-BE49-F238E27FC236}">
                <a16:creationId xmlns:a16="http://schemas.microsoft.com/office/drawing/2014/main" id="{B9FBF0F5-34E9-4ECF-9B47-9E1A10A766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133373" y="4982960"/>
            <a:ext cx="5925254" cy="149627"/>
          </a:xfrm>
          <a:prstGeom prst="rect">
            <a:avLst/>
          </a:prstGeom>
        </p:spPr>
      </p:pic>
      <p:sp>
        <p:nvSpPr>
          <p:cNvPr id="83" name="TextBox 82">
            <a:extLst>
              <a:ext uri="{FF2B5EF4-FFF2-40B4-BE49-F238E27FC236}">
                <a16:creationId xmlns:a16="http://schemas.microsoft.com/office/drawing/2014/main" id="{D286B7B0-D343-4A64-8E2A-DA874CD65AF2}"/>
              </a:ext>
            </a:extLst>
          </p:cNvPr>
          <p:cNvSpPr txBox="1"/>
          <p:nvPr/>
        </p:nvSpPr>
        <p:spPr bwMode="auto">
          <a:xfrm>
            <a:off x="5420975" y="3114538"/>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increase</a:t>
            </a:r>
          </a:p>
        </p:txBody>
      </p:sp>
      <p:sp>
        <p:nvSpPr>
          <p:cNvPr id="84" name="TextBox 83">
            <a:extLst>
              <a:ext uri="{FF2B5EF4-FFF2-40B4-BE49-F238E27FC236}">
                <a16:creationId xmlns:a16="http://schemas.microsoft.com/office/drawing/2014/main" id="{CD923006-EF65-40E8-942F-4FC3CB4333C2}"/>
              </a:ext>
            </a:extLst>
          </p:cNvPr>
          <p:cNvSpPr txBox="1"/>
          <p:nvPr/>
        </p:nvSpPr>
        <p:spPr bwMode="auto">
          <a:xfrm>
            <a:off x="5369680" y="4988490"/>
            <a:ext cx="1452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decrease</a:t>
            </a:r>
          </a:p>
        </p:txBody>
      </p:sp>
      <p:sp>
        <p:nvSpPr>
          <p:cNvPr id="85" name="TextBox 84">
            <a:extLst>
              <a:ext uri="{FF2B5EF4-FFF2-40B4-BE49-F238E27FC236}">
                <a16:creationId xmlns:a16="http://schemas.microsoft.com/office/drawing/2014/main" id="{7A3A115B-2812-4741-A31A-A1A30995D755}"/>
              </a:ext>
            </a:extLst>
          </p:cNvPr>
          <p:cNvSpPr txBox="1"/>
          <p:nvPr/>
        </p:nvSpPr>
        <p:spPr bwMode="auto">
          <a:xfrm>
            <a:off x="5808273" y="5600395"/>
            <a:ext cx="367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&lt;</a:t>
            </a:r>
          </a:p>
        </p:txBody>
      </p:sp>
    </p:spTree>
    <p:extLst>
      <p:ext uri="{BB962C8B-B14F-4D97-AF65-F5344CB8AC3E}">
        <p14:creationId xmlns:p14="http://schemas.microsoft.com/office/powerpoint/2010/main" val="167613273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77778E-7 -2.22222E-6 L -2.77778E-7 -0.05741 " pathEditMode="relative" rAng="0" ptsTypes="AA">
                                      <p:cBhvr>
                                        <p:cTn id="6" dur="1000" fill="hold"/>
                                        <p:tgtEl>
                                          <p:spTgt spid="14"/>
                                        </p:tgtEl>
                                        <p:attrNameLst>
                                          <p:attrName>ppt_x</p:attrName>
                                          <p:attrName>ppt_y</p:attrName>
                                        </p:attrNameLst>
                                      </p:cBhvr>
                                      <p:rCtr x="0" y="-2870"/>
                                    </p:animMotion>
                                  </p:childTnLst>
                                </p:cTn>
                              </p:par>
                            </p:childTnLst>
                          </p:cTn>
                        </p:par>
                        <p:par>
                          <p:cTn id="7" fill="hold">
                            <p:stCondLst>
                              <p:cond delay="1000"/>
                            </p:stCondLst>
                            <p:childTnLst>
                              <p:par>
                                <p:cTn id="8" presetID="42" presetClass="path" presetSubtype="0" accel="50000" decel="50000" fill="hold" nodeType="afterEffect">
                                  <p:stCondLst>
                                    <p:cond delay="0"/>
                                  </p:stCondLst>
                                  <p:childTnLst>
                                    <p:animMotion origin="layout" path="M 0.00209 -2.22222E-6 L -0.00482 -0.05741 " pathEditMode="relative" rAng="0" ptsTypes="AA">
                                      <p:cBhvr>
                                        <p:cTn id="9" dur="1000" fill="hold"/>
                                        <p:tgtEl>
                                          <p:spTgt spid="8"/>
                                        </p:tgtEl>
                                        <p:attrNameLst>
                                          <p:attrName>ppt_x</p:attrName>
                                          <p:attrName>ppt_y</p:attrName>
                                        </p:attrNameLst>
                                      </p:cBhvr>
                                      <p:rCtr x="-352" y="-2870"/>
                                    </p:animMotion>
                                  </p:childTnLst>
                                </p:cTn>
                              </p:par>
                            </p:childTnLst>
                          </p:cTn>
                        </p:par>
                        <p:par>
                          <p:cTn id="10" fill="hold">
                            <p:stCondLst>
                              <p:cond delay="2000"/>
                            </p:stCondLst>
                            <p:childTnLst>
                              <p:par>
                                <p:cTn id="11" presetID="42" presetClass="path" presetSubtype="0" accel="50000" decel="50000" fill="hold" nodeType="afterEffect">
                                  <p:stCondLst>
                                    <p:cond delay="0"/>
                                  </p:stCondLst>
                                  <p:childTnLst>
                                    <p:animMotion origin="layout" path="M 0.00352 -2.22222E-6 L -0.01055 -0.05741 " pathEditMode="relative" rAng="0" ptsTypes="AA">
                                      <p:cBhvr>
                                        <p:cTn id="12" dur="1000" fill="hold"/>
                                        <p:tgtEl>
                                          <p:spTgt spid="11"/>
                                        </p:tgtEl>
                                        <p:attrNameLst>
                                          <p:attrName>ppt_x</p:attrName>
                                          <p:attrName>ppt_y</p:attrName>
                                        </p:attrNameLst>
                                      </p:cBhvr>
                                      <p:rCtr x="-703" y="-2870"/>
                                    </p:animMotion>
                                  </p:childTnLst>
                                </p:cTn>
                              </p:par>
                            </p:childTnLst>
                          </p:cTn>
                        </p:par>
                        <p:par>
                          <p:cTn id="13" fill="hold">
                            <p:stCondLst>
                              <p:cond delay="3000"/>
                            </p:stCondLst>
                            <p:childTnLst>
                              <p:par>
                                <p:cTn id="14" presetID="42" presetClass="path" presetSubtype="0" accel="50000" decel="50000" fill="hold" nodeType="afterEffect">
                                  <p:stCondLst>
                                    <p:cond delay="0"/>
                                  </p:stCondLst>
                                  <p:childTnLst>
                                    <p:animMotion origin="layout" path="M -0.06107 0.0037 L 0.1858 -0.1956 " pathEditMode="relative" rAng="0" ptsTypes="AA">
                                      <p:cBhvr>
                                        <p:cTn id="15" dur="1500" fill="hold"/>
                                        <p:tgtEl>
                                          <p:spTgt spid="13"/>
                                        </p:tgtEl>
                                        <p:attrNameLst>
                                          <p:attrName>ppt_x</p:attrName>
                                          <p:attrName>ppt_y</p:attrName>
                                        </p:attrNameLst>
                                      </p:cBhvr>
                                      <p:rCtr x="12344" y="-9977"/>
                                    </p:animMotion>
                                  </p:childTnLst>
                                </p:cTn>
                              </p:par>
                            </p:childTnLst>
                          </p:cTn>
                        </p:par>
                        <p:par>
                          <p:cTn id="16" fill="hold">
                            <p:stCondLst>
                              <p:cond delay="4500"/>
                            </p:stCondLst>
                            <p:childTnLst>
                              <p:par>
                                <p:cTn id="17" presetID="42" presetClass="path" presetSubtype="0" accel="50000" decel="50000" fill="hold" nodeType="afterEffect">
                                  <p:stCondLst>
                                    <p:cond delay="0"/>
                                  </p:stCondLst>
                                  <p:childTnLst>
                                    <p:animMotion origin="layout" path="M -0.05847 -3.7037E-7 L 0.18073 -0.19931 " pathEditMode="relative" rAng="0" ptsTypes="AA">
                                      <p:cBhvr>
                                        <p:cTn id="18" dur="1500" fill="hold"/>
                                        <p:tgtEl>
                                          <p:spTgt spid="12"/>
                                        </p:tgtEl>
                                        <p:attrNameLst>
                                          <p:attrName>ppt_x</p:attrName>
                                          <p:attrName>ppt_y</p:attrName>
                                        </p:attrNameLst>
                                      </p:cBhvr>
                                      <p:rCtr x="11953" y="-997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312 3.7037E-7 L -0.30065 0.06111 " pathEditMode="relative" rAng="0" ptsTypes="AA">
                                      <p:cBhvr>
                                        <p:cTn id="22" dur="1000" fill="hold"/>
                                        <p:tgtEl>
                                          <p:spTgt spid="20"/>
                                        </p:tgtEl>
                                        <p:attrNameLst>
                                          <p:attrName>ppt_x</p:attrName>
                                          <p:attrName>ppt_y</p:attrName>
                                        </p:attrNameLst>
                                      </p:cBhvr>
                                      <p:rCtr x="-15195" y="3056"/>
                                    </p:animMotion>
                                  </p:childTnLst>
                                </p:cTn>
                              </p:par>
                            </p:childTnLst>
                          </p:cTn>
                        </p:par>
                        <p:par>
                          <p:cTn id="23" fill="hold">
                            <p:stCondLst>
                              <p:cond delay="1000"/>
                            </p:stCondLst>
                            <p:childTnLst>
                              <p:par>
                                <p:cTn id="24" presetID="42" presetClass="path" presetSubtype="0" accel="50000" decel="50000" fill="hold" nodeType="afterEffect">
                                  <p:stCondLst>
                                    <p:cond delay="0"/>
                                  </p:stCondLst>
                                  <p:childTnLst>
                                    <p:animMotion origin="layout" path="M 0.04583 -0.11968 L -0.2181 -0.04815 " pathEditMode="relative" rAng="0" ptsTypes="AA">
                                      <p:cBhvr>
                                        <p:cTn id="25" dur="1000" fill="hold"/>
                                        <p:tgtEl>
                                          <p:spTgt spid="16"/>
                                        </p:tgtEl>
                                        <p:attrNameLst>
                                          <p:attrName>ppt_x</p:attrName>
                                          <p:attrName>ppt_y</p:attrName>
                                        </p:attrNameLst>
                                      </p:cBhvr>
                                      <p:rCtr x="-13203" y="3565"/>
                                    </p:animMotion>
                                  </p:childTnLst>
                                </p:cTn>
                              </p:par>
                            </p:childTnLst>
                          </p:cTn>
                        </p:par>
                        <p:par>
                          <p:cTn id="26" fill="hold">
                            <p:stCondLst>
                              <p:cond delay="2000"/>
                            </p:stCondLst>
                            <p:childTnLst>
                              <p:par>
                                <p:cTn id="27" presetID="42" presetClass="path" presetSubtype="0" accel="50000" decel="50000" fill="hold" nodeType="afterEffect">
                                  <p:stCondLst>
                                    <p:cond delay="0"/>
                                  </p:stCondLst>
                                  <p:childTnLst>
                                    <p:animMotion origin="layout" path="M 0.06315 3.7037E-7 L -0.19531 0.06042 " pathEditMode="relative" rAng="0" ptsTypes="AA">
                                      <p:cBhvr>
                                        <p:cTn id="28" dur="1000" fill="hold"/>
                                        <p:tgtEl>
                                          <p:spTgt spid="10"/>
                                        </p:tgtEl>
                                        <p:attrNameLst>
                                          <p:attrName>ppt_x</p:attrName>
                                          <p:attrName>ppt_y</p:attrName>
                                        </p:attrNameLst>
                                      </p:cBhvr>
                                      <p:rCtr x="-12930" y="3009"/>
                                    </p:animMotion>
                                  </p:childTnLst>
                                </p:cTn>
                              </p:par>
                            </p:childTnLst>
                          </p:cTn>
                        </p:par>
                        <p:par>
                          <p:cTn id="29" fill="hold">
                            <p:stCondLst>
                              <p:cond delay="3000"/>
                            </p:stCondLst>
                            <p:childTnLst>
                              <p:par>
                                <p:cTn id="30" presetID="42" presetClass="path" presetSubtype="0" accel="50000" decel="50000" fill="hold" nodeType="afterEffect">
                                  <p:stCondLst>
                                    <p:cond delay="0"/>
                                  </p:stCondLst>
                                  <p:childTnLst>
                                    <p:animMotion origin="layout" path="M 0.00599 1.11111E-6 L -0.11237 -0.04792 " pathEditMode="relative" rAng="0" ptsTypes="AA">
                                      <p:cBhvr>
                                        <p:cTn id="31" dur="1000" fill="hold"/>
                                        <p:tgtEl>
                                          <p:spTgt spid="17"/>
                                        </p:tgtEl>
                                        <p:attrNameLst>
                                          <p:attrName>ppt_x</p:attrName>
                                          <p:attrName>ppt_y</p:attrName>
                                        </p:attrNameLst>
                                      </p:cBhvr>
                                      <p:rCtr x="-5924" y="-2407"/>
                                    </p:animMotion>
                                  </p:childTnLst>
                                </p:cTn>
                              </p:par>
                            </p:childTnLst>
                          </p:cTn>
                        </p:par>
                        <p:par>
                          <p:cTn id="32" fill="hold">
                            <p:stCondLst>
                              <p:cond delay="4000"/>
                            </p:stCondLst>
                            <p:childTnLst>
                              <p:par>
                                <p:cTn id="33" presetID="42" presetClass="path" presetSubtype="0" accel="50000" decel="50000" fill="hold" nodeType="afterEffect">
                                  <p:stCondLst>
                                    <p:cond delay="0"/>
                                  </p:stCondLst>
                                  <p:childTnLst>
                                    <p:animMotion origin="layout" path="M 0.02669 -0.0037 L -0.10039 0.05787 " pathEditMode="relative" rAng="0" ptsTypes="AA">
                                      <p:cBhvr>
                                        <p:cTn id="34" dur="1000" fill="hold"/>
                                        <p:tgtEl>
                                          <p:spTgt spid="15"/>
                                        </p:tgtEl>
                                        <p:attrNameLst>
                                          <p:attrName>ppt_x</p:attrName>
                                          <p:attrName>ppt_y</p:attrName>
                                        </p:attrNameLst>
                                      </p:cBhvr>
                                      <p:rCtr x="-6354" y="3079"/>
                                    </p:animMotion>
                                  </p:childTnLst>
                                </p:cTn>
                              </p:par>
                            </p:childTnLst>
                          </p:cTn>
                        </p:par>
                        <p:par>
                          <p:cTn id="35" fill="hold">
                            <p:stCondLst>
                              <p:cond delay="5000"/>
                            </p:stCondLst>
                            <p:childTnLst>
                              <p:par>
                                <p:cTn id="36" presetID="42" presetClass="path" presetSubtype="0" accel="50000" decel="50000" fill="hold" nodeType="afterEffect">
                                  <p:stCondLst>
                                    <p:cond delay="0"/>
                                  </p:stCondLst>
                                  <p:childTnLst>
                                    <p:animMotion origin="layout" path="M -0.00521 1.11111E-6 L -0.03112 -0.04815 " pathEditMode="relative" rAng="0" ptsTypes="AA">
                                      <p:cBhvr>
                                        <p:cTn id="37" dur="1000" fill="hold"/>
                                        <p:tgtEl>
                                          <p:spTgt spid="18"/>
                                        </p:tgtEl>
                                        <p:attrNameLst>
                                          <p:attrName>ppt_x</p:attrName>
                                          <p:attrName>ppt_y</p:attrName>
                                        </p:attrNameLst>
                                      </p:cBhvr>
                                      <p:rCtr x="-1302" y="-2407"/>
                                    </p:animMotion>
                                  </p:childTnLst>
                                </p:cTn>
                              </p:par>
                            </p:childTnLst>
                          </p:cTn>
                        </p:par>
                        <p:par>
                          <p:cTn id="38" fill="hold">
                            <p:stCondLst>
                              <p:cond delay="6000"/>
                            </p:stCondLst>
                            <p:childTnLst>
                              <p:par>
                                <p:cTn id="39" presetID="42" presetClass="path" presetSubtype="0" accel="50000" decel="50000" fill="hold" nodeType="afterEffect">
                                  <p:stCondLst>
                                    <p:cond delay="0"/>
                                  </p:stCondLst>
                                  <p:childTnLst>
                                    <p:animMotion origin="layout" path="M 1.45833E-6 7.40741E-7 L 0.00521 0.00648 " pathEditMode="relative" rAng="0" ptsTypes="AA">
                                      <p:cBhvr>
                                        <p:cTn id="40" dur="1000" fill="hold"/>
                                        <p:tgtEl>
                                          <p:spTgt spid="19"/>
                                        </p:tgtEl>
                                        <p:attrNameLst>
                                          <p:attrName>ppt_x</p:attrName>
                                          <p:attrName>ppt_y</p:attrName>
                                        </p:attrNameLst>
                                      </p:cBhvr>
                                      <p:rCtr x="260" y="324"/>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par>
                                <p:cTn id="75" presetID="10" presetClass="entr" presetSubtype="0"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par>
                                <p:cTn id="78" presetID="10" presetClass="entr" presetSubtype="0" fill="hold"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nodeType="clickEffect">
                                  <p:stCondLst>
                                    <p:cond delay="0"/>
                                  </p:stCondLst>
                                  <p:childTnLst>
                                    <p:animMotion origin="layout" path="M -2.77778E-7 7.40741E-7 L -0.01181 0.29583 " pathEditMode="relative" rAng="0" ptsTypes="AA">
                                      <p:cBhvr>
                                        <p:cTn id="89" dur="1500" fill="hold"/>
                                        <p:tgtEl>
                                          <p:spTgt spid="35"/>
                                        </p:tgtEl>
                                        <p:attrNameLst>
                                          <p:attrName>ppt_x</p:attrName>
                                          <p:attrName>ppt_y</p:attrName>
                                        </p:attrNameLst>
                                      </p:cBhvr>
                                      <p:rCtr x="-590" y="14792"/>
                                    </p:animMotion>
                                  </p:childTnLst>
                                </p:cTn>
                              </p:par>
                            </p:childTnLst>
                          </p:cTn>
                        </p:par>
                        <p:par>
                          <p:cTn id="90" fill="hold">
                            <p:stCondLst>
                              <p:cond delay="1500"/>
                            </p:stCondLst>
                            <p:childTnLst>
                              <p:par>
                                <p:cTn id="91" presetID="42" presetClass="path" presetSubtype="0" accel="50000" decel="50000" fill="hold" nodeType="afterEffect">
                                  <p:stCondLst>
                                    <p:cond delay="250"/>
                                  </p:stCondLst>
                                  <p:childTnLst>
                                    <p:animMotion origin="layout" path="M 0.01003 -2.22222E-6 L -0.03476 0.29537 " pathEditMode="relative" rAng="0" ptsTypes="AA">
                                      <p:cBhvr>
                                        <p:cTn id="92" dur="1500" fill="hold"/>
                                        <p:tgtEl>
                                          <p:spTgt spid="36"/>
                                        </p:tgtEl>
                                        <p:attrNameLst>
                                          <p:attrName>ppt_x</p:attrName>
                                          <p:attrName>ppt_y</p:attrName>
                                        </p:attrNameLst>
                                      </p:cBhvr>
                                      <p:rCtr x="-2240" y="14769"/>
                                    </p:animMotion>
                                  </p:childTnLst>
                                </p:cTn>
                              </p:par>
                            </p:childTnLst>
                          </p:cTn>
                        </p:par>
                        <p:par>
                          <p:cTn id="93" fill="hold">
                            <p:stCondLst>
                              <p:cond delay="3250"/>
                            </p:stCondLst>
                            <p:childTnLst>
                              <p:par>
                                <p:cTn id="94" presetID="42" presetClass="path" presetSubtype="0" accel="50000" decel="50000" fill="hold" nodeType="afterEffect">
                                  <p:stCondLst>
                                    <p:cond delay="250"/>
                                  </p:stCondLst>
                                  <p:childTnLst>
                                    <p:animMotion origin="layout" path="M 0.01967 -2.22222E-6 L -0.05859 0.29537 " pathEditMode="relative" rAng="0" ptsTypes="AA">
                                      <p:cBhvr>
                                        <p:cTn id="95" dur="1500" fill="hold"/>
                                        <p:tgtEl>
                                          <p:spTgt spid="37"/>
                                        </p:tgtEl>
                                        <p:attrNameLst>
                                          <p:attrName>ppt_x</p:attrName>
                                          <p:attrName>ppt_y</p:attrName>
                                        </p:attrNameLst>
                                      </p:cBhvr>
                                      <p:rCtr x="-3919" y="14769"/>
                                    </p:animMotion>
                                  </p:childTnLst>
                                </p:cTn>
                              </p:par>
                            </p:childTnLst>
                          </p:cTn>
                        </p:par>
                        <p:par>
                          <p:cTn id="96" fill="hold">
                            <p:stCondLst>
                              <p:cond delay="5000"/>
                            </p:stCondLst>
                            <p:childTnLst>
                              <p:par>
                                <p:cTn id="97" presetID="42" presetClass="path" presetSubtype="0" accel="50000" decel="50000" fill="hold" nodeType="afterEffect">
                                  <p:stCondLst>
                                    <p:cond delay="250"/>
                                  </p:stCondLst>
                                  <p:childTnLst>
                                    <p:animMotion origin="layout" path="M 0.0267 -2.22222E-6 L -0.08528 0.2956 " pathEditMode="relative" rAng="0" ptsTypes="AA">
                                      <p:cBhvr>
                                        <p:cTn id="98" dur="1500" fill="hold"/>
                                        <p:tgtEl>
                                          <p:spTgt spid="38"/>
                                        </p:tgtEl>
                                        <p:attrNameLst>
                                          <p:attrName>ppt_x</p:attrName>
                                          <p:attrName>ppt_y</p:attrName>
                                        </p:attrNameLst>
                                      </p:cBhvr>
                                      <p:rCtr x="-5599" y="14769"/>
                                    </p:animMotion>
                                  </p:childTnLst>
                                </p:cTn>
                              </p:par>
                            </p:childTnLst>
                          </p:cTn>
                        </p:par>
                        <p:par>
                          <p:cTn id="99" fill="hold">
                            <p:stCondLst>
                              <p:cond delay="6750"/>
                            </p:stCondLst>
                            <p:childTnLst>
                              <p:par>
                                <p:cTn id="100" presetID="42" presetClass="path" presetSubtype="0" accel="50000" decel="50000" fill="hold" nodeType="afterEffect">
                                  <p:stCondLst>
                                    <p:cond delay="250"/>
                                  </p:stCondLst>
                                  <p:childTnLst>
                                    <p:animMotion origin="layout" path="M 0.0362 -2.22222E-6 L -0.10872 0.29537 " pathEditMode="relative" rAng="0" ptsTypes="AA">
                                      <p:cBhvr>
                                        <p:cTn id="101" dur="1500" fill="hold"/>
                                        <p:tgtEl>
                                          <p:spTgt spid="39"/>
                                        </p:tgtEl>
                                        <p:attrNameLst>
                                          <p:attrName>ppt_x</p:attrName>
                                          <p:attrName>ppt_y</p:attrName>
                                        </p:attrNameLst>
                                      </p:cBhvr>
                                      <p:rCtr x="-7253" y="14769"/>
                                    </p:animMotion>
                                  </p:childTnLst>
                                </p:cTn>
                              </p:par>
                            </p:childTnLst>
                          </p:cTn>
                        </p:par>
                      </p:childTnLst>
                    </p:cTn>
                  </p:par>
                  <p:par>
                    <p:cTn id="102" fill="hold">
                      <p:stCondLst>
                        <p:cond delay="indefinite"/>
                      </p:stCondLst>
                      <p:childTnLst>
                        <p:par>
                          <p:cTn id="103" fill="hold">
                            <p:stCondLst>
                              <p:cond delay="0"/>
                            </p:stCondLst>
                            <p:childTnLst>
                              <p:par>
                                <p:cTn id="104" presetID="42" presetClass="path" presetSubtype="0" accel="50000" decel="50000" fill="hold" nodeType="clickEffect">
                                  <p:stCondLst>
                                    <p:cond delay="0"/>
                                  </p:stCondLst>
                                  <p:childTnLst>
                                    <p:animMotion origin="layout" path="M 0.01484 -2.22222E-6 L 0.00338 0.26621 " pathEditMode="relative" rAng="0" ptsTypes="AA">
                                      <p:cBhvr>
                                        <p:cTn id="105" dur="1500" fill="hold"/>
                                        <p:tgtEl>
                                          <p:spTgt spid="40"/>
                                        </p:tgtEl>
                                        <p:attrNameLst>
                                          <p:attrName>ppt_x</p:attrName>
                                          <p:attrName>ppt_y</p:attrName>
                                        </p:attrNameLst>
                                      </p:cBhvr>
                                      <p:rCtr x="-573" y="13310"/>
                                    </p:animMotion>
                                  </p:childTnLst>
                                </p:cTn>
                              </p:par>
                            </p:childTnLst>
                          </p:cTn>
                        </p:par>
                        <p:par>
                          <p:cTn id="106" fill="hold">
                            <p:stCondLst>
                              <p:cond delay="1500"/>
                            </p:stCondLst>
                            <p:childTnLst>
                              <p:par>
                                <p:cTn id="107" presetID="42" presetClass="path" presetSubtype="0" accel="50000" decel="50000" fill="hold" nodeType="afterEffect">
                                  <p:stCondLst>
                                    <p:cond delay="250"/>
                                  </p:stCondLst>
                                  <p:childTnLst>
                                    <p:animMotion origin="layout" path="M 0.0099 -3.33333E-6 L -0.0345 0.26644 " pathEditMode="relative" rAng="0" ptsTypes="AA">
                                      <p:cBhvr>
                                        <p:cTn id="108" dur="1500" fill="hold"/>
                                        <p:tgtEl>
                                          <p:spTgt spid="41"/>
                                        </p:tgtEl>
                                        <p:attrNameLst>
                                          <p:attrName>ppt_x</p:attrName>
                                          <p:attrName>ppt_y</p:attrName>
                                        </p:attrNameLst>
                                      </p:cBhvr>
                                      <p:rCtr x="-2227" y="13310"/>
                                    </p:animMotion>
                                  </p:childTnLst>
                                </p:cTn>
                              </p:par>
                            </p:childTnLst>
                          </p:cTn>
                        </p:par>
                        <p:par>
                          <p:cTn id="109" fill="hold">
                            <p:stCondLst>
                              <p:cond delay="3250"/>
                            </p:stCondLst>
                            <p:childTnLst>
                              <p:par>
                                <p:cTn id="110" presetID="42" presetClass="path" presetSubtype="0" accel="50000" decel="50000" fill="hold" nodeType="afterEffect">
                                  <p:stCondLst>
                                    <p:cond delay="250"/>
                                  </p:stCondLst>
                                  <p:childTnLst>
                                    <p:animMotion origin="layout" path="M 0.01693 -2.22222E-6 L -0.06119 0.26713 " pathEditMode="relative" rAng="0" ptsTypes="AA">
                                      <p:cBhvr>
                                        <p:cTn id="111" dur="1500" fill="hold"/>
                                        <p:tgtEl>
                                          <p:spTgt spid="42"/>
                                        </p:tgtEl>
                                        <p:attrNameLst>
                                          <p:attrName>ppt_x</p:attrName>
                                          <p:attrName>ppt_y</p:attrName>
                                        </p:attrNameLst>
                                      </p:cBhvr>
                                      <p:rCtr x="-3906" y="13356"/>
                                    </p:animMotion>
                                  </p:childTnLst>
                                </p:cTn>
                              </p:par>
                            </p:childTnLst>
                          </p:cTn>
                        </p:par>
                        <p:par>
                          <p:cTn id="112" fill="hold">
                            <p:stCondLst>
                              <p:cond delay="5000"/>
                            </p:stCondLst>
                            <p:childTnLst>
                              <p:par>
                                <p:cTn id="113" presetID="42" presetClass="path" presetSubtype="0" accel="50000" decel="50000" fill="hold" nodeType="afterEffect">
                                  <p:stCondLst>
                                    <p:cond delay="250"/>
                                  </p:stCondLst>
                                  <p:childTnLst>
                                    <p:animMotion origin="layout" path="M 0.02461 -2.22222E-6 L -0.08854 0.2669 " pathEditMode="relative" rAng="0" ptsTypes="AA">
                                      <p:cBhvr>
                                        <p:cTn id="114" dur="1500" fill="hold"/>
                                        <p:tgtEl>
                                          <p:spTgt spid="43"/>
                                        </p:tgtEl>
                                        <p:attrNameLst>
                                          <p:attrName>ppt_x</p:attrName>
                                          <p:attrName>ppt_y</p:attrName>
                                        </p:attrNameLst>
                                      </p:cBhvr>
                                      <p:rCtr x="-5664" y="13333"/>
                                    </p:animMotion>
                                  </p:childTnLst>
                                </p:cTn>
                              </p:par>
                            </p:childTnLst>
                          </p:cTn>
                        </p:par>
                        <p:par>
                          <p:cTn id="115" fill="hold">
                            <p:stCondLst>
                              <p:cond delay="6750"/>
                            </p:stCondLst>
                            <p:childTnLst>
                              <p:par>
                                <p:cTn id="116" presetID="42" presetClass="path" presetSubtype="0" accel="50000" decel="50000" fill="hold" nodeType="afterEffect">
                                  <p:stCondLst>
                                    <p:cond delay="250"/>
                                  </p:stCondLst>
                                  <p:childTnLst>
                                    <p:animMotion origin="layout" path="M 0.0414 -3.33333E-6 L -0.10508 0.26644 " pathEditMode="relative" rAng="0" ptsTypes="AA">
                                      <p:cBhvr>
                                        <p:cTn id="117" dur="1500" fill="hold"/>
                                        <p:tgtEl>
                                          <p:spTgt spid="44"/>
                                        </p:tgtEl>
                                        <p:attrNameLst>
                                          <p:attrName>ppt_x</p:attrName>
                                          <p:attrName>ppt_y</p:attrName>
                                        </p:attrNameLst>
                                      </p:cBhvr>
                                      <p:rCtr x="-7331" y="13310"/>
                                    </p:animMotion>
                                  </p:childTnLst>
                                </p:cTn>
                              </p:par>
                            </p:childTnLst>
                          </p:cTn>
                        </p:par>
                        <p:par>
                          <p:cTn id="118" fill="hold">
                            <p:stCondLst>
                              <p:cond delay="8500"/>
                            </p:stCondLst>
                            <p:childTnLst>
                              <p:par>
                                <p:cTn id="119" presetID="42" presetClass="path" presetSubtype="0" accel="50000" decel="50000" fill="hold" nodeType="afterEffect">
                                  <p:stCondLst>
                                    <p:cond delay="250"/>
                                  </p:stCondLst>
                                  <p:childTnLst>
                                    <p:animMotion origin="layout" path="M 0.05156 -2.22222E-6 L -0.1293 0.26713 " pathEditMode="relative" rAng="0" ptsTypes="AA">
                                      <p:cBhvr>
                                        <p:cTn id="120" dur="1500" fill="hold"/>
                                        <p:tgtEl>
                                          <p:spTgt spid="45"/>
                                        </p:tgtEl>
                                        <p:attrNameLst>
                                          <p:attrName>ppt_x</p:attrName>
                                          <p:attrName>ppt_y</p:attrName>
                                        </p:attrNameLst>
                                      </p:cBhvr>
                                      <p:rCtr x="-9049" y="13356"/>
                                    </p:animMotion>
                                  </p:childTnLst>
                                </p:cTn>
                              </p:par>
                            </p:childTnLst>
                          </p:cTn>
                        </p:par>
                        <p:par>
                          <p:cTn id="121" fill="hold">
                            <p:stCondLst>
                              <p:cond delay="10250"/>
                            </p:stCondLst>
                            <p:childTnLst>
                              <p:par>
                                <p:cTn id="122" presetID="42" presetClass="path" presetSubtype="0" accel="50000" decel="50000" fill="hold" nodeType="afterEffect">
                                  <p:stCondLst>
                                    <p:cond delay="250"/>
                                  </p:stCondLst>
                                  <p:childTnLst>
                                    <p:animMotion origin="layout" path="M 0.05351 -2.22222E-6 L -0.16055 0.26621 " pathEditMode="relative" rAng="0" ptsTypes="AA">
                                      <p:cBhvr>
                                        <p:cTn id="123" dur="1500" fill="hold"/>
                                        <p:tgtEl>
                                          <p:spTgt spid="46"/>
                                        </p:tgtEl>
                                        <p:attrNameLst>
                                          <p:attrName>ppt_x</p:attrName>
                                          <p:attrName>ppt_y</p:attrName>
                                        </p:attrNameLst>
                                      </p:cBhvr>
                                      <p:rCtr x="-10703" y="13310"/>
                                    </p:animMotion>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14"/>
                                        </p:tgtEl>
                                      </p:cBhvr>
                                    </p:animEffect>
                                    <p:set>
                                      <p:cBhvr>
                                        <p:cTn id="128" dur="1" fill="hold">
                                          <p:stCondLst>
                                            <p:cond delay="499"/>
                                          </p:stCondLst>
                                        </p:cTn>
                                        <p:tgtEl>
                                          <p:spTgt spid="14"/>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8"/>
                                        </p:tgtEl>
                                      </p:cBhvr>
                                    </p:animEffect>
                                    <p:set>
                                      <p:cBhvr>
                                        <p:cTn id="131" dur="1" fill="hold">
                                          <p:stCondLst>
                                            <p:cond delay="499"/>
                                          </p:stCondLst>
                                        </p:cTn>
                                        <p:tgtEl>
                                          <p:spTgt spid="8"/>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1"/>
                                        </p:tgtEl>
                                      </p:cBhvr>
                                    </p:animEffect>
                                    <p:set>
                                      <p:cBhvr>
                                        <p:cTn id="134" dur="1" fill="hold">
                                          <p:stCondLst>
                                            <p:cond delay="499"/>
                                          </p:stCondLst>
                                        </p:cTn>
                                        <p:tgtEl>
                                          <p:spTgt spid="1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3"/>
                                        </p:tgtEl>
                                      </p:cBhvr>
                                    </p:animEffect>
                                    <p:set>
                                      <p:cBhvr>
                                        <p:cTn id="137" dur="1" fill="hold">
                                          <p:stCondLst>
                                            <p:cond delay="499"/>
                                          </p:stCondLst>
                                        </p:cTn>
                                        <p:tgtEl>
                                          <p:spTgt spid="13"/>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2"/>
                                        </p:tgtEl>
                                      </p:cBhvr>
                                    </p:animEffect>
                                    <p:set>
                                      <p:cBhvr>
                                        <p:cTn id="140" dur="1" fill="hold">
                                          <p:stCondLst>
                                            <p:cond delay="499"/>
                                          </p:stCondLst>
                                        </p:cTn>
                                        <p:tgtEl>
                                          <p:spTgt spid="12"/>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20"/>
                                        </p:tgtEl>
                                      </p:cBhvr>
                                    </p:animEffect>
                                    <p:set>
                                      <p:cBhvr>
                                        <p:cTn id="143" dur="1" fill="hold">
                                          <p:stCondLst>
                                            <p:cond delay="499"/>
                                          </p:stCondLst>
                                        </p:cTn>
                                        <p:tgtEl>
                                          <p:spTgt spid="20"/>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16"/>
                                        </p:tgtEl>
                                      </p:cBhvr>
                                    </p:animEffect>
                                    <p:set>
                                      <p:cBhvr>
                                        <p:cTn id="146" dur="1" fill="hold">
                                          <p:stCondLst>
                                            <p:cond delay="499"/>
                                          </p:stCondLst>
                                        </p:cTn>
                                        <p:tgtEl>
                                          <p:spTgt spid="16"/>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10"/>
                                        </p:tgtEl>
                                      </p:cBhvr>
                                    </p:animEffect>
                                    <p:set>
                                      <p:cBhvr>
                                        <p:cTn id="149" dur="1" fill="hold">
                                          <p:stCondLst>
                                            <p:cond delay="499"/>
                                          </p:stCondLst>
                                        </p:cTn>
                                        <p:tgtEl>
                                          <p:spTgt spid="10"/>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17"/>
                                        </p:tgtEl>
                                      </p:cBhvr>
                                    </p:animEffect>
                                    <p:set>
                                      <p:cBhvr>
                                        <p:cTn id="152" dur="1" fill="hold">
                                          <p:stCondLst>
                                            <p:cond delay="499"/>
                                          </p:stCondLst>
                                        </p:cTn>
                                        <p:tgtEl>
                                          <p:spTgt spid="17"/>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15"/>
                                        </p:tgtEl>
                                      </p:cBhvr>
                                    </p:animEffect>
                                    <p:set>
                                      <p:cBhvr>
                                        <p:cTn id="155" dur="1" fill="hold">
                                          <p:stCondLst>
                                            <p:cond delay="499"/>
                                          </p:stCondLst>
                                        </p:cTn>
                                        <p:tgtEl>
                                          <p:spTgt spid="15"/>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18"/>
                                        </p:tgtEl>
                                      </p:cBhvr>
                                    </p:animEffect>
                                    <p:set>
                                      <p:cBhvr>
                                        <p:cTn id="158" dur="1" fill="hold">
                                          <p:stCondLst>
                                            <p:cond delay="499"/>
                                          </p:stCondLst>
                                        </p:cTn>
                                        <p:tgtEl>
                                          <p:spTgt spid="18"/>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19"/>
                                        </p:tgtEl>
                                      </p:cBhvr>
                                    </p:animEffect>
                                    <p:set>
                                      <p:cBhvr>
                                        <p:cTn id="161" dur="1" fill="hold">
                                          <p:stCondLst>
                                            <p:cond delay="499"/>
                                          </p:stCondLst>
                                        </p:cTn>
                                        <p:tgtEl>
                                          <p:spTgt spid="19"/>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35"/>
                                        </p:tgtEl>
                                      </p:cBhvr>
                                    </p:animEffect>
                                    <p:set>
                                      <p:cBhvr>
                                        <p:cTn id="166" dur="1" fill="hold">
                                          <p:stCondLst>
                                            <p:cond delay="499"/>
                                          </p:stCondLst>
                                        </p:cTn>
                                        <p:tgtEl>
                                          <p:spTgt spid="35"/>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6"/>
                                        </p:tgtEl>
                                      </p:cBhvr>
                                    </p:animEffect>
                                    <p:set>
                                      <p:cBhvr>
                                        <p:cTn id="169" dur="1" fill="hold">
                                          <p:stCondLst>
                                            <p:cond delay="499"/>
                                          </p:stCondLst>
                                        </p:cTn>
                                        <p:tgtEl>
                                          <p:spTgt spid="36"/>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37"/>
                                        </p:tgtEl>
                                      </p:cBhvr>
                                    </p:animEffect>
                                    <p:set>
                                      <p:cBhvr>
                                        <p:cTn id="172" dur="1" fill="hold">
                                          <p:stCondLst>
                                            <p:cond delay="499"/>
                                          </p:stCondLst>
                                        </p:cTn>
                                        <p:tgtEl>
                                          <p:spTgt spid="37"/>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38"/>
                                        </p:tgtEl>
                                      </p:cBhvr>
                                    </p:animEffect>
                                    <p:set>
                                      <p:cBhvr>
                                        <p:cTn id="175" dur="1" fill="hold">
                                          <p:stCondLst>
                                            <p:cond delay="499"/>
                                          </p:stCondLst>
                                        </p:cTn>
                                        <p:tgtEl>
                                          <p:spTgt spid="38"/>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39"/>
                                        </p:tgtEl>
                                      </p:cBhvr>
                                    </p:animEffect>
                                    <p:set>
                                      <p:cBhvr>
                                        <p:cTn id="178" dur="1" fill="hold">
                                          <p:stCondLst>
                                            <p:cond delay="499"/>
                                          </p:stCondLst>
                                        </p:cTn>
                                        <p:tgtEl>
                                          <p:spTgt spid="39"/>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40"/>
                                        </p:tgtEl>
                                      </p:cBhvr>
                                    </p:animEffect>
                                    <p:set>
                                      <p:cBhvr>
                                        <p:cTn id="181" dur="1" fill="hold">
                                          <p:stCondLst>
                                            <p:cond delay="499"/>
                                          </p:stCondLst>
                                        </p:cTn>
                                        <p:tgtEl>
                                          <p:spTgt spid="40"/>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41"/>
                                        </p:tgtEl>
                                      </p:cBhvr>
                                    </p:animEffect>
                                    <p:set>
                                      <p:cBhvr>
                                        <p:cTn id="184" dur="1" fill="hold">
                                          <p:stCondLst>
                                            <p:cond delay="499"/>
                                          </p:stCondLst>
                                        </p:cTn>
                                        <p:tgtEl>
                                          <p:spTgt spid="41"/>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42"/>
                                        </p:tgtEl>
                                      </p:cBhvr>
                                    </p:animEffect>
                                    <p:set>
                                      <p:cBhvr>
                                        <p:cTn id="187" dur="1" fill="hold">
                                          <p:stCondLst>
                                            <p:cond delay="499"/>
                                          </p:stCondLst>
                                        </p:cTn>
                                        <p:tgtEl>
                                          <p:spTgt spid="42"/>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43"/>
                                        </p:tgtEl>
                                      </p:cBhvr>
                                    </p:animEffect>
                                    <p:set>
                                      <p:cBhvr>
                                        <p:cTn id="190" dur="1" fill="hold">
                                          <p:stCondLst>
                                            <p:cond delay="499"/>
                                          </p:stCondLst>
                                        </p:cTn>
                                        <p:tgtEl>
                                          <p:spTgt spid="43"/>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44"/>
                                        </p:tgtEl>
                                      </p:cBhvr>
                                    </p:animEffect>
                                    <p:set>
                                      <p:cBhvr>
                                        <p:cTn id="193" dur="1" fill="hold">
                                          <p:stCondLst>
                                            <p:cond delay="499"/>
                                          </p:stCondLst>
                                        </p:cTn>
                                        <p:tgtEl>
                                          <p:spTgt spid="44"/>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45"/>
                                        </p:tgtEl>
                                      </p:cBhvr>
                                    </p:animEffect>
                                    <p:set>
                                      <p:cBhvr>
                                        <p:cTn id="196" dur="1" fill="hold">
                                          <p:stCondLst>
                                            <p:cond delay="499"/>
                                          </p:stCondLst>
                                        </p:cTn>
                                        <p:tgtEl>
                                          <p:spTgt spid="45"/>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46"/>
                                        </p:tgtEl>
                                      </p:cBhvr>
                                    </p:animEffect>
                                    <p:set>
                                      <p:cBhvr>
                                        <p:cTn id="199" dur="1" fill="hold">
                                          <p:stCondLst>
                                            <p:cond delay="499"/>
                                          </p:stCondLst>
                                        </p:cTn>
                                        <p:tgtEl>
                                          <p:spTgt spid="46"/>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34"/>
                                        </p:tgtEl>
                                      </p:cBhvr>
                                    </p:animEffect>
                                    <p:set>
                                      <p:cBhvr>
                                        <p:cTn id="202" dur="1" fill="hold">
                                          <p:stCondLst>
                                            <p:cond delay="499"/>
                                          </p:stCondLst>
                                        </p:cTn>
                                        <p:tgtEl>
                                          <p:spTgt spid="34"/>
                                        </p:tgtEl>
                                        <p:attrNameLst>
                                          <p:attrName>style.visibility</p:attrName>
                                        </p:attrNameLst>
                                      </p:cBhvr>
                                      <p:to>
                                        <p:strVal val="hidden"/>
                                      </p:to>
                                    </p:set>
                                  </p:childTnLst>
                                </p:cTn>
                              </p:par>
                            </p:childTnLst>
                          </p:cTn>
                        </p:par>
                        <p:par>
                          <p:cTn id="203" fill="hold">
                            <p:stCondLst>
                              <p:cond delay="500"/>
                            </p:stCondLst>
                            <p:childTnLst>
                              <p:par>
                                <p:cTn id="204" presetID="10" presetClass="entr" presetSubtype="0" fill="hold" nodeType="afterEffect">
                                  <p:stCondLst>
                                    <p:cond delay="0"/>
                                  </p:stCondLst>
                                  <p:childTnLst>
                                    <p:set>
                                      <p:cBhvr>
                                        <p:cTn id="205" dur="1" fill="hold">
                                          <p:stCondLst>
                                            <p:cond delay="0"/>
                                          </p:stCondLst>
                                        </p:cTn>
                                        <p:tgtEl>
                                          <p:spTgt spid="61"/>
                                        </p:tgtEl>
                                        <p:attrNameLst>
                                          <p:attrName>style.visibility</p:attrName>
                                        </p:attrNameLst>
                                      </p:cBhvr>
                                      <p:to>
                                        <p:strVal val="visible"/>
                                      </p:to>
                                    </p:set>
                                    <p:animEffect transition="in" filter="fade">
                                      <p:cBhvr>
                                        <p:cTn id="206" dur="500"/>
                                        <p:tgtEl>
                                          <p:spTgt spid="61"/>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250"/>
                                  </p:stCondLst>
                                  <p:childTnLst>
                                    <p:set>
                                      <p:cBhvr>
                                        <p:cTn id="210" dur="1" fill="hold">
                                          <p:stCondLst>
                                            <p:cond delay="0"/>
                                          </p:stCondLst>
                                        </p:cTn>
                                        <p:tgtEl>
                                          <p:spTgt spid="75"/>
                                        </p:tgtEl>
                                        <p:attrNameLst>
                                          <p:attrName>style.visibility</p:attrName>
                                        </p:attrNameLst>
                                      </p:cBhvr>
                                      <p:to>
                                        <p:strVal val="visible"/>
                                      </p:to>
                                    </p:set>
                                    <p:animEffect transition="in" filter="fade">
                                      <p:cBhvr>
                                        <p:cTn id="211" dur="500"/>
                                        <p:tgtEl>
                                          <p:spTgt spid="75"/>
                                        </p:tgtEl>
                                      </p:cBhvr>
                                    </p:animEffect>
                                  </p:childTnLst>
                                </p:cTn>
                              </p:par>
                            </p:childTnLst>
                          </p:cTn>
                        </p:par>
                        <p:par>
                          <p:cTn id="212" fill="hold">
                            <p:stCondLst>
                              <p:cond delay="750"/>
                            </p:stCondLst>
                            <p:childTnLst>
                              <p:par>
                                <p:cTn id="213" presetID="10" presetClass="entr" presetSubtype="0" fill="hold" grpId="0" nodeType="afterEffect">
                                  <p:stCondLst>
                                    <p:cond delay="250"/>
                                  </p:stCondLst>
                                  <p:childTnLst>
                                    <p:set>
                                      <p:cBhvr>
                                        <p:cTn id="214" dur="1" fill="hold">
                                          <p:stCondLst>
                                            <p:cond delay="0"/>
                                          </p:stCondLst>
                                        </p:cTn>
                                        <p:tgtEl>
                                          <p:spTgt spid="76"/>
                                        </p:tgtEl>
                                        <p:attrNameLst>
                                          <p:attrName>style.visibility</p:attrName>
                                        </p:attrNameLst>
                                      </p:cBhvr>
                                      <p:to>
                                        <p:strVal val="visible"/>
                                      </p:to>
                                    </p:set>
                                    <p:animEffect transition="in" filter="fade">
                                      <p:cBhvr>
                                        <p:cTn id="215" dur="500"/>
                                        <p:tgtEl>
                                          <p:spTgt spid="76"/>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77"/>
                                        </p:tgtEl>
                                        <p:attrNameLst>
                                          <p:attrName>style.visibility</p:attrName>
                                        </p:attrNameLst>
                                      </p:cBhvr>
                                      <p:to>
                                        <p:strVal val="visible"/>
                                      </p:to>
                                    </p:set>
                                    <p:animEffect transition="in" filter="fade">
                                      <p:cBhvr>
                                        <p:cTn id="220" dur="500"/>
                                        <p:tgtEl>
                                          <p:spTgt spid="77"/>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78"/>
                                        </p:tgtEl>
                                        <p:attrNameLst>
                                          <p:attrName>style.visibility</p:attrName>
                                        </p:attrNameLst>
                                      </p:cBhvr>
                                      <p:to>
                                        <p:strVal val="visible"/>
                                      </p:to>
                                    </p:set>
                                    <p:animEffect transition="in" filter="fade">
                                      <p:cBhvr>
                                        <p:cTn id="225" dur="500"/>
                                        <p:tgtEl>
                                          <p:spTgt spid="78"/>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nodeType="clickEffect">
                                  <p:stCondLst>
                                    <p:cond delay="0"/>
                                  </p:stCondLst>
                                  <p:childTnLst>
                                    <p:set>
                                      <p:cBhvr>
                                        <p:cTn id="229" dur="1" fill="hold">
                                          <p:stCondLst>
                                            <p:cond delay="0"/>
                                          </p:stCondLst>
                                        </p:cTn>
                                        <p:tgtEl>
                                          <p:spTgt spid="79"/>
                                        </p:tgtEl>
                                        <p:attrNameLst>
                                          <p:attrName>style.visibility</p:attrName>
                                        </p:attrNameLst>
                                      </p:cBhvr>
                                      <p:to>
                                        <p:strVal val="visible"/>
                                      </p:to>
                                    </p:set>
                                    <p:animEffect transition="in" filter="fade">
                                      <p:cBhvr>
                                        <p:cTn id="230" dur="500"/>
                                        <p:tgtEl>
                                          <p:spTgt spid="79"/>
                                        </p:tgtEl>
                                      </p:cBhvr>
                                    </p:animEffect>
                                  </p:childTnLst>
                                </p:cTn>
                              </p:par>
                            </p:childTnLst>
                          </p:cTn>
                        </p:par>
                        <p:par>
                          <p:cTn id="231" fill="hold">
                            <p:stCondLst>
                              <p:cond delay="500"/>
                            </p:stCondLst>
                            <p:childTnLst>
                              <p:par>
                                <p:cTn id="232" presetID="10" presetClass="entr" presetSubtype="0" fill="hold" nodeType="afterEffect">
                                  <p:stCondLst>
                                    <p:cond delay="250"/>
                                  </p:stCondLst>
                                  <p:childTnLst>
                                    <p:set>
                                      <p:cBhvr>
                                        <p:cTn id="233" dur="1" fill="hold">
                                          <p:stCondLst>
                                            <p:cond delay="0"/>
                                          </p:stCondLst>
                                        </p:cTn>
                                        <p:tgtEl>
                                          <p:spTgt spid="80"/>
                                        </p:tgtEl>
                                        <p:attrNameLst>
                                          <p:attrName>style.visibility</p:attrName>
                                        </p:attrNameLst>
                                      </p:cBhvr>
                                      <p:to>
                                        <p:strVal val="visible"/>
                                      </p:to>
                                    </p:set>
                                    <p:animEffect transition="in" filter="fade">
                                      <p:cBhvr>
                                        <p:cTn id="234" dur="500"/>
                                        <p:tgtEl>
                                          <p:spTgt spid="80"/>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nodeType="clickEffect">
                                  <p:stCondLst>
                                    <p:cond delay="0"/>
                                  </p:stCondLst>
                                  <p:childTnLst>
                                    <p:set>
                                      <p:cBhvr>
                                        <p:cTn id="238" dur="1" fill="hold">
                                          <p:stCondLst>
                                            <p:cond delay="0"/>
                                          </p:stCondLst>
                                        </p:cTn>
                                        <p:tgtEl>
                                          <p:spTgt spid="81"/>
                                        </p:tgtEl>
                                        <p:attrNameLst>
                                          <p:attrName>style.visibility</p:attrName>
                                        </p:attrNameLst>
                                      </p:cBhvr>
                                      <p:to>
                                        <p:strVal val="visible"/>
                                      </p:to>
                                    </p:set>
                                    <p:animEffect transition="in" filter="wipe(left)">
                                      <p:cBhvr>
                                        <p:cTn id="239" dur="1000"/>
                                        <p:tgtEl>
                                          <p:spTgt spid="81"/>
                                        </p:tgtEl>
                                      </p:cBhvr>
                                    </p:animEffect>
                                  </p:childTnLst>
                                </p:cTn>
                              </p:par>
                            </p:childTnLst>
                          </p:cTn>
                        </p:par>
                        <p:par>
                          <p:cTn id="240" fill="hold">
                            <p:stCondLst>
                              <p:cond delay="1000"/>
                            </p:stCondLst>
                            <p:childTnLst>
                              <p:par>
                                <p:cTn id="241" presetID="10" presetClass="entr" presetSubtype="0" fill="hold" grpId="0" nodeType="after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fade">
                                      <p:cBhvr>
                                        <p:cTn id="243" dur="500"/>
                                        <p:tgtEl>
                                          <p:spTgt spid="83"/>
                                        </p:tgtEl>
                                      </p:cBhvr>
                                    </p:animEffect>
                                  </p:childTnLst>
                                </p:cTn>
                              </p:par>
                            </p:childTnLst>
                          </p:cTn>
                        </p:par>
                      </p:childTnLst>
                    </p:cTn>
                  </p:par>
                  <p:par>
                    <p:cTn id="244" fill="hold">
                      <p:stCondLst>
                        <p:cond delay="indefinite"/>
                      </p:stCondLst>
                      <p:childTnLst>
                        <p:par>
                          <p:cTn id="245" fill="hold">
                            <p:stCondLst>
                              <p:cond delay="0"/>
                            </p:stCondLst>
                            <p:childTnLst>
                              <p:par>
                                <p:cTn id="246" presetID="22" presetClass="entr" presetSubtype="2" fill="hold" nodeType="clickEffect">
                                  <p:stCondLst>
                                    <p:cond delay="0"/>
                                  </p:stCondLst>
                                  <p:childTnLst>
                                    <p:set>
                                      <p:cBhvr>
                                        <p:cTn id="247" dur="1" fill="hold">
                                          <p:stCondLst>
                                            <p:cond delay="0"/>
                                          </p:stCondLst>
                                        </p:cTn>
                                        <p:tgtEl>
                                          <p:spTgt spid="82"/>
                                        </p:tgtEl>
                                        <p:attrNameLst>
                                          <p:attrName>style.visibility</p:attrName>
                                        </p:attrNameLst>
                                      </p:cBhvr>
                                      <p:to>
                                        <p:strVal val="visible"/>
                                      </p:to>
                                    </p:set>
                                    <p:animEffect transition="in" filter="wipe(right)">
                                      <p:cBhvr>
                                        <p:cTn id="248" dur="1000"/>
                                        <p:tgtEl>
                                          <p:spTgt spid="82"/>
                                        </p:tgtEl>
                                      </p:cBhvr>
                                    </p:animEffect>
                                  </p:childTnLst>
                                </p:cTn>
                              </p:par>
                            </p:childTnLst>
                          </p:cTn>
                        </p:par>
                        <p:par>
                          <p:cTn id="249" fill="hold">
                            <p:stCondLst>
                              <p:cond delay="1000"/>
                            </p:stCondLst>
                            <p:childTnLst>
                              <p:par>
                                <p:cTn id="250" presetID="10" presetClass="entr" presetSubtype="0" fill="hold" grpId="0" nodeType="afterEffect">
                                  <p:stCondLst>
                                    <p:cond delay="0"/>
                                  </p:stCondLst>
                                  <p:childTnLst>
                                    <p:set>
                                      <p:cBhvr>
                                        <p:cTn id="251" dur="1" fill="hold">
                                          <p:stCondLst>
                                            <p:cond delay="0"/>
                                          </p:stCondLst>
                                        </p:cTn>
                                        <p:tgtEl>
                                          <p:spTgt spid="84"/>
                                        </p:tgtEl>
                                        <p:attrNameLst>
                                          <p:attrName>style.visibility</p:attrName>
                                        </p:attrNameLst>
                                      </p:cBhvr>
                                      <p:to>
                                        <p:strVal val="visible"/>
                                      </p:to>
                                    </p:set>
                                    <p:animEffect transition="in" filter="fade">
                                      <p:cBhvr>
                                        <p:cTn id="252" dur="1000"/>
                                        <p:tgtEl>
                                          <p:spTgt spid="84"/>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85"/>
                                        </p:tgtEl>
                                        <p:attrNameLst>
                                          <p:attrName>style.visibility</p:attrName>
                                        </p:attrNameLst>
                                      </p:cBhvr>
                                      <p:to>
                                        <p:strVal val="visible"/>
                                      </p:to>
                                    </p:set>
                                    <p:animEffect transition="in" filter="fade">
                                      <p:cBhvr>
                                        <p:cTn id="25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83" grpId="0"/>
      <p:bldP spid="84" grpId="0"/>
      <p:bldP spid="8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00DE15-740A-4E5E-9511-E45CD755BA21}"/>
              </a:ext>
            </a:extLst>
          </p:cNvPr>
          <p:cNvSpPr>
            <a:spLocks noGrp="1"/>
          </p:cNvSpPr>
          <p:nvPr>
            <p:ph type="body" sz="quarter" idx="11"/>
          </p:nvPr>
        </p:nvSpPr>
        <p:spPr/>
        <p:txBody>
          <a:bodyPr/>
          <a:lstStyle/>
          <a:p>
            <a:r>
              <a:rPr lang="en-US" dirty="0"/>
              <a:t>1.1 Comparisons of quantities and measures – step 3:6</a:t>
            </a:r>
          </a:p>
        </p:txBody>
      </p:sp>
      <p:pic>
        <p:nvPicPr>
          <p:cNvPr id="4" name="Picture 3">
            <a:extLst>
              <a:ext uri="{FF2B5EF4-FFF2-40B4-BE49-F238E27FC236}">
                <a16:creationId xmlns:a16="http://schemas.microsoft.com/office/drawing/2014/main" id="{EA715DAF-F8BF-449C-97AA-6AC3B83BF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400252"/>
            <a:ext cx="6135088" cy="2057499"/>
          </a:xfrm>
          <a:prstGeom prst="rect">
            <a:avLst/>
          </a:prstGeom>
        </p:spPr>
      </p:pic>
    </p:spTree>
    <p:extLst>
      <p:ext uri="{BB962C8B-B14F-4D97-AF65-F5344CB8AC3E}">
        <p14:creationId xmlns:p14="http://schemas.microsoft.com/office/powerpoint/2010/main" val="63119686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5598239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what a whole is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21053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 Introducing ‘whole’ and ‘parts’: part-part-whole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93798719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sz="quarter" idx="12"/>
          </p:nvPr>
        </p:nvPicPr>
        <p:blipFill>
          <a:blip r:embed="rId5" cstate="hqprint">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00192967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1:1</a:t>
            </a:r>
          </a:p>
        </p:txBody>
      </p:sp>
      <p:pic>
        <p:nvPicPr>
          <p:cNvPr id="4" name="Picture 3">
            <a:extLst>
              <a:ext uri="{FF2B5EF4-FFF2-40B4-BE49-F238E27FC236}">
                <a16:creationId xmlns:a16="http://schemas.microsoft.com/office/drawing/2014/main" id="{59676E8D-CBDB-4688-B0C6-04F743546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808009"/>
            <a:ext cx="6135088" cy="1241982"/>
          </a:xfrm>
          <a:prstGeom prst="rect">
            <a:avLst/>
          </a:prstGeom>
        </p:spPr>
      </p:pic>
    </p:spTree>
    <p:extLst>
      <p:ext uri="{BB962C8B-B14F-4D97-AF65-F5344CB8AC3E}">
        <p14:creationId xmlns:p14="http://schemas.microsoft.com/office/powerpoint/2010/main" val="141399963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1:1</a:t>
            </a:r>
          </a:p>
        </p:txBody>
      </p:sp>
      <p:pic>
        <p:nvPicPr>
          <p:cNvPr id="4" name="Picture 3">
            <a:extLst>
              <a:ext uri="{FF2B5EF4-FFF2-40B4-BE49-F238E27FC236}">
                <a16:creationId xmlns:a16="http://schemas.microsoft.com/office/drawing/2014/main" id="{3F15B060-F210-4D79-9026-D293B6ABF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528620"/>
            <a:ext cx="6135088" cy="3800763"/>
          </a:xfrm>
          <a:prstGeom prst="rect">
            <a:avLst/>
          </a:prstGeom>
        </p:spPr>
      </p:pic>
    </p:spTree>
    <p:extLst>
      <p:ext uri="{BB962C8B-B14F-4D97-AF65-F5344CB8AC3E}">
        <p14:creationId xmlns:p14="http://schemas.microsoft.com/office/powerpoint/2010/main" val="365334350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1:2</a:t>
            </a:r>
          </a:p>
        </p:txBody>
      </p:sp>
      <p:pic>
        <p:nvPicPr>
          <p:cNvPr id="4" name="Picture 3">
            <a:extLst>
              <a:ext uri="{FF2B5EF4-FFF2-40B4-BE49-F238E27FC236}">
                <a16:creationId xmlns:a16="http://schemas.microsoft.com/office/drawing/2014/main" id="{57777B41-CC9C-4E80-9B4E-F78A37D4F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557369"/>
            <a:ext cx="6135088" cy="1743262"/>
          </a:xfrm>
          <a:prstGeom prst="rect">
            <a:avLst/>
          </a:prstGeom>
        </p:spPr>
      </p:pic>
    </p:spTree>
    <p:extLst>
      <p:ext uri="{BB962C8B-B14F-4D97-AF65-F5344CB8AC3E}">
        <p14:creationId xmlns:p14="http://schemas.microsoft.com/office/powerpoint/2010/main" val="3996298517"/>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1:3</a:t>
            </a:r>
          </a:p>
        </p:txBody>
      </p:sp>
      <p:pic>
        <p:nvPicPr>
          <p:cNvPr id="4" name="Picture 3">
            <a:extLst>
              <a:ext uri="{FF2B5EF4-FFF2-40B4-BE49-F238E27FC236}">
                <a16:creationId xmlns:a16="http://schemas.microsoft.com/office/drawing/2014/main" id="{CAD691B9-5F4F-431B-9464-F0466BAC1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9140" y="2744331"/>
            <a:ext cx="3953723" cy="1369338"/>
          </a:xfrm>
          <a:prstGeom prst="rect">
            <a:avLst/>
          </a:prstGeom>
        </p:spPr>
      </p:pic>
      <p:pic>
        <p:nvPicPr>
          <p:cNvPr id="6" name="Picture 5">
            <a:extLst>
              <a:ext uri="{FF2B5EF4-FFF2-40B4-BE49-F238E27FC236}">
                <a16:creationId xmlns:a16="http://schemas.microsoft.com/office/drawing/2014/main" id="{B3D11E48-CD7A-4F67-B4CE-4D3C8CCA7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140" y="2913089"/>
            <a:ext cx="3953723" cy="1031825"/>
          </a:xfrm>
          <a:prstGeom prst="rect">
            <a:avLst/>
          </a:prstGeom>
        </p:spPr>
      </p:pic>
    </p:spTree>
    <p:extLst>
      <p:ext uri="{BB962C8B-B14F-4D97-AF65-F5344CB8AC3E}">
        <p14:creationId xmlns:p14="http://schemas.microsoft.com/office/powerpoint/2010/main" val="2590871404"/>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1:3</a:t>
            </a:r>
          </a:p>
        </p:txBody>
      </p:sp>
      <p:pic>
        <p:nvPicPr>
          <p:cNvPr id="4" name="Picture 3">
            <a:extLst>
              <a:ext uri="{FF2B5EF4-FFF2-40B4-BE49-F238E27FC236}">
                <a16:creationId xmlns:a16="http://schemas.microsoft.com/office/drawing/2014/main" id="{547AC187-4EB5-4BE4-9064-82CC8C51D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027339"/>
            <a:ext cx="6135088" cy="4803325"/>
          </a:xfrm>
          <a:prstGeom prst="rect">
            <a:avLst/>
          </a:prstGeom>
        </p:spPr>
      </p:pic>
    </p:spTree>
    <p:extLst>
      <p:ext uri="{BB962C8B-B14F-4D97-AF65-F5344CB8AC3E}">
        <p14:creationId xmlns:p14="http://schemas.microsoft.com/office/powerpoint/2010/main" val="205407217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 Comparison of quantities and measures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3627040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08441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43771338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a whole can be split into parts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367526"/>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 Introducing ‘whole’ and ‘parts’: part-part-whole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60976186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sz="quarter" idx="12"/>
          </p:nvPr>
        </p:nvPicPr>
        <p:blipFill>
          <a:blip r:embed="rId5" cstate="hqprint">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424405512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7704757F-7272-4096-8778-CED1F0DC8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192" y="5680140"/>
            <a:ext cx="2156010" cy="410669"/>
          </a:xfrm>
          <a:prstGeom prst="rect">
            <a:avLst/>
          </a:prstGeom>
        </p:spPr>
      </p:pic>
      <p:pic>
        <p:nvPicPr>
          <p:cNvPr id="88" name="Picture 87">
            <a:extLst>
              <a:ext uri="{FF2B5EF4-FFF2-40B4-BE49-F238E27FC236}">
                <a16:creationId xmlns:a16="http://schemas.microsoft.com/office/drawing/2014/main" id="{4BCCE816-03AC-4A66-BF7F-1D8CC905E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192" y="5680140"/>
            <a:ext cx="2156010" cy="410669"/>
          </a:xfrm>
          <a:prstGeom prst="rect">
            <a:avLst/>
          </a:prstGeom>
        </p:spPr>
      </p:pic>
      <p:pic>
        <p:nvPicPr>
          <p:cNvPr id="55" name="Picture 54">
            <a:extLst>
              <a:ext uri="{FF2B5EF4-FFF2-40B4-BE49-F238E27FC236}">
                <a16:creationId xmlns:a16="http://schemas.microsoft.com/office/drawing/2014/main" id="{BF4FA377-EC53-4534-96F9-427CD40CC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192" y="5684904"/>
            <a:ext cx="2156010" cy="410669"/>
          </a:xfrm>
          <a:prstGeom prst="rect">
            <a:avLst/>
          </a:prstGeom>
        </p:spPr>
      </p:pic>
      <p:pic>
        <p:nvPicPr>
          <p:cNvPr id="89" name="Picture 88">
            <a:extLst>
              <a:ext uri="{FF2B5EF4-FFF2-40B4-BE49-F238E27FC236}">
                <a16:creationId xmlns:a16="http://schemas.microsoft.com/office/drawing/2014/main" id="{93747D5F-89E0-4F34-8875-A67D5C27A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192" y="5684904"/>
            <a:ext cx="2156010" cy="410669"/>
          </a:xfrm>
          <a:prstGeom prst="rect">
            <a:avLst/>
          </a:prstGeom>
        </p:spPr>
      </p:pic>
      <p:pic>
        <p:nvPicPr>
          <p:cNvPr id="53" name="Picture 52">
            <a:extLst>
              <a:ext uri="{FF2B5EF4-FFF2-40B4-BE49-F238E27FC236}">
                <a16:creationId xmlns:a16="http://schemas.microsoft.com/office/drawing/2014/main" id="{4E6C1B14-D63B-45F0-9205-C7BE5334A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172" y="2992495"/>
            <a:ext cx="405265" cy="2150606"/>
          </a:xfrm>
          <a:prstGeom prst="rect">
            <a:avLst/>
          </a:prstGeom>
        </p:spPr>
      </p:pic>
      <p:pic>
        <p:nvPicPr>
          <p:cNvPr id="87" name="Picture 86">
            <a:extLst>
              <a:ext uri="{FF2B5EF4-FFF2-40B4-BE49-F238E27FC236}">
                <a16:creationId xmlns:a16="http://schemas.microsoft.com/office/drawing/2014/main" id="{EE04EBB1-4940-434E-98E5-A178E6859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172" y="2992495"/>
            <a:ext cx="405265" cy="2150606"/>
          </a:xfrm>
          <a:prstGeom prst="rect">
            <a:avLst/>
          </a:prstGeom>
        </p:spPr>
      </p:pic>
      <p:pic>
        <p:nvPicPr>
          <p:cNvPr id="47" name="Picture 46">
            <a:extLst>
              <a:ext uri="{FF2B5EF4-FFF2-40B4-BE49-F238E27FC236}">
                <a16:creationId xmlns:a16="http://schemas.microsoft.com/office/drawing/2014/main" id="{B3AA8DDD-ABE4-43BE-9727-CEC3729CDA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7371" y="2972300"/>
            <a:ext cx="405265" cy="2150606"/>
          </a:xfrm>
          <a:prstGeom prst="rect">
            <a:avLst/>
          </a:prstGeom>
        </p:spPr>
      </p:pic>
      <p:pic>
        <p:nvPicPr>
          <p:cNvPr id="85" name="Picture 84">
            <a:extLst>
              <a:ext uri="{FF2B5EF4-FFF2-40B4-BE49-F238E27FC236}">
                <a16:creationId xmlns:a16="http://schemas.microsoft.com/office/drawing/2014/main" id="{C57471DC-4CD7-45AA-9C5D-6FEEA331D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7371" y="2972300"/>
            <a:ext cx="405265" cy="2150606"/>
          </a:xfrm>
          <a:prstGeom prst="rect">
            <a:avLst/>
          </a:prstGeom>
        </p:spPr>
      </p:pic>
      <p:pic>
        <p:nvPicPr>
          <p:cNvPr id="36" name="Picture 35">
            <a:extLst>
              <a:ext uri="{FF2B5EF4-FFF2-40B4-BE49-F238E27FC236}">
                <a16:creationId xmlns:a16="http://schemas.microsoft.com/office/drawing/2014/main" id="{82CC5573-13BA-4C15-A35C-F858EFB510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0447" y="2095615"/>
            <a:ext cx="2156010" cy="410669"/>
          </a:xfrm>
          <a:prstGeom prst="rect">
            <a:avLst/>
          </a:prstGeom>
        </p:spPr>
      </p:pic>
      <p:pic>
        <p:nvPicPr>
          <p:cNvPr id="83" name="Picture 82">
            <a:extLst>
              <a:ext uri="{FF2B5EF4-FFF2-40B4-BE49-F238E27FC236}">
                <a16:creationId xmlns:a16="http://schemas.microsoft.com/office/drawing/2014/main" id="{AB95ED7E-5E19-4669-8855-BD1B7EB903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0447" y="2095615"/>
            <a:ext cx="2156010" cy="410669"/>
          </a:xfrm>
          <a:prstGeom prst="rect">
            <a:avLst/>
          </a:prstGeom>
        </p:spPr>
      </p:pic>
      <p:pic>
        <p:nvPicPr>
          <p:cNvPr id="28" name="Picture 27">
            <a:extLst>
              <a:ext uri="{FF2B5EF4-FFF2-40B4-BE49-F238E27FC236}">
                <a16:creationId xmlns:a16="http://schemas.microsoft.com/office/drawing/2014/main" id="{754DF77F-86A4-4530-BB09-56F2EBEC11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3087" y="2093006"/>
            <a:ext cx="2156010" cy="410669"/>
          </a:xfrm>
          <a:prstGeom prst="rect">
            <a:avLst/>
          </a:prstGeom>
        </p:spPr>
      </p:pic>
      <p:pic>
        <p:nvPicPr>
          <p:cNvPr id="81" name="Picture 80">
            <a:extLst>
              <a:ext uri="{FF2B5EF4-FFF2-40B4-BE49-F238E27FC236}">
                <a16:creationId xmlns:a16="http://schemas.microsoft.com/office/drawing/2014/main" id="{E5B8DDA0-3601-4CEE-975D-EBC9C12C7A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3087" y="2093006"/>
            <a:ext cx="2156010" cy="410669"/>
          </a:xfrm>
          <a:prstGeom prst="rect">
            <a:avLst/>
          </a:prstGeom>
        </p:spPr>
      </p:pic>
      <p:pic>
        <p:nvPicPr>
          <p:cNvPr id="14" name="Picture 13">
            <a:extLst>
              <a:ext uri="{FF2B5EF4-FFF2-40B4-BE49-F238E27FC236}">
                <a16:creationId xmlns:a16="http://schemas.microsoft.com/office/drawing/2014/main" id="{FA7F677E-122E-43CC-AADD-929E98946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4880" y="1073083"/>
            <a:ext cx="2156010" cy="410669"/>
          </a:xfrm>
          <a:prstGeom prst="rect">
            <a:avLst/>
          </a:prstGeom>
        </p:spPr>
      </p:pic>
      <p:pic>
        <p:nvPicPr>
          <p:cNvPr id="77" name="Picture 76">
            <a:extLst>
              <a:ext uri="{FF2B5EF4-FFF2-40B4-BE49-F238E27FC236}">
                <a16:creationId xmlns:a16="http://schemas.microsoft.com/office/drawing/2014/main" id="{F39FD963-8160-4819-AB13-E63D1D617A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4880" y="1073083"/>
            <a:ext cx="2156010" cy="410669"/>
          </a:xfrm>
          <a:prstGeom prst="rect">
            <a:avLst/>
          </a:prstGeom>
        </p:spPr>
      </p:pic>
      <p:pic>
        <p:nvPicPr>
          <p:cNvPr id="11" name="Picture 10">
            <a:extLst>
              <a:ext uri="{FF2B5EF4-FFF2-40B4-BE49-F238E27FC236}">
                <a16:creationId xmlns:a16="http://schemas.microsoft.com/office/drawing/2014/main" id="{3412D10D-66C4-45CC-8DE5-590041FD6B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1067" y="1064905"/>
            <a:ext cx="2156010" cy="410669"/>
          </a:xfrm>
          <a:prstGeom prst="rect">
            <a:avLst/>
          </a:prstGeom>
        </p:spPr>
      </p:pic>
      <p:pic>
        <p:nvPicPr>
          <p:cNvPr id="75" name="Picture 74">
            <a:extLst>
              <a:ext uri="{FF2B5EF4-FFF2-40B4-BE49-F238E27FC236}">
                <a16:creationId xmlns:a16="http://schemas.microsoft.com/office/drawing/2014/main" id="{626FDD98-A39B-4E44-927D-02DB8ADD61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1067" y="1064905"/>
            <a:ext cx="2156010" cy="410669"/>
          </a:xfrm>
          <a:prstGeom prst="rect">
            <a:avLst/>
          </a:prstGeom>
        </p:spPr>
      </p:pic>
      <p:pic>
        <p:nvPicPr>
          <p:cNvPr id="24" name="Picture 23">
            <a:extLst>
              <a:ext uri="{FF2B5EF4-FFF2-40B4-BE49-F238E27FC236}">
                <a16:creationId xmlns:a16="http://schemas.microsoft.com/office/drawing/2014/main" id="{C53FA66C-D5D6-4412-84E5-558EC26132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4065" y="2093006"/>
            <a:ext cx="2156010" cy="410669"/>
          </a:xfrm>
          <a:prstGeom prst="rect">
            <a:avLst/>
          </a:prstGeom>
        </p:spPr>
      </p:pic>
      <p:pic>
        <p:nvPicPr>
          <p:cNvPr id="4" name="Picture 3">
            <a:extLst>
              <a:ext uri="{FF2B5EF4-FFF2-40B4-BE49-F238E27FC236}">
                <a16:creationId xmlns:a16="http://schemas.microsoft.com/office/drawing/2014/main" id="{5FAB97C3-E598-4DEB-AAB7-9556C489F4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6304" y="1064905"/>
            <a:ext cx="2156010" cy="410669"/>
          </a:xfrm>
          <a:prstGeom prst="rect">
            <a:avLst/>
          </a:prstGeom>
        </p:spPr>
      </p:pic>
      <p:pic>
        <p:nvPicPr>
          <p:cNvPr id="49" name="Picture 48">
            <a:extLst>
              <a:ext uri="{FF2B5EF4-FFF2-40B4-BE49-F238E27FC236}">
                <a16:creationId xmlns:a16="http://schemas.microsoft.com/office/drawing/2014/main" id="{15A004F0-5247-46B8-AC67-5A0FFC60E6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76896" y="2972300"/>
            <a:ext cx="405265" cy="2150606"/>
          </a:xfrm>
          <a:prstGeom prst="rect">
            <a:avLst/>
          </a:prstGeom>
        </p:spPr>
      </p:pic>
      <p:pic>
        <p:nvPicPr>
          <p:cNvPr id="20" name="Picture 19">
            <a:extLst>
              <a:ext uri="{FF2B5EF4-FFF2-40B4-BE49-F238E27FC236}">
                <a16:creationId xmlns:a16="http://schemas.microsoft.com/office/drawing/2014/main" id="{4BCD2A7C-8C74-4A79-A88F-5B900FB5C0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84880" y="1073083"/>
            <a:ext cx="2156010" cy="410669"/>
          </a:xfrm>
          <a:prstGeom prst="rect">
            <a:avLst/>
          </a:prstGeom>
        </p:spPr>
      </p:pic>
      <p:pic>
        <p:nvPicPr>
          <p:cNvPr id="32" name="Picture 31">
            <a:extLst>
              <a:ext uri="{FF2B5EF4-FFF2-40B4-BE49-F238E27FC236}">
                <a16:creationId xmlns:a16="http://schemas.microsoft.com/office/drawing/2014/main" id="{4FF7AE66-00EF-490F-B28E-862E101C925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86797" y="2095615"/>
            <a:ext cx="2156010" cy="410669"/>
          </a:xfrm>
          <a:prstGeom prst="rect">
            <a:avLst/>
          </a:prstGeom>
        </p:spPr>
      </p:pic>
      <p:pic>
        <p:nvPicPr>
          <p:cNvPr id="51" name="Picture 50">
            <a:extLst>
              <a:ext uri="{FF2B5EF4-FFF2-40B4-BE49-F238E27FC236}">
                <a16:creationId xmlns:a16="http://schemas.microsoft.com/office/drawing/2014/main" id="{E4834266-511A-4AEE-A6C1-6F400A75903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48172" y="2995670"/>
            <a:ext cx="405265" cy="2150606"/>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2:1</a:t>
            </a:r>
          </a:p>
        </p:txBody>
      </p:sp>
      <p:pic>
        <p:nvPicPr>
          <p:cNvPr id="74" name="Picture 73">
            <a:extLst>
              <a:ext uri="{FF2B5EF4-FFF2-40B4-BE49-F238E27FC236}">
                <a16:creationId xmlns:a16="http://schemas.microsoft.com/office/drawing/2014/main" id="{94A30BEA-FE32-434C-8EF5-8AF23748B0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6304" y="1064905"/>
            <a:ext cx="2156010" cy="410669"/>
          </a:xfrm>
          <a:prstGeom prst="rect">
            <a:avLst/>
          </a:prstGeom>
        </p:spPr>
      </p:pic>
      <p:pic>
        <p:nvPicPr>
          <p:cNvPr id="6" name="Picture 5">
            <a:extLst>
              <a:ext uri="{FF2B5EF4-FFF2-40B4-BE49-F238E27FC236}">
                <a16:creationId xmlns:a16="http://schemas.microsoft.com/office/drawing/2014/main" id="{DF6D1ABF-B8BB-41D1-9E6B-5960047F5A4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82099" y="979537"/>
            <a:ext cx="32423" cy="670038"/>
          </a:xfrm>
          <a:prstGeom prst="rect">
            <a:avLst/>
          </a:prstGeom>
        </p:spPr>
      </p:pic>
      <p:pic>
        <p:nvPicPr>
          <p:cNvPr id="76" name="Picture 75">
            <a:extLst>
              <a:ext uri="{FF2B5EF4-FFF2-40B4-BE49-F238E27FC236}">
                <a16:creationId xmlns:a16="http://schemas.microsoft.com/office/drawing/2014/main" id="{074F5526-F205-4069-BBED-790B8DEB521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84880" y="1073083"/>
            <a:ext cx="2156010" cy="410669"/>
          </a:xfrm>
          <a:prstGeom prst="rect">
            <a:avLst/>
          </a:prstGeom>
        </p:spPr>
      </p:pic>
      <p:pic>
        <p:nvPicPr>
          <p:cNvPr id="44" name="Picture 43">
            <a:extLst>
              <a:ext uri="{FF2B5EF4-FFF2-40B4-BE49-F238E27FC236}">
                <a16:creationId xmlns:a16="http://schemas.microsoft.com/office/drawing/2014/main" id="{1B0AF9A0-F77C-42C6-9164-D6213A7D5D3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86978" y="964348"/>
            <a:ext cx="32421" cy="670038"/>
          </a:xfrm>
          <a:prstGeom prst="rect">
            <a:avLst/>
          </a:prstGeom>
        </p:spPr>
      </p:pic>
      <p:pic>
        <p:nvPicPr>
          <p:cNvPr id="80" name="Picture 79">
            <a:extLst>
              <a:ext uri="{FF2B5EF4-FFF2-40B4-BE49-F238E27FC236}">
                <a16:creationId xmlns:a16="http://schemas.microsoft.com/office/drawing/2014/main" id="{082D8B68-7210-4370-A672-F1FFC434CB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4065" y="2093006"/>
            <a:ext cx="2156010" cy="410669"/>
          </a:xfrm>
          <a:prstGeom prst="rect">
            <a:avLst/>
          </a:prstGeom>
        </p:spPr>
      </p:pic>
      <p:pic>
        <p:nvPicPr>
          <p:cNvPr id="15" name="Picture 14">
            <a:extLst>
              <a:ext uri="{FF2B5EF4-FFF2-40B4-BE49-F238E27FC236}">
                <a16:creationId xmlns:a16="http://schemas.microsoft.com/office/drawing/2014/main" id="{6DFA45FB-9696-4318-BE27-F8CFD865FC5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32165" y="2014484"/>
            <a:ext cx="32421" cy="670038"/>
          </a:xfrm>
          <a:prstGeom prst="rect">
            <a:avLst/>
          </a:prstGeom>
        </p:spPr>
      </p:pic>
      <p:pic>
        <p:nvPicPr>
          <p:cNvPr id="82" name="Picture 81">
            <a:extLst>
              <a:ext uri="{FF2B5EF4-FFF2-40B4-BE49-F238E27FC236}">
                <a16:creationId xmlns:a16="http://schemas.microsoft.com/office/drawing/2014/main" id="{5D8B8E30-8D41-4861-ABD9-8A92829DCB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86797" y="2095615"/>
            <a:ext cx="2156010" cy="410669"/>
          </a:xfrm>
          <a:prstGeom prst="rect">
            <a:avLst/>
          </a:prstGeom>
        </p:spPr>
      </p:pic>
      <p:pic>
        <p:nvPicPr>
          <p:cNvPr id="39" name="Picture 38">
            <a:extLst>
              <a:ext uri="{FF2B5EF4-FFF2-40B4-BE49-F238E27FC236}">
                <a16:creationId xmlns:a16="http://schemas.microsoft.com/office/drawing/2014/main" id="{95C2F75F-5229-45FC-81EA-20096BB869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19720" y="1991400"/>
            <a:ext cx="1064496" cy="664634"/>
          </a:xfrm>
          <a:prstGeom prst="rect">
            <a:avLst/>
          </a:prstGeom>
        </p:spPr>
      </p:pic>
      <p:pic>
        <p:nvPicPr>
          <p:cNvPr id="84" name="Picture 83">
            <a:extLst>
              <a:ext uri="{FF2B5EF4-FFF2-40B4-BE49-F238E27FC236}">
                <a16:creationId xmlns:a16="http://schemas.microsoft.com/office/drawing/2014/main" id="{FFA5827D-EAC3-423B-97A4-F81A071684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76896" y="2972300"/>
            <a:ext cx="405265" cy="2150606"/>
          </a:xfrm>
          <a:prstGeom prst="rect">
            <a:avLst/>
          </a:prstGeom>
        </p:spPr>
      </p:pic>
      <p:pic>
        <p:nvPicPr>
          <p:cNvPr id="41" name="Picture 40">
            <a:extLst>
              <a:ext uri="{FF2B5EF4-FFF2-40B4-BE49-F238E27FC236}">
                <a16:creationId xmlns:a16="http://schemas.microsoft.com/office/drawing/2014/main" id="{E86A6D75-9344-46B3-9D96-DE2A6AB6180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63309" y="2866865"/>
            <a:ext cx="32421" cy="2393765"/>
          </a:xfrm>
          <a:prstGeom prst="rect">
            <a:avLst/>
          </a:prstGeom>
        </p:spPr>
      </p:pic>
      <p:pic>
        <p:nvPicPr>
          <p:cNvPr id="86" name="Picture 85">
            <a:extLst>
              <a:ext uri="{FF2B5EF4-FFF2-40B4-BE49-F238E27FC236}">
                <a16:creationId xmlns:a16="http://schemas.microsoft.com/office/drawing/2014/main" id="{6445603F-F21A-4849-8DE8-BC646E1C2F7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48172" y="2995670"/>
            <a:ext cx="405265" cy="2150606"/>
          </a:xfrm>
          <a:prstGeom prst="rect">
            <a:avLst/>
          </a:prstGeom>
        </p:spPr>
      </p:pic>
      <p:pic>
        <p:nvPicPr>
          <p:cNvPr id="43" name="Picture 42">
            <a:extLst>
              <a:ext uri="{FF2B5EF4-FFF2-40B4-BE49-F238E27FC236}">
                <a16:creationId xmlns:a16="http://schemas.microsoft.com/office/drawing/2014/main" id="{667220DF-219E-432B-937E-5146158338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90756" y="4208353"/>
            <a:ext cx="670038" cy="32421"/>
          </a:xfrm>
          <a:prstGeom prst="rect">
            <a:avLst/>
          </a:prstGeom>
        </p:spPr>
      </p:pic>
      <p:pic>
        <p:nvPicPr>
          <p:cNvPr id="37" name="Picture 36">
            <a:extLst>
              <a:ext uri="{FF2B5EF4-FFF2-40B4-BE49-F238E27FC236}">
                <a16:creationId xmlns:a16="http://schemas.microsoft.com/office/drawing/2014/main" id="{B9E66575-C5B4-405C-8E97-1141EC1494C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707111" y="5621751"/>
            <a:ext cx="1259023" cy="351230"/>
          </a:xfrm>
          <a:prstGeom prst="rect">
            <a:avLst/>
          </a:prstGeom>
        </p:spPr>
      </p:pic>
    </p:spTree>
    <p:extLst>
      <p:ext uri="{BB962C8B-B14F-4D97-AF65-F5344CB8AC3E}">
        <p14:creationId xmlns:p14="http://schemas.microsoft.com/office/powerpoint/2010/main" val="109849316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8.33333E-7 4.81481E-6 L -0.01476 -0.00024 " pathEditMode="relative" rAng="0" ptsTypes="AA">
                                      <p:cBhvr>
                                        <p:cTn id="29" dur="2000" fill="hold"/>
                                        <p:tgtEl>
                                          <p:spTgt spid="11"/>
                                        </p:tgtEl>
                                        <p:attrNameLst>
                                          <p:attrName>ppt_x</p:attrName>
                                          <p:attrName>ppt_y</p:attrName>
                                        </p:attrNameLst>
                                      </p:cBhvr>
                                      <p:rCtr x="-747" y="-23"/>
                                    </p:animMotion>
                                  </p:childTnLst>
                                </p:cTn>
                              </p:par>
                              <p:par>
                                <p:cTn id="30" presetID="63" presetClass="path" presetSubtype="0" accel="50000" decel="50000" fill="hold" nodeType="withEffect">
                                  <p:stCondLst>
                                    <p:cond delay="0"/>
                                  </p:stCondLst>
                                  <p:childTnLst>
                                    <p:animMotion origin="layout" path="M 1.66667E-6 4.81481E-6 L 0.01614 4.81481E-6 " pathEditMode="relative" rAng="0" ptsTypes="AA">
                                      <p:cBhvr>
                                        <p:cTn id="31" dur="2000" fill="hold"/>
                                        <p:tgtEl>
                                          <p:spTgt spid="4"/>
                                        </p:tgtEl>
                                        <p:attrNameLst>
                                          <p:attrName>ppt_x</p:attrName>
                                          <p:attrName>ppt_y</p:attrName>
                                        </p:attrNameLst>
                                      </p:cBhvr>
                                      <p:rCtr x="799" y="0"/>
                                    </p:animMotion>
                                  </p:childTnLst>
                                </p:cTn>
                              </p:par>
                              <p:par>
                                <p:cTn id="32" presetID="10" presetClass="exit" presetSubtype="0" fill="hold"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1.66667E-6 -2.59259E-6 L -0.01805 -2.59259E-6 " pathEditMode="relative" rAng="0" ptsTypes="AA">
                                      <p:cBhvr>
                                        <p:cTn id="38" dur="2000" fill="hold"/>
                                        <p:tgtEl>
                                          <p:spTgt spid="20"/>
                                        </p:tgtEl>
                                        <p:attrNameLst>
                                          <p:attrName>ppt_x</p:attrName>
                                          <p:attrName>ppt_y</p:attrName>
                                        </p:attrNameLst>
                                      </p:cBhvr>
                                      <p:rCtr x="-903" y="0"/>
                                    </p:animMotion>
                                  </p:childTnLst>
                                </p:cTn>
                              </p:par>
                              <p:par>
                                <p:cTn id="39" presetID="63" presetClass="path" presetSubtype="0" accel="50000" decel="50000" fill="hold" nodeType="withEffect">
                                  <p:stCondLst>
                                    <p:cond delay="0"/>
                                  </p:stCondLst>
                                  <p:childTnLst>
                                    <p:animMotion origin="layout" path="M -1.66667E-6 -2.59259E-6 L 0.01615 -2.59259E-6 " pathEditMode="relative" rAng="0" ptsTypes="AA">
                                      <p:cBhvr>
                                        <p:cTn id="40" dur="2000" fill="hold"/>
                                        <p:tgtEl>
                                          <p:spTgt spid="14"/>
                                        </p:tgtEl>
                                        <p:attrNameLst>
                                          <p:attrName>ppt_x</p:attrName>
                                          <p:attrName>ppt_y</p:attrName>
                                        </p:attrNameLst>
                                      </p:cBhvr>
                                      <p:rCtr x="799" y="0"/>
                                    </p:animMotion>
                                  </p:childTnLst>
                                </p:cTn>
                              </p:par>
                              <p:par>
                                <p:cTn id="41" presetID="10" presetClass="exit" presetSubtype="0" fill="hold" nodeType="withEffect">
                                  <p:stCondLst>
                                    <p:cond delay="0"/>
                                  </p:stCondLst>
                                  <p:childTnLst>
                                    <p:animEffect transition="out" filter="fade">
                                      <p:cBhvr>
                                        <p:cTn id="42" dur="500"/>
                                        <p:tgtEl>
                                          <p:spTgt spid="44"/>
                                        </p:tgtEl>
                                      </p:cBhvr>
                                    </p:animEffect>
                                    <p:set>
                                      <p:cBhvr>
                                        <p:cTn id="43" dur="1" fill="hold">
                                          <p:stCondLst>
                                            <p:cond delay="499"/>
                                          </p:stCondLst>
                                        </p:cTn>
                                        <p:tgtEl>
                                          <p:spTgt spid="4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3.61111E-6 -3.7037E-6 L -0.01702 -3.7037E-6 " pathEditMode="relative" rAng="0" ptsTypes="AA">
                                      <p:cBhvr>
                                        <p:cTn id="47" dur="2000" fill="hold"/>
                                        <p:tgtEl>
                                          <p:spTgt spid="24"/>
                                        </p:tgtEl>
                                        <p:attrNameLst>
                                          <p:attrName>ppt_x</p:attrName>
                                          <p:attrName>ppt_y</p:attrName>
                                        </p:attrNameLst>
                                      </p:cBhvr>
                                      <p:rCtr x="-851" y="0"/>
                                    </p:animMotion>
                                  </p:childTnLst>
                                </p:cTn>
                              </p:par>
                              <p:par>
                                <p:cTn id="48" presetID="63" presetClass="path" presetSubtype="0" accel="50000" decel="50000" fill="hold" nodeType="withEffect">
                                  <p:stCondLst>
                                    <p:cond delay="0"/>
                                  </p:stCondLst>
                                  <p:childTnLst>
                                    <p:animMotion origin="layout" path="M -1.11111E-6 -3.7037E-6 L 0.01354 -3.7037E-6 " pathEditMode="relative" rAng="0" ptsTypes="AA">
                                      <p:cBhvr>
                                        <p:cTn id="49" dur="2000" fill="hold"/>
                                        <p:tgtEl>
                                          <p:spTgt spid="28"/>
                                        </p:tgtEl>
                                        <p:attrNameLst>
                                          <p:attrName>ppt_x</p:attrName>
                                          <p:attrName>ppt_y</p:attrName>
                                        </p:attrNameLst>
                                      </p:cBhvr>
                                      <p:rCtr x="677" y="0"/>
                                    </p:animMotion>
                                  </p:childTnLst>
                                </p:cTn>
                              </p:par>
                              <p:par>
                                <p:cTn id="50" presetID="10" presetClass="exit" presetSubtype="0" fill="hold"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4.72222E-6 3.33333E-6 L -0.01928 3.33333E-6 " pathEditMode="relative" rAng="0" ptsTypes="AA">
                                      <p:cBhvr>
                                        <p:cTn id="56" dur="2000" fill="hold"/>
                                        <p:tgtEl>
                                          <p:spTgt spid="32"/>
                                        </p:tgtEl>
                                        <p:attrNameLst>
                                          <p:attrName>ppt_x</p:attrName>
                                          <p:attrName>ppt_y</p:attrName>
                                        </p:attrNameLst>
                                      </p:cBhvr>
                                      <p:rCtr x="-972" y="0"/>
                                    </p:animMotion>
                                  </p:childTnLst>
                                </p:cTn>
                              </p:par>
                              <p:par>
                                <p:cTn id="57" presetID="63" presetClass="path" presetSubtype="0" accel="50000" decel="50000" fill="hold" nodeType="withEffect">
                                  <p:stCondLst>
                                    <p:cond delay="0"/>
                                  </p:stCondLst>
                                  <p:childTnLst>
                                    <p:animMotion origin="layout" path="M -8.33333E-7 3.33333E-6 L 0.01563 -0.00023 " pathEditMode="relative" rAng="0" ptsTypes="AA">
                                      <p:cBhvr>
                                        <p:cTn id="58" dur="2000" fill="hold"/>
                                        <p:tgtEl>
                                          <p:spTgt spid="36"/>
                                        </p:tgtEl>
                                        <p:attrNameLst>
                                          <p:attrName>ppt_x</p:attrName>
                                          <p:attrName>ppt_y</p:attrName>
                                        </p:attrNameLst>
                                      </p:cBhvr>
                                      <p:rCtr x="781" y="-23"/>
                                    </p:animMotion>
                                  </p:childTnLst>
                                </p:cTn>
                              </p:par>
                              <p:par>
                                <p:cTn id="59" presetID="10" presetClass="exit" presetSubtype="0" fill="hold" nodeType="withEffect">
                                  <p:stCondLst>
                                    <p:cond delay="0"/>
                                  </p:stCondLst>
                                  <p:childTnLst>
                                    <p:animEffect transition="out" filter="fade">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5" presetClass="path" presetSubtype="0" accel="50000" decel="50000" fill="hold" nodeType="clickEffect">
                                  <p:stCondLst>
                                    <p:cond delay="0"/>
                                  </p:stCondLst>
                                  <p:childTnLst>
                                    <p:animMotion origin="layout" path="M 2.22222E-6 3.7037E-6 L -0.01459 3.7037E-6 " pathEditMode="relative" rAng="0" ptsTypes="AA">
                                      <p:cBhvr>
                                        <p:cTn id="65" dur="2000" fill="hold"/>
                                        <p:tgtEl>
                                          <p:spTgt spid="49"/>
                                        </p:tgtEl>
                                        <p:attrNameLst>
                                          <p:attrName>ppt_x</p:attrName>
                                          <p:attrName>ppt_y</p:attrName>
                                        </p:attrNameLst>
                                      </p:cBhvr>
                                      <p:rCtr x="-729" y="0"/>
                                    </p:animMotion>
                                  </p:childTnLst>
                                </p:cTn>
                              </p:par>
                              <p:par>
                                <p:cTn id="66" presetID="63" presetClass="path" presetSubtype="0" accel="50000" decel="50000" fill="hold" nodeType="withEffect">
                                  <p:stCondLst>
                                    <p:cond delay="0"/>
                                  </p:stCondLst>
                                  <p:childTnLst>
                                    <p:animMotion origin="layout" path="M 3.88889E-6 3.7037E-6 L 0.01475 3.7037E-6 " pathEditMode="relative" rAng="0" ptsTypes="AA">
                                      <p:cBhvr>
                                        <p:cTn id="67" dur="2000" fill="hold"/>
                                        <p:tgtEl>
                                          <p:spTgt spid="47"/>
                                        </p:tgtEl>
                                        <p:attrNameLst>
                                          <p:attrName>ppt_x</p:attrName>
                                          <p:attrName>ppt_y</p:attrName>
                                        </p:attrNameLst>
                                      </p:cBhvr>
                                      <p:rCtr x="729" y="0"/>
                                    </p:animMotion>
                                  </p:childTnLst>
                                </p:cTn>
                              </p:par>
                              <p:par>
                                <p:cTn id="68" presetID="10" presetClass="exit" presetSubtype="0" fill="hold" nodeType="withEffect">
                                  <p:stCondLst>
                                    <p:cond delay="0"/>
                                  </p:stCondLst>
                                  <p:childTnLst>
                                    <p:animEffect transition="out" filter="fade">
                                      <p:cBhvr>
                                        <p:cTn id="69" dur="500"/>
                                        <p:tgtEl>
                                          <p:spTgt spid="41"/>
                                        </p:tgtEl>
                                      </p:cBhvr>
                                    </p:animEffect>
                                    <p:set>
                                      <p:cBhvr>
                                        <p:cTn id="70" dur="1" fill="hold">
                                          <p:stCondLst>
                                            <p:cond delay="499"/>
                                          </p:stCondLst>
                                        </p:cTn>
                                        <p:tgtEl>
                                          <p:spTgt spid="4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64" presetClass="path" presetSubtype="0" accel="50000" decel="50000" fill="hold" nodeType="clickEffect">
                                  <p:stCondLst>
                                    <p:cond delay="0"/>
                                  </p:stCondLst>
                                  <p:childTnLst>
                                    <p:animMotion origin="layout" path="M 0.00018 0.00023 L 0.00018 -0.01945 " pathEditMode="relative" rAng="0" ptsTypes="AA">
                                      <p:cBhvr>
                                        <p:cTn id="74" dur="2000" fill="hold"/>
                                        <p:tgtEl>
                                          <p:spTgt spid="51"/>
                                        </p:tgtEl>
                                        <p:attrNameLst>
                                          <p:attrName>ppt_x</p:attrName>
                                          <p:attrName>ppt_y</p:attrName>
                                        </p:attrNameLst>
                                      </p:cBhvr>
                                      <p:rCtr x="0" y="-995"/>
                                    </p:animMotion>
                                  </p:childTnLst>
                                </p:cTn>
                              </p:par>
                              <p:par>
                                <p:cTn id="75" presetID="42" presetClass="path" presetSubtype="0" accel="50000" decel="50000" fill="hold" nodeType="withEffect">
                                  <p:stCondLst>
                                    <p:cond delay="0"/>
                                  </p:stCondLst>
                                  <p:childTnLst>
                                    <p:animMotion origin="layout" path="M -2.77778E-6 4.44444E-6 L -2.77778E-6 0.0206 " pathEditMode="relative" rAng="0" ptsTypes="AA">
                                      <p:cBhvr>
                                        <p:cTn id="76" dur="2000" fill="hold"/>
                                        <p:tgtEl>
                                          <p:spTgt spid="53"/>
                                        </p:tgtEl>
                                        <p:attrNameLst>
                                          <p:attrName>ppt_x</p:attrName>
                                          <p:attrName>ppt_y</p:attrName>
                                        </p:attrNameLst>
                                      </p:cBhvr>
                                      <p:rCtr x="0" y="1019"/>
                                    </p:animMotion>
                                  </p:childTnLst>
                                </p:cTn>
                              </p:par>
                              <p:par>
                                <p:cTn id="77" presetID="10" presetClass="exit" presetSubtype="0" fill="hold" nodeType="withEffect">
                                  <p:stCondLst>
                                    <p:cond delay="0"/>
                                  </p:stCondLst>
                                  <p:childTnLst>
                                    <p:animEffect transition="out" filter="fade">
                                      <p:cBhvr>
                                        <p:cTn id="78" dur="500"/>
                                        <p:tgtEl>
                                          <p:spTgt spid="43"/>
                                        </p:tgtEl>
                                      </p:cBhvr>
                                    </p:animEffect>
                                    <p:set>
                                      <p:cBhvr>
                                        <p:cTn id="79" dur="1" fill="hold">
                                          <p:stCondLst>
                                            <p:cond delay="499"/>
                                          </p:stCondLst>
                                        </p:cTn>
                                        <p:tgtEl>
                                          <p:spTgt spid="4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64" presetClass="path" presetSubtype="0" accel="50000" decel="50000" fill="hold" nodeType="clickEffect">
                                  <p:stCondLst>
                                    <p:cond delay="0"/>
                                  </p:stCondLst>
                                  <p:childTnLst>
                                    <p:animMotion origin="layout" path="M 5.55556E-7 3.7037E-6 L 5.55556E-7 -0.01945 " pathEditMode="relative" rAng="0" ptsTypes="AA">
                                      <p:cBhvr>
                                        <p:cTn id="83" dur="2000" fill="hold"/>
                                        <p:tgtEl>
                                          <p:spTgt spid="55"/>
                                        </p:tgtEl>
                                        <p:attrNameLst>
                                          <p:attrName>ppt_x</p:attrName>
                                          <p:attrName>ppt_y</p:attrName>
                                        </p:attrNameLst>
                                      </p:cBhvr>
                                      <p:rCtr x="0" y="-972"/>
                                    </p:animMotion>
                                  </p:childTnLst>
                                </p:cTn>
                              </p:par>
                              <p:par>
                                <p:cTn id="84" presetID="42" presetClass="path" presetSubtype="0" accel="50000" decel="50000" fill="hold" nodeType="withEffect">
                                  <p:stCondLst>
                                    <p:cond delay="0"/>
                                  </p:stCondLst>
                                  <p:childTnLst>
                                    <p:animMotion origin="layout" path="M 5.55556E-7 -1.85185E-6 L 5.55556E-7 0.01968 " pathEditMode="relative" rAng="0" ptsTypes="AA">
                                      <p:cBhvr>
                                        <p:cTn id="85" dur="2000" fill="hold"/>
                                        <p:tgtEl>
                                          <p:spTgt spid="57"/>
                                        </p:tgtEl>
                                        <p:attrNameLst>
                                          <p:attrName>ppt_x</p:attrName>
                                          <p:attrName>ppt_y</p:attrName>
                                        </p:attrNameLst>
                                      </p:cBhvr>
                                      <p:rCtr x="0" y="972"/>
                                    </p:animMotion>
                                  </p:childTnLst>
                                </p:cTn>
                              </p:par>
                              <p:par>
                                <p:cTn id="86" presetID="10" presetClass="exit" presetSubtype="0" fill="hold" nodeType="withEffect">
                                  <p:stCondLst>
                                    <p:cond delay="0"/>
                                  </p:stCondLst>
                                  <p:childTnLst>
                                    <p:animEffect transition="out" filter="fad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1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4"/>
                                        </p:tgtEl>
                                        <p:attrNameLst>
                                          <p:attrName>style.visibility</p:attrName>
                                        </p:attrNameLst>
                                      </p:cBhvr>
                                      <p:to>
                                        <p:strVal val="hidden"/>
                                      </p:to>
                                    </p:set>
                                  </p:childTnLst>
                                </p:cTn>
                              </p:par>
                              <p:par>
                                <p:cTn id="99" presetID="35" presetClass="path" presetSubtype="0" accel="50000" decel="50000" fill="hold" nodeType="withEffect">
                                  <p:stCondLst>
                                    <p:cond delay="0"/>
                                  </p:stCondLst>
                                  <p:childTnLst>
                                    <p:animMotion origin="layout" path="M 8.33333E-7 4.81481E-6 L -0.01476 -0.00024 " pathEditMode="relative" rAng="0" ptsTypes="AA">
                                      <p:cBhvr>
                                        <p:cTn id="100" dur="2000" spd="-100000" fill="hold"/>
                                        <p:tgtEl>
                                          <p:spTgt spid="75"/>
                                        </p:tgtEl>
                                        <p:attrNameLst>
                                          <p:attrName>ppt_x</p:attrName>
                                          <p:attrName>ppt_y</p:attrName>
                                        </p:attrNameLst>
                                      </p:cBhvr>
                                      <p:rCtr x="-747" y="-23"/>
                                    </p:animMotion>
                                  </p:childTnLst>
                                </p:cTn>
                              </p:par>
                              <p:par>
                                <p:cTn id="101" presetID="63" presetClass="path" presetSubtype="0" accel="50000" decel="50000" fill="hold" nodeType="withEffect">
                                  <p:stCondLst>
                                    <p:cond delay="0"/>
                                  </p:stCondLst>
                                  <p:childTnLst>
                                    <p:animMotion origin="layout" path="M 1.66667E-6 4.81481E-6 L 0.01614 4.81481E-6 " pathEditMode="relative" rAng="0" ptsTypes="AA">
                                      <p:cBhvr>
                                        <p:cTn id="102" dur="2000" spd="-100000" fill="hold"/>
                                        <p:tgtEl>
                                          <p:spTgt spid="74"/>
                                        </p:tgtEl>
                                        <p:attrNameLst>
                                          <p:attrName>ppt_x</p:attrName>
                                          <p:attrName>ppt_y</p:attrName>
                                        </p:attrNameLst>
                                      </p:cBhvr>
                                      <p:rCtr x="799" y="0"/>
                                    </p:animMotion>
                                  </p:childTnLst>
                                </p:cTn>
                              </p:par>
                            </p:childTnLst>
                          </p:cTn>
                        </p:par>
                        <p:par>
                          <p:cTn id="103" fill="hold">
                            <p:stCondLst>
                              <p:cond delay="2000"/>
                            </p:stCondLst>
                            <p:childTnLst>
                              <p:par>
                                <p:cTn id="104" presetID="10"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fade">
                                      <p:cBhvr>
                                        <p:cTn id="106" dur="500"/>
                                        <p:tgtEl>
                                          <p:spTgt spid="6"/>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7"/>
                                        </p:tgtEl>
                                        <p:attrNameLst>
                                          <p:attrName>style.visibility</p:attrName>
                                        </p:attrNameLst>
                                      </p:cBhvr>
                                      <p:to>
                                        <p:strVal val="visible"/>
                                      </p:to>
                                    </p:set>
                                  </p:childTnLst>
                                </p:cTn>
                              </p:par>
                              <p:par>
                                <p:cTn id="113" presetID="35" presetClass="path" presetSubtype="0" accel="50000" decel="50000" fill="hold" nodeType="withEffect">
                                  <p:stCondLst>
                                    <p:cond delay="0"/>
                                  </p:stCondLst>
                                  <p:childTnLst>
                                    <p:animMotion origin="layout" path="M -1.66667E-6 -2.59259E-6 L -0.01805 -2.59259E-6 " pathEditMode="relative" rAng="0" ptsTypes="AA">
                                      <p:cBhvr>
                                        <p:cTn id="114" dur="2000" spd="-100000" fill="hold"/>
                                        <p:tgtEl>
                                          <p:spTgt spid="76"/>
                                        </p:tgtEl>
                                        <p:attrNameLst>
                                          <p:attrName>ppt_x</p:attrName>
                                          <p:attrName>ppt_y</p:attrName>
                                        </p:attrNameLst>
                                      </p:cBhvr>
                                      <p:rCtr x="-903" y="0"/>
                                    </p:animMotion>
                                  </p:childTnLst>
                                </p:cTn>
                              </p:par>
                              <p:par>
                                <p:cTn id="115" presetID="63" presetClass="path" presetSubtype="0" accel="50000" decel="50000" fill="hold" nodeType="withEffect">
                                  <p:stCondLst>
                                    <p:cond delay="0"/>
                                  </p:stCondLst>
                                  <p:childTnLst>
                                    <p:animMotion origin="layout" path="M -1.66667E-6 -2.59259E-6 L 0.01615 -2.59259E-6 " pathEditMode="relative" rAng="0" ptsTypes="AA">
                                      <p:cBhvr>
                                        <p:cTn id="116" dur="2000" spd="-100000" fill="hold"/>
                                        <p:tgtEl>
                                          <p:spTgt spid="77"/>
                                        </p:tgtEl>
                                        <p:attrNameLst>
                                          <p:attrName>ppt_x</p:attrName>
                                          <p:attrName>ppt_y</p:attrName>
                                        </p:attrNameLst>
                                      </p:cBhvr>
                                      <p:rCtr x="799" y="0"/>
                                    </p:animMotion>
                                  </p:childTnLst>
                                </p:cTn>
                              </p:par>
                              <p:par>
                                <p:cTn id="117" presetID="1" presetClass="exit" presetSubtype="0" fill="hold"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childTnLst>
                          </p:cTn>
                        </p:par>
                        <p:par>
                          <p:cTn id="121" fill="hold">
                            <p:stCondLst>
                              <p:cond delay="2000"/>
                            </p:stCondLst>
                            <p:childTnLst>
                              <p:par>
                                <p:cTn id="122" presetID="10" presetClass="entr" presetSubtype="0" fill="hold" nodeType="after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500"/>
                                        <p:tgtEl>
                                          <p:spTgt spid="44"/>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8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81"/>
                                        </p:tgtEl>
                                        <p:attrNameLst>
                                          <p:attrName>style.visibility</p:attrName>
                                        </p:attrNameLst>
                                      </p:cBhvr>
                                      <p:to>
                                        <p:strVal val="visible"/>
                                      </p:to>
                                    </p:set>
                                  </p:childTnLst>
                                </p:cTn>
                              </p:par>
                              <p:par>
                                <p:cTn id="131" presetID="1" presetClass="exit" presetSubtype="0" fill="hold" nodeType="withEffect">
                                  <p:stCondLst>
                                    <p:cond delay="0"/>
                                  </p:stCondLst>
                                  <p:childTnLst>
                                    <p:set>
                                      <p:cBhvr>
                                        <p:cTn id="132" dur="1" fill="hold">
                                          <p:stCondLst>
                                            <p:cond delay="0"/>
                                          </p:stCondLst>
                                        </p:cTn>
                                        <p:tgtEl>
                                          <p:spTgt spid="24"/>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par>
                                <p:cTn id="135" presetID="35" presetClass="path" presetSubtype="0" accel="50000" decel="50000" fill="hold" nodeType="withEffect">
                                  <p:stCondLst>
                                    <p:cond delay="0"/>
                                  </p:stCondLst>
                                  <p:childTnLst>
                                    <p:animMotion origin="layout" path="M 3.61111E-6 -3.7037E-6 L -0.01702 -3.7037E-6 " pathEditMode="relative" rAng="0" ptsTypes="AA">
                                      <p:cBhvr>
                                        <p:cTn id="136" dur="2000" spd="-100000" fill="hold"/>
                                        <p:tgtEl>
                                          <p:spTgt spid="80"/>
                                        </p:tgtEl>
                                        <p:attrNameLst>
                                          <p:attrName>ppt_x</p:attrName>
                                          <p:attrName>ppt_y</p:attrName>
                                        </p:attrNameLst>
                                      </p:cBhvr>
                                      <p:rCtr x="-851" y="0"/>
                                    </p:animMotion>
                                  </p:childTnLst>
                                </p:cTn>
                              </p:par>
                              <p:par>
                                <p:cTn id="137" presetID="63" presetClass="path" presetSubtype="0" accel="50000" decel="50000" fill="hold" nodeType="withEffect">
                                  <p:stCondLst>
                                    <p:cond delay="0"/>
                                  </p:stCondLst>
                                  <p:childTnLst>
                                    <p:animMotion origin="layout" path="M -1.11111E-6 -3.7037E-6 L 0.01354 -3.7037E-6 " pathEditMode="relative" rAng="0" ptsTypes="AA">
                                      <p:cBhvr>
                                        <p:cTn id="138" dur="2000" spd="-100000" fill="hold"/>
                                        <p:tgtEl>
                                          <p:spTgt spid="81"/>
                                        </p:tgtEl>
                                        <p:attrNameLst>
                                          <p:attrName>ppt_x</p:attrName>
                                          <p:attrName>ppt_y</p:attrName>
                                        </p:attrNameLst>
                                      </p:cBhvr>
                                      <p:rCtr x="677" y="0"/>
                                    </p:animMotion>
                                  </p:childTnLst>
                                </p:cTn>
                              </p:par>
                            </p:childTnLst>
                          </p:cTn>
                        </p:par>
                        <p:par>
                          <p:cTn id="139" fill="hold">
                            <p:stCondLst>
                              <p:cond delay="2000"/>
                            </p:stCondLst>
                            <p:childTnLst>
                              <p:par>
                                <p:cTn id="140" presetID="10" presetClass="entr" presetSubtype="0" fill="hold" nodeType="afterEffect">
                                  <p:stCondLst>
                                    <p:cond delay="0"/>
                                  </p:stCondLst>
                                  <p:childTnLst>
                                    <p:set>
                                      <p:cBhvr>
                                        <p:cTn id="141" dur="1" fill="hold">
                                          <p:stCondLst>
                                            <p:cond delay="0"/>
                                          </p:stCondLst>
                                        </p:cTn>
                                        <p:tgtEl>
                                          <p:spTgt spid="15"/>
                                        </p:tgtEl>
                                        <p:attrNameLst>
                                          <p:attrName>style.visibility</p:attrName>
                                        </p:attrNameLst>
                                      </p:cBhvr>
                                      <p:to>
                                        <p:strVal val="visible"/>
                                      </p:to>
                                    </p:set>
                                    <p:animEffect transition="in" filter="fade">
                                      <p:cBhvr>
                                        <p:cTn id="142" dur="500"/>
                                        <p:tgtEl>
                                          <p:spTgt spid="15"/>
                                        </p:tgtEl>
                                      </p:cBhvr>
                                    </p:animEffec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82"/>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83"/>
                                        </p:tgtEl>
                                        <p:attrNameLst>
                                          <p:attrName>style.visibility</p:attrName>
                                        </p:attrNameLst>
                                      </p:cBhvr>
                                      <p:to>
                                        <p:strVal val="visible"/>
                                      </p:to>
                                    </p:set>
                                  </p:childTnLst>
                                </p:cTn>
                              </p:par>
                              <p:par>
                                <p:cTn id="149" presetID="1" presetClass="exit" presetSubtype="0" fill="hold" nodeType="withEffect">
                                  <p:stCondLst>
                                    <p:cond delay="0"/>
                                  </p:stCondLst>
                                  <p:childTnLst>
                                    <p:set>
                                      <p:cBhvr>
                                        <p:cTn id="150" dur="1" fill="hold">
                                          <p:stCondLst>
                                            <p:cond delay="0"/>
                                          </p:stCondLst>
                                        </p:cTn>
                                        <p:tgtEl>
                                          <p:spTgt spid="32"/>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36"/>
                                        </p:tgtEl>
                                        <p:attrNameLst>
                                          <p:attrName>style.visibility</p:attrName>
                                        </p:attrNameLst>
                                      </p:cBhvr>
                                      <p:to>
                                        <p:strVal val="hidden"/>
                                      </p:to>
                                    </p:set>
                                  </p:childTnLst>
                                </p:cTn>
                              </p:par>
                              <p:par>
                                <p:cTn id="153" presetID="35" presetClass="path" presetSubtype="0" accel="50000" decel="50000" fill="hold" nodeType="withEffect">
                                  <p:stCondLst>
                                    <p:cond delay="0"/>
                                  </p:stCondLst>
                                  <p:childTnLst>
                                    <p:animMotion origin="layout" path="M 4.72222E-6 3.33333E-6 L -0.01928 3.33333E-6 " pathEditMode="relative" rAng="0" ptsTypes="AA">
                                      <p:cBhvr>
                                        <p:cTn id="154" dur="2000" spd="-100000" fill="hold"/>
                                        <p:tgtEl>
                                          <p:spTgt spid="82"/>
                                        </p:tgtEl>
                                        <p:attrNameLst>
                                          <p:attrName>ppt_x</p:attrName>
                                          <p:attrName>ppt_y</p:attrName>
                                        </p:attrNameLst>
                                      </p:cBhvr>
                                      <p:rCtr x="-972" y="0"/>
                                    </p:animMotion>
                                  </p:childTnLst>
                                </p:cTn>
                              </p:par>
                              <p:par>
                                <p:cTn id="155" presetID="63" presetClass="path" presetSubtype="0" accel="50000" decel="50000" fill="hold" nodeType="withEffect">
                                  <p:stCondLst>
                                    <p:cond delay="0"/>
                                  </p:stCondLst>
                                  <p:childTnLst>
                                    <p:animMotion origin="layout" path="M -8.33333E-7 3.33333E-6 L 0.01563 -0.00023 " pathEditMode="relative" rAng="0" ptsTypes="AA">
                                      <p:cBhvr>
                                        <p:cTn id="156" dur="2000" spd="-100000" fill="hold"/>
                                        <p:tgtEl>
                                          <p:spTgt spid="83"/>
                                        </p:tgtEl>
                                        <p:attrNameLst>
                                          <p:attrName>ppt_x</p:attrName>
                                          <p:attrName>ppt_y</p:attrName>
                                        </p:attrNameLst>
                                      </p:cBhvr>
                                      <p:rCtr x="781" y="-23"/>
                                    </p:animMotion>
                                  </p:childTnLst>
                                </p:cTn>
                              </p:par>
                            </p:childTnLst>
                          </p:cTn>
                        </p:par>
                        <p:par>
                          <p:cTn id="157" fill="hold">
                            <p:stCondLst>
                              <p:cond delay="2000"/>
                            </p:stCondLst>
                            <p:childTnLst>
                              <p:par>
                                <p:cTn id="158" presetID="10" presetClass="entr" presetSubtype="0" fill="hold" nodeType="afterEffect">
                                  <p:stCondLst>
                                    <p:cond delay="0"/>
                                  </p:stCondLst>
                                  <p:childTnLst>
                                    <p:set>
                                      <p:cBhvr>
                                        <p:cTn id="159" dur="1" fill="hold">
                                          <p:stCondLst>
                                            <p:cond delay="0"/>
                                          </p:stCondLst>
                                        </p:cTn>
                                        <p:tgtEl>
                                          <p:spTgt spid="39"/>
                                        </p:tgtEl>
                                        <p:attrNameLst>
                                          <p:attrName>style.visibility</p:attrName>
                                        </p:attrNameLst>
                                      </p:cBhvr>
                                      <p:to>
                                        <p:strVal val="visible"/>
                                      </p:to>
                                    </p:set>
                                    <p:animEffect transition="in" filter="fade">
                                      <p:cBhvr>
                                        <p:cTn id="160" dur="500"/>
                                        <p:tgtEl>
                                          <p:spTgt spid="39"/>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84"/>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85"/>
                                        </p:tgtEl>
                                        <p:attrNameLst>
                                          <p:attrName>style.visibility</p:attrName>
                                        </p:attrNameLst>
                                      </p:cBhvr>
                                      <p:to>
                                        <p:strVal val="visible"/>
                                      </p:to>
                                    </p:set>
                                  </p:childTnLst>
                                </p:cTn>
                              </p:par>
                              <p:par>
                                <p:cTn id="167" presetID="1" presetClass="exit" presetSubtype="0" fill="hold" nodeType="withEffect">
                                  <p:stCondLst>
                                    <p:cond delay="0"/>
                                  </p:stCondLst>
                                  <p:childTnLst>
                                    <p:set>
                                      <p:cBhvr>
                                        <p:cTn id="168" dur="1" fill="hold">
                                          <p:stCondLst>
                                            <p:cond delay="0"/>
                                          </p:stCondLst>
                                        </p:cTn>
                                        <p:tgtEl>
                                          <p:spTgt spid="49"/>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47"/>
                                        </p:tgtEl>
                                        <p:attrNameLst>
                                          <p:attrName>style.visibility</p:attrName>
                                        </p:attrNameLst>
                                      </p:cBhvr>
                                      <p:to>
                                        <p:strVal val="hidden"/>
                                      </p:to>
                                    </p:set>
                                  </p:childTnLst>
                                </p:cTn>
                              </p:par>
                              <p:par>
                                <p:cTn id="171" presetID="35" presetClass="path" presetSubtype="0" accel="50000" decel="50000" fill="hold" nodeType="withEffect">
                                  <p:stCondLst>
                                    <p:cond delay="0"/>
                                  </p:stCondLst>
                                  <p:childTnLst>
                                    <p:animMotion origin="layout" path="M 2.22222E-6 3.7037E-6 L -0.01459 3.7037E-6 " pathEditMode="relative" rAng="0" ptsTypes="AA">
                                      <p:cBhvr>
                                        <p:cTn id="172" dur="2000" spd="-100000" fill="hold"/>
                                        <p:tgtEl>
                                          <p:spTgt spid="84"/>
                                        </p:tgtEl>
                                        <p:attrNameLst>
                                          <p:attrName>ppt_x</p:attrName>
                                          <p:attrName>ppt_y</p:attrName>
                                        </p:attrNameLst>
                                      </p:cBhvr>
                                      <p:rCtr x="-729" y="0"/>
                                    </p:animMotion>
                                  </p:childTnLst>
                                </p:cTn>
                              </p:par>
                              <p:par>
                                <p:cTn id="173" presetID="63" presetClass="path" presetSubtype="0" accel="50000" decel="50000" fill="hold" nodeType="withEffect">
                                  <p:stCondLst>
                                    <p:cond delay="0"/>
                                  </p:stCondLst>
                                  <p:childTnLst>
                                    <p:animMotion origin="layout" path="M 3.88889E-6 3.7037E-6 L 0.01475 3.7037E-6 " pathEditMode="relative" rAng="0" ptsTypes="AA">
                                      <p:cBhvr>
                                        <p:cTn id="174" dur="2000" spd="-100000" fill="hold"/>
                                        <p:tgtEl>
                                          <p:spTgt spid="85"/>
                                        </p:tgtEl>
                                        <p:attrNameLst>
                                          <p:attrName>ppt_x</p:attrName>
                                          <p:attrName>ppt_y</p:attrName>
                                        </p:attrNameLst>
                                      </p:cBhvr>
                                      <p:rCtr x="729" y="0"/>
                                    </p:animMotion>
                                  </p:childTnLst>
                                </p:cTn>
                              </p:par>
                            </p:childTnLst>
                          </p:cTn>
                        </p:par>
                        <p:par>
                          <p:cTn id="175" fill="hold">
                            <p:stCondLst>
                              <p:cond delay="2000"/>
                            </p:stCondLst>
                            <p:childTnLst>
                              <p:par>
                                <p:cTn id="176" presetID="10" presetClass="entr" presetSubtype="0" fill="hold" nodeType="afterEffect">
                                  <p:stCondLst>
                                    <p:cond delay="0"/>
                                  </p:stCondLst>
                                  <p:childTnLst>
                                    <p:set>
                                      <p:cBhvr>
                                        <p:cTn id="177" dur="1" fill="hold">
                                          <p:stCondLst>
                                            <p:cond delay="0"/>
                                          </p:stCondLst>
                                        </p:cTn>
                                        <p:tgtEl>
                                          <p:spTgt spid="41"/>
                                        </p:tgtEl>
                                        <p:attrNameLst>
                                          <p:attrName>style.visibility</p:attrName>
                                        </p:attrNameLst>
                                      </p:cBhvr>
                                      <p:to>
                                        <p:strVal val="visible"/>
                                      </p:to>
                                    </p:set>
                                    <p:animEffect transition="in" filter="fade">
                                      <p:cBhvr>
                                        <p:cTn id="178" dur="500"/>
                                        <p:tgtEl>
                                          <p:spTgt spid="41"/>
                                        </p:tgtEl>
                                      </p:cBhvr>
                                    </p:animEffec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86"/>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87"/>
                                        </p:tgtEl>
                                        <p:attrNameLst>
                                          <p:attrName>style.visibility</p:attrName>
                                        </p:attrNameLst>
                                      </p:cBhvr>
                                      <p:to>
                                        <p:strVal val="visible"/>
                                      </p:to>
                                    </p:set>
                                  </p:childTnLst>
                                </p:cTn>
                              </p:par>
                              <p:par>
                                <p:cTn id="185" presetID="1" presetClass="exit" presetSubtype="0" fill="hold" nodeType="withEffect">
                                  <p:stCondLst>
                                    <p:cond delay="0"/>
                                  </p:stCondLst>
                                  <p:childTnLst>
                                    <p:set>
                                      <p:cBhvr>
                                        <p:cTn id="186" dur="1" fill="hold">
                                          <p:stCondLst>
                                            <p:cond delay="0"/>
                                          </p:stCondLst>
                                        </p:cTn>
                                        <p:tgtEl>
                                          <p:spTgt spid="51"/>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53"/>
                                        </p:tgtEl>
                                        <p:attrNameLst>
                                          <p:attrName>style.visibility</p:attrName>
                                        </p:attrNameLst>
                                      </p:cBhvr>
                                      <p:to>
                                        <p:strVal val="hidden"/>
                                      </p:to>
                                    </p:set>
                                  </p:childTnLst>
                                </p:cTn>
                              </p:par>
                              <p:par>
                                <p:cTn id="189" presetID="64" presetClass="path" presetSubtype="0" accel="50000" decel="50000" fill="hold" nodeType="withEffect">
                                  <p:stCondLst>
                                    <p:cond delay="0"/>
                                  </p:stCondLst>
                                  <p:childTnLst>
                                    <p:animMotion origin="layout" path="M 0.00018 0.00023 L 0.00018 -0.01945 " pathEditMode="relative" rAng="0" ptsTypes="AA">
                                      <p:cBhvr>
                                        <p:cTn id="190" dur="2000" spd="-100000" fill="hold"/>
                                        <p:tgtEl>
                                          <p:spTgt spid="86"/>
                                        </p:tgtEl>
                                        <p:attrNameLst>
                                          <p:attrName>ppt_x</p:attrName>
                                          <p:attrName>ppt_y</p:attrName>
                                        </p:attrNameLst>
                                      </p:cBhvr>
                                      <p:rCtr x="0" y="-995"/>
                                    </p:animMotion>
                                  </p:childTnLst>
                                </p:cTn>
                              </p:par>
                              <p:par>
                                <p:cTn id="191" presetID="42" presetClass="path" presetSubtype="0" accel="50000" decel="50000" fill="hold" nodeType="withEffect">
                                  <p:stCondLst>
                                    <p:cond delay="0"/>
                                  </p:stCondLst>
                                  <p:childTnLst>
                                    <p:animMotion origin="layout" path="M -2.77778E-6 4.44444E-6 L -2.77778E-6 0.0206 " pathEditMode="relative" rAng="0" ptsTypes="AA">
                                      <p:cBhvr>
                                        <p:cTn id="192" dur="2000" spd="-100000" fill="hold"/>
                                        <p:tgtEl>
                                          <p:spTgt spid="87"/>
                                        </p:tgtEl>
                                        <p:attrNameLst>
                                          <p:attrName>ppt_x</p:attrName>
                                          <p:attrName>ppt_y</p:attrName>
                                        </p:attrNameLst>
                                      </p:cBhvr>
                                      <p:rCtr x="0" y="1019"/>
                                    </p:animMotion>
                                  </p:childTnLst>
                                </p:cTn>
                              </p:par>
                            </p:childTnLst>
                          </p:cTn>
                        </p:par>
                        <p:par>
                          <p:cTn id="193" fill="hold">
                            <p:stCondLst>
                              <p:cond delay="2000"/>
                            </p:stCondLst>
                            <p:childTnLst>
                              <p:par>
                                <p:cTn id="194" presetID="10" presetClass="entr" presetSubtype="0" fill="hold" nodeType="afterEffect">
                                  <p:stCondLst>
                                    <p:cond delay="0"/>
                                  </p:stCondLst>
                                  <p:childTnLst>
                                    <p:set>
                                      <p:cBhvr>
                                        <p:cTn id="195" dur="1" fill="hold">
                                          <p:stCondLst>
                                            <p:cond delay="0"/>
                                          </p:stCondLst>
                                        </p:cTn>
                                        <p:tgtEl>
                                          <p:spTgt spid="43"/>
                                        </p:tgtEl>
                                        <p:attrNameLst>
                                          <p:attrName>style.visibility</p:attrName>
                                        </p:attrNameLst>
                                      </p:cBhvr>
                                      <p:to>
                                        <p:strVal val="visible"/>
                                      </p:to>
                                    </p:set>
                                    <p:animEffect transition="in" filter="fade">
                                      <p:cBhvr>
                                        <p:cTn id="196" dur="500"/>
                                        <p:tgtEl>
                                          <p:spTgt spid="43"/>
                                        </p:tgtEl>
                                      </p:cBhvr>
                                    </p:animEffec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89"/>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8"/>
                                        </p:tgtEl>
                                        <p:attrNameLst>
                                          <p:attrName>style.visibility</p:attrName>
                                        </p:attrNameLst>
                                      </p:cBhvr>
                                      <p:to>
                                        <p:strVal val="visible"/>
                                      </p:to>
                                    </p:set>
                                  </p:childTnLst>
                                </p:cTn>
                              </p:par>
                              <p:par>
                                <p:cTn id="203" presetID="1" presetClass="exit" presetSubtype="0" fill="hold" nodeType="withEffect">
                                  <p:stCondLst>
                                    <p:cond delay="0"/>
                                  </p:stCondLst>
                                  <p:childTnLst>
                                    <p:set>
                                      <p:cBhvr>
                                        <p:cTn id="204" dur="1" fill="hold">
                                          <p:stCondLst>
                                            <p:cond delay="0"/>
                                          </p:stCondLst>
                                        </p:cTn>
                                        <p:tgtEl>
                                          <p:spTgt spid="55"/>
                                        </p:tgtEl>
                                        <p:attrNameLst>
                                          <p:attrName>style.visibility</p:attrName>
                                        </p:attrNameLst>
                                      </p:cBhvr>
                                      <p:to>
                                        <p:strVal val="hidden"/>
                                      </p:to>
                                    </p:set>
                                  </p:childTnLst>
                                </p:cTn>
                              </p:par>
                              <p:par>
                                <p:cTn id="205" presetID="1" presetClass="exit" presetSubtype="0" fill="hold" nodeType="withEffect">
                                  <p:stCondLst>
                                    <p:cond delay="0"/>
                                  </p:stCondLst>
                                  <p:childTnLst>
                                    <p:set>
                                      <p:cBhvr>
                                        <p:cTn id="206" dur="1" fill="hold">
                                          <p:stCondLst>
                                            <p:cond delay="0"/>
                                          </p:stCondLst>
                                        </p:cTn>
                                        <p:tgtEl>
                                          <p:spTgt spid="57"/>
                                        </p:tgtEl>
                                        <p:attrNameLst>
                                          <p:attrName>style.visibility</p:attrName>
                                        </p:attrNameLst>
                                      </p:cBhvr>
                                      <p:to>
                                        <p:strVal val="hidden"/>
                                      </p:to>
                                    </p:set>
                                  </p:childTnLst>
                                </p:cTn>
                              </p:par>
                              <p:par>
                                <p:cTn id="207" presetID="64" presetClass="path" presetSubtype="0" accel="50000" decel="50000" fill="hold" nodeType="withEffect">
                                  <p:stCondLst>
                                    <p:cond delay="0"/>
                                  </p:stCondLst>
                                  <p:childTnLst>
                                    <p:animMotion origin="layout" path="M 5.55556E-7 3.7037E-6 L 5.55556E-7 -0.01945 " pathEditMode="relative" rAng="0" ptsTypes="AA">
                                      <p:cBhvr>
                                        <p:cTn id="208" dur="2000" spd="-100000" fill="hold"/>
                                        <p:tgtEl>
                                          <p:spTgt spid="89"/>
                                        </p:tgtEl>
                                        <p:attrNameLst>
                                          <p:attrName>ppt_x</p:attrName>
                                          <p:attrName>ppt_y</p:attrName>
                                        </p:attrNameLst>
                                      </p:cBhvr>
                                      <p:rCtr x="0" y="-972"/>
                                    </p:animMotion>
                                  </p:childTnLst>
                                </p:cTn>
                              </p:par>
                              <p:par>
                                <p:cTn id="209" presetID="42" presetClass="path" presetSubtype="0" accel="50000" decel="50000" fill="hold" nodeType="withEffect">
                                  <p:stCondLst>
                                    <p:cond delay="0"/>
                                  </p:stCondLst>
                                  <p:childTnLst>
                                    <p:animMotion origin="layout" path="M 5.55556E-7 -1.85185E-6 L 5.55556E-7 0.01968 " pathEditMode="relative" rAng="0" ptsTypes="AA">
                                      <p:cBhvr>
                                        <p:cTn id="210" dur="2000" spd="-100000" fill="hold"/>
                                        <p:tgtEl>
                                          <p:spTgt spid="88"/>
                                        </p:tgtEl>
                                        <p:attrNameLst>
                                          <p:attrName>ppt_x</p:attrName>
                                          <p:attrName>ppt_y</p:attrName>
                                        </p:attrNameLst>
                                      </p:cBhvr>
                                      <p:rCtr x="0" y="972"/>
                                    </p:animMotion>
                                  </p:childTnLst>
                                </p:cTn>
                              </p:par>
                            </p:childTnLst>
                          </p:cTn>
                        </p:par>
                        <p:par>
                          <p:cTn id="211" fill="hold">
                            <p:stCondLst>
                              <p:cond delay="2000"/>
                            </p:stCondLst>
                            <p:childTnLst>
                              <p:par>
                                <p:cTn id="212" presetID="10" presetClass="entr" presetSubtype="0" fill="hold" nodeType="afterEffect">
                                  <p:stCondLst>
                                    <p:cond delay="0"/>
                                  </p:stCondLst>
                                  <p:childTnLst>
                                    <p:set>
                                      <p:cBhvr>
                                        <p:cTn id="213" dur="1" fill="hold">
                                          <p:stCondLst>
                                            <p:cond delay="0"/>
                                          </p:stCondLst>
                                        </p:cTn>
                                        <p:tgtEl>
                                          <p:spTgt spid="37"/>
                                        </p:tgtEl>
                                        <p:attrNameLst>
                                          <p:attrName>style.visibility</p:attrName>
                                        </p:attrNameLst>
                                      </p:cBhvr>
                                      <p:to>
                                        <p:strVal val="visible"/>
                                      </p:to>
                                    </p:set>
                                    <p:animEffect transition="in" filter="fade">
                                      <p:cBhvr>
                                        <p:cTn id="2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12D10D-66C4-45CC-8DE5-590041FD6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67" y="1064905"/>
            <a:ext cx="2156010" cy="410669"/>
          </a:xfrm>
          <a:prstGeom prst="rect">
            <a:avLst/>
          </a:prstGeom>
        </p:spPr>
      </p:pic>
      <p:pic>
        <p:nvPicPr>
          <p:cNvPr id="57" name="Picture 56">
            <a:extLst>
              <a:ext uri="{FF2B5EF4-FFF2-40B4-BE49-F238E27FC236}">
                <a16:creationId xmlns:a16="http://schemas.microsoft.com/office/drawing/2014/main" id="{7704757F-7272-4096-8778-CED1F0DC8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192" y="5684904"/>
            <a:ext cx="2156010" cy="410669"/>
          </a:xfrm>
          <a:prstGeom prst="rect">
            <a:avLst/>
          </a:prstGeom>
        </p:spPr>
      </p:pic>
      <p:pic>
        <p:nvPicPr>
          <p:cNvPr id="49" name="Picture 48">
            <a:extLst>
              <a:ext uri="{FF2B5EF4-FFF2-40B4-BE49-F238E27FC236}">
                <a16:creationId xmlns:a16="http://schemas.microsoft.com/office/drawing/2014/main" id="{15A004F0-5247-46B8-AC67-5A0FFC60E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896" y="2972300"/>
            <a:ext cx="405265" cy="2150606"/>
          </a:xfrm>
          <a:prstGeom prst="rect">
            <a:avLst/>
          </a:prstGeom>
        </p:spPr>
      </p:pic>
      <p:pic>
        <p:nvPicPr>
          <p:cNvPr id="32" name="Picture 31">
            <a:extLst>
              <a:ext uri="{FF2B5EF4-FFF2-40B4-BE49-F238E27FC236}">
                <a16:creationId xmlns:a16="http://schemas.microsoft.com/office/drawing/2014/main" id="{4FF7AE66-00EF-490F-B28E-862E101C9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6797" y="2095615"/>
            <a:ext cx="2156010" cy="410669"/>
          </a:xfrm>
          <a:prstGeom prst="rect">
            <a:avLst/>
          </a:prstGeom>
        </p:spPr>
      </p:pic>
      <p:pic>
        <p:nvPicPr>
          <p:cNvPr id="24" name="Picture 23">
            <a:extLst>
              <a:ext uri="{FF2B5EF4-FFF2-40B4-BE49-F238E27FC236}">
                <a16:creationId xmlns:a16="http://schemas.microsoft.com/office/drawing/2014/main" id="{C53FA66C-D5D6-4412-84E5-558EC26132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4065" y="2093006"/>
            <a:ext cx="2156010" cy="410669"/>
          </a:xfrm>
          <a:prstGeom prst="rect">
            <a:avLst/>
          </a:prstGeom>
        </p:spPr>
      </p:pic>
      <p:pic>
        <p:nvPicPr>
          <p:cNvPr id="20" name="Picture 19">
            <a:extLst>
              <a:ext uri="{FF2B5EF4-FFF2-40B4-BE49-F238E27FC236}">
                <a16:creationId xmlns:a16="http://schemas.microsoft.com/office/drawing/2014/main" id="{4BCD2A7C-8C74-4A79-A88F-5B900FB5C0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4880" y="1073083"/>
            <a:ext cx="2156010" cy="410669"/>
          </a:xfrm>
          <a:prstGeom prst="rect">
            <a:avLst/>
          </a:prstGeom>
        </p:spPr>
      </p:pic>
      <p:pic>
        <p:nvPicPr>
          <p:cNvPr id="4" name="Picture 3">
            <a:extLst>
              <a:ext uri="{FF2B5EF4-FFF2-40B4-BE49-F238E27FC236}">
                <a16:creationId xmlns:a16="http://schemas.microsoft.com/office/drawing/2014/main" id="{5FAB97C3-E598-4DEB-AAB7-9556C489F4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6304" y="1064905"/>
            <a:ext cx="2156010" cy="410669"/>
          </a:xfrm>
          <a:prstGeom prst="rect">
            <a:avLst/>
          </a:prstGeom>
        </p:spPr>
      </p:pic>
      <p:pic>
        <p:nvPicPr>
          <p:cNvPr id="55" name="Picture 54">
            <a:extLst>
              <a:ext uri="{FF2B5EF4-FFF2-40B4-BE49-F238E27FC236}">
                <a16:creationId xmlns:a16="http://schemas.microsoft.com/office/drawing/2014/main" id="{BF4FA377-EC53-4534-96F9-427CD40CCA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8192" y="5684904"/>
            <a:ext cx="2156010" cy="410669"/>
          </a:xfrm>
          <a:prstGeom prst="rect">
            <a:avLst/>
          </a:prstGeom>
        </p:spPr>
      </p:pic>
      <p:pic>
        <p:nvPicPr>
          <p:cNvPr id="47" name="Picture 46">
            <a:extLst>
              <a:ext uri="{FF2B5EF4-FFF2-40B4-BE49-F238E27FC236}">
                <a16:creationId xmlns:a16="http://schemas.microsoft.com/office/drawing/2014/main" id="{B3AA8DDD-ABE4-43BE-9727-CEC3729CDA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7371" y="2972300"/>
            <a:ext cx="405265" cy="2150606"/>
          </a:xfrm>
          <a:prstGeom prst="rect">
            <a:avLst/>
          </a:prstGeom>
        </p:spPr>
      </p:pic>
      <p:pic>
        <p:nvPicPr>
          <p:cNvPr id="36" name="Picture 35">
            <a:extLst>
              <a:ext uri="{FF2B5EF4-FFF2-40B4-BE49-F238E27FC236}">
                <a16:creationId xmlns:a16="http://schemas.microsoft.com/office/drawing/2014/main" id="{82CC5573-13BA-4C15-A35C-F858EFB510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80447" y="2095615"/>
            <a:ext cx="2156010" cy="410669"/>
          </a:xfrm>
          <a:prstGeom prst="rect">
            <a:avLst/>
          </a:prstGeom>
        </p:spPr>
      </p:pic>
      <p:pic>
        <p:nvPicPr>
          <p:cNvPr id="28" name="Picture 27">
            <a:extLst>
              <a:ext uri="{FF2B5EF4-FFF2-40B4-BE49-F238E27FC236}">
                <a16:creationId xmlns:a16="http://schemas.microsoft.com/office/drawing/2014/main" id="{754DF77F-86A4-4530-BB09-56F2EBEC11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63087" y="2093006"/>
            <a:ext cx="2156010" cy="410669"/>
          </a:xfrm>
          <a:prstGeom prst="rect">
            <a:avLst/>
          </a:prstGeom>
        </p:spPr>
      </p:pic>
      <p:pic>
        <p:nvPicPr>
          <p:cNvPr id="14" name="Picture 13">
            <a:extLst>
              <a:ext uri="{FF2B5EF4-FFF2-40B4-BE49-F238E27FC236}">
                <a16:creationId xmlns:a16="http://schemas.microsoft.com/office/drawing/2014/main" id="{FA7F677E-122E-43CC-AADD-929E98946B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84880" y="1073083"/>
            <a:ext cx="2156010" cy="410669"/>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2:1</a:t>
            </a:r>
          </a:p>
        </p:txBody>
      </p:sp>
      <p:pic>
        <p:nvPicPr>
          <p:cNvPr id="6" name="Picture 5">
            <a:extLst>
              <a:ext uri="{FF2B5EF4-FFF2-40B4-BE49-F238E27FC236}">
                <a16:creationId xmlns:a16="http://schemas.microsoft.com/office/drawing/2014/main" id="{DF6D1ABF-B8BB-41D1-9E6B-5960047F5A4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82099" y="979537"/>
            <a:ext cx="32423" cy="670038"/>
          </a:xfrm>
          <a:prstGeom prst="rect">
            <a:avLst/>
          </a:prstGeom>
        </p:spPr>
      </p:pic>
      <p:pic>
        <p:nvPicPr>
          <p:cNvPr id="44" name="Picture 43">
            <a:extLst>
              <a:ext uri="{FF2B5EF4-FFF2-40B4-BE49-F238E27FC236}">
                <a16:creationId xmlns:a16="http://schemas.microsoft.com/office/drawing/2014/main" id="{1B0AF9A0-F77C-42C6-9164-D6213A7D5D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86978" y="964348"/>
            <a:ext cx="32421" cy="670038"/>
          </a:xfrm>
          <a:prstGeom prst="rect">
            <a:avLst/>
          </a:prstGeom>
        </p:spPr>
      </p:pic>
      <p:pic>
        <p:nvPicPr>
          <p:cNvPr id="15" name="Picture 14">
            <a:extLst>
              <a:ext uri="{FF2B5EF4-FFF2-40B4-BE49-F238E27FC236}">
                <a16:creationId xmlns:a16="http://schemas.microsoft.com/office/drawing/2014/main" id="{6DFA45FB-9696-4318-BE27-F8CFD865FC5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32165" y="2014484"/>
            <a:ext cx="32421" cy="670038"/>
          </a:xfrm>
          <a:prstGeom prst="rect">
            <a:avLst/>
          </a:prstGeom>
        </p:spPr>
      </p:pic>
      <p:pic>
        <p:nvPicPr>
          <p:cNvPr id="39" name="Picture 38">
            <a:extLst>
              <a:ext uri="{FF2B5EF4-FFF2-40B4-BE49-F238E27FC236}">
                <a16:creationId xmlns:a16="http://schemas.microsoft.com/office/drawing/2014/main" id="{95C2F75F-5229-45FC-81EA-20096BB869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9720" y="1991400"/>
            <a:ext cx="1064496" cy="664634"/>
          </a:xfrm>
          <a:prstGeom prst="rect">
            <a:avLst/>
          </a:prstGeom>
        </p:spPr>
      </p:pic>
      <p:pic>
        <p:nvPicPr>
          <p:cNvPr id="41" name="Picture 40">
            <a:extLst>
              <a:ext uri="{FF2B5EF4-FFF2-40B4-BE49-F238E27FC236}">
                <a16:creationId xmlns:a16="http://schemas.microsoft.com/office/drawing/2014/main" id="{E86A6D75-9344-46B3-9D96-DE2A6AB6180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63309" y="2866865"/>
            <a:ext cx="32421" cy="2393765"/>
          </a:xfrm>
          <a:prstGeom prst="rect">
            <a:avLst/>
          </a:prstGeom>
        </p:spPr>
      </p:pic>
      <p:grpSp>
        <p:nvGrpSpPr>
          <p:cNvPr id="3" name="Group 2">
            <a:extLst>
              <a:ext uri="{FF2B5EF4-FFF2-40B4-BE49-F238E27FC236}">
                <a16:creationId xmlns:a16="http://schemas.microsoft.com/office/drawing/2014/main" id="{DD88776B-61E1-4E8D-9D9B-04BCC75EC03A}"/>
              </a:ext>
            </a:extLst>
          </p:cNvPr>
          <p:cNvGrpSpPr/>
          <p:nvPr/>
        </p:nvGrpSpPr>
        <p:grpSpPr>
          <a:xfrm>
            <a:off x="6990756" y="2992496"/>
            <a:ext cx="670038" cy="2153781"/>
            <a:chOff x="5466756" y="2992495"/>
            <a:chExt cx="670038" cy="2153781"/>
          </a:xfrm>
        </p:grpSpPr>
        <p:pic>
          <p:nvPicPr>
            <p:cNvPr id="51" name="Picture 50">
              <a:extLst>
                <a:ext uri="{FF2B5EF4-FFF2-40B4-BE49-F238E27FC236}">
                  <a16:creationId xmlns:a16="http://schemas.microsoft.com/office/drawing/2014/main" id="{E4834266-511A-4AEE-A6C1-6F400A75903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24171" y="2995670"/>
              <a:ext cx="405265" cy="2150606"/>
            </a:xfrm>
            <a:prstGeom prst="rect">
              <a:avLst/>
            </a:prstGeom>
          </p:spPr>
        </p:pic>
        <p:pic>
          <p:nvPicPr>
            <p:cNvPr id="53" name="Picture 52">
              <a:extLst>
                <a:ext uri="{FF2B5EF4-FFF2-40B4-BE49-F238E27FC236}">
                  <a16:creationId xmlns:a16="http://schemas.microsoft.com/office/drawing/2014/main" id="{4E6C1B14-D63B-45F0-9205-C7BE5334A8E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624171" y="2992495"/>
              <a:ext cx="405265" cy="2150606"/>
            </a:xfrm>
            <a:prstGeom prst="rect">
              <a:avLst/>
            </a:prstGeom>
          </p:spPr>
        </p:pic>
        <p:pic>
          <p:nvPicPr>
            <p:cNvPr id="43" name="Picture 42">
              <a:extLst>
                <a:ext uri="{FF2B5EF4-FFF2-40B4-BE49-F238E27FC236}">
                  <a16:creationId xmlns:a16="http://schemas.microsoft.com/office/drawing/2014/main" id="{667220DF-219E-432B-937E-5146158338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466756" y="4208352"/>
              <a:ext cx="670038" cy="32421"/>
            </a:xfrm>
            <a:prstGeom prst="rect">
              <a:avLst/>
            </a:prstGeom>
          </p:spPr>
        </p:pic>
      </p:grpSp>
      <p:pic>
        <p:nvPicPr>
          <p:cNvPr id="37" name="Picture 36">
            <a:extLst>
              <a:ext uri="{FF2B5EF4-FFF2-40B4-BE49-F238E27FC236}">
                <a16:creationId xmlns:a16="http://schemas.microsoft.com/office/drawing/2014/main" id="{B9E66575-C5B4-405C-8E97-1141EC1494C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707111" y="5621751"/>
            <a:ext cx="1259023" cy="351230"/>
          </a:xfrm>
          <a:prstGeom prst="rect">
            <a:avLst/>
          </a:prstGeom>
        </p:spPr>
      </p:pic>
      <p:pic>
        <p:nvPicPr>
          <p:cNvPr id="58" name="Picture 57">
            <a:extLst>
              <a:ext uri="{FF2B5EF4-FFF2-40B4-BE49-F238E27FC236}">
                <a16:creationId xmlns:a16="http://schemas.microsoft.com/office/drawing/2014/main" id="{8D87EC3B-624B-4F07-85F4-7A3CD7E61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353" y="3817264"/>
            <a:ext cx="2156010" cy="410669"/>
          </a:xfrm>
          <a:prstGeom prst="rect">
            <a:avLst/>
          </a:prstGeom>
        </p:spPr>
      </p:pic>
      <p:pic>
        <p:nvPicPr>
          <p:cNvPr id="59" name="Picture 58">
            <a:extLst>
              <a:ext uri="{FF2B5EF4-FFF2-40B4-BE49-F238E27FC236}">
                <a16:creationId xmlns:a16="http://schemas.microsoft.com/office/drawing/2014/main" id="{773FCEE4-CA11-4FF4-8945-EAE0330D81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1590" y="3817264"/>
            <a:ext cx="2156010" cy="410669"/>
          </a:xfrm>
          <a:prstGeom prst="rect">
            <a:avLst/>
          </a:prstGeom>
        </p:spPr>
      </p:pic>
      <p:pic>
        <p:nvPicPr>
          <p:cNvPr id="60" name="Picture 59">
            <a:extLst>
              <a:ext uri="{FF2B5EF4-FFF2-40B4-BE49-F238E27FC236}">
                <a16:creationId xmlns:a16="http://schemas.microsoft.com/office/drawing/2014/main" id="{077A8057-79B3-4061-8937-2ED2DA6B598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67385" y="3731896"/>
            <a:ext cx="32423" cy="670038"/>
          </a:xfrm>
          <a:prstGeom prst="rect">
            <a:avLst/>
          </a:prstGeom>
        </p:spPr>
      </p:pic>
    </p:spTree>
    <p:extLst>
      <p:ext uri="{BB962C8B-B14F-4D97-AF65-F5344CB8AC3E}">
        <p14:creationId xmlns:p14="http://schemas.microsoft.com/office/powerpoint/2010/main" val="135940336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4"/>
                                        </p:tgtEl>
                                      </p:cBhvr>
                                    </p:animEffect>
                                    <p:set>
                                      <p:cBhvr>
                                        <p:cTn id="13" dur="1" fill="hold">
                                          <p:stCondLst>
                                            <p:cond delay="499"/>
                                          </p:stCondLst>
                                        </p:cTn>
                                        <p:tgtEl>
                                          <p:spTgt spid="4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7"/>
                                        </p:tgtEl>
                                      </p:cBhvr>
                                    </p:animEffect>
                                    <p:set>
                                      <p:cBhvr>
                                        <p:cTn id="34" dur="1" fill="hold">
                                          <p:stCondLst>
                                            <p:cond delay="499"/>
                                          </p:stCondLst>
                                        </p:cTn>
                                        <p:tgtEl>
                                          <p:spTgt spid="5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nodeType="clickEffect">
                                  <p:stCondLst>
                                    <p:cond delay="0"/>
                                  </p:stCondLst>
                                  <p:childTnLst>
                                    <p:animRot by="-5340000">
                                      <p:cBhvr>
                                        <p:cTn id="53" dur="2000" fill="hold"/>
                                        <p:tgtEl>
                                          <p:spTgt spid="3"/>
                                        </p:tgtEl>
                                        <p:attrNameLst>
                                          <p:attrName>r</p:attrName>
                                        </p:attrNameLst>
                                      </p:cBhvr>
                                    </p:animRot>
                                  </p:childTnLst>
                                </p:cTn>
                              </p:par>
                            </p:childTnLst>
                          </p:cTn>
                        </p:par>
                        <p:par>
                          <p:cTn id="54" fill="hold">
                            <p:stCondLst>
                              <p:cond delay="2000"/>
                            </p:stCondLst>
                            <p:childTnLst>
                              <p:par>
                                <p:cTn id="55" presetID="1" presetClass="exit" presetSubtype="0" fill="hold" nodeType="afterEffect">
                                  <p:stCondLst>
                                    <p:cond delay="0"/>
                                  </p:stCondLst>
                                  <p:childTnLst>
                                    <p:set>
                                      <p:cBhvr>
                                        <p:cTn id="56" dur="1" fill="hold">
                                          <p:stCondLst>
                                            <p:cond delay="0"/>
                                          </p:stCondLst>
                                        </p:cTn>
                                        <p:tgtEl>
                                          <p:spTgt spid="3"/>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par>
                          <p:cTn id="63" fill="hold">
                            <p:stCondLst>
                              <p:cond delay="2000"/>
                            </p:stCondLst>
                            <p:childTnLst>
                              <p:par>
                                <p:cTn id="64" presetID="35" presetClass="path" presetSubtype="0" accel="50000" decel="50000" fill="hold" nodeType="afterEffect">
                                  <p:stCondLst>
                                    <p:cond delay="0"/>
                                  </p:stCondLst>
                                  <p:childTnLst>
                                    <p:animMotion origin="layout" path="M 8.33333E-7 4.81481E-6 L -0.01372 4.81481E-6 " pathEditMode="relative" rAng="0" ptsTypes="AA">
                                      <p:cBhvr>
                                        <p:cTn id="65" dur="2000" fill="hold"/>
                                        <p:tgtEl>
                                          <p:spTgt spid="11"/>
                                        </p:tgtEl>
                                        <p:attrNameLst>
                                          <p:attrName>ppt_x</p:attrName>
                                          <p:attrName>ppt_y</p:attrName>
                                        </p:attrNameLst>
                                      </p:cBhvr>
                                      <p:rCtr x="-694" y="0"/>
                                    </p:animMotion>
                                  </p:childTnLst>
                                </p:cTn>
                              </p:par>
                              <p:par>
                                <p:cTn id="66" presetID="63" presetClass="path" presetSubtype="0" accel="50000" decel="50000" fill="hold" nodeType="withEffect">
                                  <p:stCondLst>
                                    <p:cond delay="0"/>
                                  </p:stCondLst>
                                  <p:childTnLst>
                                    <p:animMotion origin="layout" path="M 1.66667E-6 4.81481E-6 L 0.01614 4.81481E-6 " pathEditMode="relative" rAng="0" ptsTypes="AA">
                                      <p:cBhvr>
                                        <p:cTn id="67" dur="2000" fill="hold"/>
                                        <p:tgtEl>
                                          <p:spTgt spid="4"/>
                                        </p:tgtEl>
                                        <p:attrNameLst>
                                          <p:attrName>ppt_x</p:attrName>
                                          <p:attrName>ppt_y</p:attrName>
                                        </p:attrNameLst>
                                      </p:cBhvr>
                                      <p:rCtr x="799" y="0"/>
                                    </p:animMotion>
                                  </p:childTnLst>
                                </p:cTn>
                              </p:par>
                              <p:par>
                                <p:cTn id="68" presetID="10" presetClass="exit" presetSubtype="0" fill="hold"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35" presetClass="path" presetSubtype="0" accel="50000" decel="50000" fill="hold" nodeType="withEffect">
                                  <p:stCondLst>
                                    <p:cond delay="0"/>
                                  </p:stCondLst>
                                  <p:childTnLst>
                                    <p:animMotion origin="layout" path="M 3.33333E-6 -4.07407E-6 L -0.01372 -4.07407E-6 " pathEditMode="relative" rAng="0" ptsTypes="AA">
                                      <p:cBhvr>
                                        <p:cTn id="72" dur="2000" fill="hold"/>
                                        <p:tgtEl>
                                          <p:spTgt spid="58"/>
                                        </p:tgtEl>
                                        <p:attrNameLst>
                                          <p:attrName>ppt_x</p:attrName>
                                          <p:attrName>ppt_y</p:attrName>
                                        </p:attrNameLst>
                                      </p:cBhvr>
                                      <p:rCtr x="-694" y="0"/>
                                    </p:animMotion>
                                  </p:childTnLst>
                                </p:cTn>
                              </p:par>
                              <p:par>
                                <p:cTn id="73" presetID="63" presetClass="path" presetSubtype="0" accel="50000" decel="50000" fill="hold" nodeType="withEffect">
                                  <p:stCondLst>
                                    <p:cond delay="0"/>
                                  </p:stCondLst>
                                  <p:childTnLst>
                                    <p:animMotion origin="layout" path="M 4.16667E-6 -4.07407E-6 L 0.01614 -4.07407E-6 " pathEditMode="relative" rAng="0" ptsTypes="AA">
                                      <p:cBhvr>
                                        <p:cTn id="74" dur="2000" fill="hold"/>
                                        <p:tgtEl>
                                          <p:spTgt spid="59"/>
                                        </p:tgtEl>
                                        <p:attrNameLst>
                                          <p:attrName>ppt_x</p:attrName>
                                          <p:attrName>ppt_y</p:attrName>
                                        </p:attrNameLst>
                                      </p:cBhvr>
                                      <p:rCtr x="799" y="0"/>
                                    </p:animMotion>
                                  </p:childTnLst>
                                </p:cTn>
                              </p:par>
                              <p:par>
                                <p:cTn id="75" presetID="10" presetClass="exit" presetSubtype="0" fill="hold" nodeType="withEffect">
                                  <p:stCondLst>
                                    <p:cond delay="0"/>
                                  </p:stCondLst>
                                  <p:childTnLst>
                                    <p:animEffect transition="out" filter="fade">
                                      <p:cBhvr>
                                        <p:cTn id="76" dur="500"/>
                                        <p:tgtEl>
                                          <p:spTgt spid="60"/>
                                        </p:tgtEl>
                                      </p:cBhvr>
                                    </p:animEffect>
                                    <p:set>
                                      <p:cBhvr>
                                        <p:cTn id="77"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1.2 Part–part–whole</a:t>
            </a:r>
            <a:r>
              <a:rPr lang="en-US" dirty="0"/>
              <a:t> – step 2:3</a:t>
            </a:r>
          </a:p>
        </p:txBody>
      </p:sp>
      <p:pic>
        <p:nvPicPr>
          <p:cNvPr id="4" name="Picture 3">
            <a:extLst>
              <a:ext uri="{FF2B5EF4-FFF2-40B4-BE49-F238E27FC236}">
                <a16:creationId xmlns:a16="http://schemas.microsoft.com/office/drawing/2014/main" id="{4EC5EDFF-DB62-4ED3-BBBC-0432B0C24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09" y="1722731"/>
            <a:ext cx="3408382" cy="3412539"/>
          </a:xfrm>
          <a:prstGeom prst="rect">
            <a:avLst/>
          </a:prstGeom>
        </p:spPr>
      </p:pic>
    </p:spTree>
    <p:extLst>
      <p:ext uri="{BB962C8B-B14F-4D97-AF65-F5344CB8AC3E}">
        <p14:creationId xmlns:p14="http://schemas.microsoft.com/office/powerpoint/2010/main" val="144026010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477437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a whole can represent a group of objects</a:t>
                      </a:r>
                    </a:p>
                    <a:p>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043319"/>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 Introducing ‘whole’ and ‘parts’: part-part-whole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3804496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sz="quarter" idx="12"/>
          </p:nvPr>
        </p:nvPicPr>
        <p:blipFill>
          <a:blip r:embed="rId5" cstate="hqprint">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895608009"/>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3:1</a:t>
            </a:r>
          </a:p>
        </p:txBody>
      </p:sp>
      <p:pic>
        <p:nvPicPr>
          <p:cNvPr id="4" name="Picture 3">
            <a:extLst>
              <a:ext uri="{FF2B5EF4-FFF2-40B4-BE49-F238E27FC236}">
                <a16:creationId xmlns:a16="http://schemas.microsoft.com/office/drawing/2014/main" id="{49744A89-A816-485C-908B-E3438B94D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553" y="2059206"/>
            <a:ext cx="4430897" cy="2739591"/>
          </a:xfrm>
          <a:prstGeom prst="rect">
            <a:avLst/>
          </a:prstGeom>
        </p:spPr>
      </p:pic>
      <p:sp>
        <p:nvSpPr>
          <p:cNvPr id="5" name="Oval 4">
            <a:extLst>
              <a:ext uri="{FF2B5EF4-FFF2-40B4-BE49-F238E27FC236}">
                <a16:creationId xmlns:a16="http://schemas.microsoft.com/office/drawing/2014/main" id="{EF5A709F-3325-4F13-B702-BBFE3EC5301B}"/>
              </a:ext>
            </a:extLst>
          </p:cNvPr>
          <p:cNvSpPr/>
          <p:nvPr/>
        </p:nvSpPr>
        <p:spPr bwMode="auto">
          <a:xfrm>
            <a:off x="2767014" y="1562101"/>
            <a:ext cx="6657975" cy="3724275"/>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911944535"/>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3:2</a:t>
            </a:r>
          </a:p>
        </p:txBody>
      </p:sp>
      <p:pic>
        <p:nvPicPr>
          <p:cNvPr id="4" name="Picture 3">
            <a:extLst>
              <a:ext uri="{FF2B5EF4-FFF2-40B4-BE49-F238E27FC236}">
                <a16:creationId xmlns:a16="http://schemas.microsoft.com/office/drawing/2014/main" id="{9683BD41-CBE1-4617-90C3-8721F20E9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715" y="1973165"/>
            <a:ext cx="5112573" cy="2911673"/>
          </a:xfrm>
          <a:prstGeom prst="rect">
            <a:avLst/>
          </a:prstGeom>
        </p:spPr>
      </p:pic>
    </p:spTree>
    <p:extLst>
      <p:ext uri="{BB962C8B-B14F-4D97-AF65-F5344CB8AC3E}">
        <p14:creationId xmlns:p14="http://schemas.microsoft.com/office/powerpoint/2010/main" val="3486274929"/>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3:2</a:t>
            </a:r>
          </a:p>
        </p:txBody>
      </p:sp>
      <p:pic>
        <p:nvPicPr>
          <p:cNvPr id="4" name="Picture 3">
            <a:extLst>
              <a:ext uri="{FF2B5EF4-FFF2-40B4-BE49-F238E27FC236}">
                <a16:creationId xmlns:a16="http://schemas.microsoft.com/office/drawing/2014/main" id="{DACBCC49-48F3-4434-AE4F-117C2FAFA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715" y="1605309"/>
            <a:ext cx="5112573" cy="3647385"/>
          </a:xfrm>
          <a:prstGeom prst="rect">
            <a:avLst/>
          </a:prstGeom>
        </p:spPr>
      </p:pic>
    </p:spTree>
    <p:extLst>
      <p:ext uri="{BB962C8B-B14F-4D97-AF65-F5344CB8AC3E}">
        <p14:creationId xmlns:p14="http://schemas.microsoft.com/office/powerpoint/2010/main" val="393640709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1:1</a:t>
            </a:r>
          </a:p>
        </p:txBody>
      </p:sp>
      <p:pic>
        <p:nvPicPr>
          <p:cNvPr id="5" name="Picture 4">
            <a:extLst>
              <a:ext uri="{FF2B5EF4-FFF2-40B4-BE49-F238E27FC236}">
                <a16:creationId xmlns:a16="http://schemas.microsoft.com/office/drawing/2014/main" id="{19A6C23B-7385-4FF1-A3FB-8CC2CE818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09" y="1165751"/>
            <a:ext cx="3408382" cy="4526498"/>
          </a:xfrm>
          <a:prstGeom prst="rect">
            <a:avLst/>
          </a:prstGeom>
        </p:spPr>
      </p:pic>
    </p:spTree>
    <p:extLst>
      <p:ext uri="{BB962C8B-B14F-4D97-AF65-F5344CB8AC3E}">
        <p14:creationId xmlns:p14="http://schemas.microsoft.com/office/powerpoint/2010/main" val="195066426"/>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21D662-0BEB-44B3-84BD-4211EF852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115" y="1265676"/>
            <a:ext cx="7225770" cy="4326651"/>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3:2</a:t>
            </a:r>
          </a:p>
        </p:txBody>
      </p:sp>
    </p:spTree>
    <p:extLst>
      <p:ext uri="{BB962C8B-B14F-4D97-AF65-F5344CB8AC3E}">
        <p14:creationId xmlns:p14="http://schemas.microsoft.com/office/powerpoint/2010/main" val="1523362455"/>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3:3</a:t>
            </a:r>
          </a:p>
        </p:txBody>
      </p:sp>
      <p:pic>
        <p:nvPicPr>
          <p:cNvPr id="4" name="Picture 3">
            <a:extLst>
              <a:ext uri="{FF2B5EF4-FFF2-40B4-BE49-F238E27FC236}">
                <a16:creationId xmlns:a16="http://schemas.microsoft.com/office/drawing/2014/main" id="{7FA99956-BED7-4750-AB5D-89AD05962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553" y="2059206"/>
            <a:ext cx="4430897" cy="2739591"/>
          </a:xfrm>
          <a:prstGeom prst="rect">
            <a:avLst/>
          </a:prstGeom>
        </p:spPr>
      </p:pic>
    </p:spTree>
    <p:extLst>
      <p:ext uri="{BB962C8B-B14F-4D97-AF65-F5344CB8AC3E}">
        <p14:creationId xmlns:p14="http://schemas.microsoft.com/office/powerpoint/2010/main" val="1701352125"/>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3:3</a:t>
            </a:r>
          </a:p>
        </p:txBody>
      </p:sp>
      <p:pic>
        <p:nvPicPr>
          <p:cNvPr id="4" name="Picture 3">
            <a:extLst>
              <a:ext uri="{FF2B5EF4-FFF2-40B4-BE49-F238E27FC236}">
                <a16:creationId xmlns:a16="http://schemas.microsoft.com/office/drawing/2014/main" id="{09D4D03A-BE92-4BC7-8AD1-631A4DB0E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098" y="2087644"/>
            <a:ext cx="3408382" cy="2701767"/>
          </a:xfrm>
          <a:prstGeom prst="rect">
            <a:avLst/>
          </a:prstGeom>
        </p:spPr>
      </p:pic>
      <p:sp>
        <p:nvSpPr>
          <p:cNvPr id="9" name="Oval 8">
            <a:extLst>
              <a:ext uri="{FF2B5EF4-FFF2-40B4-BE49-F238E27FC236}">
                <a16:creationId xmlns:a16="http://schemas.microsoft.com/office/drawing/2014/main" id="{CFB749D0-1B56-431E-9045-D3135EB63FA3}"/>
              </a:ext>
            </a:extLst>
          </p:cNvPr>
          <p:cNvSpPr/>
          <p:nvPr/>
        </p:nvSpPr>
        <p:spPr bwMode="auto">
          <a:xfrm>
            <a:off x="1585914" y="1628776"/>
            <a:ext cx="4476750" cy="3619500"/>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Oval 9">
            <a:extLst>
              <a:ext uri="{FF2B5EF4-FFF2-40B4-BE49-F238E27FC236}">
                <a16:creationId xmlns:a16="http://schemas.microsoft.com/office/drawing/2014/main" id="{7FCF159F-BDF7-45CA-89A0-019F2DCFC0E8}"/>
              </a:ext>
            </a:extLst>
          </p:cNvPr>
          <p:cNvSpPr/>
          <p:nvPr/>
        </p:nvSpPr>
        <p:spPr bwMode="auto">
          <a:xfrm>
            <a:off x="6310315" y="2000252"/>
            <a:ext cx="4038599" cy="3028949"/>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a:extLst>
              <a:ext uri="{FF2B5EF4-FFF2-40B4-BE49-F238E27FC236}">
                <a16:creationId xmlns:a16="http://schemas.microsoft.com/office/drawing/2014/main" id="{ED7E0B70-1F2A-4186-A945-D6AF7CA09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230" y="2493887"/>
            <a:ext cx="3428769" cy="2041676"/>
          </a:xfrm>
          <a:prstGeom prst="rect">
            <a:avLst/>
          </a:prstGeom>
        </p:spPr>
      </p:pic>
    </p:spTree>
    <p:extLst>
      <p:ext uri="{BB962C8B-B14F-4D97-AF65-F5344CB8AC3E}">
        <p14:creationId xmlns:p14="http://schemas.microsoft.com/office/powerpoint/2010/main" val="38921592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10</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5851166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identify a part of a whole group</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39629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 Introducing ‘whole’ and ‘parts’: part-part-whole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0169820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3:5-3:6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sz="quarter" idx="12"/>
          </p:nvPr>
        </p:nvPicPr>
        <p:blipFill>
          <a:blip r:embed="rId5" cstate="hqprint">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312028615"/>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3:5</a:t>
            </a:r>
          </a:p>
        </p:txBody>
      </p:sp>
      <p:pic>
        <p:nvPicPr>
          <p:cNvPr id="6" name="Picture 5">
            <a:extLst>
              <a:ext uri="{FF2B5EF4-FFF2-40B4-BE49-F238E27FC236}">
                <a16:creationId xmlns:a16="http://schemas.microsoft.com/office/drawing/2014/main" id="{779CF988-6DEA-4396-BC7E-162F5B626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759" y="2688387"/>
            <a:ext cx="5700485" cy="1481229"/>
          </a:xfrm>
          <a:prstGeom prst="rect">
            <a:avLst/>
          </a:prstGeom>
        </p:spPr>
      </p:pic>
      <p:sp>
        <p:nvSpPr>
          <p:cNvPr id="7" name="Oval 6">
            <a:extLst>
              <a:ext uri="{FF2B5EF4-FFF2-40B4-BE49-F238E27FC236}">
                <a16:creationId xmlns:a16="http://schemas.microsoft.com/office/drawing/2014/main" id="{7C730D7B-3576-44ED-9D84-708ED1C9C22C}"/>
              </a:ext>
            </a:extLst>
          </p:cNvPr>
          <p:cNvSpPr/>
          <p:nvPr/>
        </p:nvSpPr>
        <p:spPr bwMode="auto">
          <a:xfrm>
            <a:off x="4375150" y="2020157"/>
            <a:ext cx="5016994" cy="2843088"/>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43472748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3:5</a:t>
            </a:r>
          </a:p>
        </p:txBody>
      </p:sp>
      <p:pic>
        <p:nvPicPr>
          <p:cNvPr id="4" name="Picture 3">
            <a:extLst>
              <a:ext uri="{FF2B5EF4-FFF2-40B4-BE49-F238E27FC236}">
                <a16:creationId xmlns:a16="http://schemas.microsoft.com/office/drawing/2014/main" id="{3FFEE7A0-E337-417D-8DE3-A1329701A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2452625"/>
            <a:ext cx="6135088" cy="1952753"/>
          </a:xfrm>
          <a:prstGeom prst="rect">
            <a:avLst/>
          </a:prstGeom>
        </p:spPr>
      </p:pic>
    </p:spTree>
    <p:extLst>
      <p:ext uri="{BB962C8B-B14F-4D97-AF65-F5344CB8AC3E}">
        <p14:creationId xmlns:p14="http://schemas.microsoft.com/office/powerpoint/2010/main" val="345858946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3:6</a:t>
            </a:r>
          </a:p>
        </p:txBody>
      </p:sp>
      <p:pic>
        <p:nvPicPr>
          <p:cNvPr id="14" name="Picture 13">
            <a:extLst>
              <a:ext uri="{FF2B5EF4-FFF2-40B4-BE49-F238E27FC236}">
                <a16:creationId xmlns:a16="http://schemas.microsoft.com/office/drawing/2014/main" id="{567EB033-1F43-479B-BEB2-35AED4264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184" y="3032985"/>
            <a:ext cx="2775932" cy="2880166"/>
          </a:xfrm>
          <a:prstGeom prst="rect">
            <a:avLst/>
          </a:prstGeom>
        </p:spPr>
      </p:pic>
      <p:pic>
        <p:nvPicPr>
          <p:cNvPr id="15" name="Picture 14">
            <a:extLst>
              <a:ext uri="{FF2B5EF4-FFF2-40B4-BE49-F238E27FC236}">
                <a16:creationId xmlns:a16="http://schemas.microsoft.com/office/drawing/2014/main" id="{CA9B0070-54F7-47EF-A51D-52D85A2D6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884" y="3032985"/>
            <a:ext cx="2775932" cy="2880166"/>
          </a:xfrm>
          <a:prstGeom prst="rect">
            <a:avLst/>
          </a:prstGeom>
        </p:spPr>
      </p:pic>
      <p:pic>
        <p:nvPicPr>
          <p:cNvPr id="13" name="Picture 12">
            <a:extLst>
              <a:ext uri="{FF2B5EF4-FFF2-40B4-BE49-F238E27FC236}">
                <a16:creationId xmlns:a16="http://schemas.microsoft.com/office/drawing/2014/main" id="{DF7CD72E-E8E0-47A6-A3B4-A53F876258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3893" y="1548873"/>
            <a:ext cx="484517" cy="595899"/>
          </a:xfrm>
          <a:prstGeom prst="rect">
            <a:avLst/>
          </a:prstGeom>
        </p:spPr>
      </p:pic>
      <p:pic>
        <p:nvPicPr>
          <p:cNvPr id="16" name="Picture 15">
            <a:extLst>
              <a:ext uri="{FF2B5EF4-FFF2-40B4-BE49-F238E27FC236}">
                <a16:creationId xmlns:a16="http://schemas.microsoft.com/office/drawing/2014/main" id="{F871D0C1-DA41-449C-81A5-0781113A39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3593" y="1548873"/>
            <a:ext cx="484517" cy="595899"/>
          </a:xfrm>
          <a:prstGeom prst="rect">
            <a:avLst/>
          </a:prstGeom>
        </p:spPr>
      </p:pic>
      <p:pic>
        <p:nvPicPr>
          <p:cNvPr id="17" name="Picture 16">
            <a:extLst>
              <a:ext uri="{FF2B5EF4-FFF2-40B4-BE49-F238E27FC236}">
                <a16:creationId xmlns:a16="http://schemas.microsoft.com/office/drawing/2014/main" id="{EFF090BC-35CD-4BA9-BF0A-1A347FBCAC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4193" y="1548873"/>
            <a:ext cx="484517" cy="595899"/>
          </a:xfrm>
          <a:prstGeom prst="rect">
            <a:avLst/>
          </a:prstGeom>
        </p:spPr>
      </p:pic>
      <p:pic>
        <p:nvPicPr>
          <p:cNvPr id="18" name="Picture 17">
            <a:extLst>
              <a:ext uri="{FF2B5EF4-FFF2-40B4-BE49-F238E27FC236}">
                <a16:creationId xmlns:a16="http://schemas.microsoft.com/office/drawing/2014/main" id="{CC11F160-257C-412E-B6C0-CA20A07B7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292" y="1548873"/>
            <a:ext cx="484517" cy="595899"/>
          </a:xfrm>
          <a:prstGeom prst="rect">
            <a:avLst/>
          </a:prstGeom>
        </p:spPr>
      </p:pic>
    </p:spTree>
    <p:extLst>
      <p:ext uri="{BB962C8B-B14F-4D97-AF65-F5344CB8AC3E}">
        <p14:creationId xmlns:p14="http://schemas.microsoft.com/office/powerpoint/2010/main" val="122480847"/>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383 -2.96296E-6 L -0.07786 0.3831 " pathEditMode="relative" rAng="0" ptsTypes="AA">
                                      <p:cBhvr>
                                        <p:cTn id="6" dur="2000" fill="hold"/>
                                        <p:tgtEl>
                                          <p:spTgt spid="17"/>
                                        </p:tgtEl>
                                        <p:attrNameLst>
                                          <p:attrName>ppt_x</p:attrName>
                                          <p:attrName>ppt_y</p:attrName>
                                        </p:attrNameLst>
                                      </p:cBhvr>
                                      <p:rCtr x="-5091" y="19144"/>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04284 -2.96296E-6 L 0.12175 0.38357 " pathEditMode="relative" rAng="0" ptsTypes="AA">
                                      <p:cBhvr>
                                        <p:cTn id="9" dur="2000" fill="hold"/>
                                        <p:tgtEl>
                                          <p:spTgt spid="13"/>
                                        </p:tgtEl>
                                        <p:attrNameLst>
                                          <p:attrName>ppt_x</p:attrName>
                                          <p:attrName>ppt_y</p:attrName>
                                        </p:attrNameLst>
                                      </p:cBhvr>
                                      <p:rCtr x="8229" y="19167"/>
                                    </p:animMotion>
                                  </p:childTnLst>
                                </p:cTn>
                              </p:par>
                              <p:par>
                                <p:cTn id="10" presetID="42" presetClass="path" presetSubtype="0" accel="50000" decel="50000" fill="hold" nodeType="withEffect">
                                  <p:stCondLst>
                                    <p:cond delay="0"/>
                                  </p:stCondLst>
                                  <p:childTnLst>
                                    <p:animMotion origin="layout" path="M -0.04466 -2.96296E-6 L 0.12812 0.38334 " pathEditMode="relative" rAng="0" ptsTypes="AA">
                                      <p:cBhvr>
                                        <p:cTn id="11" dur="2000" fill="hold"/>
                                        <p:tgtEl>
                                          <p:spTgt spid="16"/>
                                        </p:tgtEl>
                                        <p:attrNameLst>
                                          <p:attrName>ppt_x</p:attrName>
                                          <p:attrName>ppt_y</p:attrName>
                                        </p:attrNameLst>
                                      </p:cBhvr>
                                      <p:rCtr x="8633" y="19167"/>
                                    </p:animMotion>
                                  </p:childTnLst>
                                </p:cTn>
                              </p:par>
                              <p:par>
                                <p:cTn id="12" presetID="42" presetClass="path" presetSubtype="0" accel="50000" decel="50000" fill="hold" nodeType="withEffect">
                                  <p:stCondLst>
                                    <p:cond delay="0"/>
                                  </p:stCondLst>
                                  <p:childTnLst>
                                    <p:animMotion origin="layout" path="M -0.04388 -2.96296E-6 L 0.13854 0.38334 " pathEditMode="relative" rAng="0" ptsTypes="AA">
                                      <p:cBhvr>
                                        <p:cTn id="13" dur="2000" fill="hold"/>
                                        <p:tgtEl>
                                          <p:spTgt spid="18"/>
                                        </p:tgtEl>
                                        <p:attrNameLst>
                                          <p:attrName>ppt_x</p:attrName>
                                          <p:attrName>ppt_y</p:attrName>
                                        </p:attrNameLst>
                                      </p:cBhvr>
                                      <p:rCtr x="9115" y="19167"/>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2.5E-6 -2.96296E-6 L -0.10191 0.3831 " pathEditMode="relative" rAng="0" ptsTypes="AA">
                                      <p:cBhvr>
                                        <p:cTn id="17" dur="2000" spd="-100000" fill="hold"/>
                                        <p:tgtEl>
                                          <p:spTgt spid="17"/>
                                        </p:tgtEl>
                                        <p:attrNameLst>
                                          <p:attrName>ppt_x</p:attrName>
                                          <p:attrName>ppt_y</p:attrName>
                                        </p:attrNameLst>
                                      </p:cBhvr>
                                      <p:rCtr x="-5104" y="19144"/>
                                    </p:animMotion>
                                  </p:childTnLst>
                                </p:cTn>
                              </p:par>
                            </p:childTnLst>
                          </p:cTn>
                        </p:par>
                        <p:par>
                          <p:cTn id="18" fill="hold">
                            <p:stCondLst>
                              <p:cond delay="2000"/>
                            </p:stCondLst>
                            <p:childTnLst>
                              <p:par>
                                <p:cTn id="19" presetID="42" presetClass="path" presetSubtype="0" accel="50000" decel="50000" fill="hold" nodeType="afterEffect">
                                  <p:stCondLst>
                                    <p:cond delay="0"/>
                                  </p:stCondLst>
                                  <p:childTnLst>
                                    <p:animMotion origin="layout" path="M -0.03437 -2.96296E-6 L 0.1293 0.3831 " pathEditMode="relative" rAng="0" ptsTypes="AA">
                                      <p:cBhvr>
                                        <p:cTn id="20" dur="2000" spd="-100000" fill="hold"/>
                                        <p:tgtEl>
                                          <p:spTgt spid="13"/>
                                        </p:tgtEl>
                                        <p:attrNameLst>
                                          <p:attrName>ppt_x</p:attrName>
                                          <p:attrName>ppt_y</p:attrName>
                                        </p:attrNameLst>
                                      </p:cBhvr>
                                      <p:rCtr x="8177" y="19144"/>
                                    </p:animMotion>
                                  </p:childTnLst>
                                </p:cTn>
                              </p:par>
                              <p:par>
                                <p:cTn id="21" presetID="42" presetClass="path" presetSubtype="0" accel="50000" decel="50000" fill="hold" nodeType="withEffect">
                                  <p:stCondLst>
                                    <p:cond delay="0"/>
                                  </p:stCondLst>
                                  <p:childTnLst>
                                    <p:animMotion origin="layout" path="M 1.11111E-6 -2.96296E-6 L 0.17326 0.3831 " pathEditMode="relative" rAng="0" ptsTypes="AA">
                                      <p:cBhvr>
                                        <p:cTn id="22" dur="2000" spd="-100000" fill="hold"/>
                                        <p:tgtEl>
                                          <p:spTgt spid="16"/>
                                        </p:tgtEl>
                                        <p:attrNameLst>
                                          <p:attrName>ppt_x</p:attrName>
                                          <p:attrName>ppt_y</p:attrName>
                                        </p:attrNameLst>
                                      </p:cBhvr>
                                      <p:rCtr x="8663" y="19144"/>
                                    </p:animMotion>
                                  </p:childTnLst>
                                </p:cTn>
                              </p:par>
                              <p:par>
                                <p:cTn id="23" presetID="42" presetClass="path" presetSubtype="0" accel="50000" decel="50000" fill="hold" nodeType="withEffect">
                                  <p:stCondLst>
                                    <p:cond delay="0"/>
                                  </p:stCondLst>
                                  <p:childTnLst>
                                    <p:animMotion origin="layout" path="M -3.88889E-6 -2.96296E-6 L 0.18247 0.3831 " pathEditMode="relative" rAng="0" ptsTypes="AA">
                                      <p:cBhvr>
                                        <p:cTn id="24" dur="2000" spd="-100000" fill="hold"/>
                                        <p:tgtEl>
                                          <p:spTgt spid="18"/>
                                        </p:tgtEl>
                                        <p:attrNameLst>
                                          <p:attrName>ppt_x</p:attrName>
                                          <p:attrName>ppt_y</p:attrName>
                                        </p:attrNameLst>
                                      </p:cBhvr>
                                      <p:rCtr x="9115" y="19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67EB033-1F43-479B-BEB2-35AED4264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184" y="3032985"/>
            <a:ext cx="2775932" cy="2880166"/>
          </a:xfrm>
          <a:prstGeom prst="rect">
            <a:avLst/>
          </a:prstGeom>
        </p:spPr>
      </p:pic>
      <p:pic>
        <p:nvPicPr>
          <p:cNvPr id="15" name="Picture 14">
            <a:extLst>
              <a:ext uri="{FF2B5EF4-FFF2-40B4-BE49-F238E27FC236}">
                <a16:creationId xmlns:a16="http://schemas.microsoft.com/office/drawing/2014/main" id="{CA9B0070-54F7-47EF-A51D-52D85A2D6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884" y="3032985"/>
            <a:ext cx="2775932" cy="2880166"/>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3:6</a:t>
            </a:r>
          </a:p>
        </p:txBody>
      </p:sp>
      <p:pic>
        <p:nvPicPr>
          <p:cNvPr id="13" name="Picture 12">
            <a:extLst>
              <a:ext uri="{FF2B5EF4-FFF2-40B4-BE49-F238E27FC236}">
                <a16:creationId xmlns:a16="http://schemas.microsoft.com/office/drawing/2014/main" id="{DF7CD72E-E8E0-47A6-A3B4-A53F87625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893" y="1548873"/>
            <a:ext cx="484517" cy="595899"/>
          </a:xfrm>
          <a:prstGeom prst="rect">
            <a:avLst/>
          </a:prstGeom>
        </p:spPr>
      </p:pic>
      <p:pic>
        <p:nvPicPr>
          <p:cNvPr id="16" name="Picture 15">
            <a:extLst>
              <a:ext uri="{FF2B5EF4-FFF2-40B4-BE49-F238E27FC236}">
                <a16:creationId xmlns:a16="http://schemas.microsoft.com/office/drawing/2014/main" id="{F871D0C1-DA41-449C-81A5-0781113A3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3593" y="1548873"/>
            <a:ext cx="484517" cy="595899"/>
          </a:xfrm>
          <a:prstGeom prst="rect">
            <a:avLst/>
          </a:prstGeom>
        </p:spPr>
      </p:pic>
      <p:pic>
        <p:nvPicPr>
          <p:cNvPr id="17" name="Picture 16">
            <a:extLst>
              <a:ext uri="{FF2B5EF4-FFF2-40B4-BE49-F238E27FC236}">
                <a16:creationId xmlns:a16="http://schemas.microsoft.com/office/drawing/2014/main" id="{EFF090BC-35CD-4BA9-BF0A-1A347FBCA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4193" y="1548873"/>
            <a:ext cx="484517" cy="595899"/>
          </a:xfrm>
          <a:prstGeom prst="rect">
            <a:avLst/>
          </a:prstGeom>
        </p:spPr>
      </p:pic>
      <p:pic>
        <p:nvPicPr>
          <p:cNvPr id="18" name="Picture 17">
            <a:extLst>
              <a:ext uri="{FF2B5EF4-FFF2-40B4-BE49-F238E27FC236}">
                <a16:creationId xmlns:a16="http://schemas.microsoft.com/office/drawing/2014/main" id="{CC11F160-257C-412E-B6C0-CA20A07B74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292" y="1548873"/>
            <a:ext cx="484517" cy="595899"/>
          </a:xfrm>
          <a:prstGeom prst="rect">
            <a:avLst/>
          </a:prstGeom>
        </p:spPr>
      </p:pic>
    </p:spTree>
    <p:extLst>
      <p:ext uri="{BB962C8B-B14F-4D97-AF65-F5344CB8AC3E}">
        <p14:creationId xmlns:p14="http://schemas.microsoft.com/office/powerpoint/2010/main" val="115582238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388 -2.96296E-6 L -0.1237 0.38334 " pathEditMode="relative" rAng="0" ptsTypes="AA">
                                      <p:cBhvr>
                                        <p:cTn id="6" dur="2000" fill="hold"/>
                                        <p:tgtEl>
                                          <p:spTgt spid="17"/>
                                        </p:tgtEl>
                                        <p:attrNameLst>
                                          <p:attrName>ppt_x</p:attrName>
                                          <p:attrName>ppt_y</p:attrName>
                                        </p:attrNameLst>
                                      </p:cBhvr>
                                      <p:rCtr x="-8125" y="19167"/>
                                    </p:animMotion>
                                  </p:childTnLst>
                                </p:cTn>
                              </p:par>
                              <p:par>
                                <p:cTn id="7" presetID="42" presetClass="path" presetSubtype="0" accel="50000" decel="50000" fill="hold" nodeType="withEffect">
                                  <p:stCondLst>
                                    <p:cond delay="0"/>
                                  </p:stCondLst>
                                  <p:childTnLst>
                                    <p:animMotion origin="layout" path="M 0.03958 -2.96296E-6 L -0.08268 0.3831 " pathEditMode="relative" rAng="0" ptsTypes="AA">
                                      <p:cBhvr>
                                        <p:cTn id="8" dur="2000" fill="hold"/>
                                        <p:tgtEl>
                                          <p:spTgt spid="13"/>
                                        </p:tgtEl>
                                        <p:attrNameLst>
                                          <p:attrName>ppt_x</p:attrName>
                                          <p:attrName>ppt_y</p:attrName>
                                        </p:attrNameLst>
                                      </p:cBhvr>
                                      <p:rCtr x="-6120" y="19144"/>
                                    </p:animMotion>
                                  </p:childTnLst>
                                </p:cTn>
                              </p:par>
                            </p:childTnLst>
                          </p:cTn>
                        </p:par>
                        <p:par>
                          <p:cTn id="9" fill="hold">
                            <p:stCondLst>
                              <p:cond delay="2000"/>
                            </p:stCondLst>
                            <p:childTnLst>
                              <p:par>
                                <p:cTn id="10" presetID="42" presetClass="path" presetSubtype="0" accel="50000" decel="50000" fill="hold" nodeType="afterEffect">
                                  <p:stCondLst>
                                    <p:cond delay="0"/>
                                  </p:stCondLst>
                                  <p:childTnLst>
                                    <p:animMotion origin="layout" path="M -0.03294 -2.96296E-6 L 0.08581 0.3831 " pathEditMode="relative" rAng="0" ptsTypes="AA">
                                      <p:cBhvr>
                                        <p:cTn id="11" dur="2000" fill="hold"/>
                                        <p:tgtEl>
                                          <p:spTgt spid="16"/>
                                        </p:tgtEl>
                                        <p:attrNameLst>
                                          <p:attrName>ppt_x</p:attrName>
                                          <p:attrName>ppt_y</p:attrName>
                                        </p:attrNameLst>
                                      </p:cBhvr>
                                      <p:rCtr x="5937" y="19144"/>
                                    </p:animMotion>
                                  </p:childTnLst>
                                </p:cTn>
                              </p:par>
                              <p:par>
                                <p:cTn id="12" presetID="42" presetClass="path" presetSubtype="0" accel="50000" decel="50000" fill="hold" nodeType="withEffect">
                                  <p:stCondLst>
                                    <p:cond delay="0"/>
                                  </p:stCondLst>
                                  <p:childTnLst>
                                    <p:animMotion origin="layout" path="M -0.03477 -2.96296E-6 L 0.12474 0.3831 " pathEditMode="relative" rAng="0" ptsTypes="AA">
                                      <p:cBhvr>
                                        <p:cTn id="13" dur="2000" fill="hold"/>
                                        <p:tgtEl>
                                          <p:spTgt spid="18"/>
                                        </p:tgtEl>
                                        <p:attrNameLst>
                                          <p:attrName>ppt_x</p:attrName>
                                          <p:attrName>ppt_y</p:attrName>
                                        </p:attrNameLst>
                                      </p:cBhvr>
                                      <p:rCtr x="7969" y="19144"/>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0.04271 -2.96296E-6 L -0.12018 0.38334 " pathEditMode="relative" rAng="0" ptsTypes="AA">
                                      <p:cBhvr>
                                        <p:cTn id="17" dur="2000" spd="-100000" fill="hold"/>
                                        <p:tgtEl>
                                          <p:spTgt spid="17"/>
                                        </p:tgtEl>
                                        <p:attrNameLst>
                                          <p:attrName>ppt_x</p:attrName>
                                          <p:attrName>ppt_y</p:attrName>
                                        </p:attrNameLst>
                                      </p:cBhvr>
                                      <p:rCtr x="-8151" y="19167"/>
                                    </p:animMotion>
                                  </p:childTnLst>
                                </p:cTn>
                              </p:par>
                              <p:par>
                                <p:cTn id="18" presetID="42" presetClass="path" presetSubtype="0" accel="50000" decel="50000" fill="hold" nodeType="withEffect">
                                  <p:stCondLst>
                                    <p:cond delay="0"/>
                                  </p:stCondLst>
                                  <p:childTnLst>
                                    <p:animMotion origin="layout" path="M 0.03997 -2.96296E-6 L -0.08151 0.38334 " pathEditMode="relative" rAng="0" ptsTypes="AA">
                                      <p:cBhvr>
                                        <p:cTn id="19" dur="2000" spd="-100000" fill="hold"/>
                                        <p:tgtEl>
                                          <p:spTgt spid="13"/>
                                        </p:tgtEl>
                                        <p:attrNameLst>
                                          <p:attrName>ppt_x</p:attrName>
                                          <p:attrName>ppt_y</p:attrName>
                                        </p:attrNameLst>
                                      </p:cBhvr>
                                      <p:rCtr x="-6081" y="19167"/>
                                    </p:animMotion>
                                  </p:childTnLst>
                                </p:cTn>
                              </p:par>
                            </p:childTnLst>
                          </p:cTn>
                        </p:par>
                        <p:par>
                          <p:cTn id="20" fill="hold">
                            <p:stCondLst>
                              <p:cond delay="2000"/>
                            </p:stCondLst>
                            <p:childTnLst>
                              <p:par>
                                <p:cTn id="21" presetID="42" presetClass="path" presetSubtype="0" accel="50000" decel="50000" fill="hold" nodeType="afterEffect">
                                  <p:stCondLst>
                                    <p:cond delay="0"/>
                                  </p:stCondLst>
                                  <p:childTnLst>
                                    <p:animMotion origin="layout" path="M -0.03021 -2.96296E-6 L 0.08867 0.38287 " pathEditMode="relative" rAng="0" ptsTypes="AA">
                                      <p:cBhvr>
                                        <p:cTn id="22" dur="2000" spd="-100000" fill="hold"/>
                                        <p:tgtEl>
                                          <p:spTgt spid="16"/>
                                        </p:tgtEl>
                                        <p:attrNameLst>
                                          <p:attrName>ppt_x</p:attrName>
                                          <p:attrName>ppt_y</p:attrName>
                                        </p:attrNameLst>
                                      </p:cBhvr>
                                      <p:rCtr x="5937" y="19144"/>
                                    </p:animMotion>
                                  </p:childTnLst>
                                </p:cTn>
                              </p:par>
                              <p:par>
                                <p:cTn id="23" presetID="42" presetClass="path" presetSubtype="0" accel="50000" decel="50000" fill="hold" nodeType="withEffect">
                                  <p:stCondLst>
                                    <p:cond delay="0"/>
                                  </p:stCondLst>
                                  <p:childTnLst>
                                    <p:animMotion origin="layout" path="M -0.03112 -2.96296E-6 L 0.12864 0.38334 " pathEditMode="relative" rAng="0" ptsTypes="AA">
                                      <p:cBhvr>
                                        <p:cTn id="24" dur="2000" spd="-100000" fill="hold"/>
                                        <p:tgtEl>
                                          <p:spTgt spid="18"/>
                                        </p:tgtEl>
                                        <p:attrNameLst>
                                          <p:attrName>ppt_x</p:attrName>
                                          <p:attrName>ppt_y</p:attrName>
                                        </p:attrNameLst>
                                      </p:cBhvr>
                                      <p:rCtr x="7982" y="1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F77007-FE95-473A-BB73-EB16BE76E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884" y="3032985"/>
            <a:ext cx="2775932" cy="2880166"/>
          </a:xfrm>
          <a:prstGeom prst="rect">
            <a:avLst/>
          </a:prstGeom>
        </p:spPr>
      </p:pic>
      <p:sp>
        <p:nvSpPr>
          <p:cNvPr id="2" name="Text Placeholder 1"/>
          <p:cNvSpPr>
            <a:spLocks noGrp="1"/>
          </p:cNvSpPr>
          <p:nvPr>
            <p:ph type="body" sz="quarter" idx="11"/>
          </p:nvPr>
        </p:nvSpPr>
        <p:spPr/>
        <p:txBody>
          <a:bodyPr/>
          <a:lstStyle/>
          <a:p>
            <a:r>
              <a:rPr lang="en-GB" dirty="0"/>
              <a:t>1.2 Part–part–whole</a:t>
            </a:r>
            <a:r>
              <a:rPr lang="en-US" dirty="0"/>
              <a:t> – step 3:6</a:t>
            </a:r>
          </a:p>
        </p:txBody>
      </p:sp>
      <p:pic>
        <p:nvPicPr>
          <p:cNvPr id="14" name="Picture 13">
            <a:extLst>
              <a:ext uri="{FF2B5EF4-FFF2-40B4-BE49-F238E27FC236}">
                <a16:creationId xmlns:a16="http://schemas.microsoft.com/office/drawing/2014/main" id="{567EB033-1F43-479B-BEB2-35AED4264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184" y="3032985"/>
            <a:ext cx="2775932" cy="2880166"/>
          </a:xfrm>
          <a:prstGeom prst="rect">
            <a:avLst/>
          </a:prstGeom>
        </p:spPr>
      </p:pic>
      <p:pic>
        <p:nvPicPr>
          <p:cNvPr id="13" name="Picture 12">
            <a:extLst>
              <a:ext uri="{FF2B5EF4-FFF2-40B4-BE49-F238E27FC236}">
                <a16:creationId xmlns:a16="http://schemas.microsoft.com/office/drawing/2014/main" id="{DF7CD72E-E8E0-47A6-A3B4-A53F876258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3893" y="1548873"/>
            <a:ext cx="484517" cy="595899"/>
          </a:xfrm>
          <a:prstGeom prst="rect">
            <a:avLst/>
          </a:prstGeom>
        </p:spPr>
      </p:pic>
      <p:pic>
        <p:nvPicPr>
          <p:cNvPr id="16" name="Picture 15">
            <a:extLst>
              <a:ext uri="{FF2B5EF4-FFF2-40B4-BE49-F238E27FC236}">
                <a16:creationId xmlns:a16="http://schemas.microsoft.com/office/drawing/2014/main" id="{F871D0C1-DA41-449C-81A5-0781113A39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3593" y="1548873"/>
            <a:ext cx="484517" cy="595899"/>
          </a:xfrm>
          <a:prstGeom prst="rect">
            <a:avLst/>
          </a:prstGeom>
        </p:spPr>
      </p:pic>
      <p:pic>
        <p:nvPicPr>
          <p:cNvPr id="17" name="Picture 16">
            <a:extLst>
              <a:ext uri="{FF2B5EF4-FFF2-40B4-BE49-F238E27FC236}">
                <a16:creationId xmlns:a16="http://schemas.microsoft.com/office/drawing/2014/main" id="{EFF090BC-35CD-4BA9-BF0A-1A347FBCAC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4193" y="1548873"/>
            <a:ext cx="484517" cy="595899"/>
          </a:xfrm>
          <a:prstGeom prst="rect">
            <a:avLst/>
          </a:prstGeom>
        </p:spPr>
      </p:pic>
      <p:pic>
        <p:nvPicPr>
          <p:cNvPr id="18" name="Picture 17">
            <a:extLst>
              <a:ext uri="{FF2B5EF4-FFF2-40B4-BE49-F238E27FC236}">
                <a16:creationId xmlns:a16="http://schemas.microsoft.com/office/drawing/2014/main" id="{CC11F160-257C-412E-B6C0-CA20A07B74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292" y="1548873"/>
            <a:ext cx="484517" cy="595899"/>
          </a:xfrm>
          <a:prstGeom prst="rect">
            <a:avLst/>
          </a:prstGeom>
        </p:spPr>
      </p:pic>
    </p:spTree>
    <p:extLst>
      <p:ext uri="{BB962C8B-B14F-4D97-AF65-F5344CB8AC3E}">
        <p14:creationId xmlns:p14="http://schemas.microsoft.com/office/powerpoint/2010/main" val="79466355"/>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5339 -2.96296E-6 L -0.12461 0.38287 " pathEditMode="relative" rAng="0" ptsTypes="AA">
                                      <p:cBhvr>
                                        <p:cTn id="6" dur="2000" fill="hold"/>
                                        <p:tgtEl>
                                          <p:spTgt spid="17"/>
                                        </p:tgtEl>
                                        <p:attrNameLst>
                                          <p:attrName>ppt_x</p:attrName>
                                          <p:attrName>ppt_y</p:attrName>
                                        </p:attrNameLst>
                                      </p:cBhvr>
                                      <p:rCtr x="-8906" y="19144"/>
                                    </p:animMotion>
                                  </p:childTnLst>
                                </p:cTn>
                              </p:par>
                              <p:par>
                                <p:cTn id="7" presetID="42" presetClass="path" presetSubtype="0" accel="50000" decel="50000" fill="hold" nodeType="withEffect">
                                  <p:stCondLst>
                                    <p:cond delay="0"/>
                                  </p:stCondLst>
                                  <p:childTnLst>
                                    <p:animMotion origin="layout" path="M 0.0401 -2.96296E-6 L -0.12904 0.38334 " pathEditMode="relative" rAng="0" ptsTypes="AA">
                                      <p:cBhvr>
                                        <p:cTn id="8" dur="2000" fill="hold"/>
                                        <p:tgtEl>
                                          <p:spTgt spid="13"/>
                                        </p:tgtEl>
                                        <p:attrNameLst>
                                          <p:attrName>ppt_x</p:attrName>
                                          <p:attrName>ppt_y</p:attrName>
                                        </p:attrNameLst>
                                      </p:cBhvr>
                                      <p:rCtr x="-8464" y="19167"/>
                                    </p:animMotion>
                                  </p:childTnLst>
                                </p:cTn>
                              </p:par>
                              <p:par>
                                <p:cTn id="9" presetID="42" presetClass="path" presetSubtype="0" accel="50000" decel="50000" fill="hold" nodeType="withEffect">
                                  <p:stCondLst>
                                    <p:cond delay="0"/>
                                  </p:stCondLst>
                                  <p:childTnLst>
                                    <p:animMotion origin="layout" path="M 0.03008 -2.96296E-6 L -0.12982 0.38334 " pathEditMode="relative" rAng="0" ptsTypes="AA">
                                      <p:cBhvr>
                                        <p:cTn id="10" dur="2000" fill="hold"/>
                                        <p:tgtEl>
                                          <p:spTgt spid="16"/>
                                        </p:tgtEl>
                                        <p:attrNameLst>
                                          <p:attrName>ppt_x</p:attrName>
                                          <p:attrName>ppt_y</p:attrName>
                                        </p:attrNameLst>
                                      </p:cBhvr>
                                      <p:rCtr x="-7995" y="19167"/>
                                    </p:animMotion>
                                  </p:childTnLst>
                                </p:cTn>
                              </p:par>
                            </p:childTnLst>
                          </p:cTn>
                        </p:par>
                        <p:par>
                          <p:cTn id="11" fill="hold">
                            <p:stCondLst>
                              <p:cond delay="2000"/>
                            </p:stCondLst>
                            <p:childTnLst>
                              <p:par>
                                <p:cTn id="12" presetID="42" presetClass="path" presetSubtype="0" accel="50000" decel="50000" fill="hold" nodeType="afterEffect">
                                  <p:stCondLst>
                                    <p:cond delay="0"/>
                                  </p:stCondLst>
                                  <p:childTnLst>
                                    <p:animMotion origin="layout" path="M -0.02787 -2.96296E-6 L 0.07956 0.38287 " pathEditMode="relative" rAng="0" ptsTypes="AA">
                                      <p:cBhvr>
                                        <p:cTn id="13" dur="2000" fill="hold"/>
                                        <p:tgtEl>
                                          <p:spTgt spid="18"/>
                                        </p:tgtEl>
                                        <p:attrNameLst>
                                          <p:attrName>ppt_x</p:attrName>
                                          <p:attrName>ppt_y</p:attrName>
                                        </p:attrNameLst>
                                      </p:cBhvr>
                                      <p:rCtr x="5365" y="19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0EE400-6FD4-4D75-B60E-1507D96FB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966126"/>
            <a:ext cx="7066520" cy="90467"/>
          </a:xfrm>
          <a:prstGeom prst="rect">
            <a:avLst/>
          </a:prstGeom>
        </p:spPr>
      </p:pic>
      <p:pic>
        <p:nvPicPr>
          <p:cNvPr id="10" name="Picture 9">
            <a:extLst>
              <a:ext uri="{FF2B5EF4-FFF2-40B4-BE49-F238E27FC236}">
                <a16:creationId xmlns:a16="http://schemas.microsoft.com/office/drawing/2014/main" id="{2BE990A6-2602-4D14-9F31-C07893815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458" y="4006705"/>
            <a:ext cx="5377446" cy="82729"/>
          </a:xfrm>
          <a:prstGeom prst="rect">
            <a:avLst/>
          </a:prstGeom>
        </p:spPr>
      </p:pic>
      <p:sp>
        <p:nvSpPr>
          <p:cNvPr id="2" name="Text Placeholder 1"/>
          <p:cNvSpPr>
            <a:spLocks noGrp="1"/>
          </p:cNvSpPr>
          <p:nvPr>
            <p:ph type="body" sz="quarter" idx="11"/>
          </p:nvPr>
        </p:nvSpPr>
        <p:spPr/>
        <p:txBody>
          <a:bodyPr/>
          <a:lstStyle/>
          <a:p>
            <a:r>
              <a:rPr lang="en-US" dirty="0"/>
              <a:t>1.1 Comparisons of quantities and measures – step 1:2</a:t>
            </a:r>
          </a:p>
        </p:txBody>
      </p:sp>
      <p:pic>
        <p:nvPicPr>
          <p:cNvPr id="6" name="Picture 5">
            <a:extLst>
              <a:ext uri="{FF2B5EF4-FFF2-40B4-BE49-F238E27FC236}">
                <a16:creationId xmlns:a16="http://schemas.microsoft.com/office/drawing/2014/main" id="{B92F4516-919A-48AA-96EE-44E5F23805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8457" y="2624697"/>
            <a:ext cx="67297" cy="1809554"/>
          </a:xfrm>
          <a:prstGeom prst="rect">
            <a:avLst/>
          </a:prstGeom>
        </p:spPr>
      </p:pic>
      <p:pic>
        <p:nvPicPr>
          <p:cNvPr id="12" name="Picture 11">
            <a:extLst>
              <a:ext uri="{FF2B5EF4-FFF2-40B4-BE49-F238E27FC236}">
                <a16:creationId xmlns:a16="http://schemas.microsoft.com/office/drawing/2014/main" id="{C0979590-0518-4D9A-A492-6ACA5EF69D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8457" y="2426438"/>
            <a:ext cx="994507" cy="605677"/>
          </a:xfrm>
          <a:prstGeom prst="rect">
            <a:avLst/>
          </a:prstGeom>
        </p:spPr>
      </p:pic>
      <p:pic>
        <p:nvPicPr>
          <p:cNvPr id="14" name="Picture 13">
            <a:extLst>
              <a:ext uri="{FF2B5EF4-FFF2-40B4-BE49-F238E27FC236}">
                <a16:creationId xmlns:a16="http://schemas.microsoft.com/office/drawing/2014/main" id="{2E2EC480-1B52-4F8B-80DC-CE7BB11B42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8457" y="3475803"/>
            <a:ext cx="994507" cy="598199"/>
          </a:xfrm>
          <a:prstGeom prst="rect">
            <a:avLst/>
          </a:prstGeom>
        </p:spPr>
      </p:pic>
    </p:spTree>
    <p:extLst>
      <p:ext uri="{BB962C8B-B14F-4D97-AF65-F5344CB8AC3E}">
        <p14:creationId xmlns:p14="http://schemas.microsoft.com/office/powerpoint/2010/main" val="3051640756"/>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3.61111E-6 3.33333E-6 L 0.56233 3.33333E-6 " pathEditMode="fixed" rAng="0" ptsTypes="AA">
                                      <p:cBhvr>
                                        <p:cTn id="6" dur="3700" fill="hold"/>
                                        <p:tgtEl>
                                          <p:spTgt spid="12"/>
                                        </p:tgtEl>
                                        <p:attrNameLst>
                                          <p:attrName>ppt_x</p:attrName>
                                          <p:attrName>ppt_y</p:attrName>
                                        </p:attrNameLst>
                                      </p:cBhvr>
                                      <p:rCtr x="28108" y="0"/>
                                    </p:animMotion>
                                  </p:childTnLst>
                                </p:cTn>
                              </p:par>
                              <p:par>
                                <p:cTn id="7" presetID="63" presetClass="path" presetSubtype="0" fill="hold" nodeType="withEffect">
                                  <p:stCondLst>
                                    <p:cond delay="0"/>
                                  </p:stCondLst>
                                  <p:childTnLst>
                                    <p:animMotion origin="layout" path="M -3.61111E-6 -1.48148E-6 L 0.42639 -1.48148E-6 " pathEditMode="relative" rAng="0" ptsTypes="AA">
                                      <p:cBhvr>
                                        <p:cTn id="8" dur="2800" fill="hold"/>
                                        <p:tgtEl>
                                          <p:spTgt spid="14"/>
                                        </p:tgtEl>
                                        <p:attrNameLst>
                                          <p:attrName>ppt_x</p:attrName>
                                          <p:attrName>ppt_y</p:attrName>
                                        </p:attrNameLst>
                                      </p:cBhvr>
                                      <p:rCtr x="21319" y="0"/>
                                    </p:animMotion>
                                  </p:childTnLst>
                                </p:cTn>
                              </p:par>
                              <p:par>
                                <p:cTn id="9" presetID="2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7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2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3:6</a:t>
            </a:r>
          </a:p>
        </p:txBody>
      </p:sp>
      <p:pic>
        <p:nvPicPr>
          <p:cNvPr id="4" name="Picture 3">
            <a:extLst>
              <a:ext uri="{FF2B5EF4-FFF2-40B4-BE49-F238E27FC236}">
                <a16:creationId xmlns:a16="http://schemas.microsoft.com/office/drawing/2014/main" id="{24AD2FF2-A818-4E87-B63E-4D34CC500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09" y="1321622"/>
            <a:ext cx="3408382" cy="4214756"/>
          </a:xfrm>
          <a:prstGeom prst="rect">
            <a:avLst/>
          </a:prstGeom>
        </p:spPr>
      </p:pic>
    </p:spTree>
    <p:extLst>
      <p:ext uri="{BB962C8B-B14F-4D97-AF65-F5344CB8AC3E}">
        <p14:creationId xmlns:p14="http://schemas.microsoft.com/office/powerpoint/2010/main" val="243752047"/>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11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39134005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what a part-whole model is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242534"/>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 Introducing ‘whole’ and ‘parts’: part-part-whole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9188252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15-19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sz="quarter" idx="12"/>
          </p:nvPr>
        </p:nvPicPr>
        <p:blipFill>
          <a:blip r:embed="rId5" cstate="hqprint">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89711747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4:4</a:t>
            </a:r>
          </a:p>
        </p:txBody>
      </p:sp>
      <p:sp>
        <p:nvSpPr>
          <p:cNvPr id="12" name="Oval 11">
            <a:extLst>
              <a:ext uri="{FF2B5EF4-FFF2-40B4-BE49-F238E27FC236}">
                <a16:creationId xmlns:a16="http://schemas.microsoft.com/office/drawing/2014/main" id="{D179B6E3-64D0-469E-8B10-311894DD3925}"/>
              </a:ext>
            </a:extLst>
          </p:cNvPr>
          <p:cNvSpPr/>
          <p:nvPr/>
        </p:nvSpPr>
        <p:spPr bwMode="auto">
          <a:xfrm>
            <a:off x="5253039" y="1331929"/>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Oval 12">
            <a:extLst>
              <a:ext uri="{FF2B5EF4-FFF2-40B4-BE49-F238E27FC236}">
                <a16:creationId xmlns:a16="http://schemas.microsoft.com/office/drawing/2014/main" id="{9F85F3F4-8421-4730-8E73-1E2C16F08827}"/>
              </a:ext>
            </a:extLst>
          </p:cNvPr>
          <p:cNvSpPr/>
          <p:nvPr/>
        </p:nvSpPr>
        <p:spPr bwMode="auto">
          <a:xfrm>
            <a:off x="3824289" y="3741753"/>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Oval 13">
            <a:extLst>
              <a:ext uri="{FF2B5EF4-FFF2-40B4-BE49-F238E27FC236}">
                <a16:creationId xmlns:a16="http://schemas.microsoft.com/office/drawing/2014/main" id="{17EB9796-CB97-415D-8D08-B6884AF11FF6}"/>
              </a:ext>
            </a:extLst>
          </p:cNvPr>
          <p:cNvSpPr/>
          <p:nvPr/>
        </p:nvSpPr>
        <p:spPr bwMode="auto">
          <a:xfrm>
            <a:off x="6681789" y="3741753"/>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5" name="Straight Connector 14">
            <a:extLst>
              <a:ext uri="{FF2B5EF4-FFF2-40B4-BE49-F238E27FC236}">
                <a16:creationId xmlns:a16="http://schemas.microsoft.com/office/drawing/2014/main" id="{965E7564-BF23-42FA-BF35-D9ADA81EEC9D}"/>
              </a:ext>
            </a:extLst>
          </p:cNvPr>
          <p:cNvCxnSpPr>
            <a:cxnSpLocks/>
            <a:stCxn id="12" idx="3"/>
          </p:cNvCxnSpPr>
          <p:nvPr/>
        </p:nvCxnSpPr>
        <p:spPr bwMode="auto">
          <a:xfrm flipH="1">
            <a:off x="4839892" y="2770956"/>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17A035EC-2C67-4469-912F-6F24248F2AA3}"/>
              </a:ext>
            </a:extLst>
          </p:cNvPr>
          <p:cNvCxnSpPr>
            <a:cxnSpLocks/>
            <a:stCxn id="12" idx="5"/>
          </p:cNvCxnSpPr>
          <p:nvPr/>
        </p:nvCxnSpPr>
        <p:spPr bwMode="auto">
          <a:xfrm>
            <a:off x="6692065" y="2770956"/>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a:extLst>
              <a:ext uri="{FF2B5EF4-FFF2-40B4-BE49-F238E27FC236}">
                <a16:creationId xmlns:a16="http://schemas.microsoft.com/office/drawing/2014/main" id="{0D8169D6-BF00-43DD-AB65-B1B8A6E50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11" y="1515729"/>
            <a:ext cx="304225" cy="332487"/>
          </a:xfrm>
          <a:prstGeom prst="rect">
            <a:avLst/>
          </a:prstGeom>
        </p:spPr>
      </p:pic>
      <p:pic>
        <p:nvPicPr>
          <p:cNvPr id="19" name="Picture 18">
            <a:extLst>
              <a:ext uri="{FF2B5EF4-FFF2-40B4-BE49-F238E27FC236}">
                <a16:creationId xmlns:a16="http://schemas.microsoft.com/office/drawing/2014/main" id="{99F2D0AC-262A-4989-8A8A-096B08220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8754" y="2086099"/>
            <a:ext cx="304225" cy="332487"/>
          </a:xfrm>
          <a:prstGeom prst="rect">
            <a:avLst/>
          </a:prstGeom>
        </p:spPr>
      </p:pic>
      <p:pic>
        <p:nvPicPr>
          <p:cNvPr id="20" name="Picture 19">
            <a:extLst>
              <a:ext uri="{FF2B5EF4-FFF2-40B4-BE49-F238E27FC236}">
                <a16:creationId xmlns:a16="http://schemas.microsoft.com/office/drawing/2014/main" id="{BADA7630-B568-4171-9618-3CDF3FDDC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5822" y="1515729"/>
            <a:ext cx="304225" cy="332487"/>
          </a:xfrm>
          <a:prstGeom prst="rect">
            <a:avLst/>
          </a:prstGeom>
        </p:spPr>
      </p:pic>
      <p:pic>
        <p:nvPicPr>
          <p:cNvPr id="22" name="Picture 21">
            <a:extLst>
              <a:ext uri="{FF2B5EF4-FFF2-40B4-BE49-F238E27FC236}">
                <a16:creationId xmlns:a16="http://schemas.microsoft.com/office/drawing/2014/main" id="{6C8C45F3-BFAA-4DE6-BFC0-B1D96BA08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023" y="2086099"/>
            <a:ext cx="304225" cy="332487"/>
          </a:xfrm>
          <a:prstGeom prst="rect">
            <a:avLst/>
          </a:prstGeom>
        </p:spPr>
      </p:pic>
      <p:pic>
        <p:nvPicPr>
          <p:cNvPr id="23" name="Picture 22">
            <a:extLst>
              <a:ext uri="{FF2B5EF4-FFF2-40B4-BE49-F238E27FC236}">
                <a16:creationId xmlns:a16="http://schemas.microsoft.com/office/drawing/2014/main" id="{2568CF7C-9C75-45BB-8D4E-B2C9B5823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597" y="2501567"/>
            <a:ext cx="304225" cy="332487"/>
          </a:xfrm>
          <a:prstGeom prst="rect">
            <a:avLst/>
          </a:prstGeom>
        </p:spPr>
      </p:pic>
      <p:pic>
        <p:nvPicPr>
          <p:cNvPr id="25" name="Picture 24">
            <a:extLst>
              <a:ext uri="{FF2B5EF4-FFF2-40B4-BE49-F238E27FC236}">
                <a16:creationId xmlns:a16="http://schemas.microsoft.com/office/drawing/2014/main" id="{51826994-3A56-4999-B6EC-560BA91C5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11" y="1515729"/>
            <a:ext cx="304225" cy="332487"/>
          </a:xfrm>
          <a:prstGeom prst="rect">
            <a:avLst/>
          </a:prstGeom>
        </p:spPr>
      </p:pic>
      <p:pic>
        <p:nvPicPr>
          <p:cNvPr id="26" name="Picture 25">
            <a:extLst>
              <a:ext uri="{FF2B5EF4-FFF2-40B4-BE49-F238E27FC236}">
                <a16:creationId xmlns:a16="http://schemas.microsoft.com/office/drawing/2014/main" id="{5B824DF5-F7C5-430D-80A8-72211C0A6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8754" y="2086099"/>
            <a:ext cx="304225" cy="332487"/>
          </a:xfrm>
          <a:prstGeom prst="rect">
            <a:avLst/>
          </a:prstGeom>
        </p:spPr>
      </p:pic>
      <p:pic>
        <p:nvPicPr>
          <p:cNvPr id="29" name="Picture 28">
            <a:extLst>
              <a:ext uri="{FF2B5EF4-FFF2-40B4-BE49-F238E27FC236}">
                <a16:creationId xmlns:a16="http://schemas.microsoft.com/office/drawing/2014/main" id="{F1117F05-B221-4A22-B934-EA7C14189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5822" y="1515729"/>
            <a:ext cx="304225" cy="332487"/>
          </a:xfrm>
          <a:prstGeom prst="rect">
            <a:avLst/>
          </a:prstGeom>
        </p:spPr>
      </p:pic>
      <p:pic>
        <p:nvPicPr>
          <p:cNvPr id="31" name="Picture 30">
            <a:extLst>
              <a:ext uri="{FF2B5EF4-FFF2-40B4-BE49-F238E27FC236}">
                <a16:creationId xmlns:a16="http://schemas.microsoft.com/office/drawing/2014/main" id="{7C78C814-5286-4A75-93CA-23EAB8B9F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597" y="2501567"/>
            <a:ext cx="304225" cy="332487"/>
          </a:xfrm>
          <a:prstGeom prst="rect">
            <a:avLst/>
          </a:prstGeom>
        </p:spPr>
      </p:pic>
      <p:pic>
        <p:nvPicPr>
          <p:cNvPr id="32" name="Picture 31">
            <a:extLst>
              <a:ext uri="{FF2B5EF4-FFF2-40B4-BE49-F238E27FC236}">
                <a16:creationId xmlns:a16="http://schemas.microsoft.com/office/drawing/2014/main" id="{97F51D60-E485-40B4-8A8D-9EA7D0B8D6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023" y="2086099"/>
            <a:ext cx="304225" cy="332487"/>
          </a:xfrm>
          <a:prstGeom prst="rect">
            <a:avLst/>
          </a:prstGeom>
        </p:spPr>
      </p:pic>
    </p:spTree>
    <p:extLst>
      <p:ext uri="{BB962C8B-B14F-4D97-AF65-F5344CB8AC3E}">
        <p14:creationId xmlns:p14="http://schemas.microsoft.com/office/powerpoint/2010/main" val="318980156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4818 0.00393 L 0.16185 0.37662 " pathEditMode="relative" rAng="0" ptsTypes="AA">
                                      <p:cBhvr>
                                        <p:cTn id="6" dur="2000" fill="hold"/>
                                        <p:tgtEl>
                                          <p:spTgt spid="18"/>
                                        </p:tgtEl>
                                        <p:attrNameLst>
                                          <p:attrName>ppt_x</p:attrName>
                                          <p:attrName>ppt_y</p:attrName>
                                        </p:attrNameLst>
                                      </p:cBhvr>
                                      <p:rCtr x="5677" y="18634"/>
                                    </p:animMotion>
                                  </p:childTnLst>
                                </p:cTn>
                              </p:par>
                              <p:par>
                                <p:cTn id="7" presetID="42" presetClass="path" presetSubtype="0" accel="50000" decel="50000" fill="hold" nodeType="withEffect">
                                  <p:stCondLst>
                                    <p:cond delay="0"/>
                                  </p:stCondLst>
                                  <p:childTnLst>
                                    <p:animMotion origin="layout" path="M 2.08333E-7 2.22222E-6 L -0.05169 0.34028 " pathEditMode="relative" rAng="0" ptsTypes="AA">
                                      <p:cBhvr>
                                        <p:cTn id="8" dur="2000" fill="hold"/>
                                        <p:tgtEl>
                                          <p:spTgt spid="19"/>
                                        </p:tgtEl>
                                        <p:attrNameLst>
                                          <p:attrName>ppt_x</p:attrName>
                                          <p:attrName>ppt_y</p:attrName>
                                        </p:attrNameLst>
                                      </p:cBhvr>
                                      <p:rCtr x="-2656" y="17037"/>
                                    </p:animMotion>
                                  </p:childTnLst>
                                </p:cTn>
                              </p:par>
                              <p:par>
                                <p:cTn id="9" presetID="42" presetClass="path" presetSubtype="0" accel="50000" decel="50000" fill="hold" nodeType="withEffect">
                                  <p:stCondLst>
                                    <p:cond delay="0"/>
                                  </p:stCondLst>
                                  <p:childTnLst>
                                    <p:animMotion origin="layout" path="M -0.05573 0.00278 L -0.17513 0.42245 " pathEditMode="relative" rAng="0" ptsTypes="AA">
                                      <p:cBhvr>
                                        <p:cTn id="10" dur="2000" fill="hold"/>
                                        <p:tgtEl>
                                          <p:spTgt spid="20"/>
                                        </p:tgtEl>
                                        <p:attrNameLst>
                                          <p:attrName>ppt_x</p:attrName>
                                          <p:attrName>ppt_y</p:attrName>
                                        </p:attrNameLst>
                                      </p:cBhvr>
                                      <p:rCtr x="-5977" y="20972"/>
                                    </p:animMotion>
                                  </p:childTnLst>
                                </p:cTn>
                              </p:par>
                              <p:par>
                                <p:cTn id="11" presetID="42" presetClass="path" presetSubtype="0" accel="50000" decel="50000" fill="hold" nodeType="withEffect">
                                  <p:stCondLst>
                                    <p:cond delay="0"/>
                                  </p:stCondLst>
                                  <p:childTnLst>
                                    <p:animMotion origin="layout" path="M 3.54167E-6 -2.59259E-6 L 0.04479 0.29815 " pathEditMode="relative" rAng="0" ptsTypes="AA">
                                      <p:cBhvr>
                                        <p:cTn id="12" dur="2000" fill="hold"/>
                                        <p:tgtEl>
                                          <p:spTgt spid="22"/>
                                        </p:tgtEl>
                                        <p:attrNameLst>
                                          <p:attrName>ppt_x</p:attrName>
                                          <p:attrName>ppt_y</p:attrName>
                                        </p:attrNameLst>
                                      </p:cBhvr>
                                      <p:rCtr x="2422" y="14815"/>
                                    </p:animMotion>
                                  </p:childTnLst>
                                </p:cTn>
                              </p:par>
                              <p:par>
                                <p:cTn id="13" presetID="42" presetClass="path" presetSubtype="0" accel="50000" decel="50000" fill="hold" nodeType="withEffect">
                                  <p:stCondLst>
                                    <p:cond delay="0"/>
                                  </p:stCondLst>
                                  <p:childTnLst>
                                    <p:animMotion origin="layout" path="M -1.47994E-17 1.48148E-6 L 0.11302 0.32523 " pathEditMode="relative" rAng="0" ptsTypes="AA">
                                      <p:cBhvr>
                                        <p:cTn id="14" dur="2000" fill="hold"/>
                                        <p:tgtEl>
                                          <p:spTgt spid="23"/>
                                        </p:tgtEl>
                                        <p:attrNameLst>
                                          <p:attrName>ppt_x</p:attrName>
                                          <p:attrName>ppt_y</p:attrName>
                                        </p:attrNameLst>
                                      </p:cBhvr>
                                      <p:rCtr x="5638" y="1634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0.00026 1.11111E-6 L -0.12435 0.41713 " pathEditMode="relative" rAng="0" ptsTypes="AA">
                                      <p:cBhvr>
                                        <p:cTn id="28" dur="2000" spd="-100000" fill="hold"/>
                                        <p:tgtEl>
                                          <p:spTgt spid="25"/>
                                        </p:tgtEl>
                                        <p:attrNameLst>
                                          <p:attrName>ppt_x</p:attrName>
                                          <p:attrName>ppt_y</p:attrName>
                                        </p:attrNameLst>
                                      </p:cBhvr>
                                      <p:rCtr x="-6237" y="20856"/>
                                    </p:animMotion>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2.08333E-7 -4.44444E-6 L -0.05352 0.34028 " pathEditMode="relative" rAng="0" ptsTypes="AA">
                                      <p:cBhvr>
                                        <p:cTn id="32" dur="2000" spd="-100000" fill="hold"/>
                                        <p:tgtEl>
                                          <p:spTgt spid="26"/>
                                        </p:tgtEl>
                                        <p:attrNameLst>
                                          <p:attrName>ppt_x</p:attrName>
                                          <p:attrName>ppt_y</p:attrName>
                                        </p:attrNameLst>
                                      </p:cBhvr>
                                      <p:rCtr x="-2747" y="17153"/>
                                    </p:animMotion>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42" presetClass="path" presetSubtype="0" accel="50000" decel="50000" fill="hold" nodeType="withEffect">
                                  <p:stCondLst>
                                    <p:cond delay="0"/>
                                  </p:stCondLst>
                                  <p:childTnLst>
                                    <p:animMotion origin="layout" path="M 4.16667E-7 0.00208 L 0.10859 0.37569 " pathEditMode="relative" rAng="0" ptsTypes="AA">
                                      <p:cBhvr>
                                        <p:cTn id="36" dur="2000" spd="-100000" fill="hold"/>
                                        <p:tgtEl>
                                          <p:spTgt spid="29"/>
                                        </p:tgtEl>
                                        <p:attrNameLst>
                                          <p:attrName>ppt_x</p:attrName>
                                          <p:attrName>ppt_y</p:attrName>
                                        </p:attrNameLst>
                                      </p:cBhvr>
                                      <p:rCtr x="5430" y="18681"/>
                                    </p:animMotion>
                                  </p:childTnLst>
                                </p:cTn>
                              </p:par>
                              <p:par>
                                <p:cTn id="37" presetID="1" presetClass="exit" presetSubtype="0" fill="hold"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42" presetClass="path" presetSubtype="0" accel="50000" decel="50000" fill="hold" nodeType="withEffect">
                                  <p:stCondLst>
                                    <p:cond delay="0"/>
                                  </p:stCondLst>
                                  <p:childTnLst>
                                    <p:animMotion origin="layout" path="M 3.54167E-6 -1.11111E-6 L 0.04323 0.29815 " pathEditMode="relative" rAng="0" ptsTypes="AA">
                                      <p:cBhvr>
                                        <p:cTn id="40" dur="2000" spd="-100000" fill="hold"/>
                                        <p:tgtEl>
                                          <p:spTgt spid="32"/>
                                        </p:tgtEl>
                                        <p:attrNameLst>
                                          <p:attrName>ppt_x</p:attrName>
                                          <p:attrName>ppt_y</p:attrName>
                                        </p:attrNameLst>
                                      </p:cBhvr>
                                      <p:rCtr x="2344" y="15139"/>
                                    </p:animMotion>
                                  </p:childTnLst>
                                </p:cTn>
                              </p:par>
                              <p:par>
                                <p:cTn id="41" presetID="1" presetClass="exit" presetSubtype="0" fill="hold"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42" presetClass="path" presetSubtype="0" accel="50000" decel="50000" fill="hold" nodeType="withEffect">
                                  <p:stCondLst>
                                    <p:cond delay="0"/>
                                  </p:stCondLst>
                                  <p:childTnLst>
                                    <p:animMotion origin="layout" path="M -1.47994E-17 1.85185E-6 L 0.11302 0.31898 " pathEditMode="relative" rAng="0" ptsTypes="AA">
                                      <p:cBhvr>
                                        <p:cTn id="44" dur="2000" spd="-100000" fill="hold"/>
                                        <p:tgtEl>
                                          <p:spTgt spid="31"/>
                                        </p:tgtEl>
                                        <p:attrNameLst>
                                          <p:attrName>ppt_x</p:attrName>
                                          <p:attrName>ppt_y</p:attrName>
                                        </p:attrNameLst>
                                      </p:cBhvr>
                                      <p:rCtr x="5638" y="16412"/>
                                    </p:animMotion>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4:4</a:t>
            </a:r>
          </a:p>
        </p:txBody>
      </p:sp>
      <p:sp>
        <p:nvSpPr>
          <p:cNvPr id="12" name="Oval 11">
            <a:extLst>
              <a:ext uri="{FF2B5EF4-FFF2-40B4-BE49-F238E27FC236}">
                <a16:creationId xmlns:a16="http://schemas.microsoft.com/office/drawing/2014/main" id="{D179B6E3-64D0-469E-8B10-311894DD3925}"/>
              </a:ext>
            </a:extLst>
          </p:cNvPr>
          <p:cNvSpPr/>
          <p:nvPr/>
        </p:nvSpPr>
        <p:spPr bwMode="auto">
          <a:xfrm>
            <a:off x="5253039" y="1331929"/>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Oval 12">
            <a:extLst>
              <a:ext uri="{FF2B5EF4-FFF2-40B4-BE49-F238E27FC236}">
                <a16:creationId xmlns:a16="http://schemas.microsoft.com/office/drawing/2014/main" id="{9F85F3F4-8421-4730-8E73-1E2C16F08827}"/>
              </a:ext>
            </a:extLst>
          </p:cNvPr>
          <p:cNvSpPr/>
          <p:nvPr/>
        </p:nvSpPr>
        <p:spPr bwMode="auto">
          <a:xfrm>
            <a:off x="3824289" y="3741753"/>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Oval 13">
            <a:extLst>
              <a:ext uri="{FF2B5EF4-FFF2-40B4-BE49-F238E27FC236}">
                <a16:creationId xmlns:a16="http://schemas.microsoft.com/office/drawing/2014/main" id="{17EB9796-CB97-415D-8D08-B6884AF11FF6}"/>
              </a:ext>
            </a:extLst>
          </p:cNvPr>
          <p:cNvSpPr/>
          <p:nvPr/>
        </p:nvSpPr>
        <p:spPr bwMode="auto">
          <a:xfrm>
            <a:off x="6681789" y="3741753"/>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5" name="Straight Connector 14">
            <a:extLst>
              <a:ext uri="{FF2B5EF4-FFF2-40B4-BE49-F238E27FC236}">
                <a16:creationId xmlns:a16="http://schemas.microsoft.com/office/drawing/2014/main" id="{965E7564-BF23-42FA-BF35-D9ADA81EEC9D}"/>
              </a:ext>
            </a:extLst>
          </p:cNvPr>
          <p:cNvCxnSpPr>
            <a:cxnSpLocks/>
            <a:stCxn id="12" idx="3"/>
          </p:cNvCxnSpPr>
          <p:nvPr/>
        </p:nvCxnSpPr>
        <p:spPr bwMode="auto">
          <a:xfrm flipH="1">
            <a:off x="4839892" y="2770956"/>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17A035EC-2C67-4469-912F-6F24248F2AA3}"/>
              </a:ext>
            </a:extLst>
          </p:cNvPr>
          <p:cNvCxnSpPr>
            <a:cxnSpLocks/>
            <a:stCxn id="12" idx="5"/>
          </p:cNvCxnSpPr>
          <p:nvPr/>
        </p:nvCxnSpPr>
        <p:spPr bwMode="auto">
          <a:xfrm>
            <a:off x="6692065" y="2770956"/>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a:extLst>
              <a:ext uri="{FF2B5EF4-FFF2-40B4-BE49-F238E27FC236}">
                <a16:creationId xmlns:a16="http://schemas.microsoft.com/office/drawing/2014/main" id="{0D8169D6-BF00-43DD-AB65-B1B8A6E50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11" y="1515729"/>
            <a:ext cx="304225" cy="332487"/>
          </a:xfrm>
          <a:prstGeom prst="rect">
            <a:avLst/>
          </a:prstGeom>
        </p:spPr>
      </p:pic>
      <p:pic>
        <p:nvPicPr>
          <p:cNvPr id="19" name="Picture 18">
            <a:extLst>
              <a:ext uri="{FF2B5EF4-FFF2-40B4-BE49-F238E27FC236}">
                <a16:creationId xmlns:a16="http://schemas.microsoft.com/office/drawing/2014/main" id="{99F2D0AC-262A-4989-8A8A-096B08220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8754" y="2086099"/>
            <a:ext cx="304225" cy="332487"/>
          </a:xfrm>
          <a:prstGeom prst="rect">
            <a:avLst/>
          </a:prstGeom>
        </p:spPr>
      </p:pic>
      <p:pic>
        <p:nvPicPr>
          <p:cNvPr id="20" name="Picture 19">
            <a:extLst>
              <a:ext uri="{FF2B5EF4-FFF2-40B4-BE49-F238E27FC236}">
                <a16:creationId xmlns:a16="http://schemas.microsoft.com/office/drawing/2014/main" id="{BADA7630-B568-4171-9618-3CDF3FDDC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384" y="1515729"/>
            <a:ext cx="304225" cy="332487"/>
          </a:xfrm>
          <a:prstGeom prst="rect">
            <a:avLst/>
          </a:prstGeom>
        </p:spPr>
      </p:pic>
      <p:pic>
        <p:nvPicPr>
          <p:cNvPr id="22" name="Picture 21">
            <a:extLst>
              <a:ext uri="{FF2B5EF4-FFF2-40B4-BE49-F238E27FC236}">
                <a16:creationId xmlns:a16="http://schemas.microsoft.com/office/drawing/2014/main" id="{6C8C45F3-BFAA-4DE6-BFC0-B1D96BA08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023" y="2086099"/>
            <a:ext cx="304225" cy="332487"/>
          </a:xfrm>
          <a:prstGeom prst="rect">
            <a:avLst/>
          </a:prstGeom>
        </p:spPr>
      </p:pic>
      <p:pic>
        <p:nvPicPr>
          <p:cNvPr id="23" name="Picture 22">
            <a:extLst>
              <a:ext uri="{FF2B5EF4-FFF2-40B4-BE49-F238E27FC236}">
                <a16:creationId xmlns:a16="http://schemas.microsoft.com/office/drawing/2014/main" id="{2568CF7C-9C75-45BB-8D4E-B2C9B5823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597" y="2501567"/>
            <a:ext cx="304225" cy="332487"/>
          </a:xfrm>
          <a:prstGeom prst="rect">
            <a:avLst/>
          </a:prstGeom>
        </p:spPr>
      </p:pic>
      <p:pic>
        <p:nvPicPr>
          <p:cNvPr id="25" name="Picture 24">
            <a:extLst>
              <a:ext uri="{FF2B5EF4-FFF2-40B4-BE49-F238E27FC236}">
                <a16:creationId xmlns:a16="http://schemas.microsoft.com/office/drawing/2014/main" id="{83CA335B-07F4-4B9F-A508-EE90D63714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8754" y="2086099"/>
            <a:ext cx="304225" cy="332487"/>
          </a:xfrm>
          <a:prstGeom prst="rect">
            <a:avLst/>
          </a:prstGeom>
        </p:spPr>
      </p:pic>
      <p:pic>
        <p:nvPicPr>
          <p:cNvPr id="26" name="Picture 25">
            <a:extLst>
              <a:ext uri="{FF2B5EF4-FFF2-40B4-BE49-F238E27FC236}">
                <a16:creationId xmlns:a16="http://schemas.microsoft.com/office/drawing/2014/main" id="{C172E971-AC75-47BF-B5F8-3AECC6C5E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11" y="1515729"/>
            <a:ext cx="304225" cy="332487"/>
          </a:xfrm>
          <a:prstGeom prst="rect">
            <a:avLst/>
          </a:prstGeom>
        </p:spPr>
      </p:pic>
      <p:pic>
        <p:nvPicPr>
          <p:cNvPr id="27" name="Picture 26">
            <a:extLst>
              <a:ext uri="{FF2B5EF4-FFF2-40B4-BE49-F238E27FC236}">
                <a16:creationId xmlns:a16="http://schemas.microsoft.com/office/drawing/2014/main" id="{2CF5D5CB-67FE-432D-B275-80FC856FFB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597" y="2501567"/>
            <a:ext cx="304225" cy="332487"/>
          </a:xfrm>
          <a:prstGeom prst="rect">
            <a:avLst/>
          </a:prstGeom>
        </p:spPr>
      </p:pic>
      <p:pic>
        <p:nvPicPr>
          <p:cNvPr id="29" name="Picture 28">
            <a:extLst>
              <a:ext uri="{FF2B5EF4-FFF2-40B4-BE49-F238E27FC236}">
                <a16:creationId xmlns:a16="http://schemas.microsoft.com/office/drawing/2014/main" id="{777EE389-F6A0-4341-8B25-189AB5483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384" y="1515729"/>
            <a:ext cx="304225" cy="332487"/>
          </a:xfrm>
          <a:prstGeom prst="rect">
            <a:avLst/>
          </a:prstGeom>
        </p:spPr>
      </p:pic>
      <p:pic>
        <p:nvPicPr>
          <p:cNvPr id="31" name="Picture 30">
            <a:extLst>
              <a:ext uri="{FF2B5EF4-FFF2-40B4-BE49-F238E27FC236}">
                <a16:creationId xmlns:a16="http://schemas.microsoft.com/office/drawing/2014/main" id="{99452A4D-905F-4896-A96D-B008E0F15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023" y="2086099"/>
            <a:ext cx="304225" cy="332487"/>
          </a:xfrm>
          <a:prstGeom prst="rect">
            <a:avLst/>
          </a:prstGeom>
        </p:spPr>
      </p:pic>
    </p:spTree>
    <p:extLst>
      <p:ext uri="{BB962C8B-B14F-4D97-AF65-F5344CB8AC3E}">
        <p14:creationId xmlns:p14="http://schemas.microsoft.com/office/powerpoint/2010/main" val="2898829338"/>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125E-6 -4.07407E-6 L 0.13659 0.38171 " pathEditMode="relative" rAng="0" ptsTypes="AA">
                                      <p:cBhvr>
                                        <p:cTn id="6" dur="2000" fill="hold"/>
                                        <p:tgtEl>
                                          <p:spTgt spid="18"/>
                                        </p:tgtEl>
                                        <p:attrNameLst>
                                          <p:attrName>ppt_x</p:attrName>
                                          <p:attrName>ppt_y</p:attrName>
                                        </p:attrNameLst>
                                      </p:cBhvr>
                                      <p:rCtr x="6914" y="18889"/>
                                    </p:animMotion>
                                  </p:childTnLst>
                                </p:cTn>
                              </p:par>
                              <p:par>
                                <p:cTn id="7" presetID="42" presetClass="path" presetSubtype="0" accel="50000" decel="50000" fill="hold" nodeType="withEffect">
                                  <p:stCondLst>
                                    <p:cond delay="0"/>
                                  </p:stCondLst>
                                  <p:childTnLst>
                                    <p:animMotion origin="layout" path="M 2.08333E-7 -2.59259E-6 L -0.07331 0.33982 " pathEditMode="relative" rAng="0" ptsTypes="AA">
                                      <p:cBhvr>
                                        <p:cTn id="8" dur="2000" fill="hold"/>
                                        <p:tgtEl>
                                          <p:spTgt spid="19"/>
                                        </p:tgtEl>
                                        <p:attrNameLst>
                                          <p:attrName>ppt_x</p:attrName>
                                          <p:attrName>ppt_y</p:attrName>
                                        </p:attrNameLst>
                                      </p:cBhvr>
                                      <p:rCtr x="-3737" y="16898"/>
                                    </p:animMotion>
                                  </p:childTnLst>
                                </p:cTn>
                              </p:par>
                              <p:par>
                                <p:cTn id="9" presetID="42" presetClass="path" presetSubtype="0" accel="50000" decel="50000" fill="hold" nodeType="withEffect">
                                  <p:stCondLst>
                                    <p:cond delay="0"/>
                                  </p:stCondLst>
                                  <p:childTnLst>
                                    <p:animMotion origin="layout" path="M 2.29167E-6 -4.07407E-6 L 0.125 0.38171 " pathEditMode="relative" rAng="0" ptsTypes="AA">
                                      <p:cBhvr>
                                        <p:cTn id="10" dur="2000" fill="hold"/>
                                        <p:tgtEl>
                                          <p:spTgt spid="20"/>
                                        </p:tgtEl>
                                        <p:attrNameLst>
                                          <p:attrName>ppt_x</p:attrName>
                                          <p:attrName>ppt_y</p:attrName>
                                        </p:attrNameLst>
                                      </p:cBhvr>
                                      <p:rCtr x="6302" y="18889"/>
                                    </p:animMotion>
                                  </p:childTnLst>
                                </p:cTn>
                              </p:par>
                              <p:par>
                                <p:cTn id="11" presetID="42" presetClass="path" presetSubtype="0" accel="50000" decel="50000" fill="hold" nodeType="withEffect">
                                  <p:stCondLst>
                                    <p:cond delay="0"/>
                                  </p:stCondLst>
                                  <p:childTnLst>
                                    <p:animMotion origin="layout" path="M 3.54167E-6 -2.59259E-6 L 0.11068 0.38148 " pathEditMode="relative" rAng="0" ptsTypes="AA">
                                      <p:cBhvr>
                                        <p:cTn id="12" dur="2000" fill="hold"/>
                                        <p:tgtEl>
                                          <p:spTgt spid="22"/>
                                        </p:tgtEl>
                                        <p:attrNameLst>
                                          <p:attrName>ppt_x</p:attrName>
                                          <p:attrName>ppt_y</p:attrName>
                                        </p:attrNameLst>
                                      </p:cBhvr>
                                      <p:rCtr x="5716" y="18981"/>
                                    </p:animMotion>
                                  </p:childTnLst>
                                </p:cTn>
                              </p:par>
                              <p:par>
                                <p:cTn id="13" presetID="42" presetClass="path" presetSubtype="0" accel="50000" decel="50000" fill="hold" nodeType="withEffect">
                                  <p:stCondLst>
                                    <p:cond delay="0"/>
                                  </p:stCondLst>
                                  <p:childTnLst>
                                    <p:animMotion origin="layout" path="M -2.08333E-6 1.48148E-6 L 0.11211 0.32106 " pathEditMode="relative" rAng="0" ptsTypes="AA">
                                      <p:cBhvr>
                                        <p:cTn id="14" dur="2000" fill="hold"/>
                                        <p:tgtEl>
                                          <p:spTgt spid="23"/>
                                        </p:tgtEl>
                                        <p:attrNameLst>
                                          <p:attrName>ppt_x</p:attrName>
                                          <p:attrName>ppt_y</p:attrName>
                                        </p:attrNameLst>
                                      </p:cBhvr>
                                      <p:rCtr x="5208" y="16134"/>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2.08333E-7 -7.40741E-7 L -0.07643 0.33982 " pathEditMode="relative" rAng="0" ptsTypes="AA">
                                      <p:cBhvr>
                                        <p:cTn id="28" dur="2000" spd="-100000" fill="hold"/>
                                        <p:tgtEl>
                                          <p:spTgt spid="25"/>
                                        </p:tgtEl>
                                        <p:attrNameLst>
                                          <p:attrName>ppt_x</p:attrName>
                                          <p:attrName>ppt_y</p:attrName>
                                        </p:attrNameLst>
                                      </p:cBhvr>
                                      <p:rCtr x="-3893" y="16690"/>
                                    </p:animMotion>
                                  </p:childTnLst>
                                </p:cTn>
                              </p:par>
                              <p:par>
                                <p:cTn id="29" presetID="1" presetClass="exit" presetSubtype="0" fill="hold"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1.45833E-6 -4.07407E-6 L 0.13659 0.38171 " pathEditMode="relative" rAng="0" ptsTypes="AA">
                                      <p:cBhvr>
                                        <p:cTn id="32" dur="2000" spd="-100000" fill="hold"/>
                                        <p:tgtEl>
                                          <p:spTgt spid="26"/>
                                        </p:tgtEl>
                                        <p:attrNameLst>
                                          <p:attrName>ppt_x</p:attrName>
                                          <p:attrName>ppt_y</p:attrName>
                                        </p:attrNameLst>
                                      </p:cBhvr>
                                      <p:rCtr x="7083" y="18889"/>
                                    </p:animMotion>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42" presetClass="path" presetSubtype="0" accel="50000" decel="50000" fill="hold" nodeType="withEffect">
                                  <p:stCondLst>
                                    <p:cond delay="0"/>
                                  </p:stCondLst>
                                  <p:childTnLst>
                                    <p:animMotion origin="layout" path="M -1.47994E-17 1.48148E-6 L 0.11042 0.32106 " pathEditMode="relative" rAng="0" ptsTypes="AA">
                                      <p:cBhvr>
                                        <p:cTn id="36" dur="2000" spd="-100000" fill="hold"/>
                                        <p:tgtEl>
                                          <p:spTgt spid="27"/>
                                        </p:tgtEl>
                                        <p:attrNameLst>
                                          <p:attrName>ppt_x</p:attrName>
                                          <p:attrName>ppt_y</p:attrName>
                                        </p:attrNameLst>
                                      </p:cBhvr>
                                      <p:rCtr x="5508" y="16134"/>
                                    </p:animMotion>
                                  </p:childTnLst>
                                </p:cTn>
                              </p:par>
                              <p:par>
                                <p:cTn id="37" presetID="1" presetClass="exit" presetSubtype="0" fill="hold"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42" presetClass="path" presetSubtype="0" accel="50000" decel="50000" fill="hold" nodeType="withEffect">
                                  <p:stCondLst>
                                    <p:cond delay="0"/>
                                  </p:stCondLst>
                                  <p:childTnLst>
                                    <p:animMotion origin="layout" path="M 2.29167E-6 -3.33333E-6 L 0.12253 0.38171 " pathEditMode="relative" rAng="0" ptsTypes="AA">
                                      <p:cBhvr>
                                        <p:cTn id="40" dur="2000" spd="-100000" fill="hold"/>
                                        <p:tgtEl>
                                          <p:spTgt spid="29"/>
                                        </p:tgtEl>
                                        <p:attrNameLst>
                                          <p:attrName>ppt_x</p:attrName>
                                          <p:attrName>ppt_y</p:attrName>
                                        </p:attrNameLst>
                                      </p:cBhvr>
                                      <p:rCtr x="6185" y="19676"/>
                                    </p:animMotion>
                                  </p:childTnLst>
                                </p:cTn>
                              </p:par>
                              <p:par>
                                <p:cTn id="41" presetID="1" presetClass="exit" presetSubtype="0" fill="hold"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42" presetClass="path" presetSubtype="0" accel="50000" decel="50000" fill="hold" nodeType="withEffect">
                                  <p:stCondLst>
                                    <p:cond delay="0"/>
                                  </p:stCondLst>
                                  <p:childTnLst>
                                    <p:animMotion origin="layout" path="M 3.54167E-6 -2.59259E-6 L 0.10912 0.37732 " pathEditMode="relative" rAng="0" ptsTypes="AA">
                                      <p:cBhvr>
                                        <p:cTn id="44" dur="2000" spd="-100000" fill="hold"/>
                                        <p:tgtEl>
                                          <p:spTgt spid="31"/>
                                        </p:tgtEl>
                                        <p:attrNameLst>
                                          <p:attrName>ppt_x</p:attrName>
                                          <p:attrName>ppt_y</p:attrName>
                                        </p:attrNameLst>
                                      </p:cBhvr>
                                      <p:rCtr x="5638" y="18773"/>
                                    </p:animMotion>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4:4</a:t>
            </a:r>
          </a:p>
        </p:txBody>
      </p:sp>
      <p:sp>
        <p:nvSpPr>
          <p:cNvPr id="12" name="Oval 11">
            <a:extLst>
              <a:ext uri="{FF2B5EF4-FFF2-40B4-BE49-F238E27FC236}">
                <a16:creationId xmlns:a16="http://schemas.microsoft.com/office/drawing/2014/main" id="{D179B6E3-64D0-469E-8B10-311894DD3925}"/>
              </a:ext>
            </a:extLst>
          </p:cNvPr>
          <p:cNvSpPr/>
          <p:nvPr/>
        </p:nvSpPr>
        <p:spPr bwMode="auto">
          <a:xfrm>
            <a:off x="5253039" y="1331929"/>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Oval 12">
            <a:extLst>
              <a:ext uri="{FF2B5EF4-FFF2-40B4-BE49-F238E27FC236}">
                <a16:creationId xmlns:a16="http://schemas.microsoft.com/office/drawing/2014/main" id="{9F85F3F4-8421-4730-8E73-1E2C16F08827}"/>
              </a:ext>
            </a:extLst>
          </p:cNvPr>
          <p:cNvSpPr/>
          <p:nvPr/>
        </p:nvSpPr>
        <p:spPr bwMode="auto">
          <a:xfrm>
            <a:off x="3824289" y="3741753"/>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Oval 13">
            <a:extLst>
              <a:ext uri="{FF2B5EF4-FFF2-40B4-BE49-F238E27FC236}">
                <a16:creationId xmlns:a16="http://schemas.microsoft.com/office/drawing/2014/main" id="{17EB9796-CB97-415D-8D08-B6884AF11FF6}"/>
              </a:ext>
            </a:extLst>
          </p:cNvPr>
          <p:cNvSpPr/>
          <p:nvPr/>
        </p:nvSpPr>
        <p:spPr bwMode="auto">
          <a:xfrm>
            <a:off x="6681789" y="3741753"/>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5" name="Straight Connector 14">
            <a:extLst>
              <a:ext uri="{FF2B5EF4-FFF2-40B4-BE49-F238E27FC236}">
                <a16:creationId xmlns:a16="http://schemas.microsoft.com/office/drawing/2014/main" id="{965E7564-BF23-42FA-BF35-D9ADA81EEC9D}"/>
              </a:ext>
            </a:extLst>
          </p:cNvPr>
          <p:cNvCxnSpPr>
            <a:cxnSpLocks/>
            <a:stCxn id="12" idx="3"/>
          </p:cNvCxnSpPr>
          <p:nvPr/>
        </p:nvCxnSpPr>
        <p:spPr bwMode="auto">
          <a:xfrm flipH="1">
            <a:off x="4839892" y="2770956"/>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17A035EC-2C67-4469-912F-6F24248F2AA3}"/>
              </a:ext>
            </a:extLst>
          </p:cNvPr>
          <p:cNvCxnSpPr>
            <a:cxnSpLocks/>
            <a:stCxn id="12" idx="5"/>
          </p:cNvCxnSpPr>
          <p:nvPr/>
        </p:nvCxnSpPr>
        <p:spPr bwMode="auto">
          <a:xfrm>
            <a:off x="6692065" y="2770956"/>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17">
            <a:extLst>
              <a:ext uri="{FF2B5EF4-FFF2-40B4-BE49-F238E27FC236}">
                <a16:creationId xmlns:a16="http://schemas.microsoft.com/office/drawing/2014/main" id="{0D8169D6-BF00-43DD-AB65-B1B8A6E50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11" y="1515729"/>
            <a:ext cx="304225" cy="332487"/>
          </a:xfrm>
          <a:prstGeom prst="rect">
            <a:avLst/>
          </a:prstGeom>
        </p:spPr>
      </p:pic>
      <p:pic>
        <p:nvPicPr>
          <p:cNvPr id="19" name="Picture 18">
            <a:extLst>
              <a:ext uri="{FF2B5EF4-FFF2-40B4-BE49-F238E27FC236}">
                <a16:creationId xmlns:a16="http://schemas.microsoft.com/office/drawing/2014/main" id="{99F2D0AC-262A-4989-8A8A-096B08220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8754" y="2086099"/>
            <a:ext cx="304225" cy="332487"/>
          </a:xfrm>
          <a:prstGeom prst="rect">
            <a:avLst/>
          </a:prstGeom>
        </p:spPr>
      </p:pic>
      <p:pic>
        <p:nvPicPr>
          <p:cNvPr id="20" name="Picture 19">
            <a:extLst>
              <a:ext uri="{FF2B5EF4-FFF2-40B4-BE49-F238E27FC236}">
                <a16:creationId xmlns:a16="http://schemas.microsoft.com/office/drawing/2014/main" id="{BADA7630-B568-4171-9618-3CDF3FDDC0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384" y="1515729"/>
            <a:ext cx="304225" cy="332487"/>
          </a:xfrm>
          <a:prstGeom prst="rect">
            <a:avLst/>
          </a:prstGeom>
        </p:spPr>
      </p:pic>
      <p:pic>
        <p:nvPicPr>
          <p:cNvPr id="22" name="Picture 21">
            <a:extLst>
              <a:ext uri="{FF2B5EF4-FFF2-40B4-BE49-F238E27FC236}">
                <a16:creationId xmlns:a16="http://schemas.microsoft.com/office/drawing/2014/main" id="{6C8C45F3-BFAA-4DE6-BFC0-B1D96BA08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023" y="2086099"/>
            <a:ext cx="304225" cy="332487"/>
          </a:xfrm>
          <a:prstGeom prst="rect">
            <a:avLst/>
          </a:prstGeom>
        </p:spPr>
      </p:pic>
      <p:pic>
        <p:nvPicPr>
          <p:cNvPr id="23" name="Picture 22">
            <a:extLst>
              <a:ext uri="{FF2B5EF4-FFF2-40B4-BE49-F238E27FC236}">
                <a16:creationId xmlns:a16="http://schemas.microsoft.com/office/drawing/2014/main" id="{2568CF7C-9C75-45BB-8D4E-B2C9B5823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597" y="2501567"/>
            <a:ext cx="304225" cy="332487"/>
          </a:xfrm>
          <a:prstGeom prst="rect">
            <a:avLst/>
          </a:prstGeom>
        </p:spPr>
      </p:pic>
      <p:pic>
        <p:nvPicPr>
          <p:cNvPr id="25" name="Picture 24">
            <a:extLst>
              <a:ext uri="{FF2B5EF4-FFF2-40B4-BE49-F238E27FC236}">
                <a16:creationId xmlns:a16="http://schemas.microsoft.com/office/drawing/2014/main" id="{BE2A5879-B104-429B-8CFB-A0A8655A96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11" y="1515729"/>
            <a:ext cx="304225" cy="332487"/>
          </a:xfrm>
          <a:prstGeom prst="rect">
            <a:avLst/>
          </a:prstGeom>
        </p:spPr>
      </p:pic>
      <p:pic>
        <p:nvPicPr>
          <p:cNvPr id="26" name="Picture 25">
            <a:extLst>
              <a:ext uri="{FF2B5EF4-FFF2-40B4-BE49-F238E27FC236}">
                <a16:creationId xmlns:a16="http://schemas.microsoft.com/office/drawing/2014/main" id="{BC2C977B-68B6-4347-B14F-C19FD39D0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8754" y="2086099"/>
            <a:ext cx="304225" cy="332487"/>
          </a:xfrm>
          <a:prstGeom prst="rect">
            <a:avLst/>
          </a:prstGeom>
        </p:spPr>
      </p:pic>
      <p:pic>
        <p:nvPicPr>
          <p:cNvPr id="27" name="Picture 26">
            <a:extLst>
              <a:ext uri="{FF2B5EF4-FFF2-40B4-BE49-F238E27FC236}">
                <a16:creationId xmlns:a16="http://schemas.microsoft.com/office/drawing/2014/main" id="{412DDCC7-5261-4D23-909A-A96A547DC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384" y="1515729"/>
            <a:ext cx="304225" cy="332487"/>
          </a:xfrm>
          <a:prstGeom prst="rect">
            <a:avLst/>
          </a:prstGeom>
        </p:spPr>
      </p:pic>
      <p:pic>
        <p:nvPicPr>
          <p:cNvPr id="29" name="Picture 28">
            <a:extLst>
              <a:ext uri="{FF2B5EF4-FFF2-40B4-BE49-F238E27FC236}">
                <a16:creationId xmlns:a16="http://schemas.microsoft.com/office/drawing/2014/main" id="{669C89E9-0D7B-4319-99FC-8704C3209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9023" y="2086099"/>
            <a:ext cx="304225" cy="332487"/>
          </a:xfrm>
          <a:prstGeom prst="rect">
            <a:avLst/>
          </a:prstGeom>
        </p:spPr>
      </p:pic>
      <p:pic>
        <p:nvPicPr>
          <p:cNvPr id="31" name="Picture 30">
            <a:extLst>
              <a:ext uri="{FF2B5EF4-FFF2-40B4-BE49-F238E27FC236}">
                <a16:creationId xmlns:a16="http://schemas.microsoft.com/office/drawing/2014/main" id="{DEF239C6-C704-4F6B-A5FC-28CB7A73A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597" y="2501567"/>
            <a:ext cx="304225" cy="332487"/>
          </a:xfrm>
          <a:prstGeom prst="rect">
            <a:avLst/>
          </a:prstGeom>
        </p:spPr>
      </p:pic>
    </p:spTree>
    <p:extLst>
      <p:ext uri="{BB962C8B-B14F-4D97-AF65-F5344CB8AC3E}">
        <p14:creationId xmlns:p14="http://schemas.microsoft.com/office/powerpoint/2010/main" val="315885795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7 -4.44444E-6 L 0.07943 0.33982 " pathEditMode="relative" rAng="0" ptsTypes="AA">
                                      <p:cBhvr>
                                        <p:cTn id="6" dur="2000" fill="hold"/>
                                        <p:tgtEl>
                                          <p:spTgt spid="22"/>
                                        </p:tgtEl>
                                        <p:attrNameLst>
                                          <p:attrName>ppt_x</p:attrName>
                                          <p:attrName>ppt_y</p:attrName>
                                        </p:attrNameLst>
                                      </p:cBhvr>
                                      <p:rCtr x="4049" y="17130"/>
                                    </p:animMotion>
                                  </p:childTnLst>
                                </p:cTn>
                              </p:par>
                              <p:par>
                                <p:cTn id="7" presetID="42" presetClass="path" presetSubtype="0" accel="50000" decel="50000" fill="hold" nodeType="withEffect">
                                  <p:stCondLst>
                                    <p:cond delay="0"/>
                                  </p:stCondLst>
                                  <p:childTnLst>
                                    <p:animMotion origin="layout" path="M -2.29167E-6 1.11111E-6 L -0.12148 0.38171 " pathEditMode="relative" rAng="0" ptsTypes="AA">
                                      <p:cBhvr>
                                        <p:cTn id="8" dur="2000" fill="hold"/>
                                        <p:tgtEl>
                                          <p:spTgt spid="20"/>
                                        </p:tgtEl>
                                        <p:attrNameLst>
                                          <p:attrName>ppt_x</p:attrName>
                                          <p:attrName>ppt_y</p:attrName>
                                        </p:attrNameLst>
                                      </p:cBhvr>
                                      <p:rCtr x="-6159" y="18773"/>
                                    </p:animMotion>
                                  </p:childTnLst>
                                </p:cTn>
                              </p:par>
                              <p:par>
                                <p:cTn id="9" presetID="42" presetClass="path" presetSubtype="0" accel="50000" decel="50000" fill="hold" nodeType="withEffect">
                                  <p:stCondLst>
                                    <p:cond delay="0"/>
                                  </p:stCondLst>
                                  <p:childTnLst>
                                    <p:animMotion origin="layout" path="M 2.29167E-6 -4.07407E-6 L -0.11966 0.38148 " pathEditMode="relative" rAng="0" ptsTypes="AA">
                                      <p:cBhvr>
                                        <p:cTn id="10" dur="2000" fill="hold"/>
                                        <p:tgtEl>
                                          <p:spTgt spid="18"/>
                                        </p:tgtEl>
                                        <p:attrNameLst>
                                          <p:attrName>ppt_x</p:attrName>
                                          <p:attrName>ppt_y</p:attrName>
                                        </p:attrNameLst>
                                      </p:cBhvr>
                                      <p:rCtr x="-5924" y="18866"/>
                                    </p:animMotion>
                                  </p:childTnLst>
                                </p:cTn>
                              </p:par>
                              <p:par>
                                <p:cTn id="11" presetID="42" presetClass="path" presetSubtype="0" accel="50000" decel="50000" fill="hold" nodeType="withEffect">
                                  <p:stCondLst>
                                    <p:cond delay="0"/>
                                  </p:stCondLst>
                                  <p:childTnLst>
                                    <p:animMotion origin="layout" path="M 2.08333E-7 4.07407E-6 L -0.10729 0.38148 " pathEditMode="relative" rAng="0" ptsTypes="AA">
                                      <p:cBhvr>
                                        <p:cTn id="12" dur="2000" fill="hold"/>
                                        <p:tgtEl>
                                          <p:spTgt spid="19"/>
                                        </p:tgtEl>
                                        <p:attrNameLst>
                                          <p:attrName>ppt_x</p:attrName>
                                          <p:attrName>ppt_y</p:attrName>
                                        </p:attrNameLst>
                                      </p:cBhvr>
                                      <p:rCtr x="-5430" y="18889"/>
                                    </p:animMotion>
                                  </p:childTnLst>
                                </p:cTn>
                              </p:par>
                              <p:par>
                                <p:cTn id="13" presetID="42" presetClass="path" presetSubtype="0" accel="50000" decel="50000" fill="hold" nodeType="withEffect">
                                  <p:stCondLst>
                                    <p:cond delay="0"/>
                                  </p:stCondLst>
                                  <p:childTnLst>
                                    <p:animMotion origin="layout" path="M -1.47994E-17 1.48148E-6 L -0.10208 0.31505 " pathEditMode="relative" rAng="0" ptsTypes="AA">
                                      <p:cBhvr>
                                        <p:cTn id="14" dur="2000" fill="hold"/>
                                        <p:tgtEl>
                                          <p:spTgt spid="23"/>
                                        </p:tgtEl>
                                        <p:attrNameLst>
                                          <p:attrName>ppt_x</p:attrName>
                                          <p:attrName>ppt_y</p:attrName>
                                        </p:attrNameLst>
                                      </p:cBhvr>
                                      <p:rCtr x="-5117" y="15833"/>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2.29167E-6 1.11111E-6 L -0.1194 0.38148 " pathEditMode="relative" rAng="0" ptsTypes="AA">
                                      <p:cBhvr>
                                        <p:cTn id="28" dur="2000" spd="-100000" fill="hold"/>
                                        <p:tgtEl>
                                          <p:spTgt spid="25"/>
                                        </p:tgtEl>
                                        <p:attrNameLst>
                                          <p:attrName>ppt_x</p:attrName>
                                          <p:attrName>ppt_y</p:attrName>
                                        </p:attrNameLst>
                                      </p:cBhvr>
                                      <p:rCtr x="-5911" y="18750"/>
                                    </p:animMotion>
                                  </p:childTnLst>
                                </p:cTn>
                              </p:par>
                              <p:par>
                                <p:cTn id="29" presetID="42" presetClass="path" presetSubtype="0" accel="50000" decel="50000" fill="hold" nodeType="withEffect">
                                  <p:stCondLst>
                                    <p:cond delay="0"/>
                                  </p:stCondLst>
                                  <p:childTnLst>
                                    <p:animMotion origin="layout" path="M 2.08333E-7 -2.59259E-6 L -0.10742 0.38148 " pathEditMode="relative" rAng="0" ptsTypes="AA">
                                      <p:cBhvr>
                                        <p:cTn id="30" dur="2000" spd="-100000" fill="hold"/>
                                        <p:tgtEl>
                                          <p:spTgt spid="26"/>
                                        </p:tgtEl>
                                        <p:attrNameLst>
                                          <p:attrName>ppt_x</p:attrName>
                                          <p:attrName>ppt_y</p:attrName>
                                        </p:attrNameLst>
                                      </p:cBhvr>
                                      <p:rCtr x="-5443" y="18981"/>
                                    </p:animMotion>
                                  </p:childTnLst>
                                </p:cTn>
                              </p:par>
                              <p:par>
                                <p:cTn id="31" presetID="42" presetClass="path" presetSubtype="0" accel="50000" decel="50000" fill="hold" nodeType="withEffect">
                                  <p:stCondLst>
                                    <p:cond delay="0"/>
                                  </p:stCondLst>
                                  <p:childTnLst>
                                    <p:animMotion origin="layout" path="M -2.29167E-6 -4.07407E-6 L -0.12305 0.38588 " pathEditMode="relative" rAng="0" ptsTypes="AA">
                                      <p:cBhvr>
                                        <p:cTn id="32" dur="2000" spd="-100000" fill="hold"/>
                                        <p:tgtEl>
                                          <p:spTgt spid="27"/>
                                        </p:tgtEl>
                                        <p:attrNameLst>
                                          <p:attrName>ppt_x</p:attrName>
                                          <p:attrName>ppt_y</p:attrName>
                                        </p:attrNameLst>
                                      </p:cBhvr>
                                      <p:rCtr x="-6237" y="19097"/>
                                    </p:animMotion>
                                  </p:childTnLst>
                                </p:cTn>
                              </p:par>
                              <p:par>
                                <p:cTn id="33" presetID="42" presetClass="path" presetSubtype="0" accel="50000" decel="50000" fill="hold" nodeType="withEffect">
                                  <p:stCondLst>
                                    <p:cond delay="0"/>
                                  </p:stCondLst>
                                  <p:childTnLst>
                                    <p:animMotion origin="layout" path="M 3.54167E-6 -2.59259E-6 L 0.07943 0.33982 " pathEditMode="relative" rAng="0" ptsTypes="AA">
                                      <p:cBhvr>
                                        <p:cTn id="34" dur="2000" spd="-100000" fill="hold"/>
                                        <p:tgtEl>
                                          <p:spTgt spid="29"/>
                                        </p:tgtEl>
                                        <p:attrNameLst>
                                          <p:attrName>ppt_x</p:attrName>
                                          <p:attrName>ppt_y</p:attrName>
                                        </p:attrNameLst>
                                      </p:cBhvr>
                                      <p:rCtr x="4154" y="16898"/>
                                    </p:animMotion>
                                  </p:childTnLst>
                                </p:cTn>
                              </p:par>
                              <p:par>
                                <p:cTn id="35" presetID="42" presetClass="path" presetSubtype="0" accel="50000" decel="50000" fill="hold" nodeType="withEffect">
                                  <p:stCondLst>
                                    <p:cond delay="0"/>
                                  </p:stCondLst>
                                  <p:childTnLst>
                                    <p:animMotion origin="layout" path="M 0.00508 1.11111E-6 L -0.10273 0.30625 " pathEditMode="relative" rAng="0" ptsTypes="AA">
                                      <p:cBhvr>
                                        <p:cTn id="36" dur="2000" spd="-100000" fill="hold"/>
                                        <p:tgtEl>
                                          <p:spTgt spid="31"/>
                                        </p:tgtEl>
                                        <p:attrNameLst>
                                          <p:attrName>ppt_x</p:attrName>
                                          <p:attrName>ppt_y</p:attrName>
                                        </p:attrNameLst>
                                      </p:cBhvr>
                                      <p:rCtr x="-5391" y="15301"/>
                                    </p:animMotion>
                                  </p:childTnLst>
                                </p:cTn>
                              </p:par>
                              <p:par>
                                <p:cTn id="37" presetID="1" presetClass="exit" presetSubtype="0" fill="hold"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1.2 Part–part–whole</a:t>
            </a:r>
            <a:r>
              <a:rPr lang="en-US" dirty="0"/>
              <a:t> – step 4:4</a:t>
            </a:r>
          </a:p>
        </p:txBody>
      </p:sp>
      <p:grpSp>
        <p:nvGrpSpPr>
          <p:cNvPr id="21" name="Group 20">
            <a:extLst>
              <a:ext uri="{FF2B5EF4-FFF2-40B4-BE49-F238E27FC236}">
                <a16:creationId xmlns:a16="http://schemas.microsoft.com/office/drawing/2014/main" id="{A5B970DE-4492-46FF-915F-FE3D69FDE54C}"/>
              </a:ext>
            </a:extLst>
          </p:cNvPr>
          <p:cNvGrpSpPr/>
          <p:nvPr/>
        </p:nvGrpSpPr>
        <p:grpSpPr>
          <a:xfrm>
            <a:off x="4116306" y="4033260"/>
            <a:ext cx="1101891" cy="854665"/>
            <a:chOff x="2609813" y="4045920"/>
            <a:chExt cx="1101891" cy="854665"/>
          </a:xfrm>
        </p:grpSpPr>
        <p:pic>
          <p:nvPicPr>
            <p:cNvPr id="14" name="Picture 13">
              <a:extLst>
                <a:ext uri="{FF2B5EF4-FFF2-40B4-BE49-F238E27FC236}">
                  <a16:creationId xmlns:a16="http://schemas.microsoft.com/office/drawing/2014/main" id="{2B4D21C8-4D50-4A51-ACC8-3395EC112E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8646" y="4045920"/>
              <a:ext cx="304225" cy="332487"/>
            </a:xfrm>
            <a:prstGeom prst="rect">
              <a:avLst/>
            </a:prstGeom>
          </p:spPr>
        </p:pic>
        <p:pic>
          <p:nvPicPr>
            <p:cNvPr id="15" name="Picture 14">
              <a:extLst>
                <a:ext uri="{FF2B5EF4-FFF2-40B4-BE49-F238E27FC236}">
                  <a16:creationId xmlns:a16="http://schemas.microsoft.com/office/drawing/2014/main" id="{6AF07DD4-6ACB-44DC-83B9-C128A4FF0B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813" y="4568098"/>
              <a:ext cx="304225" cy="332487"/>
            </a:xfrm>
            <a:prstGeom prst="rect">
              <a:avLst/>
            </a:prstGeom>
          </p:spPr>
        </p:pic>
        <p:pic>
          <p:nvPicPr>
            <p:cNvPr id="17" name="Picture 16">
              <a:extLst>
                <a:ext uri="{FF2B5EF4-FFF2-40B4-BE49-F238E27FC236}">
                  <a16:creationId xmlns:a16="http://schemas.microsoft.com/office/drawing/2014/main" id="{C96DF9AF-D62B-4C9E-B507-215BEE280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7479" y="4568098"/>
              <a:ext cx="304225" cy="332487"/>
            </a:xfrm>
            <a:prstGeom prst="rect">
              <a:avLst/>
            </a:prstGeom>
          </p:spPr>
        </p:pic>
      </p:grpSp>
      <p:grpSp>
        <p:nvGrpSpPr>
          <p:cNvPr id="20" name="Group 19">
            <a:extLst>
              <a:ext uri="{FF2B5EF4-FFF2-40B4-BE49-F238E27FC236}">
                <a16:creationId xmlns:a16="http://schemas.microsoft.com/office/drawing/2014/main" id="{7855AA87-1C24-4E35-8118-0E052DD90D4D}"/>
              </a:ext>
            </a:extLst>
          </p:cNvPr>
          <p:cNvGrpSpPr/>
          <p:nvPr/>
        </p:nvGrpSpPr>
        <p:grpSpPr>
          <a:xfrm>
            <a:off x="6996484" y="4429974"/>
            <a:ext cx="1056535" cy="332487"/>
            <a:chOff x="5460610" y="4464166"/>
            <a:chExt cx="1056535" cy="332487"/>
          </a:xfrm>
        </p:grpSpPr>
        <p:pic>
          <p:nvPicPr>
            <p:cNvPr id="18" name="Picture 17">
              <a:extLst>
                <a:ext uri="{FF2B5EF4-FFF2-40B4-BE49-F238E27FC236}">
                  <a16:creationId xmlns:a16="http://schemas.microsoft.com/office/drawing/2014/main" id="{DB2E6C18-D2B6-4720-BF94-4A33E824C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0610" y="4464166"/>
              <a:ext cx="304225" cy="332487"/>
            </a:xfrm>
            <a:prstGeom prst="rect">
              <a:avLst/>
            </a:prstGeom>
          </p:spPr>
        </p:pic>
        <p:pic>
          <p:nvPicPr>
            <p:cNvPr id="19" name="Picture 18">
              <a:extLst>
                <a:ext uri="{FF2B5EF4-FFF2-40B4-BE49-F238E27FC236}">
                  <a16:creationId xmlns:a16="http://schemas.microsoft.com/office/drawing/2014/main" id="{5DA2A06B-10ED-44DA-B23E-DBD07B5E57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920" y="4464166"/>
              <a:ext cx="304225" cy="332487"/>
            </a:xfrm>
            <a:prstGeom prst="rect">
              <a:avLst/>
            </a:prstGeom>
          </p:spPr>
        </p:pic>
      </p:grpSp>
      <p:sp>
        <p:nvSpPr>
          <p:cNvPr id="22" name="TextBox 21">
            <a:extLst>
              <a:ext uri="{FF2B5EF4-FFF2-40B4-BE49-F238E27FC236}">
                <a16:creationId xmlns:a16="http://schemas.microsoft.com/office/drawing/2014/main" id="{F150F357-BF5F-41F4-91B6-43F5C119E966}"/>
              </a:ext>
            </a:extLst>
          </p:cNvPr>
          <p:cNvSpPr txBox="1"/>
          <p:nvPr/>
        </p:nvSpPr>
        <p:spPr bwMode="auto">
          <a:xfrm>
            <a:off x="5848037" y="1850205"/>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5</a:t>
            </a:r>
          </a:p>
        </p:txBody>
      </p:sp>
      <p:sp>
        <p:nvSpPr>
          <p:cNvPr id="23" name="TextBox 22">
            <a:extLst>
              <a:ext uri="{FF2B5EF4-FFF2-40B4-BE49-F238E27FC236}">
                <a16:creationId xmlns:a16="http://schemas.microsoft.com/office/drawing/2014/main" id="{578F6A97-9CD9-4DC7-B6B2-0C9961848A02}"/>
              </a:ext>
            </a:extLst>
          </p:cNvPr>
          <p:cNvSpPr txBox="1"/>
          <p:nvPr/>
        </p:nvSpPr>
        <p:spPr bwMode="auto">
          <a:xfrm>
            <a:off x="4419288" y="4265179"/>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sp>
        <p:nvSpPr>
          <p:cNvPr id="24" name="TextBox 23">
            <a:extLst>
              <a:ext uri="{FF2B5EF4-FFF2-40B4-BE49-F238E27FC236}">
                <a16:creationId xmlns:a16="http://schemas.microsoft.com/office/drawing/2014/main" id="{7EE59FE0-29AC-4235-9139-ED840111D187}"/>
              </a:ext>
            </a:extLst>
          </p:cNvPr>
          <p:cNvSpPr txBox="1"/>
          <p:nvPr/>
        </p:nvSpPr>
        <p:spPr bwMode="auto">
          <a:xfrm>
            <a:off x="7276788" y="4265179"/>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grpSp>
        <p:nvGrpSpPr>
          <p:cNvPr id="25" name="Group 24">
            <a:extLst>
              <a:ext uri="{FF2B5EF4-FFF2-40B4-BE49-F238E27FC236}">
                <a16:creationId xmlns:a16="http://schemas.microsoft.com/office/drawing/2014/main" id="{972FF130-264C-4CEE-B161-732B1E074854}"/>
              </a:ext>
            </a:extLst>
          </p:cNvPr>
          <p:cNvGrpSpPr/>
          <p:nvPr/>
        </p:nvGrpSpPr>
        <p:grpSpPr>
          <a:xfrm>
            <a:off x="3824289" y="1331929"/>
            <a:ext cx="4543425" cy="4095749"/>
            <a:chOff x="2300288" y="1331928"/>
            <a:chExt cx="4543425" cy="4095749"/>
          </a:xfrm>
        </p:grpSpPr>
        <p:sp>
          <p:nvSpPr>
            <p:cNvPr id="26" name="Oval 25">
              <a:extLst>
                <a:ext uri="{FF2B5EF4-FFF2-40B4-BE49-F238E27FC236}">
                  <a16:creationId xmlns:a16="http://schemas.microsoft.com/office/drawing/2014/main" id="{5923B471-4F05-4DC7-A392-A47667BABF86}"/>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8A2B90D7-8DC7-4FEF-98CA-F8F8D7A7D20E}"/>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Oval 27">
              <a:extLst>
                <a:ext uri="{FF2B5EF4-FFF2-40B4-BE49-F238E27FC236}">
                  <a16:creationId xmlns:a16="http://schemas.microsoft.com/office/drawing/2014/main" id="{1EAF8DD9-D928-4312-8DBE-65C5F8EFDA2B}"/>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9" name="Straight Connector 28">
              <a:extLst>
                <a:ext uri="{FF2B5EF4-FFF2-40B4-BE49-F238E27FC236}">
                  <a16:creationId xmlns:a16="http://schemas.microsoft.com/office/drawing/2014/main" id="{5D9037F4-C799-4A0C-AA2C-7B71BF084D59}"/>
                </a:ext>
              </a:extLst>
            </p:cNvPr>
            <p:cNvCxnSpPr>
              <a:cxnSpLocks/>
              <a:stCxn id="26"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2EB46047-C868-4C6C-8E18-B0C49018BFBA}"/>
                </a:ext>
              </a:extLst>
            </p:cNvPr>
            <p:cNvCxnSpPr>
              <a:cxnSpLocks/>
              <a:stCxn id="26"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90002099"/>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1.2 Part–part–whole</a:t>
            </a:r>
            <a:r>
              <a:rPr lang="en-US" dirty="0"/>
              <a:t> – step 4:4</a:t>
            </a:r>
          </a:p>
        </p:txBody>
      </p:sp>
      <p:grpSp>
        <p:nvGrpSpPr>
          <p:cNvPr id="21" name="Group 20">
            <a:extLst>
              <a:ext uri="{FF2B5EF4-FFF2-40B4-BE49-F238E27FC236}">
                <a16:creationId xmlns:a16="http://schemas.microsoft.com/office/drawing/2014/main" id="{A5B970DE-4492-46FF-915F-FE3D69FDE54C}"/>
              </a:ext>
            </a:extLst>
          </p:cNvPr>
          <p:cNvGrpSpPr/>
          <p:nvPr/>
        </p:nvGrpSpPr>
        <p:grpSpPr>
          <a:xfrm>
            <a:off x="6973806" y="4033260"/>
            <a:ext cx="1101891" cy="854665"/>
            <a:chOff x="2609813" y="4045920"/>
            <a:chExt cx="1101891" cy="854665"/>
          </a:xfrm>
        </p:grpSpPr>
        <p:pic>
          <p:nvPicPr>
            <p:cNvPr id="14" name="Picture 13">
              <a:extLst>
                <a:ext uri="{FF2B5EF4-FFF2-40B4-BE49-F238E27FC236}">
                  <a16:creationId xmlns:a16="http://schemas.microsoft.com/office/drawing/2014/main" id="{2B4D21C8-4D50-4A51-ACC8-3395EC112E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8646" y="4045920"/>
              <a:ext cx="304225" cy="332487"/>
            </a:xfrm>
            <a:prstGeom prst="rect">
              <a:avLst/>
            </a:prstGeom>
          </p:spPr>
        </p:pic>
        <p:pic>
          <p:nvPicPr>
            <p:cNvPr id="15" name="Picture 14">
              <a:extLst>
                <a:ext uri="{FF2B5EF4-FFF2-40B4-BE49-F238E27FC236}">
                  <a16:creationId xmlns:a16="http://schemas.microsoft.com/office/drawing/2014/main" id="{6AF07DD4-6ACB-44DC-83B9-C128A4FF0B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813" y="4568098"/>
              <a:ext cx="304225" cy="332487"/>
            </a:xfrm>
            <a:prstGeom prst="rect">
              <a:avLst/>
            </a:prstGeom>
          </p:spPr>
        </p:pic>
        <p:pic>
          <p:nvPicPr>
            <p:cNvPr id="17" name="Picture 16">
              <a:extLst>
                <a:ext uri="{FF2B5EF4-FFF2-40B4-BE49-F238E27FC236}">
                  <a16:creationId xmlns:a16="http://schemas.microsoft.com/office/drawing/2014/main" id="{C96DF9AF-D62B-4C9E-B507-215BEE280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7479" y="4568098"/>
              <a:ext cx="304225" cy="332487"/>
            </a:xfrm>
            <a:prstGeom prst="rect">
              <a:avLst/>
            </a:prstGeom>
          </p:spPr>
        </p:pic>
      </p:grpSp>
      <p:grpSp>
        <p:nvGrpSpPr>
          <p:cNvPr id="20" name="Group 19">
            <a:extLst>
              <a:ext uri="{FF2B5EF4-FFF2-40B4-BE49-F238E27FC236}">
                <a16:creationId xmlns:a16="http://schemas.microsoft.com/office/drawing/2014/main" id="{7855AA87-1C24-4E35-8118-0E052DD90D4D}"/>
              </a:ext>
            </a:extLst>
          </p:cNvPr>
          <p:cNvGrpSpPr/>
          <p:nvPr/>
        </p:nvGrpSpPr>
        <p:grpSpPr>
          <a:xfrm>
            <a:off x="4138984" y="4429974"/>
            <a:ext cx="1056535" cy="332487"/>
            <a:chOff x="5460610" y="4464166"/>
            <a:chExt cx="1056535" cy="332487"/>
          </a:xfrm>
        </p:grpSpPr>
        <p:pic>
          <p:nvPicPr>
            <p:cNvPr id="18" name="Picture 17">
              <a:extLst>
                <a:ext uri="{FF2B5EF4-FFF2-40B4-BE49-F238E27FC236}">
                  <a16:creationId xmlns:a16="http://schemas.microsoft.com/office/drawing/2014/main" id="{DB2E6C18-D2B6-4720-BF94-4A33E824C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0610" y="4464166"/>
              <a:ext cx="304225" cy="332487"/>
            </a:xfrm>
            <a:prstGeom prst="rect">
              <a:avLst/>
            </a:prstGeom>
          </p:spPr>
        </p:pic>
        <p:pic>
          <p:nvPicPr>
            <p:cNvPr id="19" name="Picture 18">
              <a:extLst>
                <a:ext uri="{FF2B5EF4-FFF2-40B4-BE49-F238E27FC236}">
                  <a16:creationId xmlns:a16="http://schemas.microsoft.com/office/drawing/2014/main" id="{5DA2A06B-10ED-44DA-B23E-DBD07B5E57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920" y="4464166"/>
              <a:ext cx="304225" cy="332487"/>
            </a:xfrm>
            <a:prstGeom prst="rect">
              <a:avLst/>
            </a:prstGeom>
          </p:spPr>
        </p:pic>
      </p:grpSp>
      <p:sp>
        <p:nvSpPr>
          <p:cNvPr id="22" name="TextBox 21">
            <a:extLst>
              <a:ext uri="{FF2B5EF4-FFF2-40B4-BE49-F238E27FC236}">
                <a16:creationId xmlns:a16="http://schemas.microsoft.com/office/drawing/2014/main" id="{F150F357-BF5F-41F4-91B6-43F5C119E966}"/>
              </a:ext>
            </a:extLst>
          </p:cNvPr>
          <p:cNvSpPr txBox="1"/>
          <p:nvPr/>
        </p:nvSpPr>
        <p:spPr bwMode="auto">
          <a:xfrm>
            <a:off x="5845566" y="1852883"/>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5</a:t>
            </a:r>
          </a:p>
        </p:txBody>
      </p:sp>
      <p:sp>
        <p:nvSpPr>
          <p:cNvPr id="23" name="TextBox 22">
            <a:extLst>
              <a:ext uri="{FF2B5EF4-FFF2-40B4-BE49-F238E27FC236}">
                <a16:creationId xmlns:a16="http://schemas.microsoft.com/office/drawing/2014/main" id="{578F6A97-9CD9-4DC7-B6B2-0C9961848A02}"/>
              </a:ext>
            </a:extLst>
          </p:cNvPr>
          <p:cNvSpPr txBox="1"/>
          <p:nvPr/>
        </p:nvSpPr>
        <p:spPr bwMode="auto">
          <a:xfrm>
            <a:off x="4416817" y="4264681"/>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a:t>
            </a:r>
          </a:p>
        </p:txBody>
      </p:sp>
      <p:sp>
        <p:nvSpPr>
          <p:cNvPr id="24" name="TextBox 23">
            <a:extLst>
              <a:ext uri="{FF2B5EF4-FFF2-40B4-BE49-F238E27FC236}">
                <a16:creationId xmlns:a16="http://schemas.microsoft.com/office/drawing/2014/main" id="{7EE59FE0-29AC-4235-9139-ED840111D187}"/>
              </a:ext>
            </a:extLst>
          </p:cNvPr>
          <p:cNvSpPr txBox="1"/>
          <p:nvPr/>
        </p:nvSpPr>
        <p:spPr bwMode="auto">
          <a:xfrm>
            <a:off x="7274317" y="4264681"/>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grpSp>
        <p:nvGrpSpPr>
          <p:cNvPr id="25" name="Group 24">
            <a:extLst>
              <a:ext uri="{FF2B5EF4-FFF2-40B4-BE49-F238E27FC236}">
                <a16:creationId xmlns:a16="http://schemas.microsoft.com/office/drawing/2014/main" id="{CAF344AE-3582-4E10-8CA0-3560A865B06F}"/>
              </a:ext>
            </a:extLst>
          </p:cNvPr>
          <p:cNvGrpSpPr/>
          <p:nvPr/>
        </p:nvGrpSpPr>
        <p:grpSpPr>
          <a:xfrm>
            <a:off x="3824289" y="1331929"/>
            <a:ext cx="4543425" cy="4095749"/>
            <a:chOff x="2300288" y="1331928"/>
            <a:chExt cx="4543425" cy="4095749"/>
          </a:xfrm>
        </p:grpSpPr>
        <p:sp>
          <p:nvSpPr>
            <p:cNvPr id="26" name="Oval 25">
              <a:extLst>
                <a:ext uri="{FF2B5EF4-FFF2-40B4-BE49-F238E27FC236}">
                  <a16:creationId xmlns:a16="http://schemas.microsoft.com/office/drawing/2014/main" id="{C99EC0E0-B332-4488-9B7A-B7952207DD00}"/>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3FA4960A-6797-41EB-B16E-37F082E4727E}"/>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Oval 27">
              <a:extLst>
                <a:ext uri="{FF2B5EF4-FFF2-40B4-BE49-F238E27FC236}">
                  <a16:creationId xmlns:a16="http://schemas.microsoft.com/office/drawing/2014/main" id="{21EF8C08-38D5-45E0-BFD6-6A49DD08FD96}"/>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9" name="Straight Connector 28">
              <a:extLst>
                <a:ext uri="{FF2B5EF4-FFF2-40B4-BE49-F238E27FC236}">
                  <a16:creationId xmlns:a16="http://schemas.microsoft.com/office/drawing/2014/main" id="{4C7030B6-16DA-4AFC-B9CF-86E91CD94819}"/>
                </a:ext>
              </a:extLst>
            </p:cNvPr>
            <p:cNvCxnSpPr>
              <a:cxnSpLocks/>
              <a:stCxn id="26"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4612EAB3-9D99-4BF4-BB37-9EAC2C46E8C3}"/>
                </a:ext>
              </a:extLst>
            </p:cNvPr>
            <p:cNvCxnSpPr>
              <a:cxnSpLocks/>
              <a:stCxn id="26"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8269742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349DF6B-A51D-4010-84E4-B6D575BE7AB8}"/>
              </a:ext>
            </a:extLst>
          </p:cNvPr>
          <p:cNvSpPr txBox="1">
            <a:spLocks/>
          </p:cNvSpPr>
          <p:nvPr/>
        </p:nvSpPr>
        <p:spPr bwMode="auto">
          <a:xfrm>
            <a:off x="1524001" y="0"/>
            <a:ext cx="9144000" cy="630000"/>
          </a:xfrm>
          <a:prstGeom prst="rect">
            <a:avLst/>
          </a:prstGeom>
          <a:solidFill>
            <a:srgbClr val="82CBDD"/>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0000" tIns="45720" rIns="180000" bIns="45720" numCol="1" anchor="ctr" anchorCtr="0" compatLnSpc="1">
            <a:prstTxWarp prst="textNoShape">
              <a:avLst/>
            </a:prstTxWarp>
          </a:bodyPr>
          <a:lstStyle>
            <a:lvl1pPr marL="342900" indent="-342900" algn="r"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a:buClr>
                <a:srgbClr val="00628C"/>
              </a:buClr>
            </a:pPr>
            <a:r>
              <a:rPr lang="en-GB" kern="0">
                <a:solidFill>
                  <a:srgbClr val="000000"/>
                </a:solidFill>
              </a:rPr>
              <a:t>1.2 Part–part–whole</a:t>
            </a:r>
            <a:r>
              <a:rPr lang="en-US" kern="0">
                <a:solidFill>
                  <a:srgbClr val="000000"/>
                </a:solidFill>
              </a:rPr>
              <a:t> – Steps 4:4</a:t>
            </a:r>
            <a:endParaRPr lang="en-US" kern="0" dirty="0">
              <a:solidFill>
                <a:srgbClr val="000000"/>
              </a:solidFill>
            </a:endParaRPr>
          </a:p>
        </p:txBody>
      </p:sp>
      <p:sp>
        <p:nvSpPr>
          <p:cNvPr id="2" name="Text Placeholder 1"/>
          <p:cNvSpPr>
            <a:spLocks noGrp="1"/>
          </p:cNvSpPr>
          <p:nvPr>
            <p:ph type="body" sz="quarter" idx="11"/>
          </p:nvPr>
        </p:nvSpPr>
        <p:spPr/>
        <p:txBody>
          <a:bodyPr/>
          <a:lstStyle/>
          <a:p>
            <a:r>
              <a:rPr lang="en-GB" dirty="0"/>
              <a:t>1.2 Part–part–whole</a:t>
            </a:r>
            <a:r>
              <a:rPr lang="en-US" dirty="0"/>
              <a:t> – step 4:4</a:t>
            </a:r>
          </a:p>
        </p:txBody>
      </p:sp>
      <p:pic>
        <p:nvPicPr>
          <p:cNvPr id="14" name="Picture 13">
            <a:extLst>
              <a:ext uri="{FF2B5EF4-FFF2-40B4-BE49-F238E27FC236}">
                <a16:creationId xmlns:a16="http://schemas.microsoft.com/office/drawing/2014/main" id="{47502514-F75C-449E-9EAD-B92700CFE9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5139" y="4429974"/>
            <a:ext cx="304225" cy="332487"/>
          </a:xfrm>
          <a:prstGeom prst="rect">
            <a:avLst/>
          </a:prstGeom>
        </p:spPr>
      </p:pic>
      <p:grpSp>
        <p:nvGrpSpPr>
          <p:cNvPr id="19" name="Group 18">
            <a:extLst>
              <a:ext uri="{FF2B5EF4-FFF2-40B4-BE49-F238E27FC236}">
                <a16:creationId xmlns:a16="http://schemas.microsoft.com/office/drawing/2014/main" id="{0C6537BE-5A34-452D-AD4F-AF39F78E6AEC}"/>
              </a:ext>
            </a:extLst>
          </p:cNvPr>
          <p:cNvGrpSpPr/>
          <p:nvPr/>
        </p:nvGrpSpPr>
        <p:grpSpPr>
          <a:xfrm>
            <a:off x="7026306" y="4208260"/>
            <a:ext cx="996891" cy="775915"/>
            <a:chOff x="5449805" y="4112009"/>
            <a:chExt cx="996891" cy="775915"/>
          </a:xfrm>
        </p:grpSpPr>
        <p:pic>
          <p:nvPicPr>
            <p:cNvPr id="10" name="Picture 9">
              <a:extLst>
                <a:ext uri="{FF2B5EF4-FFF2-40B4-BE49-F238E27FC236}">
                  <a16:creationId xmlns:a16="http://schemas.microsoft.com/office/drawing/2014/main" id="{9623338E-E6F3-482A-AD91-1432E4C42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471" y="4112009"/>
              <a:ext cx="304225" cy="332487"/>
            </a:xfrm>
            <a:prstGeom prst="rect">
              <a:avLst/>
            </a:prstGeom>
          </p:spPr>
        </p:pic>
        <p:pic>
          <p:nvPicPr>
            <p:cNvPr id="11" name="Picture 10">
              <a:extLst>
                <a:ext uri="{FF2B5EF4-FFF2-40B4-BE49-F238E27FC236}">
                  <a16:creationId xmlns:a16="http://schemas.microsoft.com/office/drawing/2014/main" id="{E146524D-A5AF-47FD-B92A-F2C61E7C05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805" y="4555437"/>
              <a:ext cx="304225" cy="332487"/>
            </a:xfrm>
            <a:prstGeom prst="rect">
              <a:avLst/>
            </a:prstGeom>
          </p:spPr>
        </p:pic>
        <p:pic>
          <p:nvPicPr>
            <p:cNvPr id="12" name="Picture 11">
              <a:extLst>
                <a:ext uri="{FF2B5EF4-FFF2-40B4-BE49-F238E27FC236}">
                  <a16:creationId xmlns:a16="http://schemas.microsoft.com/office/drawing/2014/main" id="{23B1678C-F52C-4857-BBCC-2E6B96E7C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471" y="4555437"/>
              <a:ext cx="304225" cy="332487"/>
            </a:xfrm>
            <a:prstGeom prst="rect">
              <a:avLst/>
            </a:prstGeom>
          </p:spPr>
        </p:pic>
        <p:pic>
          <p:nvPicPr>
            <p:cNvPr id="15" name="Picture 14">
              <a:extLst>
                <a:ext uri="{FF2B5EF4-FFF2-40B4-BE49-F238E27FC236}">
                  <a16:creationId xmlns:a16="http://schemas.microsoft.com/office/drawing/2014/main" id="{CDD6FFE1-3F57-4596-993D-4B916E13A5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805" y="4112009"/>
              <a:ext cx="304225" cy="332487"/>
            </a:xfrm>
            <a:prstGeom prst="rect">
              <a:avLst/>
            </a:prstGeom>
          </p:spPr>
        </p:pic>
      </p:grpSp>
      <p:sp>
        <p:nvSpPr>
          <p:cNvPr id="16" name="TextBox 15">
            <a:extLst>
              <a:ext uri="{FF2B5EF4-FFF2-40B4-BE49-F238E27FC236}">
                <a16:creationId xmlns:a16="http://schemas.microsoft.com/office/drawing/2014/main" id="{E93E68A5-5E39-462D-9948-235C46BEE01B}"/>
              </a:ext>
            </a:extLst>
          </p:cNvPr>
          <p:cNvSpPr txBox="1"/>
          <p:nvPr/>
        </p:nvSpPr>
        <p:spPr bwMode="auto">
          <a:xfrm>
            <a:off x="5846757" y="1850207"/>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5</a:t>
            </a:r>
          </a:p>
        </p:txBody>
      </p:sp>
      <p:sp>
        <p:nvSpPr>
          <p:cNvPr id="17" name="TextBox 16">
            <a:extLst>
              <a:ext uri="{FF2B5EF4-FFF2-40B4-BE49-F238E27FC236}">
                <a16:creationId xmlns:a16="http://schemas.microsoft.com/office/drawing/2014/main" id="{C60E3C72-42C4-4D64-9B7A-BB877FA1CC41}"/>
              </a:ext>
            </a:extLst>
          </p:cNvPr>
          <p:cNvSpPr txBox="1"/>
          <p:nvPr/>
        </p:nvSpPr>
        <p:spPr bwMode="auto">
          <a:xfrm>
            <a:off x="4418008" y="4263196"/>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sp>
        <p:nvSpPr>
          <p:cNvPr id="18" name="TextBox 17">
            <a:extLst>
              <a:ext uri="{FF2B5EF4-FFF2-40B4-BE49-F238E27FC236}">
                <a16:creationId xmlns:a16="http://schemas.microsoft.com/office/drawing/2014/main" id="{939E6E3D-E675-41D0-8A71-96A1FE9545EE}"/>
              </a:ext>
            </a:extLst>
          </p:cNvPr>
          <p:cNvSpPr txBox="1"/>
          <p:nvPr/>
        </p:nvSpPr>
        <p:spPr bwMode="auto">
          <a:xfrm>
            <a:off x="7275508" y="4263196"/>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4</a:t>
            </a:r>
          </a:p>
        </p:txBody>
      </p:sp>
      <p:grpSp>
        <p:nvGrpSpPr>
          <p:cNvPr id="20" name="Group 19">
            <a:extLst>
              <a:ext uri="{FF2B5EF4-FFF2-40B4-BE49-F238E27FC236}">
                <a16:creationId xmlns:a16="http://schemas.microsoft.com/office/drawing/2014/main" id="{7DF8D7D9-F202-44D0-886B-79211A386F12}"/>
              </a:ext>
            </a:extLst>
          </p:cNvPr>
          <p:cNvGrpSpPr/>
          <p:nvPr/>
        </p:nvGrpSpPr>
        <p:grpSpPr>
          <a:xfrm>
            <a:off x="3824289" y="1331929"/>
            <a:ext cx="4543425" cy="4095749"/>
            <a:chOff x="2300288" y="1331928"/>
            <a:chExt cx="4543425" cy="4095749"/>
          </a:xfrm>
        </p:grpSpPr>
        <p:sp>
          <p:nvSpPr>
            <p:cNvPr id="21" name="Oval 20">
              <a:extLst>
                <a:ext uri="{FF2B5EF4-FFF2-40B4-BE49-F238E27FC236}">
                  <a16:creationId xmlns:a16="http://schemas.microsoft.com/office/drawing/2014/main" id="{0471A899-7DB8-45FC-882B-1AA7849AB098}"/>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Oval 21">
              <a:extLst>
                <a:ext uri="{FF2B5EF4-FFF2-40B4-BE49-F238E27FC236}">
                  <a16:creationId xmlns:a16="http://schemas.microsoft.com/office/drawing/2014/main" id="{CCC20E38-967A-4AC8-BD13-E01BD85FCB11}"/>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Oval 22">
              <a:extLst>
                <a:ext uri="{FF2B5EF4-FFF2-40B4-BE49-F238E27FC236}">
                  <a16:creationId xmlns:a16="http://schemas.microsoft.com/office/drawing/2014/main" id="{16B6AD66-667F-4A1F-8900-5199AC9A129A}"/>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4" name="Straight Connector 23">
              <a:extLst>
                <a:ext uri="{FF2B5EF4-FFF2-40B4-BE49-F238E27FC236}">
                  <a16:creationId xmlns:a16="http://schemas.microsoft.com/office/drawing/2014/main" id="{4609A853-5040-46FC-B24B-229357C55F1B}"/>
                </a:ext>
              </a:extLst>
            </p:cNvPr>
            <p:cNvCxnSpPr>
              <a:cxnSpLocks/>
              <a:stCxn id="21"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9298F4F9-8827-43BA-8A48-01E50BD743BD}"/>
                </a:ext>
              </a:extLst>
            </p:cNvPr>
            <p:cNvCxnSpPr>
              <a:cxnSpLocks/>
              <a:stCxn id="21"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82501594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4:4</a:t>
            </a:r>
          </a:p>
        </p:txBody>
      </p:sp>
      <p:pic>
        <p:nvPicPr>
          <p:cNvPr id="8" name="Picture 7">
            <a:extLst>
              <a:ext uri="{FF2B5EF4-FFF2-40B4-BE49-F238E27FC236}">
                <a16:creationId xmlns:a16="http://schemas.microsoft.com/office/drawing/2014/main" id="{D0E8984B-58CD-4384-A978-C834E78038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639" y="4429974"/>
            <a:ext cx="304225" cy="332487"/>
          </a:xfrm>
          <a:prstGeom prst="rect">
            <a:avLst/>
          </a:prstGeom>
        </p:spPr>
      </p:pic>
      <p:grpSp>
        <p:nvGrpSpPr>
          <p:cNvPr id="9" name="Group 8">
            <a:extLst>
              <a:ext uri="{FF2B5EF4-FFF2-40B4-BE49-F238E27FC236}">
                <a16:creationId xmlns:a16="http://schemas.microsoft.com/office/drawing/2014/main" id="{3F5DB953-3656-4F30-B7F9-77CDE9369CDE}"/>
              </a:ext>
            </a:extLst>
          </p:cNvPr>
          <p:cNvGrpSpPr/>
          <p:nvPr/>
        </p:nvGrpSpPr>
        <p:grpSpPr>
          <a:xfrm>
            <a:off x="4168806" y="4208260"/>
            <a:ext cx="996891" cy="775915"/>
            <a:chOff x="5449805" y="4112009"/>
            <a:chExt cx="996891" cy="775915"/>
          </a:xfrm>
        </p:grpSpPr>
        <p:pic>
          <p:nvPicPr>
            <p:cNvPr id="10" name="Picture 9">
              <a:extLst>
                <a:ext uri="{FF2B5EF4-FFF2-40B4-BE49-F238E27FC236}">
                  <a16:creationId xmlns:a16="http://schemas.microsoft.com/office/drawing/2014/main" id="{1B6BFFBD-6F62-447E-89C1-E6FC0F588C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471" y="4112009"/>
              <a:ext cx="304225" cy="332487"/>
            </a:xfrm>
            <a:prstGeom prst="rect">
              <a:avLst/>
            </a:prstGeom>
          </p:spPr>
        </p:pic>
        <p:pic>
          <p:nvPicPr>
            <p:cNvPr id="11" name="Picture 10">
              <a:extLst>
                <a:ext uri="{FF2B5EF4-FFF2-40B4-BE49-F238E27FC236}">
                  <a16:creationId xmlns:a16="http://schemas.microsoft.com/office/drawing/2014/main" id="{F323D73A-5CC6-434F-92DC-68FE265698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805" y="4555437"/>
              <a:ext cx="304225" cy="332487"/>
            </a:xfrm>
            <a:prstGeom prst="rect">
              <a:avLst/>
            </a:prstGeom>
          </p:spPr>
        </p:pic>
        <p:pic>
          <p:nvPicPr>
            <p:cNvPr id="12" name="Picture 11">
              <a:extLst>
                <a:ext uri="{FF2B5EF4-FFF2-40B4-BE49-F238E27FC236}">
                  <a16:creationId xmlns:a16="http://schemas.microsoft.com/office/drawing/2014/main" id="{7A0D786D-2FBD-4639-B516-8E88FCE2C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471" y="4555437"/>
              <a:ext cx="304225" cy="332487"/>
            </a:xfrm>
            <a:prstGeom prst="rect">
              <a:avLst/>
            </a:prstGeom>
          </p:spPr>
        </p:pic>
        <p:pic>
          <p:nvPicPr>
            <p:cNvPr id="13" name="Picture 12">
              <a:extLst>
                <a:ext uri="{FF2B5EF4-FFF2-40B4-BE49-F238E27FC236}">
                  <a16:creationId xmlns:a16="http://schemas.microsoft.com/office/drawing/2014/main" id="{BF854D43-E010-46DF-9B5F-04018DFF2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9805" y="4112009"/>
              <a:ext cx="304225" cy="332487"/>
            </a:xfrm>
            <a:prstGeom prst="rect">
              <a:avLst/>
            </a:prstGeom>
          </p:spPr>
        </p:pic>
      </p:grpSp>
      <p:sp>
        <p:nvSpPr>
          <p:cNvPr id="14" name="TextBox 13">
            <a:extLst>
              <a:ext uri="{FF2B5EF4-FFF2-40B4-BE49-F238E27FC236}">
                <a16:creationId xmlns:a16="http://schemas.microsoft.com/office/drawing/2014/main" id="{BB39B94F-9976-4C80-8222-EE7E5D39B205}"/>
              </a:ext>
            </a:extLst>
          </p:cNvPr>
          <p:cNvSpPr txBox="1"/>
          <p:nvPr/>
        </p:nvSpPr>
        <p:spPr bwMode="auto">
          <a:xfrm>
            <a:off x="5846449" y="1849414"/>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5</a:t>
            </a:r>
          </a:p>
        </p:txBody>
      </p:sp>
      <p:sp>
        <p:nvSpPr>
          <p:cNvPr id="15" name="TextBox 14">
            <a:extLst>
              <a:ext uri="{FF2B5EF4-FFF2-40B4-BE49-F238E27FC236}">
                <a16:creationId xmlns:a16="http://schemas.microsoft.com/office/drawing/2014/main" id="{2D5AEC05-B8E8-4B54-878C-002F54EE87A0}"/>
              </a:ext>
            </a:extLst>
          </p:cNvPr>
          <p:cNvSpPr txBox="1"/>
          <p:nvPr/>
        </p:nvSpPr>
        <p:spPr bwMode="auto">
          <a:xfrm>
            <a:off x="4417700" y="4262800"/>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4</a:t>
            </a:r>
          </a:p>
        </p:txBody>
      </p:sp>
      <p:sp>
        <p:nvSpPr>
          <p:cNvPr id="16" name="TextBox 15">
            <a:extLst>
              <a:ext uri="{FF2B5EF4-FFF2-40B4-BE49-F238E27FC236}">
                <a16:creationId xmlns:a16="http://schemas.microsoft.com/office/drawing/2014/main" id="{C8BE442D-7C5C-4719-8A34-2C98BB1F1FC4}"/>
              </a:ext>
            </a:extLst>
          </p:cNvPr>
          <p:cNvSpPr txBox="1"/>
          <p:nvPr/>
        </p:nvSpPr>
        <p:spPr bwMode="auto">
          <a:xfrm>
            <a:off x="7275200" y="4262800"/>
            <a:ext cx="500868" cy="649188"/>
          </a:xfrm>
          <a:prstGeom prst="ellipse">
            <a:avLst/>
          </a:prstGeom>
          <a:solidFill>
            <a:srgbClr val="FFFFFF">
              <a:alpha val="55000"/>
            </a:srgbClr>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a:t>
            </a:r>
          </a:p>
        </p:txBody>
      </p:sp>
      <p:grpSp>
        <p:nvGrpSpPr>
          <p:cNvPr id="17" name="Group 16">
            <a:extLst>
              <a:ext uri="{FF2B5EF4-FFF2-40B4-BE49-F238E27FC236}">
                <a16:creationId xmlns:a16="http://schemas.microsoft.com/office/drawing/2014/main" id="{CB4122FD-91CA-4259-B496-6999203ABD9A}"/>
              </a:ext>
            </a:extLst>
          </p:cNvPr>
          <p:cNvGrpSpPr/>
          <p:nvPr/>
        </p:nvGrpSpPr>
        <p:grpSpPr>
          <a:xfrm>
            <a:off x="3824289" y="1331929"/>
            <a:ext cx="4543425" cy="4095749"/>
            <a:chOff x="2300288" y="1331928"/>
            <a:chExt cx="4543425" cy="4095749"/>
          </a:xfrm>
        </p:grpSpPr>
        <p:sp>
          <p:nvSpPr>
            <p:cNvPr id="18" name="Oval 17">
              <a:extLst>
                <a:ext uri="{FF2B5EF4-FFF2-40B4-BE49-F238E27FC236}">
                  <a16:creationId xmlns:a16="http://schemas.microsoft.com/office/drawing/2014/main" id="{0BB1D871-230C-4AEE-8FD4-015C44E315DC}"/>
                </a:ext>
              </a:extLst>
            </p:cNvPr>
            <p:cNvSpPr/>
            <p:nvPr/>
          </p:nvSpPr>
          <p:spPr bwMode="auto">
            <a:xfrm>
              <a:off x="3729038" y="1331928"/>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DE69EE3F-4822-4871-8232-6AB29FC7AF3F}"/>
                </a:ext>
              </a:extLst>
            </p:cNvPr>
            <p:cNvSpPr/>
            <p:nvPr/>
          </p:nvSpPr>
          <p:spPr bwMode="auto">
            <a:xfrm>
              <a:off x="23002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Oval 19">
              <a:extLst>
                <a:ext uri="{FF2B5EF4-FFF2-40B4-BE49-F238E27FC236}">
                  <a16:creationId xmlns:a16="http://schemas.microsoft.com/office/drawing/2014/main" id="{3590607B-079A-4E14-A948-74A72212981E}"/>
                </a:ext>
              </a:extLst>
            </p:cNvPr>
            <p:cNvSpPr/>
            <p:nvPr/>
          </p:nvSpPr>
          <p:spPr bwMode="auto">
            <a:xfrm>
              <a:off x="5157788" y="3741752"/>
              <a:ext cx="1685925" cy="1685925"/>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1" name="Straight Connector 20">
              <a:extLst>
                <a:ext uri="{FF2B5EF4-FFF2-40B4-BE49-F238E27FC236}">
                  <a16:creationId xmlns:a16="http://schemas.microsoft.com/office/drawing/2014/main" id="{ED22D9C2-03C8-4462-A78D-37B767868544}"/>
                </a:ext>
              </a:extLst>
            </p:cNvPr>
            <p:cNvCxnSpPr>
              <a:cxnSpLocks/>
              <a:stCxn id="18" idx="3"/>
            </p:cNvCxnSpPr>
            <p:nvPr/>
          </p:nvCxnSpPr>
          <p:spPr bwMode="auto">
            <a:xfrm flipH="1">
              <a:off x="3315892" y="2770955"/>
              <a:ext cx="660044"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A02D52DE-1CEF-42D2-A532-1300FB0F2F0B}"/>
                </a:ext>
              </a:extLst>
            </p:cNvPr>
            <p:cNvCxnSpPr>
              <a:cxnSpLocks/>
              <a:stCxn id="18" idx="5"/>
            </p:cNvCxnSpPr>
            <p:nvPr/>
          </p:nvCxnSpPr>
          <p:spPr bwMode="auto">
            <a:xfrm>
              <a:off x="5168065" y="2770955"/>
              <a:ext cx="712396" cy="99380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737541569"/>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1.1 Comparisons of quantities and measures – step 1:2</a:t>
            </a:r>
          </a:p>
        </p:txBody>
      </p:sp>
      <p:pic>
        <p:nvPicPr>
          <p:cNvPr id="4" name="Picture 3">
            <a:extLst>
              <a:ext uri="{FF2B5EF4-FFF2-40B4-BE49-F238E27FC236}">
                <a16:creationId xmlns:a16="http://schemas.microsoft.com/office/drawing/2014/main" id="{319F17D6-0003-44EE-B312-18F220DF7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09" y="1731044"/>
            <a:ext cx="3408382" cy="3395913"/>
          </a:xfrm>
          <a:prstGeom prst="rect">
            <a:avLst/>
          </a:prstGeom>
        </p:spPr>
      </p:pic>
    </p:spTree>
    <p:extLst>
      <p:ext uri="{BB962C8B-B14F-4D97-AF65-F5344CB8AC3E}">
        <p14:creationId xmlns:p14="http://schemas.microsoft.com/office/powerpoint/2010/main" val="2282149604"/>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12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40627913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a part-whole model to represent a whole partitioned into two parts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95385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 Introducing ‘whole’ and ‘parts’: part-part-whole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3046121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4:5-4:6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sz="quarter" idx="12"/>
          </p:nvPr>
        </p:nvPicPr>
        <p:blipFill>
          <a:blip r:embed="rId5" cstate="hqprint">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47352951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ou</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2, Learning Outcome 13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05267129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a part-whole model to represent a whole partitioned into more than two parts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45995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2,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1.2 Introducing ‘whole’ and ‘parts’: part-part-whole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60577036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20-21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sz="quarter" idx="12"/>
          </p:nvPr>
        </p:nvPicPr>
        <p:blipFill>
          <a:blip r:embed="rId5" cstate="hqprint">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479135390"/>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4:7</a:t>
            </a:r>
          </a:p>
        </p:txBody>
      </p:sp>
      <p:pic>
        <p:nvPicPr>
          <p:cNvPr id="4" name="Picture 3">
            <a:extLst>
              <a:ext uri="{FF2B5EF4-FFF2-40B4-BE49-F238E27FC236}">
                <a16:creationId xmlns:a16="http://schemas.microsoft.com/office/drawing/2014/main" id="{5C2E235A-9E7F-4408-90D7-3F4874372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553" y="1135200"/>
            <a:ext cx="4430897" cy="4587600"/>
          </a:xfrm>
          <a:prstGeom prst="rect">
            <a:avLst/>
          </a:prstGeom>
        </p:spPr>
      </p:pic>
    </p:spTree>
    <p:extLst>
      <p:ext uri="{BB962C8B-B14F-4D97-AF65-F5344CB8AC3E}">
        <p14:creationId xmlns:p14="http://schemas.microsoft.com/office/powerpoint/2010/main" val="976150523"/>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 Part–part–whole</a:t>
            </a:r>
            <a:r>
              <a:rPr lang="en-US" dirty="0"/>
              <a:t> – step 4:7</a:t>
            </a:r>
          </a:p>
        </p:txBody>
      </p:sp>
      <p:pic>
        <p:nvPicPr>
          <p:cNvPr id="5" name="Picture 4">
            <a:extLst>
              <a:ext uri="{FF2B5EF4-FFF2-40B4-BE49-F238E27FC236}">
                <a16:creationId xmlns:a16="http://schemas.microsoft.com/office/drawing/2014/main" id="{C73F59AC-D048-41C3-9180-1DFD904EA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53" y="1135200"/>
            <a:ext cx="4430897" cy="4587600"/>
          </a:xfrm>
          <a:prstGeom prst="rect">
            <a:avLst/>
          </a:prstGeom>
        </p:spPr>
      </p:pic>
      <p:grpSp>
        <p:nvGrpSpPr>
          <p:cNvPr id="25" name="Group 24">
            <a:extLst>
              <a:ext uri="{FF2B5EF4-FFF2-40B4-BE49-F238E27FC236}">
                <a16:creationId xmlns:a16="http://schemas.microsoft.com/office/drawing/2014/main" id="{88C73E0D-607C-4EAB-845B-95D6F41F9764}"/>
              </a:ext>
            </a:extLst>
          </p:cNvPr>
          <p:cNvGrpSpPr/>
          <p:nvPr/>
        </p:nvGrpSpPr>
        <p:grpSpPr>
          <a:xfrm>
            <a:off x="6802757" y="1326247"/>
            <a:ext cx="3155632" cy="4205506"/>
            <a:chOff x="5278757" y="1370681"/>
            <a:chExt cx="3155632" cy="4205506"/>
          </a:xfrm>
        </p:grpSpPr>
        <p:sp>
          <p:nvSpPr>
            <p:cNvPr id="14" name="Oval 13">
              <a:extLst>
                <a:ext uri="{FF2B5EF4-FFF2-40B4-BE49-F238E27FC236}">
                  <a16:creationId xmlns:a16="http://schemas.microsoft.com/office/drawing/2014/main" id="{15999226-CC21-4BCE-9FD6-ABFBA8CD4F3D}"/>
                </a:ext>
              </a:extLst>
            </p:cNvPr>
            <p:cNvSpPr/>
            <p:nvPr/>
          </p:nvSpPr>
          <p:spPr bwMode="auto">
            <a:xfrm rot="16200000">
              <a:off x="5278757" y="2823962"/>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Oval 14">
              <a:extLst>
                <a:ext uri="{FF2B5EF4-FFF2-40B4-BE49-F238E27FC236}">
                  <a16:creationId xmlns:a16="http://schemas.microsoft.com/office/drawing/2014/main" id="{58DDF244-C59B-4DDF-B45B-5F36F77FE9C5}"/>
                </a:ext>
              </a:extLst>
            </p:cNvPr>
            <p:cNvSpPr/>
            <p:nvPr/>
          </p:nvSpPr>
          <p:spPr bwMode="auto">
            <a:xfrm rot="16200000">
              <a:off x="7135442" y="4277240"/>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Oval 15">
              <a:extLst>
                <a:ext uri="{FF2B5EF4-FFF2-40B4-BE49-F238E27FC236}">
                  <a16:creationId xmlns:a16="http://schemas.microsoft.com/office/drawing/2014/main" id="{FCF58D5E-6631-4B6E-83BE-94D5EE7BB66F}"/>
                </a:ext>
              </a:extLst>
            </p:cNvPr>
            <p:cNvSpPr/>
            <p:nvPr/>
          </p:nvSpPr>
          <p:spPr bwMode="auto">
            <a:xfrm rot="16200000">
              <a:off x="7135442" y="1370681"/>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7" name="Straight Connector 16">
              <a:extLst>
                <a:ext uri="{FF2B5EF4-FFF2-40B4-BE49-F238E27FC236}">
                  <a16:creationId xmlns:a16="http://schemas.microsoft.com/office/drawing/2014/main" id="{4E5D22A5-F44B-4538-8C05-54790922E81B}"/>
                </a:ext>
              </a:extLst>
            </p:cNvPr>
            <p:cNvCxnSpPr>
              <a:cxnSpLocks/>
              <a:stCxn id="14" idx="3"/>
              <a:endCxn id="15" idx="0"/>
            </p:cNvCxnSpPr>
            <p:nvPr/>
          </p:nvCxnSpPr>
          <p:spPr bwMode="auto">
            <a:xfrm>
              <a:off x="6387478" y="3932683"/>
              <a:ext cx="747964" cy="99403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A8177C36-5CDF-4FA6-8ABB-A0935AEA66BE}"/>
                </a:ext>
              </a:extLst>
            </p:cNvPr>
            <p:cNvCxnSpPr>
              <a:cxnSpLocks/>
              <a:stCxn id="14" idx="5"/>
              <a:endCxn id="16" idx="0"/>
            </p:cNvCxnSpPr>
            <p:nvPr/>
          </p:nvCxnSpPr>
          <p:spPr bwMode="auto">
            <a:xfrm flipV="1">
              <a:off x="6387478" y="2020154"/>
              <a:ext cx="747964" cy="994034"/>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9">
              <a:extLst>
                <a:ext uri="{FF2B5EF4-FFF2-40B4-BE49-F238E27FC236}">
                  <a16:creationId xmlns:a16="http://schemas.microsoft.com/office/drawing/2014/main" id="{0E9297AA-FC5D-453A-9A62-F106E853D953}"/>
                </a:ext>
              </a:extLst>
            </p:cNvPr>
            <p:cNvSpPr/>
            <p:nvPr/>
          </p:nvSpPr>
          <p:spPr bwMode="auto">
            <a:xfrm rot="16200000">
              <a:off x="7135442" y="2823961"/>
              <a:ext cx="1298947" cy="1298947"/>
            </a:xfrm>
            <a:prstGeom prst="ellips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2" name="Straight Connector 21">
              <a:extLst>
                <a:ext uri="{FF2B5EF4-FFF2-40B4-BE49-F238E27FC236}">
                  <a16:creationId xmlns:a16="http://schemas.microsoft.com/office/drawing/2014/main" id="{FA7DC0DC-E9AC-44F7-B7B2-6FFC40543B93}"/>
                </a:ext>
              </a:extLst>
            </p:cNvPr>
            <p:cNvCxnSpPr>
              <a:cxnSpLocks/>
              <a:stCxn id="14" idx="4"/>
              <a:endCxn id="20" idx="0"/>
            </p:cNvCxnSpPr>
            <p:nvPr/>
          </p:nvCxnSpPr>
          <p:spPr bwMode="auto">
            <a:xfrm flipV="1">
              <a:off x="6577704" y="3473434"/>
              <a:ext cx="557738" cy="1"/>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79152451"/>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mc:Choice xmlns:p14="http://schemas.microsoft.com/office/powerpoint/2010/main" Requires="p14">
      <p:transition p14:dur="10" advClick="0" advTm="3000"/>
    </mc:Choice>
    <mc:Fallback>
      <p:transition advClick="0" advTm="3000"/>
    </mc:Fallback>
  </mc:AlternateContent>
</p:sld>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panose="020B0503030403020204" pitchFamily="34"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3.xml><?xml version="1.0" encoding="utf-8"?>
<a:theme xmlns:a="http://schemas.openxmlformats.org/drawingml/2006/main" name="1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ctr" anchorCtr="0" compatLnSpc="1">
        <a:prstTxWarp prst="textNoShape">
          <a:avLst/>
        </a:prstTxWarp>
        <a:spAutoFit/>
      </a:bodyPr>
      <a:lstStyle>
        <a:defPPr algn="ctr">
          <a:buClr>
            <a:srgbClr val="82CBDD"/>
          </a:buClr>
          <a:buNone/>
          <a:defRPr sz="2400" b="1" dirty="0" smtClean="0">
            <a:latin typeface="Myriad Pro" panose="020B0503030403020204" pitchFamily="34"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purl.org/dc/elements/1.1/"/>
    <ds:schemaRef ds:uri="http://purl.org/dc/dcmitype/"/>
    <ds:schemaRef ds:uri="http://schemas.microsoft.com/office/infopath/2007/PartnerControls"/>
    <ds:schemaRef ds:uri="http://www.w3.org/XML/1998/namespace"/>
    <ds:schemaRef ds:uri="http://schemas.microsoft.com/office/2006/metadata/properties"/>
    <ds:schemaRef ds:uri="http://purl.org/dc/terms/"/>
    <ds:schemaRef ds:uri="http://schemas.microsoft.com/office/2006/documentManagement/types"/>
    <ds:schemaRef ds:uri="dc9bd944-225f-43f1-96dc-d5ee43d55d1c"/>
    <ds:schemaRef ds:uri="http://schemas.openxmlformats.org/package/2006/metadata/core-properties"/>
    <ds:schemaRef ds:uri="6e8f39c4-649a-4727-b531-9584b06a2d5b"/>
  </ds:schemaRefs>
</ds:datastoreItem>
</file>

<file path=customXml/itemProps3.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2307</TotalTime>
  <Words>2582</Words>
  <Application>Microsoft Office PowerPoint</Application>
  <PresentationFormat>Widescreen</PresentationFormat>
  <Paragraphs>448</Paragraphs>
  <Slides>96</Slides>
  <Notes>40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96</vt:i4>
      </vt:variant>
    </vt:vector>
  </HeadingPairs>
  <TitlesOfParts>
    <vt:vector size="104" baseType="lpstr">
      <vt:lpstr>Arial</vt:lpstr>
      <vt:lpstr>Calibri</vt:lpstr>
      <vt:lpstr>Calibri Light</vt:lpstr>
      <vt:lpstr>Myriad Pro</vt:lpstr>
      <vt:lpstr>Myriad Pro Semibold</vt:lpstr>
      <vt:lpstr>Custom Design</vt:lpstr>
      <vt:lpstr>nctem1</vt:lpstr>
      <vt:lpstr>1_nctem1</vt:lpstr>
      <vt:lpstr>PowerPoint Presentation</vt:lpstr>
      <vt:lpstr>PowerPoint Presentation</vt:lpstr>
      <vt:lpstr>Contents</vt:lpstr>
      <vt:lpstr>Contents</vt:lpstr>
      <vt:lpstr>PowerPoint Presentation</vt:lpstr>
      <vt:lpstr>Year 1, Unit 2,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2, Learning Outcome 2</vt:lpstr>
      <vt:lpstr>PowerPoint Presentation</vt:lpstr>
      <vt:lpstr>PowerPoint Presentation</vt:lpstr>
      <vt:lpstr>PowerPoint Presentation</vt:lpstr>
      <vt:lpstr>PowerPoint Presentation</vt:lpstr>
      <vt:lpstr>Year 1, Unit 2, Learning Outcome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2, Learning Outcome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2, Learning Outcome 5</vt:lpstr>
      <vt:lpstr>PowerPoint Presentation</vt:lpstr>
      <vt:lpstr>PowerPoint Presentation</vt:lpstr>
      <vt:lpstr>PowerPoint Presentation</vt:lpstr>
      <vt:lpstr>PowerPoint Presentation</vt:lpstr>
      <vt:lpstr>PowerPoint Presentation</vt:lpstr>
      <vt:lpstr>Year 1, Unit 2, Learning Outcome 6</vt:lpstr>
      <vt:lpstr>PowerPoint Presentation</vt:lpstr>
      <vt:lpstr>PowerPoint Presentation</vt:lpstr>
      <vt:lpstr>PowerPoint Presentation</vt:lpstr>
      <vt:lpstr>PowerPoint Presentation</vt:lpstr>
      <vt:lpstr>PowerPoint Presentation</vt:lpstr>
      <vt:lpstr>Year 1, Unit 2, Learning Outcome 7</vt:lpstr>
      <vt:lpstr>PowerPoint Presentation</vt:lpstr>
      <vt:lpstr>PowerPoint Presentation</vt:lpstr>
      <vt:lpstr>PowerPoint Presentation</vt:lpstr>
      <vt:lpstr>PowerPoint Presentation</vt:lpstr>
      <vt:lpstr>PowerPoint Presentation</vt:lpstr>
      <vt:lpstr>PowerPoint Presentation</vt:lpstr>
      <vt:lpstr>Year 1, Unit 2, Learning Outcome 8</vt:lpstr>
      <vt:lpstr>PowerPoint Presentation</vt:lpstr>
      <vt:lpstr>PowerPoint Presentation</vt:lpstr>
      <vt:lpstr>PowerPoint Presentation</vt:lpstr>
      <vt:lpstr>PowerPoint Presentation</vt:lpstr>
      <vt:lpstr>Year 1, Unit 2, Learning Outcome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2, Learning Outcome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2, Learning Outcome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2, Learning Outcome 12</vt:lpstr>
      <vt:lpstr>PowerPoint Presentation</vt:lpstr>
      <vt:lpstr>Year 1, Unit 2, Learning Outcome 13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Donna Cole</cp:lastModifiedBy>
  <cp:revision>135</cp:revision>
  <dcterms:created xsi:type="dcterms:W3CDTF">2021-05-07T12:27:15Z</dcterms:created>
  <dcterms:modified xsi:type="dcterms:W3CDTF">2021-07-15T09:42:50Z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