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sldIdLst>
    <p:sldId id="257" r:id="rId5"/>
    <p:sldId id="508" r:id="rId6"/>
    <p:sldId id="506" r:id="rId7"/>
    <p:sldId id="507" r:id="rId8"/>
    <p:sldId id="509" r:id="rId9"/>
    <p:sldId id="513" r:id="rId10"/>
    <p:sldId id="538" r:id="rId11"/>
    <p:sldId id="536" r:id="rId12"/>
    <p:sldId id="535" r:id="rId13"/>
    <p:sldId id="537" r:id="rId14"/>
    <p:sldId id="670" r:id="rId15"/>
    <p:sldId id="671" r:id="rId16"/>
    <p:sldId id="342" r:id="rId17"/>
    <p:sldId id="659" r:id="rId18"/>
    <p:sldId id="665" r:id="rId19"/>
    <p:sldId id="534" r:id="rId20"/>
    <p:sldId id="678" r:id="rId21"/>
    <p:sldId id="540" r:id="rId22"/>
    <p:sldId id="610" r:id="rId23"/>
    <p:sldId id="677" r:id="rId24"/>
    <p:sldId id="660" r:id="rId25"/>
    <p:sldId id="666" r:id="rId26"/>
    <p:sldId id="674" r:id="rId27"/>
    <p:sldId id="675" r:id="rId28"/>
    <p:sldId id="676" r:id="rId29"/>
    <p:sldId id="471" r:id="rId30"/>
    <p:sldId id="661" r:id="rId31"/>
    <p:sldId id="667" r:id="rId32"/>
    <p:sldId id="479" r:id="rId33"/>
    <p:sldId id="662" r:id="rId34"/>
    <p:sldId id="668" r:id="rId35"/>
    <p:sldId id="478" r:id="rId36"/>
    <p:sldId id="480" r:id="rId37"/>
    <p:sldId id="4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07"/>
            <p14:sldId id="509"/>
            <p14:sldId id="513"/>
            <p14:sldId id="538"/>
            <p14:sldId id="536"/>
            <p14:sldId id="535"/>
            <p14:sldId id="537"/>
            <p14:sldId id="670"/>
            <p14:sldId id="671"/>
            <p14:sldId id="342"/>
            <p14:sldId id="659"/>
            <p14:sldId id="665"/>
            <p14:sldId id="534"/>
            <p14:sldId id="678"/>
            <p14:sldId id="540"/>
            <p14:sldId id="610"/>
            <p14:sldId id="677"/>
            <p14:sldId id="660"/>
            <p14:sldId id="666"/>
            <p14:sldId id="674"/>
            <p14:sldId id="675"/>
            <p14:sldId id="676"/>
            <p14:sldId id="471"/>
            <p14:sldId id="661"/>
            <p14:sldId id="667"/>
            <p14:sldId id="479"/>
            <p14:sldId id="662"/>
            <p14:sldId id="668"/>
            <p14:sldId id="478"/>
            <p14:sldId id="480"/>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320" autoAdjust="0"/>
  </p:normalViewPr>
  <p:slideViewPr>
    <p:cSldViewPr snapToGrid="0" showGuides="1">
      <p:cViewPr varScale="1">
        <p:scale>
          <a:sx n="62" d="100"/>
          <a:sy n="62" d="100"/>
        </p:scale>
        <p:origin x="828" y="80"/>
      </p:cViewPr>
      <p:guideLst>
        <p:guide orient="horz" pos="2160"/>
        <p:guide pos="3840"/>
      </p:guideLst>
    </p:cSldViewPr>
  </p:slideViewPr>
  <p:notesTextViewPr>
    <p:cViewPr>
      <p:scale>
        <a:sx n="1" d="1"/>
        <a:sy n="1" d="1"/>
      </p:scale>
      <p:origin x="0" y="0"/>
    </p:cViewPr>
  </p:notesTextViewPr>
  <p:sorterViewPr>
    <p:cViewPr>
      <p:scale>
        <a:sx n="137527" d="125000"/>
        <a:sy n="137527" d="125000"/>
      </p:scale>
      <p:origin x="0" y="-16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7:46:26.471"/>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36 1 221308 64564,'-7'0'-2'-610,"-2"0"2"610,1 0 0 0,1 0 0 0,2 0 0 0,6 0 0 0,2 0 0 0,1 0 0 0,0 0 0 0,-1 0 0 0,-1 0 0 0,-1 0 0 0,-1 0 0 0,5 0 0 0,11 0 0 0,3 0 0 0,8 0 0 0,3 0 0 0,-4 0 0 0,-7 0 0 0,0 0 0 0,-2 0 0 0,-3 0 0 0,-4 0 0 0,-5 0 0 0,-4 0 0 0,-1 0 0 0,-1 0 0 0,-1 0 0 0,1 0 0 0,5 0 0 0,1 0 0 0,1 0 0 0,-1 0 0 0,-2 0 0 0,6 0 0 0,6 0-567 0,3 0 567 0,-1 0 0 0,-3 0 0 0,-2 0 0 0,1 0 0 0,4 0 0 0,-2 0 0 0,-3 0 0 0,-4 0 0 0,2 0 0 0,-1 0 0 0,-2 0 0 0,-2 0 0 0,1 0 0 0,1 0 0 0,-2 0 0 0,-2 0 0 0,4 0 0 0,4 0 0 0,4 0 0 0,5 0 0 0,-1 0 0 0,-4 0 0 0,-4 0 0 0,-1 0 0 0,3 0 0 0,0 0 0 0,-3 0 0 0,-1 0 0 0,5 0 0 0,-2 0 0 0,-2 0 0 0,6 0 0 0,4 0 0 0,2 0 0 0,4 0 0 0,-1 0 0 0,-5 0 0 0,-1 0 0 0,-1 0 0 0,2 0 0 0,-4 0 0 0,-1 0 0 0,0 0 0 0,3 0 0 0,5 0 0 0,3 0 0 0,-3 0 0 0,5 0 0 0,2 0 0 0,-1 0 0 0,0 0 0 0,0 0 0 0,2 0 0 0,1 0 0 0,1 0 0 0,-6 0 0 0,-2 0 0 0,1 0 0 0,2 0 0 0,0 0 0 0,-1 0 0 0,-1 0 0 0,0 0 0 0,4 0 0 0,4 0 0 0,-5 0 0 0,-1 0 0 0,1 0 0 0,8 0 0 0,3 0 0 0,-3 0 0 0,-2 0 0 0,-1 0 0 0,-3 0 0 0,-2 0 0 0,1 0 0 0,0 0 0 0,2 0 0 0,-1 0 0 0,1 0 0 0,0 0 0 0,2 0 0 0,0 0 0 0,-3 0-16 539,-1 0 16-539,-1 0 0 0,-3 0 0 0,3 0 0 0,0 0 0 0,-2 0 0 0,-6 0 0 0,-7 0 0 0,1 0 0 0,1 0 0 0,2 0 0 0,2 0 0 0,2 0 0 0,-3 0 0 0,0 0 0 0,3 0 0 0,3 0 0 0,0 0 0 0,0 0 0 0,0 0 0 0,2 0 0 0,1 0 0 0,0 0 0 0,-3 0 0 0,-2 0 0 0,2 0 0 0,2 0 0 0,0 0 0 0,-1 0 0 0,0 0 0 0,3 0 0 0,3 0 0 0,0 0 0 0,-4 0 0 0,-1 0 0 0,3 0 0 0,9 0 0 0,0 0 0 0,0 0 0 0,1 0 0 0,-1 0 0 0,-3 0 0 0,-2 0 0 0,-2 0 0 0,6 0 0 0,-1 0 0 0,-1 0 0 0,0 0 0 0,-3 0 0 0,-2 0 0 0,1 0 0 0,0 0 0 0,-3 0 0 0,0 0 0 0,-3 0 0 0,-1 0 0 0,0 0 0 0,6 0 0 0,4 0 0 0,2 0 0 0,0 0 0 0,-3 0 0 0,-2 0 0 0,-1 0 0 0,0 0 0 0,-1 0 0 0,7 0 594 7,4 0-594-7,1 0 0 0,-2 0 0 0,-1 0 0 0,-2 0 0 0,-2 0 0 0,0 0 0 0,-3 0 0 0,-3 0 0 0,-3 0 0 0,5 0 0 0,8 0 0 0,1 0 0 0,0 0 0 0,-3 0 0 0,-3 0 0 0,-2 0 0 0,-2 0 0 0,-1 0 0 0,0 0 0 0,1 0 0 0,-1 0 0 0,-1 0 0 0,0 0 0 0,0 0 0 0,0 0 0 0,0 0 0 0,-3 0 0 0,-1 0 0 0,1 0 0 0,-1 0 0 0,-1 0 0 0,0 0 0 0,-4 0-4 528,0 0 4-528,0 0 0 0,5 0 0 0,3 0 0 0,3 0 0 0,-2 0 0 0,0 0 0 0,2 0 0 0,0 0 0 0,2 0 0 0,2 0 0 0,2 0 0 0,1 0 505 1,2 0-505-1,2 0 0 0,1 0 0 0,0 0 0 0,2 0 0 0,-1 0 539 0,-1 0-539 0,-1 0 0 0,1 0 0 0,-2 0 0 0,-1 0 0 0,-2 0 0 0,1 0 0 0,-1 0 0 0,3 0 0 0,0 0 0 0,0 0 0 0,-2 0 0 0,-1 0 0 0,0 0 0 0,-1 0 0 0,-1 0 0 0,1 0 0 0,0 0 0 0,0 0 0 0,0 0 0 0,-2 0 0 0,-1 0 0 0,-2 0 0 0,-1 0 0 0,-1 0 0 0,1 0 0 0,6 0 0 0,0 0 0 0,2 0 0 0,1 0 0 0,-2 0 0 0,0 0 0 0,0 0 0 0,8 0-18 529,5 0 18-529,2 0 0 0,0 0 0 0,-2 0 550-2,-3 0-550 2,-3 0 0 0,-1 0 0 0,0 0 0 0,0 0 0 0,1 0 0 0,-2 0 0 0,0 0 0 0,0 0 0 0,0 0 0 0,-1 0 0 0,-2 0 0 0,5 0 0 0,4 0 0 0,1 0 0 0,-3 0 498 0,1 0-498 0,-5 0 0 0,-2 0 0 0,-2 0 0 0,-5 0 3 506,-2 0 522-501,-2 0 53-8,1 0-578 3,-1 0 0 0,3 0 0 0,-1 0 0 0,3 0 507 8,-1 0-507-8,0 0 0 0,4 0 0 0,8 0 0 572,3 0 0-572,1 0 0 0,-1 0 609-1,-4 0 71 9,-2 0-35-16,-3 0-1 10,0 0-644-2,-1 0 0 0,0 0 0 0,-1 0-7 628,3 0 7-628,1 0 0 0,8 0 6 571,3 0-6-571,-1 0 0 0,5 0 0 0,5 0 0 0,-1 0 0 0,-4 0 0 0,-1 0 0 0,-2 0 0 0,-6 0 0 0,-7 0 0 0,-2 0 0 0,-4 0 0 0,-2 0 0 0,0 0 0 0,-1 0 0 0,0 0 0 0,-1 0 0 0,1 0 0 0,0 0 0 0,2 0 0 0,-1 0 0 0,7 0 0 0,8 0 0 0,2 0 0 0,-1 0 0 0,-3 0 0 0,-10 0 490 3,-5 0-490-3,0 0 0 0,2 0 0 0,0 0 0 0,5 0 0 0,1 0 0 0,2 0 0 0,-1 0 0 0,-1 0 0 0,-1 0 18 574,0 0-18-574,0 0 0 0,1 0 0 0,-2 0 0 0,-2 0 0 0,0 0 0 0,-1 0 0 0,-2 0 0 0,2 0 0 0,-2 0-4 542,1 0 4-542,-2 0 0 0,5 0 0 0,-1 0 0 0,-1 0 0 0,-2 0 0 0,0 0 0 0,-3 0 0 0,-3 0 12 511,-1 0-12-511,1 0 0 0,-1 0 0 0,-4 0 0 0,-1 0 0 0,1 0 0 0,1 0 0 0,1 0 0 0,1 0 0 0,-1 0 0 0,1 0 0 0,2 0 0 0,-1 0 0 0,1 0 0 0,6 0 0 0,5 0 0 0,2 0 0 0,-2 0 607 0,-3 0-607 0,-1 0 0 0,-2 0 0 0,-2 0 0 0,-4 0 548 6,-1 0 80-5,-1 0-628-1,0 0 0 0,-1 0 0 0,1 0 0 0,0 0 0 0,1 0 0 0,2 0 0 0,1 0 0 0,2 0 0 0,6 0 0 0,1 0 0 0,0 0 0 0,-1 0 0 0,-1 0 0 0,-7 0 0 0,-3 0 0 0,0 0 0 0,0 0 0 0,-3 0 0 0,0 0 0 0,-5 0 0 0,1 0 0 0,1 0 0 0,-3 0 0 0,3 0 0 0,-3 0 0 0,0 0 0 0,-3 0 0 0,1 0 0 0,0 0 0 0,2 0 0 0,-1 0 0 0,1 0 0 0,0 0 0 0,-2 0 0 0,1 0 0 0,-2 0 0 0,2 0 0 0,2 0 0 0,-2 0 0 0,1 0 0 0,-3 0 0 0,3 0 0 0,1 0 0 0,-2 0 0 0,-3 0 0 0,1 0 0 0,-2 0 0 0,2 0 0 0,3 0 0 0,-2 0 0 0,-2 0 0 0,2 0 0 0,-2 0 0 0,2 0 0 0,-1 0 0 0,-3 0 0 0,0 0 0 0,-1 0 0 0,2 0 0 0,0 0 0 0,0 0 0 0,0 0 0 0,2 0 0 0,0 0 0 0,1 0 0 0,2 0 0 0,-2 0 0 0,1 0 0 0,1 0 0 0,2 0 0 0,1 0 0 0,5 0 0 0,-3 0 0 0,-2 0 0 0,-1 0 0 0,1 0 0 0,-3 0 0 0,-1 0 0 0,-1 0 0 0,1 0 567-5,-2 0-567 5,1 0 0 0,1 0 0 0,1 0 0 0,-3 0 0 0,-3 0 0 0,-3 0 0 0,-2 0 507 1,2 0-507-1,4 0 0 0,3 0 0 0,-1 0 0 0,1 0 0 0,-1 0 0 0,1 0 547-2,0 0-57 7,-1 0-490-5,-2 0 0 0,-3 0 547-6,-3 0 47 608,-1 0-594-602,-2 0 0 0,0 0 0 0,0 0 0 0,-1 0 0 0,0 0 0 0,1 0 0 0,0 0 0 0,0 0 0 0,1 0 0 0,2 0 0 0,-1 0 0 0,-3 0 0 0,-5 0 0 0,-17 0 1070 3,-3 0-1070-3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46:34.149"/>
    </inkml:context>
    <inkml:brush xml:id="br0">
      <inkml:brushProperty name="width" value="0.1" units="cm"/>
      <inkml:brushProperty name="height" value="0.6" units="cm"/>
      <inkml:brushProperty name="inkEffects" value="pencil"/>
    </inkml:brush>
  </inkml:definitions>
  <inkml:trace contextRef="#ctx0" brushRef="#br0">0 943 1840 235497 70815,'2'1'160'-2697'-1166,"2"1"-160"-1087"-481,2 1 0-5197-2178,2-1 672 5248 2366,1 0 104 302 101,-1-2 24 263 88,-2-1 0 337 170,-2 1 1200-3986-1522,-1-1-888 3184 1099,-2 1-280 879 285,0-1-424 1806 1234,-1 1-64 279 3,-1 0-16-80 5,1 0 0-97-7,-1 0 0 50 10,1 0 136-584-13,0 0-248 842 12,0 0 0 538-6,0 0-88 0 0,0 0-24 0 0,0 0 0 0 0,0 0 0 0 0,0 0-8 0 0,0 0-8 0 0,0 0 0 0 0,0 0 0 0 0,0 0 168-513-8,0 0-120 513 8,0 4 248 0 0,0 1-120 0 0,0-1 8-538-560,0 0 0 28 568,0-2 368-15-12,0 0-312 15 7,0-1 0 510-3,0-1 64 0 0,0 0-216 0 0,0 0 0 0 0,0 0-40 0 0,0 0-8 0 0,0 0 127 0-501,0-1-255 0 501,0 1 0 0 0,0 0 64 0 0,0 0-64 0 0,0 0 200 0 0,0 0-104 0 0,0 0 168 0 0,0 0 104-6-590,0-2-184 6 590,0-4 256 0 0,-2-2-216 0 0,1-3 0 0 0,0-2-96 0 0,-1-1-24 0 0,2 0 0 0 0,1 4 0 0 0,0-2-40 0 0,1 3-64 0 0,-3-1 88 0 0,1-1-24 0 0,1 0-64 0 0,-3 1 0 0 0,1 1 0 0 0,-1-1 0 0 0,0 2 0 0 0,1 2 64 0 0,0 2-64 0 0,1 1 80 0 0,0-1-16 0 0,0-4-64 0 0,-2-1 0 0 0,0-2 0 0 0,1-3 0 0 0,2 2 80 6-521,0 0 48-6 521,2-1 16 0 0,0 2 0 0 0,0-1-64 0 0,-1 1-80 0 0,1-3 64 0 0,0 2-64 0 0,-1-1 80 0 0,1-2-80 0 0,0 2 80 0 0,0 1 464 0 0,-1-1-256 0 0,1-2 8 0 0,0 2-456 0 0,0 0 24 0 0,-3 0 0 0 0,-1-8 344-3-560,-1-1-80 7-21,0-1 8-4 581,1-1-136 0 0,0-1 0-510 2,1 4 0 510-2,-1 3 0 0 0,1 3 0 0 0,0 3 0 0 0,0 0 0 0 0,0 1 0 0 0,0 0 0 0 0,1-2 0 0 0,-1 1 64-546 0,0 0-64 546 0,0 0 0 0 0,0 1 0 0 0,1 0 0 6-540,2-1 0-6 540,-1-4 64 0 0,2-4-64 0 0,-2-1 0 0 0,-2 2 0 0 0,0 5 0 0 0,0 5 0 0 0,-1 1 64 0 0,1 2-64 0 0,0 0 0 0 0,-1 0 0 0 0,1 2-88 0 0,0 2 88 0 0,0-4 0 0 0,0 0 0 0 0,0 0 0 0 0,0 2 0 0 0,0 1 192 0 0,0 2-56-5-520,0 0-80 5 520,0-2-184 0 0,0 0-16 0 0,0 0 0 0 0,0 1 144 9 550,0-3 0-9-550,0-1 0 0 0,0-1 288 0 0,0 0-104 0 0,0 1 0 0 0,0 0-120 0 0,0 0-64 0 0,0 2 80 0 0,0 1-80 0 0,0 1 80 0 0,0 1 0 0 0,0 1-80 0 0,0 0 0 0 0,0 0 64 0 0,0-1-64 0 0,0 0 0 0 0,0 0 0 0 0,0-1 0 0 0,0 2 0 0 0,0-1 0 0 0,0 1 0 0 0,0 0 0 0 0,0 0 64 0 0,0 0-64 0 0,0 0 0 0 0,0 0 64 0 0,0 0-64 0 0,0 0 0 0 0,0 0 0 0 0,0 0 0 0 0,0 0 0 0 0,0 0 0 0 0,0 0 0 0 0,0 0 0 0 0,0 0 0 0 0,0 4 0 0 0,2 3 208 0 0,0 1-8 0 0,1-2 0 0 0,-1-1 0 0 0,-1 4-472 0 0,0 2 88 0 0,-1 0 0 0 0,1 3 184 0 0,1-1 0 0 0,0 1 0 0 0,-1 1 0 0 0,-1-1 0 0 0,1-4 0 0 0,-2 3 0 0 0,-1 0 0 0 0,1-4 0 0 0,0 2 0-8-540,0 0 280 10-171,0-1-96-2 711,1 1 0 0 0,0-1-280 0 0,1 1-64 0 0,0 3-168 0 0,1-2 328 0 0,-1-2 0 0 0,-1 0 0 0 0,-1-1 0 0 0,0 2 0 0 0,-2 6 0 0 0,0 1 0 0 0,0-4 64 0 0,2 0-64 0 0,0-2 0 0 0,0-2 0 0 0,2 2 64 0 0,1-1-64 0 0,0 0 0 0 0,0-2 0 0 0,-1 6 64 0 0,-1 1-64 0 0,1 0 72 0 0,0 1-72 0 0,1-3 72 0 0,-1 1-72 0 0,1-2 0 0 0,-2-3 64 0 0,1-3-64 0 0,-1-1 88 0 0,0 0-8 0 0,2 1-80 0 0,0-1 0 0 0,1 1 0 0 0,-2-1 0 0 0,1-1 0 4 510,0 2 0-4-510,-1 4 0 0 0,-1-1 0 0 0,0-1 0-765-5,-3-1 0 765 5,0 0 0 0 0,1-3 0 0 0,-1 1 0 0 0,2 4 0 0 0,0 2 0 0 0,1 0 128 0 0,-1-2 64 0 0,1-4-96 0 0,0-2-24 0 0,1-1-8 0 0,-1-3 0 0 0,0 0 0 0 0,-1 4-64 0 0,-1 0 0 0 0,1 0 0 0 0,-1 2 0 0 0,1-1 0 0 0,1 0 0 0 0,0-2 0 0 0,0 1 64 0 0,0 1-64 0 0,0-2-104 0 0,0 4-248 0 0,0 1 168 0 0,0-1 312 0 0,0-1 64 0 0,0-3 16 0 0,0 2 0 0 0,0 0-208 0 0,-2 4 0 0 0,0 0 64 0 0,-1-1-64 0 0,1-2 0 0 0,1-2 0 0 0,0-1 0 0 0,-1 0 0 0 0,0 0 0 0 0,-3 4 0 0 0,1 0 0 0 0,1-1 64 0 0,0-2-64-5 550,2-1 0 5-550,0-1 0 0 0,0 1-392 0 0,1 0-64 0 0,0 0 600 0 0,0-1 80 0 0,1 1 8 0 0,-1-1 8 0 0,0 3-240 0 0,0-1 0 0 0,0 0 64 0 0,0-1-64 0 0,0-1 0 0 0,0-1 0 0 0,0 0 0 0 0,0-1 0 0 0,0 0 0 0 0,-1 4 0 0 0,-1 2 64 0 0,1 0-64 0 0,-1-1 0 0 0,2-1 0 0 0,-1-2 0 0 0,1-1 0 0 0,0-1 64 0 0,0 0-64 0 0,0 0 0 0 0,0 0 0 0 0,0 0 0 0 0,0 2 0 0 0,0 1 64 0 0,0 0-64 0 0,0-1 0 0 0,0 0 0 0 0,0-1 0 0 0,0 0 0 0 0,0-1 0 0 0,0 0-80 0 0,0 0-2592 0 0,0 0-19279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49:55.428"/>
    </inkml:context>
    <inkml:brush xml:id="br0">
      <inkml:brushProperty name="width" value="0.1" units="cm"/>
      <inkml:brushProperty name="height" value="0.6" units="cm"/>
      <inkml:brushProperty name="inkEffects" value="pencil"/>
    </inkml:brush>
  </inkml:definitions>
  <inkml:trace contextRef="#ctx0" brushRef="#br0">57 186 6448 156635 43110,'0'1'608'0'0,"-1"0"-856"0"0,1 1 200 0 0,0-2 296 0 0,0-1-120 0 0,0-2-248 0 0,0 0 96 0 0,0 1 240 0 0,0-1 8 0 0,0 1 0 0 0,0 1 48 0 0,0 1 16 0 0,0 0 0 0 0,0 0 0 0 0,0 0-128 0 0,0 0 96 0 0,-1-1-56 0 0,1 1-136 0 0,0-1-64 0 0,-1 0 96 0 0,1 0-96 0 0,-1 0 64 0 0,1 0-64 0 0,-1-1-64 0 0,1 0-152 0 0,-1 0 104 0 0,1 0 328 0 0,-1 1 64 0 0,1 0 8 0 0,-1 0 8 0 0,1-1-104 0 0,-1 1-32 0 0,0-1 0 0 0,1 1 0 0 0,0 0-80 0 0,-1 1-16 0 0,1-1-64 0 0,0 0 96 0 0,-1-1 72 0 0,1 1 16 0 0,-1 0 0 0 0,0-1 0 0 0,1 1-104 0 0,-1 0-16 0 0,0 0-64 0 0,1-1 96 0 0,-1 0-32 0 0,1 1-64 0 0,0-1 0 0 0,-1 0 64 0 0,0 1-64 0 0,1-1 64 0 0,-1 1-64 0 0,1 0 0 0 0,0 0 0 0 0,0 0 72 0 0,-1 0-72 0 0,1 0 64 0 0,0 1-64 0 0,0-1 0 0 0,0 1 64 0 0,0-1-64 0 0,0 1 0 0 0,-1-1 0 0 0,1 0 0 0 0,0 1 0 0 0,0-1 0 0 0,0 1 64 0 0,0 0-64 0 0,0 0 0 0 0,-1-1 64 0 0,1 1-64 0 0,0 0 0 0 0,0-1 0 0 0,-1 1 64 0 0,1-1-64 0 0,0 1 0 0 0,0 0 0 0 0,-1-1 64 0 0,1 1 16 0 0,0 0-80 0 0,0-1 80 0 0,0 1-80 0 0,-1-1 0 0 0,1 0-80 0 0,0 1 80 0 0,-1-1 0 0 0,1 1 0 0 0,0 0 0 0 0,0 0 0 0 0,0 0 0 0 0,0 0 0 0 0,0 0 0 0 0,0 0 0 0 0,0 0 80 0 0,0 0-80 0 0,0 0 64 0 0,0 0-64 0 0,0 0 64 0 0,0 0-64 0 0,0 0 0 0 0,0 0 64 0 0,0 0-64 0 0,0 0 0 0 0,0 0 0 0 0,0 0 64 0 0,0 0-64 0 0,0 0 0 0 0,0 0 0 0 0,0 0 0 0 0,0 0 0 0 0,0 0 0 0 0,0 0 0 0 0,0 0 0 0 0,0 0 0 0 0,0 0 0 0 0,0 0 0 0 0,0 0 0 0 0,0 0 0 0 0,0 0 0 0 0,0 0 64 0 0,0 0-64 0 0,0 0 0 0 0,0 0 0 0 0,0 0 64 0 0,0 0-64 0 0,0 0 0 0 0,0 0 0 0 0,0 0 0 0 0,0 0 0 0 0,0 0 0 0 0,1 0 0 0 0,-1-1 0 0 0,0-1 0 0 0,0 1 0 0 0,1-1 0 0 0,-1-1 0 0 0,0 1 0 0 0,0 0 0 0 0,0 0 0 0 0,-1 0 0 0 0,0 0 0 0 0,1 0 0 0 0,-1 0 0 0 0,1-1 0 0 0,0 1 0 515 0,-1-1 0-515 0,1 1 0 0 0,-1 0 64 0 0,1 1-64 0 0,-1 0 64 0 0,1 0-64 505 5,-1 0 64-505-5,1 0-64 520-4,0 0 0 77 11,-1 1 64-597-7,1-1-64 0 0,-1 0 0 0 0,1 1 0 0 0,-1 1 0 0 0,0-1 0 0 0,1 0 0 0 0,-1-2 0 0 0,0 1 0 0 0,0 0 0 0 0,1 0 72 0 0,-1 1-72 0 0,1 0 0 0 0,0 0 0 0 0,0 1 0 0 0,0-1 0 0 0,1 1 64 0 0,-1 0-64 0 0,0 0 0 535-7,0 0 64-535 7,0 0-64 0 0,0-1 0 0 0,0 1 0 0 0,0-1 0 0 0,0 0 0 0 0,0 0 64 0 0,-1-1-64 0 0,1 1 0 0 0,0-1 0 0 0,0 0 0 0 0,0 0 0 0 0,0 0 0 0 0,-1 0 0 0 0,1 2 0 0 0,0-2 0 0 0,-1 1 64 0 0,0-2-64 0 0,1 1 0 0 0,-1 0 0 0 0,1 1 64 0 0,0-1-64 0 0,-1 0 0 0 0,0 0 0 0 0,1 0 0 0 0,-1-1 0 601 2,1 0 0-601-2,-1 0 0 0 0,1 1 0 0 0,0 0 0 0 0,-1 0 0 0 0,1 1 0 0 0,0 0 64 0 0,0 0 0 0 0,0 0-64 0 0,-1 0 0 0 0,1-1 0 0 0,0 1 0 0 0,1-1 0 0 0,-1 1 0 0 0,1-1 0 0 0,-1 1 0 0 0,0 0 0 0 0,0 0 0 0 0,0-1 0 0 0,0 1 0 0 0,0-1 64 0 0,0 1-64 0 0,0 0 0 0 0,0 0 0 0 0,0-1 0 0 0,0 1 0 0 0,0 0 0 0 0,0 0 0 0 0,0 0 0 0 0,0 0 0 0 0,0 0 0 0 0,0 0 0 0 0,0 0 64 0 0,0 0-64 0 0,0 0 0 0 0,0 0 0 0 0,0 0 0 0 0,0 0 0 0 0,0 0 0 0 0,0 0 0 0 0,0 0 0 0 0,0 0 0 0 0,0 0 0 0 0,0 0 0 0 0,0 0 0 0 0,0 0 0 0 0,0 0 0 0 0,0 0 0 0 0,0 0 0 0 0,0 0 0 0 0,0 0 0 0 0,0 0 0 0 0,0 0 0 0 0,0 0 0 0 0,0 0 0 0 0,0 0 0 0 0,1 0 0 0 0,-1-2-208 0 0,0 1-264 0 0,0-1 232 0 0,1 1 240 0 0,-1-1 0 0 0,0-1 152 0 0,0 2 72 0 0,0-1 24 0 0,0 0-152 0 0,0 0-568 0 0,-1-1 224 0 0,0 1 432 0 0,1 1 80 0 0,0 0 24 0 0,0 0 0 0 0,-1 1-288 0 0,1-1 0 0 0,0 1 0 526 4,0 0 0-526-4,0 0 0 0 0,0 0 0 0 0,0 0 0 736-1,0 0 0-736 1,0-1 0 0 0,1 1 0 0 0,-1 0 0 0 0,0-1 0 0 0,0 1 0 0 0,0 0 0 0 0,0 0 0 0 0,0-1 0 1242-6,0 1 0-1242 6,0-1 0 0 0,0 0 0 0 0,0 0 0 0 0,0 0 0 0 0,0 0 0 0 0,0 1 0 0 0,0-1 0 0 0,0 0 0 0 0,0 1 64 0 0,0 0-64 0 0,0-1 0 0 0,0 1 80 0 0,0 0-80 0 0,0 0 64 760 8,0 0 32-760-8,0 0-96 0 0,0 0 96 0 0,0-1-96 0 0,0 1 96 0 0,0 0-96 0 0,0 0 96 0 0,-1 0-96 0 0,1 0 0 0 0,0 0 0 0 0,0 0 64 0 0,0 0-64 0 0,0 0 0 0 0,0 0 0 0 0,0 0 0 0 0,0 0 0 0 0,1 0 0 0 0,-1 0 0 0 0,0 0 0 0 0,0 0 0 0 0,0 0 0 0 0,0 0 0 0 0,0 0 64 0 0,0 0-64 0 0,0 0 0 0 0,0 0 0 0 0,0 1 64 663-2,0-1 0-663 2,0 1-64 0 0,0 1 64 0 0,1 0-64 0 0,0-1 64 0 0,-1 1-64 0 0,1 1 64 0 0,-1-1-64 0 0,1 1 64 0 0,-1-1-64 0 0,1 1 0 0 0,0-1 0 0 0,-1 1 64 0 0,1-1-64 0 0,0 0 64 0 0,-1 0-64 0 0,1-1 64 0 0,-1 1-64 0 0,1 0 0-534 1,0 0 64 534-1,-1 1-64 0 0,1-1 0 0 0,-1 1 64 0 0,1-1-64-546-3,-1 0 96 47 4,1 0-96 499-1,-1 0 96 0 0,0-1 0 0 0,1 0 96 0 0,-1 1-96 0 0,1-1-1-501-1,-1 1 1 501 1,1-1 0-529 1,-1 0 0 529-1,1 1-16 0 0,-1 0 0 0 0,1-1 0 0 0,-1 0 0 0 0,0 0-8 0 0,0-1 0 0 0,0 0 0 0 0,0 0 0 0 0,0 0-8 0 0,0 1 0 0 0,0 0 0 0 0,0-1 0 0 0,0 0 16 0 0,0 1 0 0 0,0 1 0 0 0,-1 0 0 0 0,1 0 16 0 0,0 0 8 0 0,0-1 0 0 0,0 0 0 0 0,0-1-8 0 0,0 0-8 0 0,0 0 0 0 0,0 1 0 0 0,0 0-88 0 0,0 0 0 0 0,0 0 0 0 0,0 0 64 0 0,0 0-64 0 0,0-1 0 0 0,0 1 64 0 0,0 0-64 0 0,0 1 0 0 0,1-1 0 0 0,-1 1 64 0 0,0-1-64 0 0,0-1 0 0 0,0 1 0 0 0,0-1 0 0 0,0 0 0 0 0,0 0 0 0 0,1 1 0 0 0,0 0 0 0 0,0 1 0 0 0,0 0 0 0 0,0-1 0 0 0,0 0 0 0 0,-1 0 0 0 0,1 0 0 0 0,-1 0 64 0 0,0-1-64 0 0,0 1 0 0 0,1-1 0 0 0,-1 1 64 0 0,0 0-64 0 0,0 1 0 0 0,0-1 0 0 0,0-1 64 0 0,0 1-64 0 0,0 0 0 0 0,0 0 96 0 0,0 1-16 0 0,1-1-8 0 0,-1-1 0 0 0,0 1-72 0 0,0-1-96 0 0,0 0 16 0 0,0 1 8 0 0,1 0 72 0 0,-1 1 0 0 0,1 0 0 0 0,-1 0 0 0 0,1-1 0 0 0,-1-1 0 0 0,0 1 0 0 0,0-1 0 0 0,0 0 0 0 0,0 0 0 0 0,1 1 0 0 0,-1-1 0 0 0,1 0 0 0 0,-1 1 0 0 0,1 0 0 0 0,-1-1 0 0 0,0 1 0 0 0,1 0 0 0 0,-1 0 0 0 0,1 0 0 0 0,-1 0 0 0 0,0-1 0 0 0,0 1 0 0 0,0 0 0 0 0,0-1 0 0 0,1 1 0 0 0,-1 0 0 0 0,1 0 0 0 0,-1 0 0 0 0,0 0 0 0 0,1 0 0 0 0,-1-1 64 0 0,0 1-64 0 0,1 0 0 0 0,-1 0 0 0 0,1-1 0 0 0,0 2 0 0 0,-1-1 0 0 0,1-1 0 0 0,-1 1 0 0 0,0 0 0 0 0,0 0 0 0 0,0 0 0 0 0,1 0 0 0 0,-1-1 0 0 0,0 1 0-568 2,0-1 0 80-9,0 0 0 488 7,0 0 0 0 0,0 0 0 0 0,0 0 0 0 0,0 0 0 0 0,0 1 64 0 0,0 0-64 0 0,0 0 0 0 0,0 0 0 0 0,0 0 64 0 0,0 0-64 0 0,0 0 0 0 0,0 0 0 0 0,0 0 64 0 0,0 0-64 0 0,0-1 0 0 0,0 0 0 0 0,0 0 0-514 6,0 0 0 514-6,0 0 0 0 0,0 0 0 0 0,0 0 0 0 0,0 0 0 0 0,0 0 0 0 0,0 0 0 0 0,0 0 0 0 0,0 0 0 0 0,0 0 0 0 0,0 0 0 0 0,0 0 0 0 0,0 0 0 0 0,0 0 0 0 0,0 0 0 0 0,1 0 0 0 0,-1 2 64 0 0,0-1-64 0 0,0 0 0 0 0,1-1 0 0 0,-1 1 64 0 0,0-1-64 0 0,0 0 0 0 0,0 0 0 0 0,0 0 0 0 0,0 0 0 0 0,0 0 0 0 0,0 0 0 0 0,0 0 0 0 0,0 0 0 0 0,0 0 0 0 0,0 0 0 0 0,0 0 0 0 0,0 0 0 0 0,0 0 0 0 0,0 0 0 0 0,0 0 0 0 0,0 0 0 0 0,0 0 0 0 0,0 0 0 0 0,0 0 0 0 0,0 0 64 0 0,0 0-64 0 0,0-1 0 0 0,-1 0 0 0 0,1 0 64 0 0,0 0-64 0 0,-1-1 0 0 0,1 1 64 0 0,-1 0-64 0 0,1 0 64 0 0,-1-1-64 0 0,1 0 0 0 0,-1-1 0 0 0,0 1 0 0 0,0-1 64 0 0,0 1-64 0 0,1-1 0 0 0,-1 1 0 0 0,0-1 64 0 0,1 1-64 0 0,-1 0 0 0 0,0 0 0 0 0,1-1 0 0 0,-2 0 0 0 0,1 0 64 0 0,0-1-64 0 0,-1 0 64 0 0,0 1-64 0 0,1 1 0 0 0,-1-1 0 0 0,1 1 0 0 0,-1 0 0 0 0,1 1 0 0 0,0-1 0 0 0,0 1 0 0 0,0-1 0 0 0,0 0 0 0 0,0 0 0 0 0,0 0 0 0 0,0 1 0 0 0,0-2 0 0 0,0 2 0 0 0,0-1 0 0 0,0 0 0 0 0,1 0 0 0 0,-1 1 0 0 0,0-1 0 0 0,1 1 0 0 0,-1 0 0 0 0,1 0 0 0 0,-1 0 0 0 0,1-1 0 0 0,0 1 0 0 0,0-1 0 0 0,0 0 0 0 0,-1 1 0 0 0,1-1 0 0 0,0 0 0 0 0,0 1 0 0 0,0-1 0 0 0,0 1 0 0 0,0 0 64 0 0,0 1-64 0 0,0 0 64 0 0,0-1-64 0 0,0 1 0 0 0,-1-1 0 0 0,1 0 0 0 0,0 0 0 0 0,0 1 0 0 0,-1 1 0 0 0,1 0 0 0 0,-1 0 0 0 0,1 0 0 0 0,-1-2 0 0 0,1-1 0 0 0,-1 1 0 0 0,0 0 0 0 0,1 1 0 0 0,0 1 0 0 0,-1-1 0 0 0,1 0 0 0 0,0-1 0 0 0,-1 0 0 0 0,1-1 0 0 0,-1 0 0 0 0,0 0 0 0 0,1 0 0 0 0,-1 1 0 0 0,1 0 0 0 0,0 0 0 0 0,0 1 0 0 0,0-1 0 0 0,0 1 0 0 0,0-1 0 0 0,0 1 0 0 0,0 0 0 0 0,0-1 0 0 0,0 1 0 0 0,-1 0 0 0 0,1 0 0 0 0,0 0 0 0 0,0 0 0 0 0,0 0 0 0 0,0 0 0 0 0,0 0 0 0 0,0 0 0 1959-6,0 0 64-1959 6,0 1-64 0 0,0 0 0 0 0,0 0 0 0 0,0 0 0 0 0,1 0 0 0 0,-1 0 0 0 0,0 0 0 0 0,0 0 64 0 0,0 0-64 0 0,1 0 0 0 0,-1 0 0 0 0,0 0 0 0 0,0 0 0 0 0,1-1 0 0 0,-1 0 0 0 0,0 0 0 0 0,0 0 0 0 0,0 0 0 0 0,0 0 0 0 0,0 0 0 0 0,0 0 0 0 0,0 0 0 0 0,0 0 0 0 0,0 0 0 0 0,0 0 0 0 0,0 1 0 0 0,0 0 0 0 0,1 1 0 0 0,0 0 0 0 0,-1-1 0 0 0,1 0 0 0 0,-1 0 0 0 0,1 0 0 0 0,0 1 0 0 0,0-1 0 0 0,-1 0 0 0 0,1 1 0 0 0,0 1 0 0 0,0-1 0 0 0,-1 0 0 0 0,1 0 0 0 0,-1-1 0 0 0,0 0 0 0 0,0 0 0 0 0,1-1 0 0 0,-1 1 0 0 0,0-1 0 0 0,1 2 0 0 0,0 0 0 0 0,1 0 0 0 0,-1-1 0 0 0,0 1 0 0 0,0-1 0 0 0,1 2 0 0 0,-1 0 0 0 0,1-1 0 0 0,-1 1 0 0 0,0-1 0-566 5,0 0 0 63-3,-1-1 0 503-2,1 0 0 0 0,0 0 0 0 0,-1 0 0 0 0,1 0 0 0 0,-1 0 64 0 0,0 0-64 0 0,1 0 0 0 0,-1 0 0 0 0,2 1 0 0 0,-2-1 0 0 0,1 0 0 0 0,0 0 0 0 0,-1 0 0 0 0,1 0 0 0 0,0 0 64 0 0,-1 0-64 0 0,1 1 0 0 0,0 0 0 0 0,0-1 64 0 0,-1 1-64 0 0,1-1 0 0 0,-1 0 0 0 0,1 0 64 0 0,-1 0-64 0 0,1 0 0 0 0,0 0 0 0 0,-1 0 0 0 0,1 0 0 0 0,-1 1 0 0 0,1-2 0 0 0,-1 1 0 0 0,0 1 0 0 0,1-1 0 0 0,0 1 0 0 0,0 0 0 0 0,-1-1 72 0 0,1 0 24 0 0,-1 1-96 0 0,1-1 96 0 0,0 1-32 0 0,-1-1 0 0 0,1 1-64 0 0,-1-1 0 0 0,1-1 0 0 0,-1 1 0 0 0,0-1 0 0 0,0 1 136 0 0,0-1-24 0 0,0 1-8 0 0,1-1 0 0 0,-1 1-104 0 0,0-1 0 0 0,0 0 64 0 0,0 0-64 0 0,0 0 0 0 0,0 1 64 0 0,0-1-64 0 0,0 1 64 0 0,0-1-64 0 0,0 1 0 0 0,0 0 0 0 0,0 0 0 0 0,0 0-64 0 0,0-1 64-535-6,0 0 0-46 9,0 0 176 581-3,0 0-88 0 0,0 0-88 0 0,0 0 0 0 0,0 0 64 0 0,0 0-64 0 0,0 0 0 0 0,0 0 0 0 0,0 0 64 0 0,-1 0-64 0 0,1 1 0 0 0,0-1 0 0 0,-1 0 0 0 0,1 1 0 0 0,0-1 0 0 0,0 0 0 0 0,0 0-12863 0 0,0 0 3767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7:51:21.63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1400 6588 223608 54066,'0'0'-546'2655,"0"0"538"-1671,0 0 18-119,0 0-11-61,0 0-558-50,0 0 61-139,0 0 498-615,0 0-3 1160,0-2 12-617,0 1-9-543,-1-1 0 0,1 1 0 0,0 0 0 0,-1-1-601 1,1 0 601-1,-1 0 0 0,1 0 0 0,-1-1 0 0,1 1 0 0,-1-1 0 0,1-1 0 0,-1 1-523-5,0 0-2 10,1 0 525-5,-1 0 0 0,0-1 0 0,1 1 0 0,-1 1 0 0,1 0 0 0,-1-1 0 0,0 0 0 0,1 1-15 508,0 0-550-507,-1 2-30-4,1-1 93 2,0 1 502 1,0 0 0 0,0 0 0 0,0 0 0 0,0 0 0 0,0-1 0 0,0-1 0 0,-1 0 0 0,1 1 0 0,0 0 0 0,0 0 0 0,-1 0 0 0,1 0 0 0,0 0 0 0,0 0 0 0,-1-1 0 0,1 0 0 0,0 0 0 0,-1-1 0 0,0-1 0 0,0 0 0 0,0 0 0 0,0-2 0 0,0 0 0 519,-1-1-6 98,1 1 19-87,0 0-611-536,-1 0 67 554,1-1 523 33,-1-1 8-581,1 0 0 0,-1-1 0 0,0 0 0 0,0 1 0 0,0-1 0 0,0 1 0 0,1 0 0 0,-1 1 0 0,0-1 0 0,1-1 0 0,-1 1 0 0,0 0 0 0,0-1 0 0,1 1 0 0,-1 0 0 0,0 0 0 0,1 0 0 0,-1 0 0 0,0-1 0 0,0-2 0 0,-1 1 0 0,1-1 0 0,0 1 0 0,0 1 0 0,0-1 0 0,0 1 0 0,0-1 0 0,-1-1 0 0,1-2 0 0,-1 0 0 0,0 0 0 0,1 0 0 0,-1 1 0 0,0-1 0 0,1 1 0 0,-1 0 0 0,1 1 0 0,-1-1 0 0,1 2 0 0,0-1 0 0,-1-2 0 0,0 0 0 0,0 0 0 0,0-2 0 0,0-1 0 0,-1 0 0 0,1 1 0 0,0 1 0 0,0-2 0 0,-1-1 0 0,1 1 0 0,0 0 0 0,0 2 0 0,0 1 0 0,0 0 0 0,0 1 0 0,1-1 0 0,-1 0 0 0,0 0 0 0,0 0 0 0,0-1 0 0,0 0 0 0,1 0 0 0,-1 0 0 0,-1-1 0 0,0-4 0 0,0-3 539-3,-1 0-19 4,0-2 556-4,0-1-1076 3,-1 1 0 0,2 2 0 0,-1 1 0 0,1 0 0 0,-1 0 0 0,1 2 0 0,0 1 0 0,1 3 0 0,0 0 0 0,0 2 0 0,0-2 0 0,0 1 0 0,0 0 0 0,0-1 0 0,0 0 0 0,-1-1 0 0,1 1 0 0,0-2 0 0,-1 1 0 0,1-1 0 0,-1 0 0 0,0-1 605 4,0-1-605-4,0 1 0 0,0-2 0 0,0-1 0 0,0 2 0 0,0 2 0 0,0 0 0 0,1 1 0 0,0 1 0 0,0 0 0 0,0 1 0 0,0 0 0 0,0 1 0 0,0 1 0 0,1 0 0 0,-1 0 0 0,1 0 0 0,-1-1 0 0,0-2 0 0,-1-2 0 0,1 1 0 0,-1-2 0 0,0 1 0 0,1 1 0 0,-1 0 0 0,1 0 0 0,-1-1 0 0,0-3 0 0,0 0 0 0,0 1 0 0,0 0 0 0,0-1 0 0,-1 1 0 0,1-1 0 0,0 2 0 0,1 2 0 0,0 0 0 0,0 1 0 0,-1 0 0 0,1 0 0 0,0 2 0 0,1 1 0 0,-1 0 0 0,1 1 0 0,-1 0 0 0,1-1 0 0,-1-1 0 0,0 0 0 0,1 1 0 0,-1-1 0 0,0 0 0 0,1 0-9-533,-2-2 9 533,1-2 0 0,-1 0 0 0,1 0 0 0,-1 2 0 0,1-1 0 0,0 2 0 0,0 0 0 0,0 0 0 0,0-1 0 0,-1-3 0 0,0-1 2-498,0 1 630-174,1 2-62 134,-1 0-27 540,1 1-539-518,0 1-14-29,0 1 10 545,1 0 0 0,-1 0 0 0,0 0 0 0,0-2 0 0,0 0 0 0,0 1 0 0,0 0 0 0,0 1 0 0,1 2 0 0,-1 0 0 0,1-1 0 0,-1-1 0 0,0 0 0 0,0-1 0 0,1 1 0 0,-1 0 0 0,0 1 505-530,1-1-505 530,-1 1 0 0,0-1 0 0,0 0 0 0,0-1 545-2,0-1-30-3,0 0-515 5,0 0 0 0,0 1 0 0,0 0 544 6,0 0-14-10,0 0 15 4,0 0-545 0,0 0 0 0,0 1 0 0,1 1-19-608,-1 0 19 608,1 0 0 0,-1 1 0 0,1 0 0 0,0 0 0 0,-1 1 0 0,1-1 0 0,0 1 0 0,0 0 0 0,0-1 0 0,-1 1 0 0,1 0 0 0,0 0 0 0,0 0 0 0,-1-3-3-512,0 0 3 512,0-1 0 0,0-1 0 0,0 0 0 0,0 0 0 0,0 0 0 0,-1-1 0 0,1 0 0 0,0 0 0 0,-1 0 0 0,0-3 0 0,0-1 0 0,0 0 0 0,0 1 0 0,0 1 0 0,0-1 12-503,0-1-12 503,0 2 0 0,0 1 0 0,0 0-3-495,1 1 3 495,-1-1 0 0,1 1 0 0,-1-1 0 0,1 0 0 0,-1-1 0 0,0 0 0 0,0 0 0 0,-1-5 0 0,0-1 0 0,0 0 0 0,-1-3 0 0,0-1 0 0,1 1 0 0,-1 0 0 0,1 2 0 0,0 2 0 0,0 0 0 0,-1-3 0 0,1-2 0 0,-1 1 0 0,0 1 0 0,1 1 0 0,0 2 0 0,0 2 0 0,1 0 0 0,0 1 0 0,0 0 0 0,-1 1 0 0,1-1 0 0,0 1 0 0,0 0 0 0,0-1 0 0,0 0 11-512,-1 0-15-125,1 0 582 634,0 0 41 2,-1-1-82-515,1 0-527-85,-1-1-22 75,1 1 12 526,-1-1 0 0,1 1 0 0,-1 0 0 0,1 1 0 0,0 0 0 0,-1 0 0 0,2 1 0 0,-1 1 0 0,0 1 2-493,0 0-2 493,1 1 0 0,0 0 0 0,0 1 0 0,-1 1 515-539,1-1-515 539,0 1 0 0,0-1 0 0,0 1 514-3,0-3-514 3,-1 0 0 0,-1-5 579-3,0-1-579 3,0 0 0 0,1 1 0 0,0 2 0 0,0 2 0 0,0-1 0 0,-1-1 0 0,1-1 7-526,0 2-11 10,-1-2 4 516,1-2 0 0,-1-1 0 0,0 2 0 0,0 1 0 0,1 2 0 0,0 1 0 0,1 2 0 0,0 0 0 0,-1 1 0 0,1-1 0 0,0 0 0 0,-1 0 0 0,1-1 0 0,-1 0 0 0,0 0 0 0,1 0 521-625,-1-1-521 625,0 1 0 0,1 0 0 0,-1 0 0 0,1 1 0 0,-1 0 0 0,1 1 0 0,0 0 0 0,0 1 0 0,0 0 0 0,0 1 0 0,0 0 0 0,1 0 0 0,-1 1 0 0,1 0 0 0,-1-1 0 0,0 0 0 0,0-1 0 0,0 0 0 0,0 0 0 0,0 0 0 0,0 0 0 0,0-1 0 0,0 0 0 0,0 1 0 0,0-1 0 0,-1 0 0 0,2 1 0 0,-1 1 0 0,0 0 556 1,0 1-556-1,1-1 0 0,-1 1 0 0,0-1 0 0,1 1 0 0,-1 1 0 0,1-3-13-511,-2-1 13 511,0-4 0 0,0 0 0 0,0 1 0 0,1 0 0 0,-1 1 0 0,0 1 0 0,1 1 0 0,1 2 0 0,-1 1 0 0,1 1 0 0,-1 0 0 0,1 1 0 0,0 0 0 0,0 0 0 0,0 1 0 0,0-1 0 0,0-1 0 0,-1-1 0 0,1 1 0 0,-1 0 0 0,1 1 0 0,0 0 0 0,0 0 0 0,0 0 0 0,0 0 0 0,-1-1 0 0,1 0 0 0,0-1 0 0,-1-1 0 0,0 0 0 0,0 1 0 0,1 0 0 0,-1 0 0 0,1 2 0 0,0 0 0 0,0 1 0 0,0 0 0 0,1 1 0 0,-1 0 0 0,0 0 0 0,1 0 0 0,-1 1 0 0,1 0 0 0,-1 0 0 0,1 1 0 0,-1-1 0 0,0-1 0 0,1-1 0 0,-1 0 0 0,0 1 0 0,0 0 0 0,0-1 0 0,1 1 0 0,-1 0 0 0,0 0 0 0,1 1 0 0,-1 0 0 0,1 0 0 0,-1 0 0 0,1 1 0 0,0 0 0 0,0 1 0 0,-1-1 0 0,1 0 0 0,0 0 0 0,0 0 0 0,0 1 0 0,-1-1 0 0,1 0 0 0,0 0 0 0,-1-1 0 0,1 0 0 0,-1 0 0 0,1 0 0 0,-1-1 0 0,1 1 0 0,-1 0 0 0,0-1 0 0,1 1 0 0,0 1 0 0,-1-1 0 0,0-1 0 0,1 0 0 0,-1 2 0 0,1 0 0 0,1 3 0 0,-1-1 0 0,0 0 0 0,0 0 0 0,0 0 0 0,0-1 0 0,0 0 0 0,0 1 0 0,0-1 524-691,0-1-539-398,-1-1 25 588,1 1 510 2,-1-2-520 499,1 1 0 0,-1 0 1-553,1 0 11-25,0 2-12 578,0 1 0 0,0 1 510-1,1 2-510 1,0 1 0 0,0-1 0 0,1 5 0 0,1 8 0 0,1 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2.939"/>
    </inkml:context>
    <inkml:brush xml:id="br0">
      <inkml:brushProperty name="width" value="0.1" units="cm"/>
      <inkml:brushProperty name="height" value="0.6" units="cm"/>
      <inkml:brushProperty name="inkEffects" value="pencil"/>
    </inkml:brush>
  </inkml:definitions>
  <inkml:trace contextRef="#ctx0" brushRef="#br0">22 106 6880 229621 61929,'0'0'744'0'0,"0"0"-744"0"0,0 0 0 0 0,0 0 424 0 0,0 0 72 0 0,0 0 16 0 0,0 0 0 0 0,-1-1-240 0 0,0 0-48 0 0,0 0 0 0 0,0 0-8 0 0,1 0 40 0 0,-2 0 0 0 0,1 0 8 0 0,-1 0 0 0 0,-1 0-160 0 0,1 0 32 0 0,0 0-72 0 0,1 0-64 0 0,0 1 0 0 0,0-1 0 0 0,1 1 0 0 0,-1 0 0 0 0,1 0 0 0 0,0-1 64 0 0,0 1 168 0 0,0 0 8 0 0,0 1 0 0 0,0-1 0 0 0,0 0 144 0 0,0 0 32 0 0,0 0 8 0 0,0 0 0 0 0,0 0-104 0 0,0-1 256 0 0,0 1-288 0 0,-1-1-152 0 0,1 1-32 0 0,0-1-8 0 0,0 0 0 0 0,0-1-32 0 0,0 1-64 0 0,1-1 88 0 0,-1 1-88 0 0,1 0 104 0 0,0-1-33 0 0,0 0-7 0 0,0 1 0 0 0,0-1 56 0 0,0 1 8 0 0,1-1 0 0 0,0 0 0 0 0,-1 1-24 0 0,1-1 0 0 0,1 1 0 0 0,-1-1 0 0 0,2 1-16 0 0,-1-1-8 0 0,-1 1 0 0 0,1 0 0 0 0,0 0-16 0 0,2-1 32 0 0,0 0-32 0 0,0 0 40 0 0,2-1 120 0 0,-1 1-112 0 0,1-1 16 0 0,-1 1 128 0 0,2-1 0 0 0,-1 1-120 0 0,-1 0 0 0 0,0 0 0 0 0,-1 1-48 0 0,-1 0-16 0 0,0-1 0 0 0,0 1 0 0 0,1 1-72 0 0,-1-1 72 0 0,1 0-8 0 0,0 1-64 0 0,1-1 64 0 0,0 0-64 0 0,0 0 64 0 0,0 0-64 0 0,1-1 0 0 0,0 0 72 0 0,1 0-72 0 0,0-1 112 0 0,-1 1-32 0 0,1 1-8 0 0,-1 0 0 0 0,0 0 24 0 0,0 1 8 0 0,1-1 0 0 0,-1 1 0 0 0,0-1-16 606-2,0 0 72-606 2,2 0-80 0 0,-1 1 16 0 0,1-1-96 0 0,-1 0 96 0 0,-1 0-32 0 0,3 1 32 0 0,0-1-32 0 0,-1 1 8 0 0,1 0 0 0 0,-2 1 0 0 0,1-1 0 0 0,0 1-72 0 0,0 0 0 0 0,-2 0 0 0 0,0 1 64 0 0,-2-1-64 0 0,1 0 64 0 0,-1 0-64 0 0,0 0 72 0 0,0 0-72 0 0,0 0 80 0 0,2 1-8 0 0,0 0-72 0 0,1-1 64 0 0,0 1-64 0 0,0-1 72 0 0,1 1-72 0 0,-1-1 80 0 0,1-1-80 0 0,-1 1 72 516-1,1 0-72-516 1,-1 0 64 0 0,0 0-64 0 0,0 0 64 532 3,-1 0-64-532-3,0 1 0 0 0,1 1 64 0 0,0-1 16 0 0,0 1-80 0 0,2 0 152-532-3,0 0-80 532 3,-1 1 0 0 0,0-1 0 0 0,0 0-72 0 0,0 0 0 0 0,-1 0 0 0 0,0 0-88 0 0,-1-1 88 0 0,0 1 0 0 0,-1 0 0 0 0,0 0 0 0 0,0 1 0 0 0,-1-1 0 0 0,0 1 0 0 0,2 1 0 0 0,-1-1 0 0 0,1 1 0 0 0,0-1 0 0 0,0 0 0 0 0,0 0 72 0 0,-1 0-72 515-2,3 1 80-515 2,0 1 16 0 0,1-1 0 548 5,-1 0-96 242-6,-1-1 80-790 1,0 1-80 0 0,-1-1 80 0 0,-2 0-80 517 1,1 1 72 562-3,0 1-72-1079 2,-1 0 112 0 0,0 0-16 0 0,0-1 0 0 0,-1 0 0 0 0,1 0-96 0 0,1 1 0 0 0,1 0 0 0 0,-1-1 0 0 0,0 1 0 0 0,0 0 0 0 0,-1-1 0 0 0,0 1-80 0 0,0 0 16 0 0,-1-1 0 0 0,0 1 0 0 0,0 0 64 0 0,0 0 0 0 0,1 1 0 0 0,0 0 0 0 0,0-1 0 0 0,-1 0 0 0 0,0-1 64 0 0,0 1-64 0 0,0 0 0 0 0,0-1 0 0 0,-1 1 0 0 0,0-1 0 0 0,0 0 0 0 0,0 0 0 0 0,0 0 0 0 0,0 1 0 0 0,-1-2 64 0 0,1 1-64 0 0,-1-1 0-14 521,0 1 112 18 7,0-1-16-4-528,0 1 0 0 0,-1 0 0 0 0,1-1-96 0 0,0 1 0 0 0,-1 0 0 0 0,0-1 0 0 0,1 1 0 0 0,-1 0 0 0 0,1 1 0 0 0,-1 0 0 0 0,0 0 0 0 0,0 1 0 0 0,0 0 0 0 0,1 0 0 0 0,-1 0 0 0 0,1 1 0 0 0,0 0 0 0 0,0 0 0 0 0,0 0 0 0 0,0 0 0 0 0,0 0 0 0 0,0 0 0 0 0,0-1 0 0 0,0 0 0 0 0,0-1 0 0 0,0 1 0 0 0,-1-1 72 0 0,0-1-72 0 0,0 0 64 0 0,-1 0-64 0 0,1 0 0 0 0,-1 0 0 0 0,1-1 0 0 0,-1 1 64 0 0,1 0 0 0 0,0 0 0 0 0,0 0 0 0 0,0 0-64 0 0,-1 0 0 0 0,1 0-96 0 0,-1 0 96 0 0,1 0 0 0 0,0 0 0 0 0,0 0 0 0 0,0 0 0 0 0,0 0 0 0 0,0 0 0 0 0,0 1 0 0 0,0-1 0 0 0,0 1 0 0 0,0-1 0 0 0,0 1 0 0 0,-1-1 0 0 0,1 0 0 0 0,0 1 64 0 0,-1 0-64 0 0,1 0 152 0 0,-1 0-16 0 0,1-1 0 0 0,-1 0 0 0 0,0 0-40 0 0,0-1 0 0 0,1 1-8 0 0,-1-1 0 0 0,0 0-88 0 0,0 0 0 0 0,1 0 72 0 0,-1 0-72 0 0,0-1 120 0 0,0-1-16 0 0,0 1 0 0 0,0-1 0 0 0,0 1-104 0 0,0 0 0 0 0,1 0 0 0 0,-1 0 0 0 0,0 1 0 0 0,1-1 0 0 0,-1 0 0 0 0,1 1 0 0 0,0 0 0 0 0,-1 0 0 0 0,1-1-80 0 0,-1 1 80 0 0,0-1 0 0 0,0 0 0 0 0,1 0 0 0 0,-1 0 0 0 0,0-1 72 0 0,1 0-72 0 0,-1 0 0 0 0,1 0 96 0 0,-1 1-96 0 0,1-1 96-9 582,0 0-96 9-582,-1 0 88 0 0,1 0-88 0 0,0 1 80 0 0,-1-2-80 0 0,0 1 72 0 0,0 0-72 0 0,0 0 64 0 0,0 0 0 0 0,0 1-64 0 0,0-2 64 0 0,0 1-64 0 0,0-2 64 0 0,0 1-64 0 0,0 0 64 0 0,-1-1-64 0 0,1 1 64 0 0,-1 0-64 0 0,1 0 0 0 0,0-1 64 0 0,0 1-64 0 0,0 0 80 0 0,0 1-80 0 0,0-1 80 0 0,0 1-80 0 0,-1 0 96 0 0,1 0-96 0 0,-1 0 96 0 0,1-1-96 0 507,0 1 0 0-507,0-1 0 0 0,0-1 64 0 0,0 1 8 0 0,0-1-72 0 0,0 0 0 0 0,0 0 72 0 0,0 0-72 0 0,0 0 0 0 0,0-1-176 0 0,0 1 24 0 0,-2-1-10775 0 0,1-1-5425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4.534"/>
    </inkml:context>
    <inkml:brush xml:id="br0">
      <inkml:brushProperty name="width" value="0.1" units="cm"/>
      <inkml:brushProperty name="height" value="0.6" units="cm"/>
      <inkml:brushProperty name="inkEffects" value="pencil"/>
    </inkml:brush>
  </inkml:definitions>
  <inkml:trace contextRef="#ctx0" brushRef="#br0">1 5 8552 240228 63732,'0'-1'928'0'0,"0"0"-928"0"0,0 1 0 0 0,0-1 128 0 0,0 0 160 0 0,0 1-144 0 0,0 0-144 0 0,0 0 0 0 0,0 0 0 0 0,0 0 0 0 0,0 0 96 0 0,0 0-96 0 0,0 0 0 0 0,0 0 0 0 0,0 0 368 0 0,0 0 48 0 0,0 0 0 0 0,0 0 8 0 0,0 0-8 0 0,0 0 0 0 0,2 1 0 0 0,0 0 0 0 0,1 0-88 0 0,-1 1 288 0 0,1 0-312 0 0,1 0 0 0 0,-1 2 0 0 0,0 0 0 0 0,0 0 0 0 0,0 1-144 0 0,-1 0-24 0 0,0 0-8 0 0,-1 2-1 0 0,1 0-127 0 0,-1 3 80 0 0,1 0-16 0 0,0 2 0 0 0,0 0 0 0 0,0-1 0 0 0,1 1 0 0 0,-1-1 32 0 0,1 1 0 0 0,-1-1 0 0 0,1 1 0 0 0,-1-1-16-554 5,1-1 0 554-5,-1 1 0 0 0,1-2 0 0 0,-1 0 80 0 0,1 0 8 0 0,-1-1 8 0 0,1 0 0 0 0,-1 1-8 0 0,-1-1 0 0 0,2 0 0 0 0,-1 0 0 0 0,-1 0 144 0 0,1 1 368 0 0,0 0-336 0 0,-1 0-80 0 0,0-1-8 0 0,1-1-8 0 0,-1-1 0 0 0,0-1-56 0 0,-1 1 160 0 0,1-1-48 0 0,0-1-176 0 0,-1-1-8 0 0,0-1 0 0 0,0 0-32 0 0,-1-1-8 0 0,1 0 0 0 0,-1 0 0 0 0,1-1-80 0 0,0 0 96 0 0,0 0-96 0 0,0 0 96 0 0,0 0-96 0 0,0 0 0 0 0,0-1 0 0 0,-1-2-13463 0 0,1 0 3943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5.713"/>
    </inkml:context>
    <inkml:brush xml:id="br0">
      <inkml:brushProperty name="width" value="0.1" units="cm"/>
      <inkml:brushProperty name="height" value="0.6" units="cm"/>
      <inkml:brushProperty name="inkEffects" value="pencil"/>
    </inkml:brush>
  </inkml:definitions>
  <inkml:trace contextRef="#ctx0" brushRef="#br0">262 168 9184 237218 65810,'0'-3'960'542'-6,"1"-2"-960"-542"6,0-2 0 0 0,0 0 400 527-1,-1 0 472-527 1,-1-2 112 0 0,-1 0 144 0 0,-1 0-560 0 0,0 1-96 0 0,-1 1-24 0 0,-1 0 0 0 0,1 1 0 0 0,0 1-96-8-495,0 1-33 8 495,-1 0 1 0 0,0 1 0 0 0,0 0-128 0 0,-1-1 120 0 0,0 1-160 0 0,0-1-56 0 0,-1 1 0 0 0,1 0-8 0 0,0-1 0 0 0,1 1 80 0 0,-1 0 24 0 0,0 1 0 0 0,-1 0 144 0 0,-1 1-64 0 0,0 1-136 0 0,0 1-136 0 0,0 2 0 0 0,1 0 0 0 0,-1 1 0 0 0,0 0 0 0 0,0 0 0 0 0,0 1 0 0 0,1 1 0 0 0,-1 0 144 0 0,1 0-24 0 0,0 0-8 0 0,0 1 0 0 0,1 1-112 0 0,-1-1 0 0 0,2 1 0 0 0,-1 0 0 0 0,2 0 0 9-668,0 3 0-9 668,0 1 0 0 0,1 0 0 0-624,0 0 0 0 624,1 0 0 0 0,0-1 0 0 0,1 1-136 0 0,1-1 24 0 0,-1 1 8 0 0,1 0 0 0 0,-1-1 104 0 0,0 1 0 0 0,0-1 0 0 0,1 0 80 0 0,0-1-80 0 0,0 1 0 0 0,1-1 0 0 0,0 0 0 0 0,1 0 0 0 0,0-1 0 0 0,0 1 0 0 0,1-2 0 0 0,1 1 96 0 0,0-1 0 0 0,0 0 0 0 0,1 0 0 0 0,0-1-8 0 0,1 0 0 0 0,0 0 0 0 0,1 1 0 0 0,0-2 56 0 0,0 1 16 0 0,0-2 0 0 0,1 0 0 0 0,-1-1 64 0 0,0 0 24 0 0,0 0 0 0 0,0-1 0 0 0,0 0-248 0 0,0 0 0 0 0,0 0 0 0 0,0-1 0 0 0,0-2 120 0 0,0 1 0 0 0,-1-2 0 0 0,1-1 0 0 0,0-1 32 0 0,1 0 8 0 0,0 0 0 0 0,1-2 120 0 0,1-1-168 0 0,1-1 0 0 0,0-1 0 0 0,0 1 16 0 0,-1-1 0 0 0,0 0 0 0 0,-1 0 0 0 0,0 0 24 0 0,-1 0 8 0 0,0-1 0 0 0,-1 0 0 0 0,0 0 32 0 0,-1 0 16 0 0,-1-1 0 0 0,0-2 160 0 0,-1-1-224 0 0,-1 0 0 0 0,-1-1 0 0 0,-2 1 16 0 0,0-1 8 0 0,-1 0 0 0 0,0 0 0 511 1,-1 0-72 80-6,-1 0-24-591 5,0 0 0 0 0,0 0 0 0 0,-1 0-72 0 0,0 1 64 0 0,0-1-64 0 0,-1 1 64 0 0,0 1-64 0 0,0-1 0 0 0,0 1 72 0 0,-3-1-72 0 0,1 1 0 0 0,-1 0 0 0 0,1 0 64 0 0,-1 1-64 0 0,2 2 0 0 0,0 1 0 0 0,2 3-80 0 0,0 0 80 0 0,0 2-96 0 0,1 1-544 0 0,1 1-816 0 0,1 2-13319 0 0,0 1 4479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7.047"/>
    </inkml:context>
    <inkml:brush xml:id="br0">
      <inkml:brushProperty name="width" value="0.1" units="cm"/>
      <inkml:brushProperty name="height" value="0.6" units="cm"/>
      <inkml:brushProperty name="inkEffects" value="pencil"/>
    </inkml:brush>
  </inkml:definitions>
  <inkml:trace contextRef="#ctx0" brushRef="#br0">0 161 6448 241194 61536,'0'0'576'0'0,"0"0"-464"0"0,0 0 480 0 0,0 0 96 0 0,0 0 16 0 0,0-1 8 0 0,0 0-392 0 0,0-1 152 0 0,0 0-248 0 0,0-1-8 0 0,1 0 200 0 0,-1 0-72 0 0,0-1-216 0 0,0 0-8 0 0,1 1 0 0 0,-1-1 192 0 0,0 1 40 0 0,0 1 0 0 0,0-1 8 0 0,0 0 8 0 0,0 1 0 0 0,1-1 0 0 0,0 1 0 0 0,-1 0-176 0 0,2 0-40 0 0,-1-1-8 0 0,1 0 0 0 0,0 0-16 0 0,1-1 0 0 0,0 0 0 0 0,1 0 0 0 0,0-1 80 0 0,1 1 15 0 0,0-1 1 0 0,1 1 0 0 0,0-1 72 0 0,1 1 24 0 0,0-1 0 0 0,0 0 0 0 0,0 0-16 0 0,0 0 0 0 0,0 0 0 0 0,0 0 0 0 0,1 1-104 0 0,-1 0-16 0 0,1 0-8 0 0,-1 1 0 0 0,0 0-96 0 0,1 0-16 0 0,-1 1-64 0 0,0 0 96 0 0,-1 1-96 0 0,0-1 64 0 0,0 0-64 0 0,0 1 0 0 0,-2 1 0 0 0,1 1 0 0 0,-1 0 0 0 0,-1 0 0 0 0,1 1 0 0 0,-1 1 0 0 0,0 1 0 0 0,0 1 0 0 0,-1 1 0 0 0,-1 1 0 0 0,0 1 0 0 0,-1 0 0 0 0,0 2 88 562-1,-1 2 8-562 1,1 2-96 0 0,-1 0 88 0 0,0 0-88 0 0,-1-1 80 0 0,0 0-80 0 0,0 0 64-15 536,0-1-64 15-536,0 0 0 0 0,0 0 72 0 0,-1 0-72 0 0,0-1 96 0 0,0 1-96 0 0,0 0 96 0 0,-1 0-16 0 0,0 0 0 0 0,0 0 0 0 0,-1-1 0 0 0,-1 1 0 0 0,1-1 0 0 0,-1 0 0 0 0,-2 2 0 0 0,0 2 0 0 0,-1 0 0 5 541,1-2-80 3 2,0 0 0-8-543,2-2 72 0 0,0-2-72 0 0,0-1 64 0 0,1-1-64 0 0,1-1 80 0 0,0-1-80 0 0,1 0 64 0 0,-2-1-64 0 0,1 1 72 0 0,-1-2-72 0 0,1 1 64 0 0,0-1-64 0 0,1 0 64 0 0,0 0-64 0 0,0 0 0 0 0,0-1 0 0 0,-1 2 0 0 0,1-1 0 0 0,0 0 0 0 0,0 1 0 0 0,0 0 0 0 0,0 0 0 0 0,1-1 0 0 0,0 0 0 0 0,0 1 0 0 0,1-2 0 0 0,0 0 0 0 0,0-1 0 0 0,1 0 72 0 0,-1-1-72 0 0,1 0 80 0 0,1 0-80 0 0,-1 0 144 0 0,0 0-16 0 0,0 0-8 0 0,1-1 0 0 0,0 0 32 0 0,2-1 8 0 0,0-1 0 0 0,1-1 0 0 0,0 0-64-528 4,0-1 0 528-4,1 1-8 0 0,0-2 0 0 0,1 2-88 0 0,0-1 0 0 0,0 1 72 0 0,1 0-72 0 0,-1 0 0 0 0,0 0 0 0 0,1 0 0 0 0,-1 1 0 0 0,0-1 0 8 556,1 1 0-8-556,0 0 0 0 0,0 1 0 0 0,1 0 0 0 0,0 1 0 0 0,0 0 0 0 0,0 1 0 0 0,-1 0 0 0 0,0 1 0 0 0,0 0 0 0 0,0 1 0 0 0,0 0 0 0 0,0 0 0 0 0,1 0 0 0 0,0 0 0 0 0,2 0 0 0 0,1 0 88-15 542,0-1-16 22 6,0 0 0-7-548,1 0 0 0 0,-1-1 0 0 0,1 0 32 0 0,1-1 8 0 0,-1 0 0 0 0,1-1 0 0 0,0 0 0 0 0,0-1 0 0 0,0 1 0 0 0,0-2 0 0 0,0 1-8 0 0,0-1 0 0 0,-1 0 0 0 0,0 0 0 0 0,0-1-40 0 0,-1 0 0 0 0,0-1-64 0 0,-1 0 96 0 0,-1 0-96 2 591,0-1 0-2-591,-1 1 0 0 0,0-2-392 0 0,0-2-672 0 0,-2 1-23655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8.428"/>
    </inkml:context>
    <inkml:brush xml:id="br0">
      <inkml:brushProperty name="width" value="0.1" units="cm"/>
      <inkml:brushProperty name="height" value="0.6" units="cm"/>
      <inkml:brushProperty name="inkEffects" value="pencil"/>
    </inkml:brush>
  </inkml:definitions>
  <inkml:trace contextRef="#ctx0" brushRef="#br0">149 61 4608 246437 62615,'0'0'200'0'0,"0"0"48"0"0,0 0-248 0 0,-1 0 1176 0 0,1 0 184 0 0,-1-1 40 0 0,0 0 8 0 0,1 0-776 0 0,-2 0 296 0 0,1-1-488 0 0,0-1-152 0 0,-1 1-24 0 0,0-1-8 0 0,1 1 0 0 0,0-1-80 0 0,0 0-16 0 0,0 0-8 0 0,0 0 0 0 0,1 0 72 0 0,0-1 24 0 0,-1 1 0 0 0,0 0 0 0 0,0 0 32 0 0,0 1 8 0 0,0-1 0 0 0,-1 1 0 0 0,1 0-25 0 0,-1 0 1 0 0,0 0 0 0 0,0 1 0 0 0,1 0-80 0 0,-1 0-24 0 0,0 1 0 0 0,-1 0 0 0 0,0 0-96 0 0,-1 0-64 0 0,0 1 80 0 0,0 0-80 0 0,-1 0 0 0 0,1 0 0 0 0,0 1 0 0 0,-1-1 0 0 0,1 1 0 0 0,-1-1 0 0 0,1 0 0 0 0,0 1 0 0 0,0 0 0 0 0,0 0 0 0 0,-1 0 0 0 0,1 1 0 0 0,0 0 0 0 0,0 1 0 0 0,-1 1 0 0 0,0-1 0 0 0,1 2 0 0 0,0-1 0 0 0,0 1 72 0 0,1 1-72 0 0,1-1 64 0 0,0 1-64 0 0,0-2 64 0 0,0 1-64 0 0,1 0 64 0 0,0 0-64 0 0,1 0 88 0 0,0 0-24 0 0,0-1-64 0 0,1 1 96 0 0,0-1 24 0 0,1 1 0 0 0,-1-1 0 0 0,2 1 0 0 0,-1-1 56 0 0,1 1 208 0 0,0 0-192 0 0,0-1-48 0 0,1 0-8 0 0,-1 1 0 0 0,0-2 0 0 0,0 0-24 0 0,1 0-8 0 0,-1-1 0 0 0,2 0 96 0 0,0 0-8 0 0,1 0-96 0 0,1-1 56 0 0,-1-1 8 0 0,0 0 0 0 0,-1-2 0 0 0,1 0 64 0 0,0 0 8 0 0,-1-1 8 0 0,1-1 0 0 0,-1 1 0 0 0,0-2 0 0 0,0 0 0 0 0,0 0 0 0 0,1-1-48 0 0,-2 0 0 0 0,1 1-8 0 0,0-1 0 0 0,-1 1-32 0 0,0-1-8 0 0,-1 1 0 0 0,1 0 0 0 0,0 0 104 0 0,0-2 288 0 0,0-1-168 0 0,-1 0-368 0 0,1-1 96 0 0,-1 1-96 0 0,0-1 152 0 0,-1 2-24 0 0,0 0-8 0 0,0-1 0 0 0,0 0-48 0 0,-1 1-72 0 0,1-1 128 0 0,0 1-64 0 0,-1 2 0 0 0,0-1 0 0 0,0 2-64 0 0,0-1 0 0 0,-1 0 0 0 0,1 1 0 0 0,-1 1 0 0 0,0-1 0 0 0,-1 1 0 0 0,0-1 176 0 0,-1 0 72 0 0,0 0 8 0 0,0 1 8 0 0,-1 0-264 0 0,0 0 0 0 0,0 1 0 0 0,-2 0-144 0 0,-3 2-576 0 0,-1 0 720 0 0,1 1-64 0 0,0 1 64 0 0,2-1 0 0 0,0-1-88 0 0,2 1 88 0 0,1-1-80 0 0,-1 0-3344 0 0,2 0-20207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08/12/2021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a:t>
            </a:fld>
            <a:endParaRPr lang="en-GB"/>
          </a:p>
        </p:txBody>
      </p:sp>
    </p:spTree>
    <p:extLst>
      <p:ext uri="{BB962C8B-B14F-4D97-AF65-F5344CB8AC3E}">
        <p14:creationId xmlns:p14="http://schemas.microsoft.com/office/powerpoint/2010/main" val="224631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a:t>
            </a:fld>
            <a:endParaRPr lang="en-GB"/>
          </a:p>
        </p:txBody>
      </p:sp>
    </p:spTree>
    <p:extLst>
      <p:ext uri="{BB962C8B-B14F-4D97-AF65-F5344CB8AC3E}">
        <p14:creationId xmlns:p14="http://schemas.microsoft.com/office/powerpoint/2010/main" val="3303938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a:t>
            </a:fld>
            <a:endParaRPr lang="en-GB"/>
          </a:p>
        </p:txBody>
      </p:sp>
    </p:spTree>
    <p:extLst>
      <p:ext uri="{BB962C8B-B14F-4D97-AF65-F5344CB8AC3E}">
        <p14:creationId xmlns:p14="http://schemas.microsoft.com/office/powerpoint/2010/main" val="3789230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9825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a:t>
            </a:fld>
            <a:endParaRPr lang="en-GB"/>
          </a:p>
        </p:txBody>
      </p:sp>
    </p:spTree>
    <p:extLst>
      <p:ext uri="{BB962C8B-B14F-4D97-AF65-F5344CB8AC3E}">
        <p14:creationId xmlns:p14="http://schemas.microsoft.com/office/powerpoint/2010/main" val="139248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259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a:t>
            </a:fld>
            <a:endParaRPr lang="en-GB"/>
          </a:p>
        </p:txBody>
      </p:sp>
    </p:spTree>
    <p:extLst>
      <p:ext uri="{BB962C8B-B14F-4D97-AF65-F5344CB8AC3E}">
        <p14:creationId xmlns:p14="http://schemas.microsoft.com/office/powerpoint/2010/main" val="1086248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17</a:t>
            </a:fld>
            <a:endParaRPr lang="en-GB"/>
          </a:p>
        </p:txBody>
      </p:sp>
    </p:spTree>
    <p:extLst>
      <p:ext uri="{BB962C8B-B14F-4D97-AF65-F5344CB8AC3E}">
        <p14:creationId xmlns:p14="http://schemas.microsoft.com/office/powerpoint/2010/main" val="2713689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18</a:t>
            </a:fld>
            <a:endParaRPr lang="en-GB"/>
          </a:p>
        </p:txBody>
      </p:sp>
    </p:spTree>
    <p:extLst>
      <p:ext uri="{BB962C8B-B14F-4D97-AF65-F5344CB8AC3E}">
        <p14:creationId xmlns:p14="http://schemas.microsoft.com/office/powerpoint/2010/main" val="1972970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4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122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21</a:t>
            </a:fld>
            <a:endParaRPr lang="en-GB"/>
          </a:p>
        </p:txBody>
      </p:sp>
    </p:spTree>
    <p:extLst>
      <p:ext uri="{BB962C8B-B14F-4D97-AF65-F5344CB8AC3E}">
        <p14:creationId xmlns:p14="http://schemas.microsoft.com/office/powerpoint/2010/main" val="334473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563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23</a:t>
            </a:fld>
            <a:endParaRPr lang="en-GB"/>
          </a:p>
        </p:txBody>
      </p:sp>
    </p:spTree>
    <p:extLst>
      <p:ext uri="{BB962C8B-B14F-4D97-AF65-F5344CB8AC3E}">
        <p14:creationId xmlns:p14="http://schemas.microsoft.com/office/powerpoint/2010/main" val="2837624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24</a:t>
            </a:fld>
            <a:endParaRPr lang="en-GB"/>
          </a:p>
        </p:txBody>
      </p:sp>
    </p:spTree>
    <p:extLst>
      <p:ext uri="{BB962C8B-B14F-4D97-AF65-F5344CB8AC3E}">
        <p14:creationId xmlns:p14="http://schemas.microsoft.com/office/powerpoint/2010/main" val="2676666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a:t>
            </a:fld>
            <a:endParaRPr lang="en-GB"/>
          </a:p>
        </p:txBody>
      </p:sp>
    </p:spTree>
    <p:extLst>
      <p:ext uri="{BB962C8B-B14F-4D97-AF65-F5344CB8AC3E}">
        <p14:creationId xmlns:p14="http://schemas.microsoft.com/office/powerpoint/2010/main" val="363317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5705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27</a:t>
            </a:fld>
            <a:endParaRPr lang="en-GB"/>
          </a:p>
        </p:txBody>
      </p:sp>
    </p:spTree>
    <p:extLst>
      <p:ext uri="{BB962C8B-B14F-4D97-AF65-F5344CB8AC3E}">
        <p14:creationId xmlns:p14="http://schemas.microsoft.com/office/powerpoint/2010/main" val="407543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6686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791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30</a:t>
            </a:fld>
            <a:endParaRPr lang="en-GB"/>
          </a:p>
        </p:txBody>
      </p:sp>
    </p:spTree>
    <p:extLst>
      <p:ext uri="{BB962C8B-B14F-4D97-AF65-F5344CB8AC3E}">
        <p14:creationId xmlns:p14="http://schemas.microsoft.com/office/powerpoint/2010/main" val="1091580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5996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77879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709584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34</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38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47962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a:t>
            </a:fld>
            <a:endParaRPr lang="en-GB"/>
          </a:p>
        </p:txBody>
      </p:sp>
    </p:spTree>
    <p:extLst>
      <p:ext uri="{BB962C8B-B14F-4D97-AF65-F5344CB8AC3E}">
        <p14:creationId xmlns:p14="http://schemas.microsoft.com/office/powerpoint/2010/main" val="248309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260721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a:t>
            </a:fld>
            <a:endParaRPr lang="en-GB"/>
          </a:p>
        </p:txBody>
      </p:sp>
    </p:spTree>
    <p:extLst>
      <p:ext uri="{BB962C8B-B14F-4D97-AF65-F5344CB8AC3E}">
        <p14:creationId xmlns:p14="http://schemas.microsoft.com/office/powerpoint/2010/main" val="156986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675283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265"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xml"/><Relationship Id="rId7"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1.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png"/><Relationship Id="rId18" Type="http://schemas.openxmlformats.org/officeDocument/2006/relationships/customXml" Target="../ink/ink8.xml"/><Relationship Id="rId3" Type="http://schemas.openxmlformats.org/officeDocument/2006/relationships/image" Target="../media/image10.png"/><Relationship Id="rId21" Type="http://schemas.openxmlformats.org/officeDocument/2006/relationships/image" Target="../media/image17.png"/><Relationship Id="rId7" Type="http://schemas.openxmlformats.org/officeDocument/2006/relationships/image" Target="../media/image100.png"/><Relationship Id="rId12" Type="http://schemas.openxmlformats.org/officeDocument/2006/relationships/customXml" Target="../ink/ink5.xml"/><Relationship Id="rId17" Type="http://schemas.openxmlformats.org/officeDocument/2006/relationships/image" Target="../media/image15.png"/><Relationship Id="rId2" Type="http://schemas.openxmlformats.org/officeDocument/2006/relationships/notesSlide" Target="../notesSlides/notesSlide33.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8.xml"/><Relationship Id="rId6" Type="http://schemas.openxmlformats.org/officeDocument/2006/relationships/customXml" Target="../ink/ink2.xml"/><Relationship Id="rId11" Type="http://schemas.openxmlformats.org/officeDocument/2006/relationships/image" Target="../media/image120.png"/><Relationship Id="rId5" Type="http://schemas.openxmlformats.org/officeDocument/2006/relationships/image" Target="../media/image90.png"/><Relationship Id="rId15"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6.png"/><Relationship Id="rId4" Type="http://schemas.openxmlformats.org/officeDocument/2006/relationships/customXml" Target="../ink/ink1.xml"/><Relationship Id="rId9" Type="http://schemas.openxmlformats.org/officeDocument/2006/relationships/image" Target="../media/image110.png"/><Relationship Id="rId14" Type="http://schemas.openxmlformats.org/officeDocument/2006/relationships/customXml" Target="../ink/ink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5, Unit 10</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5658289" cy="584775"/>
          </a:xfrm>
          <a:prstGeom prst="rect">
            <a:avLst/>
          </a:prstGeom>
          <a:noFill/>
        </p:spPr>
        <p:txBody>
          <a:bodyPr wrap="square">
            <a:spAutoFit/>
          </a:bodyPr>
          <a:lstStyle/>
          <a:p>
            <a:pPr lvl="0"/>
            <a:r>
              <a:rPr lang="en-GB" sz="3200" b="1" dirty="0">
                <a:solidFill>
                  <a:schemeClr val="bg1"/>
                </a:solidFill>
                <a:latin typeface="Arial" panose="020B0604020202020204" pitchFamily="34" charset="0"/>
                <a:cs typeface="Arial" panose="020B0604020202020204" pitchFamily="34" charset="0"/>
              </a:rPr>
              <a:t>Angles </a:t>
            </a:r>
            <a:endParaRPr lang="en-US" sz="3200" b="1" dirty="0">
              <a:solidFill>
                <a:schemeClr val="bg1"/>
              </a:solidFill>
              <a:highlight>
                <a:srgbClr val="FFFF00"/>
              </a:highligh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A2628D-DAC5-4821-B3B3-0FA9D4527DF8}"/>
              </a:ext>
            </a:extLst>
          </p:cNvPr>
          <p:cNvGrpSpPr/>
          <p:nvPr/>
        </p:nvGrpSpPr>
        <p:grpSpPr>
          <a:xfrm>
            <a:off x="7367893" y="1652452"/>
            <a:ext cx="4123187" cy="3838762"/>
            <a:chOff x="7315642" y="981012"/>
            <a:chExt cx="5075883" cy="4725739"/>
          </a:xfrm>
        </p:grpSpPr>
        <p:sp>
          <p:nvSpPr>
            <p:cNvPr id="20" name="Rectangle 19">
              <a:extLst>
                <a:ext uri="{FF2B5EF4-FFF2-40B4-BE49-F238E27FC236}">
                  <a16:creationId xmlns:a16="http://schemas.microsoft.com/office/drawing/2014/main" id="{12D5D79C-42ED-4115-B084-B8058EA95EAD}"/>
                </a:ext>
              </a:extLst>
            </p:cNvPr>
            <p:cNvSpPr/>
            <p:nvPr/>
          </p:nvSpPr>
          <p:spPr>
            <a:xfrm>
              <a:off x="7381582" y="981012"/>
              <a:ext cx="513660" cy="4725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A1132D-8514-4FD2-8596-08263EB9F35C}"/>
                </a:ext>
              </a:extLst>
            </p:cNvPr>
            <p:cNvSpPr/>
            <p:nvPr/>
          </p:nvSpPr>
          <p:spPr>
            <a:xfrm rot="4500000">
              <a:off x="9596754" y="2352355"/>
              <a:ext cx="513660" cy="507588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3A326BD-8199-45D5-864A-750702DD0B62}"/>
                </a:ext>
              </a:extLst>
            </p:cNvPr>
            <p:cNvSpPr/>
            <p:nvPr/>
          </p:nvSpPr>
          <p:spPr>
            <a:xfrm>
              <a:off x="7559688" y="534697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35119CC1-DF81-402C-8C4D-2D63E6DFE569}"/>
              </a:ext>
            </a:extLst>
          </p:cNvPr>
          <p:cNvGrpSpPr/>
          <p:nvPr/>
        </p:nvGrpSpPr>
        <p:grpSpPr>
          <a:xfrm>
            <a:off x="1038307" y="2719140"/>
            <a:ext cx="2842739" cy="2612471"/>
            <a:chOff x="817356" y="2490650"/>
            <a:chExt cx="3499576" cy="3216103"/>
          </a:xfrm>
        </p:grpSpPr>
        <p:sp>
          <p:nvSpPr>
            <p:cNvPr id="102" name="Rectangle 101">
              <a:extLst>
                <a:ext uri="{FF2B5EF4-FFF2-40B4-BE49-F238E27FC236}">
                  <a16:creationId xmlns:a16="http://schemas.microsoft.com/office/drawing/2014/main" id="{699490A4-E87D-421D-B794-815AA0A326D2}"/>
                </a:ext>
              </a:extLst>
            </p:cNvPr>
            <p:cNvSpPr/>
            <p:nvPr/>
          </p:nvSpPr>
          <p:spPr>
            <a:xfrm>
              <a:off x="856440" y="2490650"/>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2310314" y="3344500"/>
              <a:ext cx="513660" cy="34995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1034546" y="5346977"/>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1</a:t>
            </a:r>
            <a:endParaRPr lang="en-GB" sz="2400" b="1" dirty="0"/>
          </a:p>
        </p:txBody>
      </p:sp>
      <p:sp>
        <p:nvSpPr>
          <p:cNvPr id="113" name="TextBox 112">
            <a:extLst>
              <a:ext uri="{FF2B5EF4-FFF2-40B4-BE49-F238E27FC236}">
                <a16:creationId xmlns:a16="http://schemas.microsoft.com/office/drawing/2014/main" id="{DFFF41F1-3A8A-4949-9E75-05F73E061C39}"/>
              </a:ext>
            </a:extLst>
          </p:cNvPr>
          <p:cNvSpPr txBox="1"/>
          <p:nvPr/>
        </p:nvSpPr>
        <p:spPr>
          <a:xfrm>
            <a:off x="674601" y="1239926"/>
            <a:ext cx="5217525"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pieces of card are different lengths, but all of these angles are the same.</a:t>
            </a:r>
          </a:p>
        </p:txBody>
      </p:sp>
      <p:grpSp>
        <p:nvGrpSpPr>
          <p:cNvPr id="2" name="Group 1">
            <a:extLst>
              <a:ext uri="{FF2B5EF4-FFF2-40B4-BE49-F238E27FC236}">
                <a16:creationId xmlns:a16="http://schemas.microsoft.com/office/drawing/2014/main" id="{8B63BC71-623D-4480-B370-5EE64BB35B4F}"/>
              </a:ext>
            </a:extLst>
          </p:cNvPr>
          <p:cNvGrpSpPr/>
          <p:nvPr/>
        </p:nvGrpSpPr>
        <p:grpSpPr>
          <a:xfrm>
            <a:off x="4826672" y="3760400"/>
            <a:ext cx="1727868" cy="1539510"/>
            <a:chOff x="4828573" y="3811524"/>
            <a:chExt cx="2127106" cy="1895226"/>
          </a:xfrm>
        </p:grpSpPr>
        <p:sp>
          <p:nvSpPr>
            <p:cNvPr id="17" name="Rectangle 16">
              <a:extLst>
                <a:ext uri="{FF2B5EF4-FFF2-40B4-BE49-F238E27FC236}">
                  <a16:creationId xmlns:a16="http://schemas.microsoft.com/office/drawing/2014/main" id="{7B43DE81-243C-4FEC-98A9-ACCDAA2DB530}"/>
                </a:ext>
              </a:extLst>
            </p:cNvPr>
            <p:cNvSpPr/>
            <p:nvPr/>
          </p:nvSpPr>
          <p:spPr>
            <a:xfrm>
              <a:off x="4844274" y="3811524"/>
              <a:ext cx="513660" cy="189522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9A5DF87-8E12-41B1-86B4-367C610D6FEF}"/>
                </a:ext>
              </a:extLst>
            </p:cNvPr>
            <p:cNvSpPr/>
            <p:nvPr/>
          </p:nvSpPr>
          <p:spPr>
            <a:xfrm rot="4500000">
              <a:off x="5635296" y="4208343"/>
              <a:ext cx="513660" cy="212710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5D64DD6-2896-45E3-B644-15B62C6FD0C9}"/>
                </a:ext>
              </a:extLst>
            </p:cNvPr>
            <p:cNvSpPr/>
            <p:nvPr/>
          </p:nvSpPr>
          <p:spPr>
            <a:xfrm>
              <a:off x="5022380" y="5346974"/>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75651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0833E-6 4.44444E-6 L 0.52045 0.02453 " pathEditMode="relative" rAng="0" ptsTypes="AA">
                                      <p:cBhvr>
                                        <p:cTn id="6" dur="2000" fill="hold"/>
                                        <p:tgtEl>
                                          <p:spTgt spid="4"/>
                                        </p:tgtEl>
                                        <p:attrNameLst>
                                          <p:attrName>ppt_x</p:attrName>
                                          <p:attrName>ppt_y</p:attrName>
                                        </p:attrNameLst>
                                      </p:cBhvr>
                                      <p:rCtr x="26016" y="1227"/>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1.85185E-6 L 0.21172 0.02685 " pathEditMode="relative" rAng="0" ptsTypes="AA">
                                      <p:cBhvr>
                                        <p:cTn id="10" dur="2000" fill="hold"/>
                                        <p:tgtEl>
                                          <p:spTgt spid="2"/>
                                        </p:tgtEl>
                                        <p:attrNameLst>
                                          <p:attrName>ppt_x</p:attrName>
                                          <p:attrName>ppt_y</p:attrName>
                                        </p:attrNameLst>
                                      </p:cBhvr>
                                      <p:rCtr x="10586"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99490A4-E87D-421D-B794-815AA0A326D2}"/>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F00B7D8-775D-4F59-871B-7D224F3312A9}"/>
              </a:ext>
            </a:extLst>
          </p:cNvPr>
          <p:cNvSpPr/>
          <p:nvPr/>
        </p:nvSpPr>
        <p:spPr>
          <a:xfrm rot="1736364">
            <a:off x="1636409" y="2662769"/>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73AF31A-5A6C-4E87-A9D5-56EE6C0C8023}"/>
              </a:ext>
            </a:extLst>
          </p:cNvPr>
          <p:cNvSpPr/>
          <p:nvPr/>
        </p:nvSpPr>
        <p:spPr>
          <a:xfrm rot="3060721">
            <a:off x="2035010" y="2951181"/>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1</a:t>
            </a:r>
            <a:endParaRPr lang="en-GB" sz="2400" b="1" dirty="0"/>
          </a:p>
        </p:txBody>
      </p:sp>
      <p:sp>
        <p:nvSpPr>
          <p:cNvPr id="113" name="TextBox 112">
            <a:extLst>
              <a:ext uri="{FF2B5EF4-FFF2-40B4-BE49-F238E27FC236}">
                <a16:creationId xmlns:a16="http://schemas.microsoft.com/office/drawing/2014/main" id="{DFFF41F1-3A8A-4949-9E75-05F73E061C39}"/>
              </a:ext>
            </a:extLst>
          </p:cNvPr>
          <p:cNvSpPr txBox="1"/>
          <p:nvPr/>
        </p:nvSpPr>
        <p:spPr>
          <a:xfrm>
            <a:off x="674601" y="1239926"/>
            <a:ext cx="590449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of these angles is the biggest?.</a:t>
            </a:r>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2251051" y="3412730"/>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1201671"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DD13562-989D-4CF7-B748-809C8D95E1BD}"/>
              </a:ext>
            </a:extLst>
          </p:cNvPr>
          <p:cNvSpPr/>
          <p:nvPr/>
        </p:nvSpPr>
        <p:spPr>
          <a:xfrm>
            <a:off x="4839426" y="3760400"/>
            <a:ext cx="417251" cy="15712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2FA2FD-9AB7-4754-B7FE-6EA5FFEE4964}"/>
              </a:ext>
            </a:extLst>
          </p:cNvPr>
          <p:cNvSpPr/>
          <p:nvPr/>
        </p:nvSpPr>
        <p:spPr>
          <a:xfrm rot="1736364">
            <a:off x="5119474" y="3772253"/>
            <a:ext cx="417251" cy="165937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30ED789-8B23-4748-BA76-79771C063922}"/>
              </a:ext>
            </a:extLst>
          </p:cNvPr>
          <p:cNvSpPr/>
          <p:nvPr/>
        </p:nvSpPr>
        <p:spPr>
          <a:xfrm rot="3060721">
            <a:off x="5332940" y="3939310"/>
            <a:ext cx="417251" cy="16296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0AC58BA-ED3D-423C-9AA9-ADB59A3536A3}"/>
              </a:ext>
            </a:extLst>
          </p:cNvPr>
          <p:cNvSpPr/>
          <p:nvPr/>
        </p:nvSpPr>
        <p:spPr>
          <a:xfrm>
            <a:off x="4971042"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6EB02E4-3E46-4B85-8518-E9A994469F48}"/>
              </a:ext>
            </a:extLst>
          </p:cNvPr>
          <p:cNvSpPr/>
          <p:nvPr/>
        </p:nvSpPr>
        <p:spPr>
          <a:xfrm>
            <a:off x="7410246" y="1652452"/>
            <a:ext cx="417251" cy="367915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D119E79-CDFE-49A6-87C0-AD57BD8137EE}"/>
              </a:ext>
            </a:extLst>
          </p:cNvPr>
          <p:cNvSpPr/>
          <p:nvPr/>
        </p:nvSpPr>
        <p:spPr>
          <a:xfrm rot="1736364">
            <a:off x="8235550" y="1659294"/>
            <a:ext cx="417251" cy="391303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6CEB51C-1967-4B8F-B241-6331D88875E0}"/>
              </a:ext>
            </a:extLst>
          </p:cNvPr>
          <p:cNvSpPr/>
          <p:nvPr/>
        </p:nvSpPr>
        <p:spPr>
          <a:xfrm>
            <a:off x="7541862"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9873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103" grpId="0" animBg="1"/>
      <p:bldP spid="35" grpId="0" animBg="1"/>
      <p:bldP spid="35" grpId="1" animBg="1"/>
      <p:bldP spid="36" grpId="0" animBg="1"/>
      <p:bldP spid="4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C6798A2-779D-4763-944F-39BC054C2F9E}"/>
              </a:ext>
            </a:extLst>
          </p:cNvPr>
          <p:cNvGrpSpPr/>
          <p:nvPr/>
        </p:nvGrpSpPr>
        <p:grpSpPr>
          <a:xfrm>
            <a:off x="7410246" y="1652452"/>
            <a:ext cx="1242555" cy="3919879"/>
            <a:chOff x="7410246" y="1652452"/>
            <a:chExt cx="1242555" cy="3919879"/>
          </a:xfrm>
        </p:grpSpPr>
        <p:sp>
          <p:nvSpPr>
            <p:cNvPr id="39" name="Rectangle 38">
              <a:extLst>
                <a:ext uri="{FF2B5EF4-FFF2-40B4-BE49-F238E27FC236}">
                  <a16:creationId xmlns:a16="http://schemas.microsoft.com/office/drawing/2014/main" id="{66EB02E4-3E46-4B85-8518-E9A994469F48}"/>
                </a:ext>
              </a:extLst>
            </p:cNvPr>
            <p:cNvSpPr/>
            <p:nvPr/>
          </p:nvSpPr>
          <p:spPr>
            <a:xfrm>
              <a:off x="7410246" y="1652452"/>
              <a:ext cx="417251" cy="367915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D119E79-CDFE-49A6-87C0-AD57BD8137EE}"/>
                </a:ext>
              </a:extLst>
            </p:cNvPr>
            <p:cNvSpPr/>
            <p:nvPr/>
          </p:nvSpPr>
          <p:spPr>
            <a:xfrm rot="1736364">
              <a:off x="8235550" y="1659294"/>
              <a:ext cx="417251" cy="391303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6CEB51C-1967-4B8F-B241-6331D88875E0}"/>
                </a:ext>
              </a:extLst>
            </p:cNvPr>
            <p:cNvSpPr/>
            <p:nvPr/>
          </p:nvSpPr>
          <p:spPr>
            <a:xfrm>
              <a:off x="7541862"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1</a:t>
            </a:r>
            <a:endParaRPr lang="en-GB" sz="2400" b="1" dirty="0"/>
          </a:p>
        </p:txBody>
      </p:sp>
      <p:sp>
        <p:nvSpPr>
          <p:cNvPr id="113" name="TextBox 112">
            <a:extLst>
              <a:ext uri="{FF2B5EF4-FFF2-40B4-BE49-F238E27FC236}">
                <a16:creationId xmlns:a16="http://schemas.microsoft.com/office/drawing/2014/main" id="{DFFF41F1-3A8A-4949-9E75-05F73E061C39}"/>
              </a:ext>
            </a:extLst>
          </p:cNvPr>
          <p:cNvSpPr txBox="1"/>
          <p:nvPr/>
        </p:nvSpPr>
        <p:spPr>
          <a:xfrm>
            <a:off x="674601" y="1239926"/>
            <a:ext cx="590449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of these angles is the biggest?.</a:t>
            </a:r>
          </a:p>
        </p:txBody>
      </p:sp>
      <p:grpSp>
        <p:nvGrpSpPr>
          <p:cNvPr id="2" name="Group 1">
            <a:extLst>
              <a:ext uri="{FF2B5EF4-FFF2-40B4-BE49-F238E27FC236}">
                <a16:creationId xmlns:a16="http://schemas.microsoft.com/office/drawing/2014/main" id="{B41DABFF-F061-4059-8E8E-E3D82EAAB080}"/>
              </a:ext>
            </a:extLst>
          </p:cNvPr>
          <p:cNvGrpSpPr/>
          <p:nvPr/>
        </p:nvGrpSpPr>
        <p:grpSpPr>
          <a:xfrm>
            <a:off x="1038307" y="2719140"/>
            <a:ext cx="2842739" cy="2612471"/>
            <a:chOff x="1038307" y="2719140"/>
            <a:chExt cx="2842739" cy="2612471"/>
          </a:xfrm>
        </p:grpSpPr>
        <p:sp>
          <p:nvSpPr>
            <p:cNvPr id="102" name="Rectangle 101">
              <a:extLst>
                <a:ext uri="{FF2B5EF4-FFF2-40B4-BE49-F238E27FC236}">
                  <a16:creationId xmlns:a16="http://schemas.microsoft.com/office/drawing/2014/main" id="{699490A4-E87D-421D-B794-815AA0A326D2}"/>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2251051" y="3412730"/>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1201671"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6FA82EDA-293E-4897-BCFC-1B4493821D9B}"/>
              </a:ext>
            </a:extLst>
          </p:cNvPr>
          <p:cNvGrpSpPr/>
          <p:nvPr/>
        </p:nvGrpSpPr>
        <p:grpSpPr>
          <a:xfrm>
            <a:off x="4726724" y="3760400"/>
            <a:ext cx="1629684" cy="1571211"/>
            <a:chOff x="4726724" y="3760400"/>
            <a:chExt cx="1629684" cy="1571211"/>
          </a:xfrm>
        </p:grpSpPr>
        <p:sp>
          <p:nvSpPr>
            <p:cNvPr id="34" name="Rectangle 33">
              <a:extLst>
                <a:ext uri="{FF2B5EF4-FFF2-40B4-BE49-F238E27FC236}">
                  <a16:creationId xmlns:a16="http://schemas.microsoft.com/office/drawing/2014/main" id="{5DD13562-989D-4CF7-B748-809C8D95E1BD}"/>
                </a:ext>
              </a:extLst>
            </p:cNvPr>
            <p:cNvSpPr/>
            <p:nvPr/>
          </p:nvSpPr>
          <p:spPr>
            <a:xfrm>
              <a:off x="4839426" y="3760400"/>
              <a:ext cx="417251" cy="15712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30ED789-8B23-4748-BA76-79771C063922}"/>
                </a:ext>
              </a:extLst>
            </p:cNvPr>
            <p:cNvSpPr/>
            <p:nvPr/>
          </p:nvSpPr>
          <p:spPr>
            <a:xfrm rot="3060721">
              <a:off x="5332940" y="3939310"/>
              <a:ext cx="417251" cy="16296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0AC58BA-ED3D-423C-9AA9-ADB59A3536A3}"/>
                </a:ext>
              </a:extLst>
            </p:cNvPr>
            <p:cNvSpPr/>
            <p:nvPr/>
          </p:nvSpPr>
          <p:spPr>
            <a:xfrm>
              <a:off x="4971042"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73385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1.48148E-6 L 0.21054 -1.48148E-6 " pathEditMode="relative" rAng="0" ptsTypes="AA">
                                      <p:cBhvr>
                                        <p:cTn id="6" dur="2000" fill="hold"/>
                                        <p:tgtEl>
                                          <p:spTgt spid="4"/>
                                        </p:tgtEl>
                                        <p:attrNameLst>
                                          <p:attrName>ppt_x</p:attrName>
                                          <p:attrName>ppt_y</p:attrName>
                                        </p:attrNameLst>
                                      </p:cBhvr>
                                      <p:rCtr x="10521"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0833E-6 4.44444E-6 L 0.52045 -0.00024 " pathEditMode="relative" rAng="0" ptsTypes="AA">
                                      <p:cBhvr>
                                        <p:cTn id="10" dur="2000" fill="hold"/>
                                        <p:tgtEl>
                                          <p:spTgt spid="2"/>
                                        </p:tgtEl>
                                        <p:attrNameLst>
                                          <p:attrName>ppt_x</p:attrName>
                                          <p:attrName>ppt_y</p:attrName>
                                        </p:attrNameLst>
                                      </p:cBhvr>
                                      <p:rCtr x="2601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vert="horz" lIns="91440" tIns="45720" rIns="91440" bIns="45720" rtlCol="0" anchor="t">
            <a:normAutofit/>
          </a:bodyPr>
          <a:lstStyle/>
          <a:p>
            <a:r>
              <a:rPr lang="en-GB" sz="2400" dirty="0">
                <a:latin typeface="Arial" panose="020B0604020202020204" pitchFamily="34" charset="0"/>
              </a:rPr>
              <a:t>5G-1 Compare, estimate, measure and draw angles</a:t>
            </a:r>
          </a:p>
        </p:txBody>
      </p:sp>
      <p:pic>
        <p:nvPicPr>
          <p:cNvPr id="5" name="Picture 4">
            <a:extLst>
              <a:ext uri="{FF2B5EF4-FFF2-40B4-BE49-F238E27FC236}">
                <a16:creationId xmlns:a16="http://schemas.microsoft.com/office/drawing/2014/main" id="{880519A1-74C4-4022-A1DD-00D69266C20A}"/>
              </a:ext>
            </a:extLst>
          </p:cNvPr>
          <p:cNvPicPr>
            <a:picLocks noChangeAspect="1"/>
          </p:cNvPicPr>
          <p:nvPr/>
        </p:nvPicPr>
        <p:blipFill>
          <a:blip r:embed="rId3"/>
          <a:stretch>
            <a:fillRect/>
          </a:stretch>
        </p:blipFill>
        <p:spPr>
          <a:xfrm>
            <a:off x="451625" y="1925716"/>
            <a:ext cx="4718218" cy="2686833"/>
          </a:xfrm>
          <a:prstGeom prst="rect">
            <a:avLst/>
          </a:prstGeom>
        </p:spPr>
      </p:pic>
      <p:sp>
        <p:nvSpPr>
          <p:cNvPr id="7" name="Content Placeholder 2">
            <a:extLst>
              <a:ext uri="{FF2B5EF4-FFF2-40B4-BE49-F238E27FC236}">
                <a16:creationId xmlns:a16="http://schemas.microsoft.com/office/drawing/2014/main" id="{1D53669E-09C4-43E1-A43E-448641A3664C}"/>
              </a:ext>
            </a:extLst>
          </p:cNvPr>
          <p:cNvSpPr txBox="1">
            <a:spLocks/>
          </p:cNvSpPr>
          <p:nvPr/>
        </p:nvSpPr>
        <p:spPr>
          <a:xfrm>
            <a:off x="5169843" y="1297340"/>
            <a:ext cx="629810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The shape shown has been created by joining five points drawn on a piece of paper.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Can you see, just by looking, the largest and smallest angle in the shape? Think about the amount of ‘turn’ between the two sides at each vertex.</a:t>
            </a:r>
          </a:p>
          <a:p>
            <a:pPr lvl="0">
              <a:lnSpc>
                <a:spcPct val="120000"/>
              </a:lnSpc>
              <a:spcBef>
                <a:spcPts val="600"/>
              </a:spcBef>
              <a:spcAft>
                <a:spcPts val="600"/>
              </a:spcAft>
              <a:buClr>
                <a:srgbClr val="585858"/>
              </a:buClr>
              <a:buFont typeface="Arial" panose="020B0604020202020204" pitchFamily="34" charset="0"/>
              <a:buChar char="•"/>
              <a:defRPr/>
            </a:pPr>
            <a:r>
              <a:rPr lang="en-GB" sz="2000" dirty="0">
                <a:latin typeface="Arial"/>
              </a:rPr>
              <a:t>On a blank piece of paper mark five points with crosses. Accurately join these points. </a:t>
            </a:r>
          </a:p>
          <a:p>
            <a:pPr lvl="0">
              <a:lnSpc>
                <a:spcPct val="120000"/>
              </a:lnSpc>
              <a:spcBef>
                <a:spcPts val="600"/>
              </a:spcBef>
              <a:spcAft>
                <a:spcPts val="600"/>
              </a:spcAft>
              <a:buClr>
                <a:srgbClr val="585858"/>
              </a:buClr>
              <a:buFont typeface="Arial" panose="020B0604020202020204" pitchFamily="34" charset="0"/>
              <a:buChar char="•"/>
              <a:defRPr/>
            </a:pPr>
            <a:r>
              <a:rPr lang="en-GB" sz="2000" dirty="0">
                <a:latin typeface="Arial"/>
              </a:rPr>
              <a:t>How could you arrange the points to make a shape with one very large angle when joined? A very small angle? Angles that are roughly the same size?</a:t>
            </a:r>
          </a:p>
          <a:p>
            <a:pPr lvl="0">
              <a:lnSpc>
                <a:spcPct val="120000"/>
              </a:lnSpc>
              <a:spcBef>
                <a:spcPts val="600"/>
              </a:spcBef>
              <a:spcAft>
                <a:spcPts val="600"/>
              </a:spcAft>
              <a:buClr>
                <a:srgbClr val="585858"/>
              </a:buClr>
              <a:buFont typeface="Arial" panose="020B0604020202020204" pitchFamily="34" charset="0"/>
              <a:buChar char="•"/>
              <a:defRPr/>
            </a:pPr>
            <a:r>
              <a:rPr lang="en-GB" sz="2000" dirty="0">
                <a:latin typeface="Arial"/>
              </a:rPr>
              <a:t>Repeat with other shapes made from 4, 5 and 6 points.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87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4017623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use the terms acute, obtuse and reflex when describing the size of angles or amount of rotation with relation to right angles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987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10,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628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1335B7B-B0D2-4B14-BEF0-692D6C3DC1EA}"/>
              </a:ext>
            </a:extLst>
          </p:cNvPr>
          <p:cNvGrpSpPr/>
          <p:nvPr/>
        </p:nvGrpSpPr>
        <p:grpSpPr>
          <a:xfrm>
            <a:off x="5434654" y="2176951"/>
            <a:ext cx="1208099" cy="2265959"/>
            <a:chOff x="1339607" y="2176951"/>
            <a:chExt cx="1208099" cy="2265959"/>
          </a:xfrm>
        </p:grpSpPr>
        <p:sp>
          <p:nvSpPr>
            <p:cNvPr id="28" name="Freeform: Shape 27">
              <a:extLst>
                <a:ext uri="{FF2B5EF4-FFF2-40B4-BE49-F238E27FC236}">
                  <a16:creationId xmlns:a16="http://schemas.microsoft.com/office/drawing/2014/main" id="{5715EBAF-5522-4422-9AEA-193F4B3177D7}"/>
                </a:ext>
              </a:extLst>
            </p:cNvPr>
            <p:cNvSpPr/>
            <p:nvPr/>
          </p:nvSpPr>
          <p:spPr>
            <a:xfrm>
              <a:off x="1419920" y="2176951"/>
              <a:ext cx="1127786" cy="2245156"/>
            </a:xfrm>
            <a:custGeom>
              <a:avLst/>
              <a:gdLst>
                <a:gd name="connsiteX0" fmla="*/ 340229 w 1127786"/>
                <a:gd name="connsiteY0" fmla="*/ 0 h 2245156"/>
                <a:gd name="connsiteX1" fmla="*/ 352932 w 1127786"/>
                <a:gd name="connsiteY1" fmla="*/ 12281 h 2245156"/>
                <a:gd name="connsiteX2" fmla="*/ 460890 w 1127786"/>
                <a:gd name="connsiteY2" fmla="*/ 57224 h 2245156"/>
                <a:gd name="connsiteX3" fmla="*/ 465178 w 1127786"/>
                <a:gd name="connsiteY3" fmla="*/ 57421 h 2245156"/>
                <a:gd name="connsiteX4" fmla="*/ 465849 w 1127786"/>
                <a:gd name="connsiteY4" fmla="*/ 57622 h 2245156"/>
                <a:gd name="connsiteX5" fmla="*/ 508641 w 1127786"/>
                <a:gd name="connsiteY5" fmla="*/ 59411 h 2245156"/>
                <a:gd name="connsiteX6" fmla="*/ 634811 w 1127786"/>
                <a:gd name="connsiteY6" fmla="*/ 31908 h 2245156"/>
                <a:gd name="connsiteX7" fmla="*/ 659371 w 1127786"/>
                <a:gd name="connsiteY7" fmla="*/ 12829 h 2245156"/>
                <a:gd name="connsiteX8" fmla="*/ 666200 w 1127786"/>
                <a:gd name="connsiteY8" fmla="*/ 27632 h 2245156"/>
                <a:gd name="connsiteX9" fmla="*/ 937017 w 1127786"/>
                <a:gd name="connsiteY9" fmla="*/ 155364 h 2245156"/>
                <a:gd name="connsiteX10" fmla="*/ 940378 w 1127786"/>
                <a:gd name="connsiteY10" fmla="*/ 155463 h 2245156"/>
                <a:gd name="connsiteX11" fmla="*/ 941976 w 1127786"/>
                <a:gd name="connsiteY11" fmla="*/ 155762 h 2245156"/>
                <a:gd name="connsiteX12" fmla="*/ 1011315 w 1127786"/>
                <a:gd name="connsiteY12" fmla="*/ 157551 h 2245156"/>
                <a:gd name="connsiteX13" fmla="*/ 1090897 w 1127786"/>
                <a:gd name="connsiteY13" fmla="*/ 165539 h 2245156"/>
                <a:gd name="connsiteX14" fmla="*/ 1127786 w 1127786"/>
                <a:gd name="connsiteY14" fmla="*/ 160520 h 2245156"/>
                <a:gd name="connsiteX15" fmla="*/ 1127786 w 1127786"/>
                <a:gd name="connsiteY15" fmla="*/ 2166102 h 2245156"/>
                <a:gd name="connsiteX16" fmla="*/ 1120863 w 1127786"/>
                <a:gd name="connsiteY16" fmla="*/ 2170399 h 2245156"/>
                <a:gd name="connsiteX17" fmla="*/ 1117192 w 1127786"/>
                <a:gd name="connsiteY17" fmla="*/ 2173633 h 2245156"/>
                <a:gd name="connsiteX18" fmla="*/ 1102370 w 1127786"/>
                <a:gd name="connsiteY18" fmla="*/ 2165118 h 2245156"/>
                <a:gd name="connsiteX19" fmla="*/ 887782 w 1127786"/>
                <a:gd name="connsiteY19" fmla="*/ 2129688 h 2245156"/>
                <a:gd name="connsiteX20" fmla="*/ 781367 w 1127786"/>
                <a:gd name="connsiteY20" fmla="*/ 2133290 h 2245156"/>
                <a:gd name="connsiteX21" fmla="*/ 769396 w 1127786"/>
                <a:gd name="connsiteY21" fmla="*/ 2136979 h 2245156"/>
                <a:gd name="connsiteX22" fmla="*/ 758044 w 1127786"/>
                <a:gd name="connsiteY22" fmla="*/ 2127520 h 2245156"/>
                <a:gd name="connsiteX23" fmla="*/ 609695 w 1127786"/>
                <a:gd name="connsiteY23" fmla="*/ 2092089 h 2245156"/>
                <a:gd name="connsiteX24" fmla="*/ 517681 w 1127786"/>
                <a:gd name="connsiteY24" fmla="*/ 2109870 h 2245156"/>
                <a:gd name="connsiteX25" fmla="*/ 498183 w 1127786"/>
                <a:gd name="connsiteY25" fmla="*/ 2122034 h 2245156"/>
                <a:gd name="connsiteX26" fmla="*/ 472931 w 1127786"/>
                <a:gd name="connsiteY26" fmla="*/ 2135417 h 2245156"/>
                <a:gd name="connsiteX27" fmla="*/ 393710 w 1127786"/>
                <a:gd name="connsiteY27" fmla="*/ 2217009 h 2245156"/>
                <a:gd name="connsiteX28" fmla="*/ 381798 w 1127786"/>
                <a:gd name="connsiteY28" fmla="*/ 2245156 h 2245156"/>
                <a:gd name="connsiteX29" fmla="*/ 377216 w 1127786"/>
                <a:gd name="connsiteY29" fmla="*/ 2235996 h 2245156"/>
                <a:gd name="connsiteX30" fmla="*/ 159133 w 1127786"/>
                <a:gd name="connsiteY30" fmla="*/ 2129688 h 2245156"/>
                <a:gd name="connsiteX31" fmla="*/ 111045 w 1127786"/>
                <a:gd name="connsiteY31" fmla="*/ 2132611 h 2245156"/>
                <a:gd name="connsiteX32" fmla="*/ 82266 w 1127786"/>
                <a:gd name="connsiteY32" fmla="*/ 2142345 h 2245156"/>
                <a:gd name="connsiteX33" fmla="*/ 69151 w 1127786"/>
                <a:gd name="connsiteY33" fmla="*/ 2115665 h 2245156"/>
                <a:gd name="connsiteX34" fmla="*/ 43017 w 1127786"/>
                <a:gd name="connsiteY34" fmla="*/ 2082025 h 2245156"/>
                <a:gd name="connsiteX35" fmla="*/ 9548 w 1127786"/>
                <a:gd name="connsiteY35" fmla="*/ 2057024 h 2245156"/>
                <a:gd name="connsiteX36" fmla="*/ 0 w 1127786"/>
                <a:gd name="connsiteY36" fmla="*/ 2047488 h 2245156"/>
                <a:gd name="connsiteX37" fmla="*/ 12281 w 1127786"/>
                <a:gd name="connsiteY37" fmla="*/ 2034785 h 2245156"/>
                <a:gd name="connsiteX38" fmla="*/ 57225 w 1127786"/>
                <a:gd name="connsiteY38" fmla="*/ 1926827 h 2245156"/>
                <a:gd name="connsiteX39" fmla="*/ 57422 w 1127786"/>
                <a:gd name="connsiteY39" fmla="*/ 1922539 h 2245156"/>
                <a:gd name="connsiteX40" fmla="*/ 57622 w 1127786"/>
                <a:gd name="connsiteY40" fmla="*/ 1921868 h 2245156"/>
                <a:gd name="connsiteX41" fmla="*/ 59411 w 1127786"/>
                <a:gd name="connsiteY41" fmla="*/ 1879076 h 2245156"/>
                <a:gd name="connsiteX42" fmla="*/ 31909 w 1127786"/>
                <a:gd name="connsiteY42" fmla="*/ 1752905 h 2245156"/>
                <a:gd name="connsiteX43" fmla="*/ 12829 w 1127786"/>
                <a:gd name="connsiteY43" fmla="*/ 1728345 h 2245156"/>
                <a:gd name="connsiteX44" fmla="*/ 27632 w 1127786"/>
                <a:gd name="connsiteY44" fmla="*/ 1721517 h 2245156"/>
                <a:gd name="connsiteX45" fmla="*/ 155365 w 1127786"/>
                <a:gd name="connsiteY45" fmla="*/ 1450699 h 2245156"/>
                <a:gd name="connsiteX46" fmla="*/ 155464 w 1127786"/>
                <a:gd name="connsiteY46" fmla="*/ 1447338 h 2245156"/>
                <a:gd name="connsiteX47" fmla="*/ 155762 w 1127786"/>
                <a:gd name="connsiteY47" fmla="*/ 1445741 h 2245156"/>
                <a:gd name="connsiteX48" fmla="*/ 157551 w 1127786"/>
                <a:gd name="connsiteY48" fmla="*/ 1376401 h 2245156"/>
                <a:gd name="connsiteX49" fmla="*/ 96540 w 1127786"/>
                <a:gd name="connsiteY49" fmla="*/ 1101268 h 2245156"/>
                <a:gd name="connsiteX50" fmla="*/ 93306 w 1127786"/>
                <a:gd name="connsiteY50" fmla="*/ 1097596 h 2245156"/>
                <a:gd name="connsiteX51" fmla="*/ 101821 w 1127786"/>
                <a:gd name="connsiteY51" fmla="*/ 1082775 h 2245156"/>
                <a:gd name="connsiteX52" fmla="*/ 137251 w 1127786"/>
                <a:gd name="connsiteY52" fmla="*/ 868187 h 2245156"/>
                <a:gd name="connsiteX53" fmla="*/ 133649 w 1127786"/>
                <a:gd name="connsiteY53" fmla="*/ 761772 h 2245156"/>
                <a:gd name="connsiteX54" fmla="*/ 129960 w 1127786"/>
                <a:gd name="connsiteY54" fmla="*/ 749801 h 2245156"/>
                <a:gd name="connsiteX55" fmla="*/ 139420 w 1127786"/>
                <a:gd name="connsiteY55" fmla="*/ 738449 h 2245156"/>
                <a:gd name="connsiteX56" fmla="*/ 174849 w 1127786"/>
                <a:gd name="connsiteY56" fmla="*/ 590100 h 2245156"/>
                <a:gd name="connsiteX57" fmla="*/ 157069 w 1127786"/>
                <a:gd name="connsiteY57" fmla="*/ 498086 h 2245156"/>
                <a:gd name="connsiteX58" fmla="*/ 144904 w 1127786"/>
                <a:gd name="connsiteY58" fmla="*/ 478588 h 2245156"/>
                <a:gd name="connsiteX59" fmla="*/ 131523 w 1127786"/>
                <a:gd name="connsiteY59" fmla="*/ 453336 h 2245156"/>
                <a:gd name="connsiteX60" fmla="*/ 49930 w 1127786"/>
                <a:gd name="connsiteY60" fmla="*/ 374115 h 2245156"/>
                <a:gd name="connsiteX61" fmla="*/ 21782 w 1127786"/>
                <a:gd name="connsiteY61" fmla="*/ 362203 h 2245156"/>
                <a:gd name="connsiteX62" fmla="*/ 30943 w 1127786"/>
                <a:gd name="connsiteY62" fmla="*/ 357621 h 2245156"/>
                <a:gd name="connsiteX63" fmla="*/ 137251 w 1127786"/>
                <a:gd name="connsiteY63" fmla="*/ 139538 h 2245156"/>
                <a:gd name="connsiteX64" fmla="*/ 134616 w 1127786"/>
                <a:gd name="connsiteY64" fmla="*/ 96181 h 2245156"/>
                <a:gd name="connsiteX65" fmla="*/ 145881 w 1127786"/>
                <a:gd name="connsiteY65" fmla="*/ 96652 h 2245156"/>
                <a:gd name="connsiteX66" fmla="*/ 305691 w 1127786"/>
                <a:gd name="connsiteY66" fmla="*/ 43017 h 2245156"/>
                <a:gd name="connsiteX67" fmla="*/ 330691 w 1127786"/>
                <a:gd name="connsiteY67" fmla="*/ 9547 h 224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27786" h="2245156">
                  <a:moveTo>
                    <a:pt x="340229" y="0"/>
                  </a:moveTo>
                  <a:lnTo>
                    <a:pt x="352932" y="12281"/>
                  </a:lnTo>
                  <a:cubicBezTo>
                    <a:pt x="383068" y="34895"/>
                    <a:pt x="420251" y="51202"/>
                    <a:pt x="460890" y="57224"/>
                  </a:cubicBezTo>
                  <a:lnTo>
                    <a:pt x="465178" y="57421"/>
                  </a:lnTo>
                  <a:lnTo>
                    <a:pt x="465849" y="57622"/>
                  </a:lnTo>
                  <a:cubicBezTo>
                    <a:pt x="479867" y="60077"/>
                    <a:pt x="494191" y="60785"/>
                    <a:pt x="508641" y="59411"/>
                  </a:cubicBezTo>
                  <a:cubicBezTo>
                    <a:pt x="555415" y="66616"/>
                    <a:pt x="598668" y="54712"/>
                    <a:pt x="634811" y="31908"/>
                  </a:cubicBezTo>
                  <a:lnTo>
                    <a:pt x="659371" y="12829"/>
                  </a:lnTo>
                  <a:lnTo>
                    <a:pt x="666200" y="27632"/>
                  </a:lnTo>
                  <a:cubicBezTo>
                    <a:pt x="706613" y="90136"/>
                    <a:pt x="810720" y="143319"/>
                    <a:pt x="937017" y="155364"/>
                  </a:cubicBezTo>
                  <a:lnTo>
                    <a:pt x="940378" y="155463"/>
                  </a:lnTo>
                  <a:lnTo>
                    <a:pt x="941976" y="155762"/>
                  </a:lnTo>
                  <a:cubicBezTo>
                    <a:pt x="964569" y="158217"/>
                    <a:pt x="987772" y="158925"/>
                    <a:pt x="1011315" y="157551"/>
                  </a:cubicBezTo>
                  <a:cubicBezTo>
                    <a:pt x="1038582" y="163639"/>
                    <a:pt x="1065224" y="166091"/>
                    <a:pt x="1090897" y="165539"/>
                  </a:cubicBezTo>
                  <a:lnTo>
                    <a:pt x="1127786" y="160520"/>
                  </a:lnTo>
                  <a:lnTo>
                    <a:pt x="1127786" y="2166102"/>
                  </a:lnTo>
                  <a:lnTo>
                    <a:pt x="1120863" y="2170399"/>
                  </a:lnTo>
                  <a:lnTo>
                    <a:pt x="1117192" y="2173633"/>
                  </a:lnTo>
                  <a:lnTo>
                    <a:pt x="1102370" y="2165118"/>
                  </a:lnTo>
                  <a:cubicBezTo>
                    <a:pt x="1041029" y="2136535"/>
                    <a:pt x="966187" y="2120831"/>
                    <a:pt x="887782" y="2129688"/>
                  </a:cubicBezTo>
                  <a:cubicBezTo>
                    <a:pt x="850773" y="2125964"/>
                    <a:pt x="815035" y="2127513"/>
                    <a:pt x="781367" y="2133290"/>
                  </a:cubicBezTo>
                  <a:lnTo>
                    <a:pt x="769396" y="2136979"/>
                  </a:lnTo>
                  <a:lnTo>
                    <a:pt x="758044" y="2127520"/>
                  </a:lnTo>
                  <a:cubicBezTo>
                    <a:pt x="715611" y="2098936"/>
                    <a:pt x="663563" y="2083232"/>
                    <a:pt x="609695" y="2092089"/>
                  </a:cubicBezTo>
                  <a:cubicBezTo>
                    <a:pt x="576342" y="2089561"/>
                    <a:pt x="545483" y="2096487"/>
                    <a:pt x="517681" y="2109870"/>
                  </a:cubicBezTo>
                  <a:lnTo>
                    <a:pt x="498183" y="2122034"/>
                  </a:lnTo>
                  <a:lnTo>
                    <a:pt x="472931" y="2135417"/>
                  </a:lnTo>
                  <a:cubicBezTo>
                    <a:pt x="440051" y="2156739"/>
                    <a:pt x="412637" y="2184784"/>
                    <a:pt x="393710" y="2217009"/>
                  </a:cubicBezTo>
                  <a:lnTo>
                    <a:pt x="381798" y="2245156"/>
                  </a:lnTo>
                  <a:lnTo>
                    <a:pt x="377216" y="2235996"/>
                  </a:lnTo>
                  <a:cubicBezTo>
                    <a:pt x="333639" y="2168390"/>
                    <a:pt x="248913" y="2114925"/>
                    <a:pt x="159133" y="2129688"/>
                  </a:cubicBezTo>
                  <a:cubicBezTo>
                    <a:pt x="142457" y="2128423"/>
                    <a:pt x="126404" y="2129522"/>
                    <a:pt x="111045" y="2132611"/>
                  </a:cubicBezTo>
                  <a:lnTo>
                    <a:pt x="82266" y="2142345"/>
                  </a:lnTo>
                  <a:lnTo>
                    <a:pt x="69151" y="2115665"/>
                  </a:lnTo>
                  <a:cubicBezTo>
                    <a:pt x="61549" y="2103618"/>
                    <a:pt x="52736" y="2092360"/>
                    <a:pt x="43017" y="2082025"/>
                  </a:cubicBezTo>
                  <a:lnTo>
                    <a:pt x="9548" y="2057024"/>
                  </a:lnTo>
                  <a:lnTo>
                    <a:pt x="0" y="2047488"/>
                  </a:lnTo>
                  <a:lnTo>
                    <a:pt x="12281" y="2034785"/>
                  </a:lnTo>
                  <a:cubicBezTo>
                    <a:pt x="34895" y="2004649"/>
                    <a:pt x="51202" y="1967466"/>
                    <a:pt x="57225" y="1926827"/>
                  </a:cubicBezTo>
                  <a:lnTo>
                    <a:pt x="57422" y="1922539"/>
                  </a:lnTo>
                  <a:lnTo>
                    <a:pt x="57622" y="1921868"/>
                  </a:lnTo>
                  <a:cubicBezTo>
                    <a:pt x="60077" y="1907850"/>
                    <a:pt x="60785" y="1893526"/>
                    <a:pt x="59411" y="1879076"/>
                  </a:cubicBezTo>
                  <a:cubicBezTo>
                    <a:pt x="66616" y="1832301"/>
                    <a:pt x="54712" y="1789049"/>
                    <a:pt x="31909" y="1752905"/>
                  </a:cubicBezTo>
                  <a:lnTo>
                    <a:pt x="12829" y="1728345"/>
                  </a:lnTo>
                  <a:lnTo>
                    <a:pt x="27632" y="1721517"/>
                  </a:lnTo>
                  <a:cubicBezTo>
                    <a:pt x="90136" y="1681104"/>
                    <a:pt x="143319" y="1576996"/>
                    <a:pt x="155365" y="1450699"/>
                  </a:cubicBezTo>
                  <a:lnTo>
                    <a:pt x="155464" y="1447338"/>
                  </a:lnTo>
                  <a:lnTo>
                    <a:pt x="155762" y="1445741"/>
                  </a:lnTo>
                  <a:cubicBezTo>
                    <a:pt x="158217" y="1423147"/>
                    <a:pt x="158925" y="1399945"/>
                    <a:pt x="157551" y="1376401"/>
                  </a:cubicBezTo>
                  <a:cubicBezTo>
                    <a:pt x="181904" y="1267336"/>
                    <a:pt x="148075" y="1168250"/>
                    <a:pt x="96540" y="1101268"/>
                  </a:cubicBezTo>
                  <a:lnTo>
                    <a:pt x="93306" y="1097596"/>
                  </a:lnTo>
                  <a:lnTo>
                    <a:pt x="101821" y="1082775"/>
                  </a:lnTo>
                  <a:cubicBezTo>
                    <a:pt x="130405" y="1021434"/>
                    <a:pt x="146109" y="946591"/>
                    <a:pt x="137251" y="868187"/>
                  </a:cubicBezTo>
                  <a:cubicBezTo>
                    <a:pt x="140976" y="831177"/>
                    <a:pt x="139426" y="795440"/>
                    <a:pt x="133649" y="761772"/>
                  </a:cubicBezTo>
                  <a:lnTo>
                    <a:pt x="129960" y="749801"/>
                  </a:lnTo>
                  <a:lnTo>
                    <a:pt x="139420" y="738449"/>
                  </a:lnTo>
                  <a:cubicBezTo>
                    <a:pt x="168003" y="696016"/>
                    <a:pt x="183707" y="643968"/>
                    <a:pt x="174849" y="590100"/>
                  </a:cubicBezTo>
                  <a:cubicBezTo>
                    <a:pt x="177379" y="556747"/>
                    <a:pt x="170452" y="525888"/>
                    <a:pt x="157069" y="498086"/>
                  </a:cubicBezTo>
                  <a:lnTo>
                    <a:pt x="144904" y="478588"/>
                  </a:lnTo>
                  <a:lnTo>
                    <a:pt x="131523" y="453336"/>
                  </a:lnTo>
                  <a:cubicBezTo>
                    <a:pt x="110200" y="420456"/>
                    <a:pt x="82155" y="393042"/>
                    <a:pt x="49930" y="374115"/>
                  </a:cubicBezTo>
                  <a:lnTo>
                    <a:pt x="21782" y="362203"/>
                  </a:lnTo>
                  <a:lnTo>
                    <a:pt x="30943" y="357621"/>
                  </a:lnTo>
                  <a:cubicBezTo>
                    <a:pt x="98550" y="314044"/>
                    <a:pt x="152013" y="229318"/>
                    <a:pt x="137251" y="139538"/>
                  </a:cubicBezTo>
                  <a:lnTo>
                    <a:pt x="134616" y="96181"/>
                  </a:lnTo>
                  <a:lnTo>
                    <a:pt x="145881" y="96652"/>
                  </a:lnTo>
                  <a:cubicBezTo>
                    <a:pt x="208248" y="106260"/>
                    <a:pt x="264352" y="81895"/>
                    <a:pt x="305691" y="43017"/>
                  </a:cubicBezTo>
                  <a:lnTo>
                    <a:pt x="330691"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A8823D9E-AE14-4D7E-B00A-2D4F480E33DB}"/>
                </a:ext>
              </a:extLst>
            </p:cNvPr>
            <p:cNvSpPr/>
            <p:nvPr/>
          </p:nvSpPr>
          <p:spPr>
            <a:xfrm flipH="1">
              <a:off x="1339607" y="2199072"/>
              <a:ext cx="1202044" cy="2243838"/>
            </a:xfrm>
            <a:custGeom>
              <a:avLst/>
              <a:gdLst>
                <a:gd name="connsiteX0" fmla="*/ 903639 w 1202044"/>
                <a:gd name="connsiteY0" fmla="*/ 0 h 2243838"/>
                <a:gd name="connsiteX1" fmla="*/ 908363 w 1202044"/>
                <a:gd name="connsiteY1" fmla="*/ 8821 h 2243838"/>
                <a:gd name="connsiteX2" fmla="*/ 1023447 w 1202044"/>
                <a:gd name="connsiteY2" fmla="*/ 103557 h 2243838"/>
                <a:gd name="connsiteX3" fmla="*/ 1025502 w 1202044"/>
                <a:gd name="connsiteY3" fmla="*/ 104078 h 2243838"/>
                <a:gd name="connsiteX4" fmla="*/ 1023347 w 1202044"/>
                <a:gd name="connsiteY4" fmla="*/ 116175 h 2243838"/>
                <a:gd name="connsiteX5" fmla="*/ 1056904 w 1202044"/>
                <a:gd name="connsiteY5" fmla="*/ 264392 h 2243838"/>
                <a:gd name="connsiteX6" fmla="*/ 1086033 w 1202044"/>
                <a:gd name="connsiteY6" fmla="*/ 297606 h 2243838"/>
                <a:gd name="connsiteX7" fmla="*/ 1089604 w 1202044"/>
                <a:gd name="connsiteY7" fmla="*/ 302613 h 2243838"/>
                <a:gd name="connsiteX8" fmla="*/ 1139494 w 1202044"/>
                <a:gd name="connsiteY8" fmla="*/ 341016 h 2243838"/>
                <a:gd name="connsiteX9" fmla="*/ 1152521 w 1202044"/>
                <a:gd name="connsiteY9" fmla="*/ 344805 h 2243838"/>
                <a:gd name="connsiteX10" fmla="*/ 1148308 w 1202044"/>
                <a:gd name="connsiteY10" fmla="*/ 356009 h 2243838"/>
                <a:gd name="connsiteX11" fmla="*/ 1139143 w 1202044"/>
                <a:gd name="connsiteY11" fmla="*/ 407456 h 2243838"/>
                <a:gd name="connsiteX12" fmla="*/ 1153971 w 1202044"/>
                <a:gd name="connsiteY12" fmla="*/ 523280 h 2243838"/>
                <a:gd name="connsiteX13" fmla="*/ 1160905 w 1202044"/>
                <a:gd name="connsiteY13" fmla="*/ 535272 h 2243838"/>
                <a:gd name="connsiteX14" fmla="*/ 1153911 w 1202044"/>
                <a:gd name="connsiteY14" fmla="*/ 543316 h 2243838"/>
                <a:gd name="connsiteX15" fmla="*/ 1118189 w 1202044"/>
                <a:gd name="connsiteY15" fmla="*/ 607898 h 2243838"/>
                <a:gd name="connsiteX16" fmla="*/ 1117342 w 1202044"/>
                <a:gd name="connsiteY16" fmla="*/ 610144 h 2243838"/>
                <a:gd name="connsiteX17" fmla="*/ 1112944 w 1202044"/>
                <a:gd name="connsiteY17" fmla="*/ 617645 h 2243838"/>
                <a:gd name="connsiteX18" fmla="*/ 1063945 w 1202044"/>
                <a:gd name="connsiteY18" fmla="*/ 817211 h 2243838"/>
                <a:gd name="connsiteX19" fmla="*/ 1086029 w 1202044"/>
                <a:gd name="connsiteY19" fmla="*/ 964468 h 2243838"/>
                <a:gd name="connsiteX20" fmla="*/ 1088275 w 1202044"/>
                <a:gd name="connsiteY20" fmla="*/ 970034 h 2243838"/>
                <a:gd name="connsiteX21" fmla="*/ 1089289 w 1202044"/>
                <a:gd name="connsiteY21" fmla="*/ 974894 h 2243838"/>
                <a:gd name="connsiteX22" fmla="*/ 1167863 w 1202044"/>
                <a:gd name="connsiteY22" fmla="*/ 1130006 h 2243838"/>
                <a:gd name="connsiteX23" fmla="*/ 1202044 w 1202044"/>
                <a:gd name="connsiteY23" fmla="*/ 1156510 h 2243838"/>
                <a:gd name="connsiteX24" fmla="*/ 1189978 w 1202044"/>
                <a:gd name="connsiteY24" fmla="*/ 1168963 h 2243838"/>
                <a:gd name="connsiteX25" fmla="*/ 1161417 w 1202044"/>
                <a:gd name="connsiteY25" fmla="*/ 1212846 h 2243838"/>
                <a:gd name="connsiteX26" fmla="*/ 1147379 w 1202044"/>
                <a:gd name="connsiteY26" fmla="*/ 1249923 h 2243838"/>
                <a:gd name="connsiteX27" fmla="*/ 1136280 w 1202044"/>
                <a:gd name="connsiteY27" fmla="*/ 1272818 h 2243838"/>
                <a:gd name="connsiteX28" fmla="*/ 1120185 w 1202044"/>
                <a:gd name="connsiteY28" fmla="*/ 1321745 h 2243838"/>
                <a:gd name="connsiteX29" fmla="*/ 1117758 w 1202044"/>
                <a:gd name="connsiteY29" fmla="*/ 1328156 h 2243838"/>
                <a:gd name="connsiteX30" fmla="*/ 1117298 w 1202044"/>
                <a:gd name="connsiteY30" fmla="*/ 1330522 h 2243838"/>
                <a:gd name="connsiteX31" fmla="*/ 1117015 w 1202044"/>
                <a:gd name="connsiteY31" fmla="*/ 1331380 h 2243838"/>
                <a:gd name="connsiteX32" fmla="*/ 1097828 w 1202044"/>
                <a:gd name="connsiteY32" fmla="*/ 1471252 h 2243838"/>
                <a:gd name="connsiteX33" fmla="*/ 1142662 w 1202044"/>
                <a:gd name="connsiteY33" fmla="*/ 1741037 h 2243838"/>
                <a:gd name="connsiteX34" fmla="*/ 1161279 w 1202044"/>
                <a:gd name="connsiteY34" fmla="*/ 1763724 h 2243838"/>
                <a:gd name="connsiteX35" fmla="*/ 1162974 w 1202044"/>
                <a:gd name="connsiteY35" fmla="*/ 1766543 h 2243838"/>
                <a:gd name="connsiteX36" fmla="*/ 1161417 w 1202044"/>
                <a:gd name="connsiteY36" fmla="*/ 1768059 h 2243838"/>
                <a:gd name="connsiteX37" fmla="*/ 1140624 w 1202044"/>
                <a:gd name="connsiteY37" fmla="*/ 1803036 h 2243838"/>
                <a:gd name="connsiteX38" fmla="*/ 1136280 w 1202044"/>
                <a:gd name="connsiteY38" fmla="*/ 1808536 h 2243838"/>
                <a:gd name="connsiteX39" fmla="*/ 1127082 w 1202044"/>
                <a:gd name="connsiteY39" fmla="*/ 1825814 h 2243838"/>
                <a:gd name="connsiteX40" fmla="*/ 1117758 w 1202044"/>
                <a:gd name="connsiteY40" fmla="*/ 1841498 h 2243838"/>
                <a:gd name="connsiteX41" fmla="*/ 1110981 w 1202044"/>
                <a:gd name="connsiteY41" fmla="*/ 1863821 h 2243838"/>
                <a:gd name="connsiteX42" fmla="*/ 1103889 w 1202044"/>
                <a:gd name="connsiteY42" fmla="*/ 1886265 h 2243838"/>
                <a:gd name="connsiteX43" fmla="*/ 1097828 w 1202044"/>
                <a:gd name="connsiteY43" fmla="*/ 1933320 h 2243838"/>
                <a:gd name="connsiteX44" fmla="*/ 1123977 w 1202044"/>
                <a:gd name="connsiteY44" fmla="*/ 2076688 h 2243838"/>
                <a:gd name="connsiteX45" fmla="*/ 1128007 w 1202044"/>
                <a:gd name="connsiteY45" fmla="*/ 2081615 h 2243838"/>
                <a:gd name="connsiteX46" fmla="*/ 1127082 w 1202044"/>
                <a:gd name="connsiteY46" fmla="*/ 2083353 h 2243838"/>
                <a:gd name="connsiteX47" fmla="*/ 1117758 w 1202044"/>
                <a:gd name="connsiteY47" fmla="*/ 2099037 h 2243838"/>
                <a:gd name="connsiteX48" fmla="*/ 1110981 w 1202044"/>
                <a:gd name="connsiteY48" fmla="*/ 2121360 h 2243838"/>
                <a:gd name="connsiteX49" fmla="*/ 1103889 w 1202044"/>
                <a:gd name="connsiteY49" fmla="*/ 2143803 h 2243838"/>
                <a:gd name="connsiteX50" fmla="*/ 1103443 w 1202044"/>
                <a:gd name="connsiteY50" fmla="*/ 2147257 h 2243838"/>
                <a:gd name="connsiteX51" fmla="*/ 1094231 w 1202044"/>
                <a:gd name="connsiteY51" fmla="*/ 2147026 h 2243838"/>
                <a:gd name="connsiteX52" fmla="*/ 979889 w 1202044"/>
                <a:gd name="connsiteY52" fmla="*/ 2201802 h 2243838"/>
                <a:gd name="connsiteX53" fmla="*/ 954889 w 1202044"/>
                <a:gd name="connsiteY53" fmla="*/ 2235271 h 2243838"/>
                <a:gd name="connsiteX54" fmla="*/ 946331 w 1202044"/>
                <a:gd name="connsiteY54" fmla="*/ 2243838 h 2243838"/>
                <a:gd name="connsiteX55" fmla="*/ 891569 w 1202044"/>
                <a:gd name="connsiteY55" fmla="*/ 2207843 h 2243838"/>
                <a:gd name="connsiteX56" fmla="*/ 824691 w 1202044"/>
                <a:gd name="connsiteY56" fmla="*/ 2187593 h 2243838"/>
                <a:gd name="connsiteX57" fmla="*/ 820403 w 1202044"/>
                <a:gd name="connsiteY57" fmla="*/ 2187397 h 2243838"/>
                <a:gd name="connsiteX58" fmla="*/ 819732 w 1202044"/>
                <a:gd name="connsiteY58" fmla="*/ 2187196 h 2243838"/>
                <a:gd name="connsiteX59" fmla="*/ 776940 w 1202044"/>
                <a:gd name="connsiteY59" fmla="*/ 2185408 h 2243838"/>
                <a:gd name="connsiteX60" fmla="*/ 650770 w 1202044"/>
                <a:gd name="connsiteY60" fmla="*/ 2212909 h 2243838"/>
                <a:gd name="connsiteX61" fmla="*/ 626209 w 1202044"/>
                <a:gd name="connsiteY61" fmla="*/ 2231989 h 2243838"/>
                <a:gd name="connsiteX62" fmla="*/ 619381 w 1202044"/>
                <a:gd name="connsiteY62" fmla="*/ 2217187 h 2243838"/>
                <a:gd name="connsiteX63" fmla="*/ 348564 w 1202044"/>
                <a:gd name="connsiteY63" fmla="*/ 2089454 h 2243838"/>
                <a:gd name="connsiteX64" fmla="*/ 345203 w 1202044"/>
                <a:gd name="connsiteY64" fmla="*/ 2089355 h 2243838"/>
                <a:gd name="connsiteX65" fmla="*/ 343605 w 1202044"/>
                <a:gd name="connsiteY65" fmla="*/ 2089057 h 2243838"/>
                <a:gd name="connsiteX66" fmla="*/ 274266 w 1202044"/>
                <a:gd name="connsiteY66" fmla="*/ 2087268 h 2243838"/>
                <a:gd name="connsiteX67" fmla="*/ 55042 w 1202044"/>
                <a:gd name="connsiteY67" fmla="*/ 2113579 h 2243838"/>
                <a:gd name="connsiteX68" fmla="*/ 0 w 1202044"/>
                <a:gd name="connsiteY68" fmla="*/ 2147739 h 2243838"/>
                <a:gd name="connsiteX69" fmla="*/ 0 w 1202044"/>
                <a:gd name="connsiteY69" fmla="*/ 139223 h 2243838"/>
                <a:gd name="connsiteX70" fmla="*/ 42932 w 1202044"/>
                <a:gd name="connsiteY70" fmla="*/ 133382 h 2243838"/>
                <a:gd name="connsiteX71" fmla="*/ 164718 w 1202044"/>
                <a:gd name="connsiteY71" fmla="*/ 74418 h 2243838"/>
                <a:gd name="connsiteX72" fmla="*/ 168389 w 1202044"/>
                <a:gd name="connsiteY72" fmla="*/ 71184 h 2243838"/>
                <a:gd name="connsiteX73" fmla="*/ 183211 w 1202044"/>
                <a:gd name="connsiteY73" fmla="*/ 79699 h 2243838"/>
                <a:gd name="connsiteX74" fmla="*/ 397799 w 1202044"/>
                <a:gd name="connsiteY74" fmla="*/ 115129 h 2243838"/>
                <a:gd name="connsiteX75" fmla="*/ 504214 w 1202044"/>
                <a:gd name="connsiteY75" fmla="*/ 111527 h 2243838"/>
                <a:gd name="connsiteX76" fmla="*/ 516184 w 1202044"/>
                <a:gd name="connsiteY76" fmla="*/ 107839 h 2243838"/>
                <a:gd name="connsiteX77" fmla="*/ 527537 w 1202044"/>
                <a:gd name="connsiteY77" fmla="*/ 117298 h 2243838"/>
                <a:gd name="connsiteX78" fmla="*/ 675885 w 1202044"/>
                <a:gd name="connsiteY78" fmla="*/ 152728 h 2243838"/>
                <a:gd name="connsiteX79" fmla="*/ 767898 w 1202044"/>
                <a:gd name="connsiteY79" fmla="*/ 134948 h 2243838"/>
                <a:gd name="connsiteX80" fmla="*/ 787397 w 1202044"/>
                <a:gd name="connsiteY80" fmla="*/ 122783 h 2243838"/>
                <a:gd name="connsiteX81" fmla="*/ 812648 w 1202044"/>
                <a:gd name="connsiteY81" fmla="*/ 109401 h 2243838"/>
                <a:gd name="connsiteX82" fmla="*/ 891870 w 1202044"/>
                <a:gd name="connsiteY82" fmla="*/ 27809 h 224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02044" h="2243838">
                  <a:moveTo>
                    <a:pt x="903639" y="0"/>
                  </a:moveTo>
                  <a:lnTo>
                    <a:pt x="908363" y="8821"/>
                  </a:lnTo>
                  <a:cubicBezTo>
                    <a:pt x="934510" y="49385"/>
                    <a:pt x="975471" y="84858"/>
                    <a:pt x="1023447" y="103557"/>
                  </a:cubicBezTo>
                  <a:lnTo>
                    <a:pt x="1025502" y="104078"/>
                  </a:lnTo>
                  <a:lnTo>
                    <a:pt x="1023347" y="116175"/>
                  </a:lnTo>
                  <a:cubicBezTo>
                    <a:pt x="1013129" y="172678"/>
                    <a:pt x="1028344" y="223668"/>
                    <a:pt x="1056904" y="264392"/>
                  </a:cubicBezTo>
                  <a:lnTo>
                    <a:pt x="1086033" y="297606"/>
                  </a:lnTo>
                  <a:lnTo>
                    <a:pt x="1089604" y="302613"/>
                  </a:lnTo>
                  <a:cubicBezTo>
                    <a:pt x="1103885" y="318518"/>
                    <a:pt x="1120487" y="331408"/>
                    <a:pt x="1139494" y="341016"/>
                  </a:cubicBezTo>
                  <a:lnTo>
                    <a:pt x="1152521" y="344805"/>
                  </a:lnTo>
                  <a:lnTo>
                    <a:pt x="1148308" y="356009"/>
                  </a:lnTo>
                  <a:cubicBezTo>
                    <a:pt x="1143957" y="371922"/>
                    <a:pt x="1140852" y="389037"/>
                    <a:pt x="1139143" y="407456"/>
                  </a:cubicBezTo>
                  <a:cubicBezTo>
                    <a:pt x="1131479" y="449834"/>
                    <a:pt x="1138123" y="489110"/>
                    <a:pt x="1153971" y="523280"/>
                  </a:cubicBezTo>
                  <a:lnTo>
                    <a:pt x="1160905" y="535272"/>
                  </a:lnTo>
                  <a:lnTo>
                    <a:pt x="1153911" y="543316"/>
                  </a:lnTo>
                  <a:cubicBezTo>
                    <a:pt x="1140892" y="562256"/>
                    <a:pt x="1128933" y="583892"/>
                    <a:pt x="1118189" y="607898"/>
                  </a:cubicBezTo>
                  <a:lnTo>
                    <a:pt x="1117342" y="610144"/>
                  </a:lnTo>
                  <a:lnTo>
                    <a:pt x="1112944" y="617645"/>
                  </a:lnTo>
                  <a:cubicBezTo>
                    <a:pt x="1086769" y="671105"/>
                    <a:pt x="1069073" y="737415"/>
                    <a:pt x="1063945" y="817211"/>
                  </a:cubicBezTo>
                  <a:cubicBezTo>
                    <a:pt x="1062645" y="868049"/>
                    <a:pt x="1071176" y="918268"/>
                    <a:pt x="1086029" y="964468"/>
                  </a:cubicBezTo>
                  <a:lnTo>
                    <a:pt x="1088275" y="970034"/>
                  </a:lnTo>
                  <a:lnTo>
                    <a:pt x="1089289" y="974894"/>
                  </a:lnTo>
                  <a:cubicBezTo>
                    <a:pt x="1107351" y="1043191"/>
                    <a:pt x="1133515" y="1095360"/>
                    <a:pt x="1167863" y="1130006"/>
                  </a:cubicBezTo>
                  <a:lnTo>
                    <a:pt x="1202044" y="1156510"/>
                  </a:lnTo>
                  <a:lnTo>
                    <a:pt x="1189978" y="1168963"/>
                  </a:lnTo>
                  <a:cubicBezTo>
                    <a:pt x="1179855" y="1181837"/>
                    <a:pt x="1170287" y="1196539"/>
                    <a:pt x="1161417" y="1212846"/>
                  </a:cubicBezTo>
                  <a:lnTo>
                    <a:pt x="1147379" y="1249923"/>
                  </a:lnTo>
                  <a:lnTo>
                    <a:pt x="1136280" y="1272818"/>
                  </a:lnTo>
                  <a:lnTo>
                    <a:pt x="1120185" y="1321745"/>
                  </a:lnTo>
                  <a:lnTo>
                    <a:pt x="1117758" y="1328156"/>
                  </a:lnTo>
                  <a:lnTo>
                    <a:pt x="1117298" y="1330522"/>
                  </a:lnTo>
                  <a:lnTo>
                    <a:pt x="1117015" y="1331380"/>
                  </a:lnTo>
                  <a:cubicBezTo>
                    <a:pt x="1106115" y="1373032"/>
                    <a:pt x="1099307" y="1419820"/>
                    <a:pt x="1097828" y="1471252"/>
                  </a:cubicBezTo>
                  <a:cubicBezTo>
                    <a:pt x="1075573" y="1584296"/>
                    <a:pt x="1100394" y="1677401"/>
                    <a:pt x="1142662" y="1741037"/>
                  </a:cubicBezTo>
                  <a:lnTo>
                    <a:pt x="1161279" y="1763724"/>
                  </a:lnTo>
                  <a:lnTo>
                    <a:pt x="1162974" y="1766543"/>
                  </a:lnTo>
                  <a:lnTo>
                    <a:pt x="1161417" y="1768059"/>
                  </a:lnTo>
                  <a:lnTo>
                    <a:pt x="1140624" y="1803036"/>
                  </a:lnTo>
                  <a:lnTo>
                    <a:pt x="1136280" y="1808536"/>
                  </a:lnTo>
                  <a:lnTo>
                    <a:pt x="1127082" y="1825814"/>
                  </a:lnTo>
                  <a:lnTo>
                    <a:pt x="1117758" y="1841498"/>
                  </a:lnTo>
                  <a:lnTo>
                    <a:pt x="1110981" y="1863821"/>
                  </a:lnTo>
                  <a:lnTo>
                    <a:pt x="1103889" y="1886265"/>
                  </a:lnTo>
                  <a:cubicBezTo>
                    <a:pt x="1100639" y="1901022"/>
                    <a:pt x="1098567" y="1916698"/>
                    <a:pt x="1097828" y="1933320"/>
                  </a:cubicBezTo>
                  <a:cubicBezTo>
                    <a:pt x="1085495" y="1988303"/>
                    <a:pt x="1098600" y="2037649"/>
                    <a:pt x="1123977" y="2076688"/>
                  </a:cubicBezTo>
                  <a:lnTo>
                    <a:pt x="1128007" y="2081615"/>
                  </a:lnTo>
                  <a:lnTo>
                    <a:pt x="1127082" y="2083353"/>
                  </a:lnTo>
                  <a:lnTo>
                    <a:pt x="1117758" y="2099037"/>
                  </a:lnTo>
                  <a:lnTo>
                    <a:pt x="1110981" y="2121360"/>
                  </a:lnTo>
                  <a:lnTo>
                    <a:pt x="1103889" y="2143803"/>
                  </a:lnTo>
                  <a:lnTo>
                    <a:pt x="1103443" y="2147257"/>
                  </a:lnTo>
                  <a:lnTo>
                    <a:pt x="1094231" y="2147026"/>
                  </a:lnTo>
                  <a:cubicBezTo>
                    <a:pt x="1050204" y="2151648"/>
                    <a:pt x="1010894" y="2172643"/>
                    <a:pt x="979889" y="2201802"/>
                  </a:cubicBezTo>
                  <a:lnTo>
                    <a:pt x="954889" y="2235271"/>
                  </a:lnTo>
                  <a:lnTo>
                    <a:pt x="946331" y="2243838"/>
                  </a:lnTo>
                  <a:lnTo>
                    <a:pt x="891569" y="2207843"/>
                  </a:lnTo>
                  <a:cubicBezTo>
                    <a:pt x="870927" y="2198119"/>
                    <a:pt x="848397" y="2191107"/>
                    <a:pt x="824691" y="2187593"/>
                  </a:cubicBezTo>
                  <a:lnTo>
                    <a:pt x="820403" y="2187397"/>
                  </a:lnTo>
                  <a:lnTo>
                    <a:pt x="819732" y="2187196"/>
                  </a:lnTo>
                  <a:cubicBezTo>
                    <a:pt x="805713" y="2184741"/>
                    <a:pt x="791390" y="2184032"/>
                    <a:pt x="776940" y="2185408"/>
                  </a:cubicBezTo>
                  <a:cubicBezTo>
                    <a:pt x="730165" y="2178202"/>
                    <a:pt x="686913" y="2190106"/>
                    <a:pt x="650770" y="2212909"/>
                  </a:cubicBezTo>
                  <a:lnTo>
                    <a:pt x="626209" y="2231989"/>
                  </a:lnTo>
                  <a:lnTo>
                    <a:pt x="619381" y="2217187"/>
                  </a:lnTo>
                  <a:cubicBezTo>
                    <a:pt x="578968" y="2154683"/>
                    <a:pt x="474861" y="2101499"/>
                    <a:pt x="348564" y="2089454"/>
                  </a:cubicBezTo>
                  <a:lnTo>
                    <a:pt x="345203" y="2089355"/>
                  </a:lnTo>
                  <a:lnTo>
                    <a:pt x="343605" y="2089057"/>
                  </a:lnTo>
                  <a:cubicBezTo>
                    <a:pt x="321011" y="2086601"/>
                    <a:pt x="297810" y="2085892"/>
                    <a:pt x="274266" y="2087268"/>
                  </a:cubicBezTo>
                  <a:cubicBezTo>
                    <a:pt x="192467" y="2069004"/>
                    <a:pt x="116282" y="2083466"/>
                    <a:pt x="55042" y="2113579"/>
                  </a:cubicBezTo>
                  <a:lnTo>
                    <a:pt x="0" y="2147739"/>
                  </a:lnTo>
                  <a:lnTo>
                    <a:pt x="0" y="139223"/>
                  </a:lnTo>
                  <a:lnTo>
                    <a:pt x="42932" y="133382"/>
                  </a:lnTo>
                  <a:cubicBezTo>
                    <a:pt x="89709" y="121527"/>
                    <a:pt x="131226" y="100186"/>
                    <a:pt x="164718" y="74418"/>
                  </a:cubicBezTo>
                  <a:lnTo>
                    <a:pt x="168389" y="71184"/>
                  </a:lnTo>
                  <a:lnTo>
                    <a:pt x="183211" y="79699"/>
                  </a:lnTo>
                  <a:cubicBezTo>
                    <a:pt x="244552" y="108282"/>
                    <a:pt x="319395" y="123986"/>
                    <a:pt x="397799" y="115129"/>
                  </a:cubicBezTo>
                  <a:cubicBezTo>
                    <a:pt x="434809" y="118853"/>
                    <a:pt x="470545" y="117303"/>
                    <a:pt x="504214" y="111527"/>
                  </a:cubicBezTo>
                  <a:lnTo>
                    <a:pt x="516184" y="107839"/>
                  </a:lnTo>
                  <a:lnTo>
                    <a:pt x="527537" y="117298"/>
                  </a:lnTo>
                  <a:cubicBezTo>
                    <a:pt x="569969" y="145881"/>
                    <a:pt x="622017" y="161585"/>
                    <a:pt x="675885" y="152728"/>
                  </a:cubicBezTo>
                  <a:cubicBezTo>
                    <a:pt x="709237" y="155257"/>
                    <a:pt x="740098" y="148330"/>
                    <a:pt x="767898" y="134948"/>
                  </a:cubicBezTo>
                  <a:lnTo>
                    <a:pt x="787397" y="122783"/>
                  </a:lnTo>
                  <a:lnTo>
                    <a:pt x="812648" y="109401"/>
                  </a:lnTo>
                  <a:cubicBezTo>
                    <a:pt x="845528" y="88078"/>
                    <a:pt x="872943" y="60033"/>
                    <a:pt x="891870" y="27809"/>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2</a:t>
            </a:r>
            <a:endParaRPr lang="en-GB" sz="2400" b="1" dirty="0"/>
          </a:p>
        </p:txBody>
      </p:sp>
      <p:sp>
        <p:nvSpPr>
          <p:cNvPr id="36" name="Freeform: Shape 35">
            <a:extLst>
              <a:ext uri="{FF2B5EF4-FFF2-40B4-BE49-F238E27FC236}">
                <a16:creationId xmlns:a16="http://schemas.microsoft.com/office/drawing/2014/main" id="{B6A0A5D9-7CCC-47C5-B70A-EB21A554AF6A}"/>
              </a:ext>
            </a:extLst>
          </p:cNvPr>
          <p:cNvSpPr/>
          <p:nvPr/>
        </p:nvSpPr>
        <p:spPr>
          <a:xfrm>
            <a:off x="1305355" y="2176951"/>
            <a:ext cx="2323775" cy="2265959"/>
          </a:xfrm>
          <a:custGeom>
            <a:avLst/>
            <a:gdLst>
              <a:gd name="connsiteX0" fmla="*/ 415795 w 2839894"/>
              <a:gd name="connsiteY0" fmla="*/ 0 h 2769237"/>
              <a:gd name="connsiteX1" fmla="*/ 431319 w 2839894"/>
              <a:gd name="connsiteY1" fmla="*/ 15008 h 2769237"/>
              <a:gd name="connsiteX2" fmla="*/ 563255 w 2839894"/>
              <a:gd name="connsiteY2" fmla="*/ 69934 h 2769237"/>
              <a:gd name="connsiteX3" fmla="*/ 568495 w 2839894"/>
              <a:gd name="connsiteY3" fmla="*/ 70174 h 2769237"/>
              <a:gd name="connsiteX4" fmla="*/ 569315 w 2839894"/>
              <a:gd name="connsiteY4" fmla="*/ 70420 h 2769237"/>
              <a:gd name="connsiteX5" fmla="*/ 621612 w 2839894"/>
              <a:gd name="connsiteY5" fmla="*/ 72606 h 2769237"/>
              <a:gd name="connsiteX6" fmla="*/ 775804 w 2839894"/>
              <a:gd name="connsiteY6" fmla="*/ 38995 h 2769237"/>
              <a:gd name="connsiteX7" fmla="*/ 805820 w 2839894"/>
              <a:gd name="connsiteY7" fmla="*/ 15678 h 2769237"/>
              <a:gd name="connsiteX8" fmla="*/ 814165 w 2839894"/>
              <a:gd name="connsiteY8" fmla="*/ 33769 h 2769237"/>
              <a:gd name="connsiteX9" fmla="*/ 1145132 w 2839894"/>
              <a:gd name="connsiteY9" fmla="*/ 189871 h 2769237"/>
              <a:gd name="connsiteX10" fmla="*/ 1149239 w 2839894"/>
              <a:gd name="connsiteY10" fmla="*/ 189992 h 2769237"/>
              <a:gd name="connsiteX11" fmla="*/ 1151192 w 2839894"/>
              <a:gd name="connsiteY11" fmla="*/ 190357 h 2769237"/>
              <a:gd name="connsiteX12" fmla="*/ 1235932 w 2839894"/>
              <a:gd name="connsiteY12" fmla="*/ 192543 h 2769237"/>
              <a:gd name="connsiteX13" fmla="*/ 1572174 w 2839894"/>
              <a:gd name="connsiteY13" fmla="*/ 117981 h 2769237"/>
              <a:gd name="connsiteX14" fmla="*/ 1576661 w 2839894"/>
              <a:gd name="connsiteY14" fmla="*/ 114028 h 2769237"/>
              <a:gd name="connsiteX15" fmla="*/ 1594774 w 2839894"/>
              <a:gd name="connsiteY15" fmla="*/ 124434 h 2769237"/>
              <a:gd name="connsiteX16" fmla="*/ 1857023 w 2839894"/>
              <a:gd name="connsiteY16" fmla="*/ 167734 h 2769237"/>
              <a:gd name="connsiteX17" fmla="*/ 1987073 w 2839894"/>
              <a:gd name="connsiteY17" fmla="*/ 163331 h 2769237"/>
              <a:gd name="connsiteX18" fmla="*/ 2001702 w 2839894"/>
              <a:gd name="connsiteY18" fmla="*/ 158824 h 2769237"/>
              <a:gd name="connsiteX19" fmla="*/ 2015576 w 2839894"/>
              <a:gd name="connsiteY19" fmla="*/ 170384 h 2769237"/>
              <a:gd name="connsiteX20" fmla="*/ 2196873 w 2839894"/>
              <a:gd name="connsiteY20" fmla="*/ 213683 h 2769237"/>
              <a:gd name="connsiteX21" fmla="*/ 2309323 w 2839894"/>
              <a:gd name="connsiteY21" fmla="*/ 191954 h 2769237"/>
              <a:gd name="connsiteX22" fmla="*/ 2333152 w 2839894"/>
              <a:gd name="connsiteY22" fmla="*/ 177087 h 2769237"/>
              <a:gd name="connsiteX23" fmla="*/ 2364012 w 2839894"/>
              <a:gd name="connsiteY23" fmla="*/ 160733 h 2769237"/>
              <a:gd name="connsiteX24" fmla="*/ 2460829 w 2839894"/>
              <a:gd name="connsiteY24" fmla="*/ 61019 h 2769237"/>
              <a:gd name="connsiteX25" fmla="*/ 2475212 w 2839894"/>
              <a:gd name="connsiteY25" fmla="*/ 27034 h 2769237"/>
              <a:gd name="connsiteX26" fmla="*/ 2480986 w 2839894"/>
              <a:gd name="connsiteY26" fmla="*/ 37814 h 2769237"/>
              <a:gd name="connsiteX27" fmla="*/ 2621630 w 2839894"/>
              <a:gd name="connsiteY27" fmla="*/ 153591 h 2769237"/>
              <a:gd name="connsiteX28" fmla="*/ 2624141 w 2839894"/>
              <a:gd name="connsiteY28" fmla="*/ 154228 h 2769237"/>
              <a:gd name="connsiteX29" fmla="*/ 2621507 w 2839894"/>
              <a:gd name="connsiteY29" fmla="*/ 169012 h 2769237"/>
              <a:gd name="connsiteX30" fmla="*/ 2662518 w 2839894"/>
              <a:gd name="connsiteY30" fmla="*/ 350148 h 2769237"/>
              <a:gd name="connsiteX31" fmla="*/ 2698117 w 2839894"/>
              <a:gd name="connsiteY31" fmla="*/ 390739 h 2769237"/>
              <a:gd name="connsiteX32" fmla="*/ 2702481 w 2839894"/>
              <a:gd name="connsiteY32" fmla="*/ 396859 h 2769237"/>
              <a:gd name="connsiteX33" fmla="*/ 2763451 w 2839894"/>
              <a:gd name="connsiteY33" fmla="*/ 443791 h 2769237"/>
              <a:gd name="connsiteX34" fmla="*/ 2779372 w 2839894"/>
              <a:gd name="connsiteY34" fmla="*/ 448422 h 2769237"/>
              <a:gd name="connsiteX35" fmla="*/ 2774223 w 2839894"/>
              <a:gd name="connsiteY35" fmla="*/ 462114 h 2769237"/>
              <a:gd name="connsiteX36" fmla="*/ 2763022 w 2839894"/>
              <a:gd name="connsiteY36" fmla="*/ 524988 h 2769237"/>
              <a:gd name="connsiteX37" fmla="*/ 2781144 w 2839894"/>
              <a:gd name="connsiteY37" fmla="*/ 666536 h 2769237"/>
              <a:gd name="connsiteX38" fmla="*/ 2789618 w 2839894"/>
              <a:gd name="connsiteY38" fmla="*/ 681192 h 2769237"/>
              <a:gd name="connsiteX39" fmla="*/ 2781071 w 2839894"/>
              <a:gd name="connsiteY39" fmla="*/ 691023 h 2769237"/>
              <a:gd name="connsiteX40" fmla="*/ 2737414 w 2839894"/>
              <a:gd name="connsiteY40" fmla="*/ 769949 h 2769237"/>
              <a:gd name="connsiteX41" fmla="*/ 2736379 w 2839894"/>
              <a:gd name="connsiteY41" fmla="*/ 772693 h 2769237"/>
              <a:gd name="connsiteX42" fmla="*/ 2731005 w 2839894"/>
              <a:gd name="connsiteY42" fmla="*/ 781860 h 2769237"/>
              <a:gd name="connsiteX43" fmla="*/ 2671123 w 2839894"/>
              <a:gd name="connsiteY43" fmla="*/ 1025750 h 2769237"/>
              <a:gd name="connsiteX44" fmla="*/ 2698111 w 2839894"/>
              <a:gd name="connsiteY44" fmla="*/ 1205714 h 2769237"/>
              <a:gd name="connsiteX45" fmla="*/ 2700856 w 2839894"/>
              <a:gd name="connsiteY45" fmla="*/ 1212516 h 2769237"/>
              <a:gd name="connsiteX46" fmla="*/ 2702095 w 2839894"/>
              <a:gd name="connsiteY46" fmla="*/ 1218455 h 2769237"/>
              <a:gd name="connsiteX47" fmla="*/ 2798122 w 2839894"/>
              <a:gd name="connsiteY47" fmla="*/ 1408018 h 2769237"/>
              <a:gd name="connsiteX48" fmla="*/ 2839894 w 2839894"/>
              <a:gd name="connsiteY48" fmla="*/ 1440409 h 2769237"/>
              <a:gd name="connsiteX49" fmla="*/ 2825148 w 2839894"/>
              <a:gd name="connsiteY49" fmla="*/ 1455628 h 2769237"/>
              <a:gd name="connsiteX50" fmla="*/ 2790244 w 2839894"/>
              <a:gd name="connsiteY50" fmla="*/ 1509258 h 2769237"/>
              <a:gd name="connsiteX51" fmla="*/ 2773087 w 2839894"/>
              <a:gd name="connsiteY51" fmla="*/ 1554570 h 2769237"/>
              <a:gd name="connsiteX52" fmla="*/ 2759524 w 2839894"/>
              <a:gd name="connsiteY52" fmla="*/ 1582549 h 2769237"/>
              <a:gd name="connsiteX53" fmla="*/ 2739854 w 2839894"/>
              <a:gd name="connsiteY53" fmla="*/ 1642344 h 2769237"/>
              <a:gd name="connsiteX54" fmla="*/ 2736888 w 2839894"/>
              <a:gd name="connsiteY54" fmla="*/ 1650178 h 2769237"/>
              <a:gd name="connsiteX55" fmla="*/ 2736326 w 2839894"/>
              <a:gd name="connsiteY55" fmla="*/ 1653070 h 2769237"/>
              <a:gd name="connsiteX56" fmla="*/ 2735980 w 2839894"/>
              <a:gd name="connsiteY56" fmla="*/ 1654119 h 2769237"/>
              <a:gd name="connsiteX57" fmla="*/ 2712531 w 2839894"/>
              <a:gd name="connsiteY57" fmla="*/ 1825056 h 2769237"/>
              <a:gd name="connsiteX58" fmla="*/ 2767323 w 2839894"/>
              <a:gd name="connsiteY58" fmla="*/ 2154762 h 2769237"/>
              <a:gd name="connsiteX59" fmla="*/ 2790075 w 2839894"/>
              <a:gd name="connsiteY59" fmla="*/ 2182488 h 2769237"/>
              <a:gd name="connsiteX60" fmla="*/ 2792146 w 2839894"/>
              <a:gd name="connsiteY60" fmla="*/ 2185933 h 2769237"/>
              <a:gd name="connsiteX61" fmla="*/ 2790244 w 2839894"/>
              <a:gd name="connsiteY61" fmla="*/ 2187785 h 2769237"/>
              <a:gd name="connsiteX62" fmla="*/ 2764832 w 2839894"/>
              <a:gd name="connsiteY62" fmla="*/ 2230531 h 2769237"/>
              <a:gd name="connsiteX63" fmla="*/ 2759524 w 2839894"/>
              <a:gd name="connsiteY63" fmla="*/ 2237252 h 2769237"/>
              <a:gd name="connsiteX64" fmla="*/ 2748283 w 2839894"/>
              <a:gd name="connsiteY64" fmla="*/ 2258368 h 2769237"/>
              <a:gd name="connsiteX65" fmla="*/ 2736888 w 2839894"/>
              <a:gd name="connsiteY65" fmla="*/ 2277536 h 2769237"/>
              <a:gd name="connsiteX66" fmla="*/ 2728605 w 2839894"/>
              <a:gd name="connsiteY66" fmla="*/ 2304817 h 2769237"/>
              <a:gd name="connsiteX67" fmla="*/ 2719938 w 2839894"/>
              <a:gd name="connsiteY67" fmla="*/ 2332245 h 2769237"/>
              <a:gd name="connsiteX68" fmla="*/ 2712531 w 2839894"/>
              <a:gd name="connsiteY68" fmla="*/ 2389752 h 2769237"/>
              <a:gd name="connsiteX69" fmla="*/ 2744488 w 2839894"/>
              <a:gd name="connsiteY69" fmla="*/ 2564962 h 2769237"/>
              <a:gd name="connsiteX70" fmla="*/ 2749413 w 2839894"/>
              <a:gd name="connsiteY70" fmla="*/ 2570984 h 2769237"/>
              <a:gd name="connsiteX71" fmla="*/ 2748283 w 2839894"/>
              <a:gd name="connsiteY71" fmla="*/ 2573107 h 2769237"/>
              <a:gd name="connsiteX72" fmla="*/ 2736888 w 2839894"/>
              <a:gd name="connsiteY72" fmla="*/ 2592275 h 2769237"/>
              <a:gd name="connsiteX73" fmla="*/ 2728605 w 2839894"/>
              <a:gd name="connsiteY73" fmla="*/ 2619556 h 2769237"/>
              <a:gd name="connsiteX74" fmla="*/ 2719938 w 2839894"/>
              <a:gd name="connsiteY74" fmla="*/ 2646984 h 2769237"/>
              <a:gd name="connsiteX75" fmla="*/ 2719394 w 2839894"/>
              <a:gd name="connsiteY75" fmla="*/ 2651205 h 2769237"/>
              <a:gd name="connsiteX76" fmla="*/ 2708136 w 2839894"/>
              <a:gd name="connsiteY76" fmla="*/ 2650923 h 2769237"/>
              <a:gd name="connsiteX77" fmla="*/ 2568398 w 2839894"/>
              <a:gd name="connsiteY77" fmla="*/ 2717864 h 2769237"/>
              <a:gd name="connsiteX78" fmla="*/ 2537845 w 2839894"/>
              <a:gd name="connsiteY78" fmla="*/ 2758767 h 2769237"/>
              <a:gd name="connsiteX79" fmla="*/ 2527386 w 2839894"/>
              <a:gd name="connsiteY79" fmla="*/ 2769237 h 2769237"/>
              <a:gd name="connsiteX80" fmla="*/ 2460461 w 2839894"/>
              <a:gd name="connsiteY80" fmla="*/ 2725247 h 2769237"/>
              <a:gd name="connsiteX81" fmla="*/ 2378729 w 2839894"/>
              <a:gd name="connsiteY81" fmla="*/ 2700500 h 2769237"/>
              <a:gd name="connsiteX82" fmla="*/ 2373489 w 2839894"/>
              <a:gd name="connsiteY82" fmla="*/ 2700260 h 2769237"/>
              <a:gd name="connsiteX83" fmla="*/ 2372669 w 2839894"/>
              <a:gd name="connsiteY83" fmla="*/ 2700015 h 2769237"/>
              <a:gd name="connsiteX84" fmla="*/ 2320373 w 2839894"/>
              <a:gd name="connsiteY84" fmla="*/ 2697829 h 2769237"/>
              <a:gd name="connsiteX85" fmla="*/ 2166180 w 2839894"/>
              <a:gd name="connsiteY85" fmla="*/ 2731439 h 2769237"/>
              <a:gd name="connsiteX86" fmla="*/ 2136164 w 2839894"/>
              <a:gd name="connsiteY86" fmla="*/ 2754756 h 2769237"/>
              <a:gd name="connsiteX87" fmla="*/ 2127819 w 2839894"/>
              <a:gd name="connsiteY87" fmla="*/ 2736666 h 2769237"/>
              <a:gd name="connsiteX88" fmla="*/ 1796853 w 2839894"/>
              <a:gd name="connsiteY88" fmla="*/ 2580563 h 2769237"/>
              <a:gd name="connsiteX89" fmla="*/ 1792745 w 2839894"/>
              <a:gd name="connsiteY89" fmla="*/ 2580442 h 2769237"/>
              <a:gd name="connsiteX90" fmla="*/ 1790793 w 2839894"/>
              <a:gd name="connsiteY90" fmla="*/ 2580078 h 2769237"/>
              <a:gd name="connsiteX91" fmla="*/ 1706053 w 2839894"/>
              <a:gd name="connsiteY91" fmla="*/ 2577892 h 2769237"/>
              <a:gd name="connsiteX92" fmla="*/ 1369810 w 2839894"/>
              <a:gd name="connsiteY92" fmla="*/ 2652453 h 2769237"/>
              <a:gd name="connsiteX93" fmla="*/ 1365324 w 2839894"/>
              <a:gd name="connsiteY93" fmla="*/ 2656405 h 2769237"/>
              <a:gd name="connsiteX94" fmla="*/ 1347210 w 2839894"/>
              <a:gd name="connsiteY94" fmla="*/ 2645999 h 2769237"/>
              <a:gd name="connsiteX95" fmla="*/ 1084962 w 2839894"/>
              <a:gd name="connsiteY95" fmla="*/ 2602700 h 2769237"/>
              <a:gd name="connsiteX96" fmla="*/ 954911 w 2839894"/>
              <a:gd name="connsiteY96" fmla="*/ 2607102 h 2769237"/>
              <a:gd name="connsiteX97" fmla="*/ 940282 w 2839894"/>
              <a:gd name="connsiteY97" fmla="*/ 2611610 h 2769237"/>
              <a:gd name="connsiteX98" fmla="*/ 926408 w 2839894"/>
              <a:gd name="connsiteY98" fmla="*/ 2600050 h 2769237"/>
              <a:gd name="connsiteX99" fmla="*/ 745110 w 2839894"/>
              <a:gd name="connsiteY99" fmla="*/ 2556750 h 2769237"/>
              <a:gd name="connsiteX100" fmla="*/ 632660 w 2839894"/>
              <a:gd name="connsiteY100" fmla="*/ 2578480 h 2769237"/>
              <a:gd name="connsiteX101" fmla="*/ 608831 w 2839894"/>
              <a:gd name="connsiteY101" fmla="*/ 2593346 h 2769237"/>
              <a:gd name="connsiteX102" fmla="*/ 577971 w 2839894"/>
              <a:gd name="connsiteY102" fmla="*/ 2609701 h 2769237"/>
              <a:gd name="connsiteX103" fmla="*/ 481154 w 2839894"/>
              <a:gd name="connsiteY103" fmla="*/ 2709415 h 2769237"/>
              <a:gd name="connsiteX104" fmla="*/ 466596 w 2839894"/>
              <a:gd name="connsiteY104" fmla="*/ 2743814 h 2769237"/>
              <a:gd name="connsiteX105" fmla="*/ 460997 w 2839894"/>
              <a:gd name="connsiteY105" fmla="*/ 2732619 h 2769237"/>
              <a:gd name="connsiteX106" fmla="*/ 194477 w 2839894"/>
              <a:gd name="connsiteY106" fmla="*/ 2602699 h 2769237"/>
              <a:gd name="connsiteX107" fmla="*/ 135708 w 2839894"/>
              <a:gd name="connsiteY107" fmla="*/ 2606272 h 2769237"/>
              <a:gd name="connsiteX108" fmla="*/ 100537 w 2839894"/>
              <a:gd name="connsiteY108" fmla="*/ 2618168 h 2769237"/>
              <a:gd name="connsiteX109" fmla="*/ 84509 w 2839894"/>
              <a:gd name="connsiteY109" fmla="*/ 2585562 h 2769237"/>
              <a:gd name="connsiteX110" fmla="*/ 52571 w 2839894"/>
              <a:gd name="connsiteY110" fmla="*/ 2544450 h 2769237"/>
              <a:gd name="connsiteX111" fmla="*/ 11668 w 2839894"/>
              <a:gd name="connsiteY111" fmla="*/ 2513897 h 2769237"/>
              <a:gd name="connsiteX112" fmla="*/ 0 w 2839894"/>
              <a:gd name="connsiteY112" fmla="*/ 2502242 h 2769237"/>
              <a:gd name="connsiteX113" fmla="*/ 15008 w 2839894"/>
              <a:gd name="connsiteY113" fmla="*/ 2486718 h 2769237"/>
              <a:gd name="connsiteX114" fmla="*/ 69935 w 2839894"/>
              <a:gd name="connsiteY114" fmla="*/ 2354782 h 2769237"/>
              <a:gd name="connsiteX115" fmla="*/ 70175 w 2839894"/>
              <a:gd name="connsiteY115" fmla="*/ 2349542 h 2769237"/>
              <a:gd name="connsiteX116" fmla="*/ 70420 w 2839894"/>
              <a:gd name="connsiteY116" fmla="*/ 2348722 h 2769237"/>
              <a:gd name="connsiteX117" fmla="*/ 72606 w 2839894"/>
              <a:gd name="connsiteY117" fmla="*/ 2296425 h 2769237"/>
              <a:gd name="connsiteX118" fmla="*/ 38996 w 2839894"/>
              <a:gd name="connsiteY118" fmla="*/ 2142232 h 2769237"/>
              <a:gd name="connsiteX119" fmla="*/ 15678 w 2839894"/>
              <a:gd name="connsiteY119" fmla="*/ 2112217 h 2769237"/>
              <a:gd name="connsiteX120" fmla="*/ 33769 w 2839894"/>
              <a:gd name="connsiteY120" fmla="*/ 2103872 h 2769237"/>
              <a:gd name="connsiteX121" fmla="*/ 189872 w 2839894"/>
              <a:gd name="connsiteY121" fmla="*/ 1772905 h 2769237"/>
              <a:gd name="connsiteX122" fmla="*/ 189993 w 2839894"/>
              <a:gd name="connsiteY122" fmla="*/ 1768797 h 2769237"/>
              <a:gd name="connsiteX123" fmla="*/ 190357 w 2839894"/>
              <a:gd name="connsiteY123" fmla="*/ 1766845 h 2769237"/>
              <a:gd name="connsiteX124" fmla="*/ 192543 w 2839894"/>
              <a:gd name="connsiteY124" fmla="*/ 1682105 h 2769237"/>
              <a:gd name="connsiteX125" fmla="*/ 117982 w 2839894"/>
              <a:gd name="connsiteY125" fmla="*/ 1345863 h 2769237"/>
              <a:gd name="connsiteX126" fmla="*/ 114029 w 2839894"/>
              <a:gd name="connsiteY126" fmla="*/ 1341376 h 2769237"/>
              <a:gd name="connsiteX127" fmla="*/ 124436 w 2839894"/>
              <a:gd name="connsiteY127" fmla="*/ 1323263 h 2769237"/>
              <a:gd name="connsiteX128" fmla="*/ 167735 w 2839894"/>
              <a:gd name="connsiteY128" fmla="*/ 1061014 h 2769237"/>
              <a:gd name="connsiteX129" fmla="*/ 163333 w 2839894"/>
              <a:gd name="connsiteY129" fmla="*/ 930964 h 2769237"/>
              <a:gd name="connsiteX130" fmla="*/ 158825 w 2839894"/>
              <a:gd name="connsiteY130" fmla="*/ 916335 h 2769237"/>
              <a:gd name="connsiteX131" fmla="*/ 170385 w 2839894"/>
              <a:gd name="connsiteY131" fmla="*/ 902461 h 2769237"/>
              <a:gd name="connsiteX132" fmla="*/ 213684 w 2839894"/>
              <a:gd name="connsiteY132" fmla="*/ 721163 h 2769237"/>
              <a:gd name="connsiteX133" fmla="*/ 191955 w 2839894"/>
              <a:gd name="connsiteY133" fmla="*/ 608713 h 2769237"/>
              <a:gd name="connsiteX134" fmla="*/ 177088 w 2839894"/>
              <a:gd name="connsiteY134" fmla="*/ 584884 h 2769237"/>
              <a:gd name="connsiteX135" fmla="*/ 160734 w 2839894"/>
              <a:gd name="connsiteY135" fmla="*/ 554024 h 2769237"/>
              <a:gd name="connsiteX136" fmla="*/ 61020 w 2839894"/>
              <a:gd name="connsiteY136" fmla="*/ 457207 h 2769237"/>
              <a:gd name="connsiteX137" fmla="*/ 26620 w 2839894"/>
              <a:gd name="connsiteY137" fmla="*/ 442649 h 2769237"/>
              <a:gd name="connsiteX138" fmla="*/ 37815 w 2839894"/>
              <a:gd name="connsiteY138" fmla="*/ 437050 h 2769237"/>
              <a:gd name="connsiteX139" fmla="*/ 167735 w 2839894"/>
              <a:gd name="connsiteY139" fmla="*/ 170530 h 2769237"/>
              <a:gd name="connsiteX140" fmla="*/ 164514 w 2839894"/>
              <a:gd name="connsiteY140" fmla="*/ 117543 h 2769237"/>
              <a:gd name="connsiteX141" fmla="*/ 178282 w 2839894"/>
              <a:gd name="connsiteY141" fmla="*/ 118119 h 2769237"/>
              <a:gd name="connsiteX142" fmla="*/ 373586 w 2839894"/>
              <a:gd name="connsiteY142" fmla="*/ 52571 h 2769237"/>
              <a:gd name="connsiteX143" fmla="*/ 404139 w 2839894"/>
              <a:gd name="connsiteY143" fmla="*/ 11667 h 276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839894" h="2769237">
                <a:moveTo>
                  <a:pt x="415795" y="0"/>
                </a:moveTo>
                <a:lnTo>
                  <a:pt x="431319" y="15008"/>
                </a:lnTo>
                <a:cubicBezTo>
                  <a:pt x="468149" y="42645"/>
                  <a:pt x="513590" y="62574"/>
                  <a:pt x="563255" y="69934"/>
                </a:cubicBezTo>
                <a:lnTo>
                  <a:pt x="568495" y="70174"/>
                </a:lnTo>
                <a:lnTo>
                  <a:pt x="569315" y="70420"/>
                </a:lnTo>
                <a:cubicBezTo>
                  <a:pt x="586447" y="73420"/>
                  <a:pt x="603952" y="74286"/>
                  <a:pt x="621612" y="72606"/>
                </a:cubicBezTo>
                <a:cubicBezTo>
                  <a:pt x="678775" y="81411"/>
                  <a:pt x="731634" y="66864"/>
                  <a:pt x="775804" y="38995"/>
                </a:cubicBezTo>
                <a:lnTo>
                  <a:pt x="805820" y="15678"/>
                </a:lnTo>
                <a:lnTo>
                  <a:pt x="814165" y="33769"/>
                </a:lnTo>
                <a:cubicBezTo>
                  <a:pt x="863554" y="110155"/>
                  <a:pt x="990784" y="175150"/>
                  <a:pt x="1145132" y="189871"/>
                </a:cubicBezTo>
                <a:lnTo>
                  <a:pt x="1149239" y="189992"/>
                </a:lnTo>
                <a:lnTo>
                  <a:pt x="1151192" y="190357"/>
                </a:lnTo>
                <a:cubicBezTo>
                  <a:pt x="1178803" y="193357"/>
                  <a:pt x="1207159" y="194223"/>
                  <a:pt x="1235932" y="192543"/>
                </a:cubicBezTo>
                <a:cubicBezTo>
                  <a:pt x="1369221" y="222305"/>
                  <a:pt x="1490314" y="180963"/>
                  <a:pt x="1572174" y="117981"/>
                </a:cubicBezTo>
                <a:lnTo>
                  <a:pt x="1576661" y="114028"/>
                </a:lnTo>
                <a:lnTo>
                  <a:pt x="1594774" y="124434"/>
                </a:lnTo>
                <a:cubicBezTo>
                  <a:pt x="1669739" y="159366"/>
                  <a:pt x="1761205" y="178558"/>
                  <a:pt x="1857023" y="167734"/>
                </a:cubicBezTo>
                <a:cubicBezTo>
                  <a:pt x="1902253" y="172285"/>
                  <a:pt x="1945927" y="170391"/>
                  <a:pt x="1987073" y="163331"/>
                </a:cubicBezTo>
                <a:lnTo>
                  <a:pt x="2001702" y="158824"/>
                </a:lnTo>
                <a:lnTo>
                  <a:pt x="2015576" y="170384"/>
                </a:lnTo>
                <a:cubicBezTo>
                  <a:pt x="2067433" y="205316"/>
                  <a:pt x="2131041" y="224508"/>
                  <a:pt x="2196873" y="213683"/>
                </a:cubicBezTo>
                <a:cubicBezTo>
                  <a:pt x="2237633" y="216774"/>
                  <a:pt x="2275348" y="208309"/>
                  <a:pt x="2309323" y="191954"/>
                </a:cubicBezTo>
                <a:lnTo>
                  <a:pt x="2333152" y="177087"/>
                </a:lnTo>
                <a:lnTo>
                  <a:pt x="2364012" y="160733"/>
                </a:lnTo>
                <a:cubicBezTo>
                  <a:pt x="2404195" y="134675"/>
                  <a:pt x="2437698" y="100401"/>
                  <a:pt x="2460829" y="61019"/>
                </a:cubicBezTo>
                <a:lnTo>
                  <a:pt x="2475212" y="27034"/>
                </a:lnTo>
                <a:lnTo>
                  <a:pt x="2480986" y="37814"/>
                </a:lnTo>
                <a:cubicBezTo>
                  <a:pt x="2512940" y="87388"/>
                  <a:pt x="2562998" y="130739"/>
                  <a:pt x="2621630" y="153591"/>
                </a:cubicBezTo>
                <a:lnTo>
                  <a:pt x="2624141" y="154228"/>
                </a:lnTo>
                <a:lnTo>
                  <a:pt x="2621507" y="169012"/>
                </a:lnTo>
                <a:cubicBezTo>
                  <a:pt x="2609021" y="238065"/>
                  <a:pt x="2627615" y="300379"/>
                  <a:pt x="2662518" y="350148"/>
                </a:cubicBezTo>
                <a:lnTo>
                  <a:pt x="2698117" y="390739"/>
                </a:lnTo>
                <a:lnTo>
                  <a:pt x="2702481" y="396859"/>
                </a:lnTo>
                <a:cubicBezTo>
                  <a:pt x="2719933" y="416296"/>
                  <a:pt x="2740223" y="432049"/>
                  <a:pt x="2763451" y="443791"/>
                </a:cubicBezTo>
                <a:lnTo>
                  <a:pt x="2779372" y="448422"/>
                </a:lnTo>
                <a:lnTo>
                  <a:pt x="2774223" y="462114"/>
                </a:lnTo>
                <a:cubicBezTo>
                  <a:pt x="2768906" y="481561"/>
                  <a:pt x="2765111" y="502477"/>
                  <a:pt x="2763022" y="524988"/>
                </a:cubicBezTo>
                <a:cubicBezTo>
                  <a:pt x="2753657" y="576778"/>
                  <a:pt x="2761776" y="624777"/>
                  <a:pt x="2781144" y="666536"/>
                </a:cubicBezTo>
                <a:lnTo>
                  <a:pt x="2789618" y="681192"/>
                </a:lnTo>
                <a:lnTo>
                  <a:pt x="2781071" y="691023"/>
                </a:lnTo>
                <a:cubicBezTo>
                  <a:pt x="2765160" y="714169"/>
                  <a:pt x="2750545" y="740610"/>
                  <a:pt x="2737414" y="769949"/>
                </a:cubicBezTo>
                <a:lnTo>
                  <a:pt x="2736379" y="772693"/>
                </a:lnTo>
                <a:lnTo>
                  <a:pt x="2731005" y="781860"/>
                </a:lnTo>
                <a:cubicBezTo>
                  <a:pt x="2699016" y="847194"/>
                  <a:pt x="2677389" y="928231"/>
                  <a:pt x="2671123" y="1025750"/>
                </a:cubicBezTo>
                <a:cubicBezTo>
                  <a:pt x="2669534" y="1087880"/>
                  <a:pt x="2679960" y="1149253"/>
                  <a:pt x="2698111" y="1205714"/>
                </a:cubicBezTo>
                <a:lnTo>
                  <a:pt x="2700856" y="1212516"/>
                </a:lnTo>
                <a:lnTo>
                  <a:pt x="2702095" y="1218455"/>
                </a:lnTo>
                <a:cubicBezTo>
                  <a:pt x="2724169" y="1301921"/>
                  <a:pt x="2756145" y="1365678"/>
                  <a:pt x="2798122" y="1408018"/>
                </a:cubicBezTo>
                <a:lnTo>
                  <a:pt x="2839894" y="1440409"/>
                </a:lnTo>
                <a:lnTo>
                  <a:pt x="2825148" y="1455628"/>
                </a:lnTo>
                <a:cubicBezTo>
                  <a:pt x="2812776" y="1471361"/>
                  <a:pt x="2801083" y="1489329"/>
                  <a:pt x="2790244" y="1509258"/>
                </a:cubicBezTo>
                <a:lnTo>
                  <a:pt x="2773087" y="1554570"/>
                </a:lnTo>
                <a:lnTo>
                  <a:pt x="2759524" y="1582549"/>
                </a:lnTo>
                <a:lnTo>
                  <a:pt x="2739854" y="1642344"/>
                </a:lnTo>
                <a:lnTo>
                  <a:pt x="2736888" y="1650178"/>
                </a:lnTo>
                <a:lnTo>
                  <a:pt x="2736326" y="1653070"/>
                </a:lnTo>
                <a:lnTo>
                  <a:pt x="2735980" y="1654119"/>
                </a:lnTo>
                <a:cubicBezTo>
                  <a:pt x="2722659" y="1705022"/>
                  <a:pt x="2714338" y="1762201"/>
                  <a:pt x="2712531" y="1825056"/>
                </a:cubicBezTo>
                <a:cubicBezTo>
                  <a:pt x="2685334" y="1963208"/>
                  <a:pt x="2715667" y="2076992"/>
                  <a:pt x="2767323" y="2154762"/>
                </a:cubicBezTo>
                <a:lnTo>
                  <a:pt x="2790075" y="2182488"/>
                </a:lnTo>
                <a:lnTo>
                  <a:pt x="2792146" y="2185933"/>
                </a:lnTo>
                <a:lnTo>
                  <a:pt x="2790244" y="2187785"/>
                </a:lnTo>
                <a:lnTo>
                  <a:pt x="2764832" y="2230531"/>
                </a:lnTo>
                <a:lnTo>
                  <a:pt x="2759524" y="2237252"/>
                </a:lnTo>
                <a:lnTo>
                  <a:pt x="2748283" y="2258368"/>
                </a:lnTo>
                <a:lnTo>
                  <a:pt x="2736888" y="2277536"/>
                </a:lnTo>
                <a:lnTo>
                  <a:pt x="2728605" y="2304817"/>
                </a:lnTo>
                <a:lnTo>
                  <a:pt x="2719938" y="2332245"/>
                </a:lnTo>
                <a:cubicBezTo>
                  <a:pt x="2715966" y="2350280"/>
                  <a:pt x="2713435" y="2369438"/>
                  <a:pt x="2712531" y="2389752"/>
                </a:cubicBezTo>
                <a:cubicBezTo>
                  <a:pt x="2697459" y="2456946"/>
                  <a:pt x="2713475" y="2517253"/>
                  <a:pt x="2744488" y="2564962"/>
                </a:cubicBezTo>
                <a:lnTo>
                  <a:pt x="2749413" y="2570984"/>
                </a:lnTo>
                <a:lnTo>
                  <a:pt x="2748283" y="2573107"/>
                </a:lnTo>
                <a:lnTo>
                  <a:pt x="2736888" y="2592275"/>
                </a:lnTo>
                <a:lnTo>
                  <a:pt x="2728605" y="2619556"/>
                </a:lnTo>
                <a:lnTo>
                  <a:pt x="2719938" y="2646984"/>
                </a:lnTo>
                <a:lnTo>
                  <a:pt x="2719394" y="2651205"/>
                </a:lnTo>
                <a:lnTo>
                  <a:pt x="2708136" y="2650923"/>
                </a:lnTo>
                <a:cubicBezTo>
                  <a:pt x="2654330" y="2656571"/>
                  <a:pt x="2606289" y="2682229"/>
                  <a:pt x="2568398" y="2717864"/>
                </a:cubicBezTo>
                <a:lnTo>
                  <a:pt x="2537845" y="2758767"/>
                </a:lnTo>
                <a:lnTo>
                  <a:pt x="2527386" y="2769237"/>
                </a:lnTo>
                <a:lnTo>
                  <a:pt x="2460461" y="2725247"/>
                </a:lnTo>
                <a:cubicBezTo>
                  <a:pt x="2435235" y="2713364"/>
                  <a:pt x="2407701" y="2704794"/>
                  <a:pt x="2378729" y="2700500"/>
                </a:cubicBezTo>
                <a:lnTo>
                  <a:pt x="2373489" y="2700260"/>
                </a:lnTo>
                <a:lnTo>
                  <a:pt x="2372669" y="2700015"/>
                </a:lnTo>
                <a:cubicBezTo>
                  <a:pt x="2355537" y="2697014"/>
                  <a:pt x="2338032" y="2696148"/>
                  <a:pt x="2320373" y="2697829"/>
                </a:cubicBezTo>
                <a:cubicBezTo>
                  <a:pt x="2263209" y="2689023"/>
                  <a:pt x="2210350" y="2703571"/>
                  <a:pt x="2166180" y="2731439"/>
                </a:cubicBezTo>
                <a:lnTo>
                  <a:pt x="2136164" y="2754756"/>
                </a:lnTo>
                <a:lnTo>
                  <a:pt x="2127819" y="2736666"/>
                </a:lnTo>
                <a:cubicBezTo>
                  <a:pt x="2078431" y="2660280"/>
                  <a:pt x="1951201" y="2595284"/>
                  <a:pt x="1796853" y="2580563"/>
                </a:cubicBezTo>
                <a:lnTo>
                  <a:pt x="1792745" y="2580442"/>
                </a:lnTo>
                <a:lnTo>
                  <a:pt x="1790793" y="2580078"/>
                </a:lnTo>
                <a:cubicBezTo>
                  <a:pt x="1763181" y="2577077"/>
                  <a:pt x="1734826" y="2576211"/>
                  <a:pt x="1706053" y="2577892"/>
                </a:cubicBezTo>
                <a:cubicBezTo>
                  <a:pt x="1572764" y="2548130"/>
                  <a:pt x="1451671" y="2589472"/>
                  <a:pt x="1369810" y="2652453"/>
                </a:cubicBezTo>
                <a:lnTo>
                  <a:pt x="1365324" y="2656405"/>
                </a:lnTo>
                <a:lnTo>
                  <a:pt x="1347210" y="2645999"/>
                </a:lnTo>
                <a:cubicBezTo>
                  <a:pt x="1272245" y="2611067"/>
                  <a:pt x="1180780" y="2591875"/>
                  <a:pt x="1084962" y="2602700"/>
                </a:cubicBezTo>
                <a:cubicBezTo>
                  <a:pt x="1039732" y="2598148"/>
                  <a:pt x="996057" y="2600042"/>
                  <a:pt x="954911" y="2607102"/>
                </a:cubicBezTo>
                <a:lnTo>
                  <a:pt x="940282" y="2611610"/>
                </a:lnTo>
                <a:lnTo>
                  <a:pt x="926408" y="2600050"/>
                </a:lnTo>
                <a:cubicBezTo>
                  <a:pt x="874551" y="2565118"/>
                  <a:pt x="810942" y="2545925"/>
                  <a:pt x="745110" y="2556750"/>
                </a:cubicBezTo>
                <a:cubicBezTo>
                  <a:pt x="704350" y="2553660"/>
                  <a:pt x="666636" y="2562124"/>
                  <a:pt x="632660" y="2578480"/>
                </a:cubicBezTo>
                <a:lnTo>
                  <a:pt x="608831" y="2593346"/>
                </a:lnTo>
                <a:lnTo>
                  <a:pt x="577971" y="2609701"/>
                </a:lnTo>
                <a:cubicBezTo>
                  <a:pt x="537788" y="2635759"/>
                  <a:pt x="504285" y="2670033"/>
                  <a:pt x="481154" y="2709415"/>
                </a:cubicBezTo>
                <a:lnTo>
                  <a:pt x="466596" y="2743814"/>
                </a:lnTo>
                <a:lnTo>
                  <a:pt x="460997" y="2732619"/>
                </a:lnTo>
                <a:cubicBezTo>
                  <a:pt x="407741" y="2649997"/>
                  <a:pt x="304197" y="2584658"/>
                  <a:pt x="194477" y="2602699"/>
                </a:cubicBezTo>
                <a:cubicBezTo>
                  <a:pt x="174097" y="2601154"/>
                  <a:pt x="154479" y="2602497"/>
                  <a:pt x="135708" y="2606272"/>
                </a:cubicBezTo>
                <a:lnTo>
                  <a:pt x="100537" y="2618168"/>
                </a:lnTo>
                <a:lnTo>
                  <a:pt x="84509" y="2585562"/>
                </a:lnTo>
                <a:cubicBezTo>
                  <a:pt x="75219" y="2570839"/>
                  <a:pt x="64449" y="2557081"/>
                  <a:pt x="52571" y="2544450"/>
                </a:cubicBezTo>
                <a:lnTo>
                  <a:pt x="11668" y="2513897"/>
                </a:lnTo>
                <a:lnTo>
                  <a:pt x="0" y="2502242"/>
                </a:lnTo>
                <a:lnTo>
                  <a:pt x="15008" y="2486718"/>
                </a:lnTo>
                <a:cubicBezTo>
                  <a:pt x="42645" y="2449889"/>
                  <a:pt x="62574" y="2404447"/>
                  <a:pt x="69935" y="2354782"/>
                </a:cubicBezTo>
                <a:lnTo>
                  <a:pt x="70175" y="2349542"/>
                </a:lnTo>
                <a:lnTo>
                  <a:pt x="70420" y="2348722"/>
                </a:lnTo>
                <a:cubicBezTo>
                  <a:pt x="73420" y="2331590"/>
                  <a:pt x="74286" y="2314085"/>
                  <a:pt x="72606" y="2296425"/>
                </a:cubicBezTo>
                <a:cubicBezTo>
                  <a:pt x="81412" y="2239262"/>
                  <a:pt x="66864" y="2186403"/>
                  <a:pt x="38996" y="2142232"/>
                </a:cubicBezTo>
                <a:lnTo>
                  <a:pt x="15678" y="2112217"/>
                </a:lnTo>
                <a:lnTo>
                  <a:pt x="33769" y="2103872"/>
                </a:lnTo>
                <a:cubicBezTo>
                  <a:pt x="110155" y="2054483"/>
                  <a:pt x="175151" y="1927253"/>
                  <a:pt x="189872" y="1772905"/>
                </a:cubicBezTo>
                <a:lnTo>
                  <a:pt x="189993" y="1768797"/>
                </a:lnTo>
                <a:lnTo>
                  <a:pt x="190357" y="1766845"/>
                </a:lnTo>
                <a:cubicBezTo>
                  <a:pt x="193357" y="1739233"/>
                  <a:pt x="194223" y="1710878"/>
                  <a:pt x="192543" y="1682105"/>
                </a:cubicBezTo>
                <a:cubicBezTo>
                  <a:pt x="222305" y="1548816"/>
                  <a:pt x="180963" y="1427723"/>
                  <a:pt x="117982" y="1345863"/>
                </a:cubicBezTo>
                <a:lnTo>
                  <a:pt x="114029" y="1341376"/>
                </a:lnTo>
                <a:lnTo>
                  <a:pt x="124436" y="1323263"/>
                </a:lnTo>
                <a:cubicBezTo>
                  <a:pt x="159368" y="1248298"/>
                  <a:pt x="178560" y="1156832"/>
                  <a:pt x="167735" y="1061014"/>
                </a:cubicBezTo>
                <a:cubicBezTo>
                  <a:pt x="172287" y="1015784"/>
                  <a:pt x="170393" y="972110"/>
                  <a:pt x="163333" y="930964"/>
                </a:cubicBezTo>
                <a:lnTo>
                  <a:pt x="158825" y="916335"/>
                </a:lnTo>
                <a:lnTo>
                  <a:pt x="170385" y="902461"/>
                </a:lnTo>
                <a:cubicBezTo>
                  <a:pt x="205317" y="850604"/>
                  <a:pt x="224509" y="786995"/>
                  <a:pt x="213684" y="721163"/>
                </a:cubicBezTo>
                <a:cubicBezTo>
                  <a:pt x="216775" y="680403"/>
                  <a:pt x="208310" y="642689"/>
                  <a:pt x="191955" y="608713"/>
                </a:cubicBezTo>
                <a:lnTo>
                  <a:pt x="177088" y="584884"/>
                </a:lnTo>
                <a:lnTo>
                  <a:pt x="160734" y="554024"/>
                </a:lnTo>
                <a:cubicBezTo>
                  <a:pt x="134676" y="513841"/>
                  <a:pt x="100402" y="480338"/>
                  <a:pt x="61020" y="457207"/>
                </a:cubicBezTo>
                <a:lnTo>
                  <a:pt x="26620" y="442649"/>
                </a:lnTo>
                <a:lnTo>
                  <a:pt x="37815" y="437050"/>
                </a:lnTo>
                <a:cubicBezTo>
                  <a:pt x="120438" y="383794"/>
                  <a:pt x="185776" y="280250"/>
                  <a:pt x="167735" y="170530"/>
                </a:cubicBezTo>
                <a:lnTo>
                  <a:pt x="164514" y="117543"/>
                </a:lnTo>
                <a:lnTo>
                  <a:pt x="178282" y="118119"/>
                </a:lnTo>
                <a:cubicBezTo>
                  <a:pt x="254500" y="129860"/>
                  <a:pt x="323065" y="100084"/>
                  <a:pt x="373586" y="52571"/>
                </a:cubicBezTo>
                <a:lnTo>
                  <a:pt x="404139" y="1166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38" name="Straight Connector 37">
            <a:extLst>
              <a:ext uri="{FF2B5EF4-FFF2-40B4-BE49-F238E27FC236}">
                <a16:creationId xmlns:a16="http://schemas.microsoft.com/office/drawing/2014/main" id="{14D28F14-9250-42DC-AA5C-32E0EC729170}"/>
              </a:ext>
            </a:extLst>
          </p:cNvPr>
          <p:cNvCxnSpPr/>
          <p:nvPr/>
        </p:nvCxnSpPr>
        <p:spPr>
          <a:xfrm>
            <a:off x="2427085" y="1951187"/>
            <a:ext cx="0" cy="271748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784D40-EE39-4341-A7A5-FD5E75A59890}"/>
              </a:ext>
            </a:extLst>
          </p:cNvPr>
          <p:cNvCxnSpPr>
            <a:cxnSpLocks/>
          </p:cNvCxnSpPr>
          <p:nvPr/>
        </p:nvCxnSpPr>
        <p:spPr>
          <a:xfrm flipH="1">
            <a:off x="4785213" y="3429000"/>
            <a:ext cx="255381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4B234B9-3446-457F-96C7-15FCBDE38280}"/>
              </a:ext>
            </a:extLst>
          </p:cNvPr>
          <p:cNvSpPr txBox="1"/>
          <p:nvPr/>
        </p:nvSpPr>
        <p:spPr>
          <a:xfrm>
            <a:off x="8780843" y="4019594"/>
            <a:ext cx="2011328" cy="1107996"/>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Make sure it lines up along the first fold</a:t>
            </a:r>
          </a:p>
        </p:txBody>
      </p:sp>
      <p:cxnSp>
        <p:nvCxnSpPr>
          <p:cNvPr id="85" name="Straight Arrow Connector 84">
            <a:extLst>
              <a:ext uri="{FF2B5EF4-FFF2-40B4-BE49-F238E27FC236}">
                <a16:creationId xmlns:a16="http://schemas.microsoft.com/office/drawing/2014/main" id="{9A615101-2370-40CC-AF77-63D07390E006}"/>
              </a:ext>
            </a:extLst>
          </p:cNvPr>
          <p:cNvCxnSpPr>
            <a:cxnSpLocks/>
          </p:cNvCxnSpPr>
          <p:nvPr/>
        </p:nvCxnSpPr>
        <p:spPr>
          <a:xfrm flipV="1">
            <a:off x="9895614" y="3507805"/>
            <a:ext cx="0" cy="4684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EEC633E5-CBA7-4056-AC35-3369681C0633}"/>
              </a:ext>
            </a:extLst>
          </p:cNvPr>
          <p:cNvSpPr txBox="1"/>
          <p:nvPr/>
        </p:nvSpPr>
        <p:spPr>
          <a:xfrm>
            <a:off x="1421421" y="5301299"/>
            <a:ext cx="2011328" cy="1107996"/>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Fold anywhere on the paper</a:t>
            </a:r>
          </a:p>
        </p:txBody>
      </p:sp>
      <p:cxnSp>
        <p:nvCxnSpPr>
          <p:cNvPr id="88" name="Straight Arrow Connector 87">
            <a:extLst>
              <a:ext uri="{FF2B5EF4-FFF2-40B4-BE49-F238E27FC236}">
                <a16:creationId xmlns:a16="http://schemas.microsoft.com/office/drawing/2014/main" id="{EFF02867-043B-42C9-A2EC-B00FAF68DFC7}"/>
              </a:ext>
            </a:extLst>
          </p:cNvPr>
          <p:cNvCxnSpPr>
            <a:cxnSpLocks/>
          </p:cNvCxnSpPr>
          <p:nvPr/>
        </p:nvCxnSpPr>
        <p:spPr>
          <a:xfrm flipV="1">
            <a:off x="2433186" y="4793582"/>
            <a:ext cx="0" cy="4684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D4D4485A-A0CD-4133-BD46-FC61605EEFAD}"/>
              </a:ext>
            </a:extLst>
          </p:cNvPr>
          <p:cNvSpPr txBox="1"/>
          <p:nvPr/>
        </p:nvSpPr>
        <p:spPr>
          <a:xfrm>
            <a:off x="5033041" y="4758258"/>
            <a:ext cx="2011328"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Fold again</a:t>
            </a:r>
          </a:p>
        </p:txBody>
      </p:sp>
      <p:sp>
        <p:nvSpPr>
          <p:cNvPr id="91" name="TextBox 90">
            <a:extLst>
              <a:ext uri="{FF2B5EF4-FFF2-40B4-BE49-F238E27FC236}">
                <a16:creationId xmlns:a16="http://schemas.microsoft.com/office/drawing/2014/main" id="{590CE98C-1E1B-43D8-B588-5AB4B2A67874}"/>
              </a:ext>
            </a:extLst>
          </p:cNvPr>
          <p:cNvSpPr txBox="1"/>
          <p:nvPr/>
        </p:nvSpPr>
        <p:spPr>
          <a:xfrm>
            <a:off x="1046770" y="1201273"/>
            <a:ext cx="3552268"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Take any scrap of paper</a:t>
            </a:r>
          </a:p>
        </p:txBody>
      </p:sp>
      <p:grpSp>
        <p:nvGrpSpPr>
          <p:cNvPr id="2" name="Group 1">
            <a:extLst>
              <a:ext uri="{FF2B5EF4-FFF2-40B4-BE49-F238E27FC236}">
                <a16:creationId xmlns:a16="http://schemas.microsoft.com/office/drawing/2014/main" id="{135CD021-19A9-412E-B8A1-FB5BEABE1C95}"/>
              </a:ext>
            </a:extLst>
          </p:cNvPr>
          <p:cNvGrpSpPr/>
          <p:nvPr/>
        </p:nvGrpSpPr>
        <p:grpSpPr>
          <a:xfrm>
            <a:off x="8693570" y="2230688"/>
            <a:ext cx="1208099" cy="1241725"/>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098222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7"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2</a:t>
            </a:r>
            <a:endParaRPr lang="en-GB" sz="2400" b="1" dirty="0"/>
          </a:p>
        </p:txBody>
      </p:sp>
      <p:grpSp>
        <p:nvGrpSpPr>
          <p:cNvPr id="2" name="Group 1">
            <a:extLst>
              <a:ext uri="{FF2B5EF4-FFF2-40B4-BE49-F238E27FC236}">
                <a16:creationId xmlns:a16="http://schemas.microsoft.com/office/drawing/2014/main" id="{3F150C4E-6084-454B-A530-36D4898E4C7A}"/>
              </a:ext>
            </a:extLst>
          </p:cNvPr>
          <p:cNvGrpSpPr/>
          <p:nvPr/>
        </p:nvGrpSpPr>
        <p:grpSpPr>
          <a:xfrm>
            <a:off x="2232468" y="3429000"/>
            <a:ext cx="1422466" cy="1462059"/>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4" name="Group 3">
            <a:extLst>
              <a:ext uri="{FF2B5EF4-FFF2-40B4-BE49-F238E27FC236}">
                <a16:creationId xmlns:a16="http://schemas.microsoft.com/office/drawing/2014/main" id="{AD23BF07-8757-4738-BD47-3F129627E267}"/>
              </a:ext>
            </a:extLst>
          </p:cNvPr>
          <p:cNvGrpSpPr/>
          <p:nvPr/>
        </p:nvGrpSpPr>
        <p:grpSpPr>
          <a:xfrm rot="16200000">
            <a:off x="929431" y="2165556"/>
            <a:ext cx="3347160" cy="3086424"/>
            <a:chOff x="1070055" y="2719140"/>
            <a:chExt cx="2842739" cy="2621296"/>
          </a:xfrm>
        </p:grpSpPr>
        <p:sp>
          <p:nvSpPr>
            <p:cNvPr id="22" name="Rectangle 21">
              <a:extLst>
                <a:ext uri="{FF2B5EF4-FFF2-40B4-BE49-F238E27FC236}">
                  <a16:creationId xmlns:a16="http://schemas.microsoft.com/office/drawing/2014/main" id="{48C61B07-B60C-4D4E-94F3-78AC2ADACB8F}"/>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005C8AC-6269-4E5C-9FC8-8ECBCC633386}"/>
                </a:ext>
              </a:extLst>
            </p:cNvPr>
            <p:cNvSpPr/>
            <p:nvPr/>
          </p:nvSpPr>
          <p:spPr>
            <a:xfrm rot="5400000">
              <a:off x="2282799" y="3710441"/>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1E3623CA-6042-45CB-9F14-FC34737793D2}"/>
                </a:ext>
              </a:extLst>
            </p:cNvPr>
            <p:cNvSpPr/>
            <p:nvPr/>
          </p:nvSpPr>
          <p:spPr>
            <a:xfrm>
              <a:off x="1214733"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Content Placeholder 2">
            <a:extLst>
              <a:ext uri="{FF2B5EF4-FFF2-40B4-BE49-F238E27FC236}">
                <a16:creationId xmlns:a16="http://schemas.microsoft.com/office/drawing/2014/main" id="{BD587B8A-F687-4E72-BF1B-A596952768CB}"/>
              </a:ext>
            </a:extLst>
          </p:cNvPr>
          <p:cNvSpPr txBox="1">
            <a:spLocks/>
          </p:cNvSpPr>
          <p:nvPr/>
        </p:nvSpPr>
        <p:spPr>
          <a:xfrm>
            <a:off x="5688874" y="1220332"/>
            <a:ext cx="5919110" cy="2394053"/>
          </a:xfrm>
          <a:prstGeom prst="rect">
            <a:avLst/>
          </a:prstGeom>
        </p:spPr>
        <p:txBody>
          <a:bodyPr wrap="square">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Open your angle-checker so that your ‘square corner’ fits exactly in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angle </a:t>
            </a:r>
            <a:r>
              <a:rPr lang="en-GB" sz="2200" kern="0" dirty="0">
                <a:solidFill>
                  <a:schemeClr val="tx1"/>
                </a:solidFill>
                <a:latin typeface="Arial" panose="020B0604020202020204" pitchFamily="34" charset="0"/>
                <a:cs typeface="Arial" panose="020B0604020202020204" pitchFamily="34" charset="0"/>
              </a:rPr>
              <a:t>at a ‘square corner’ is called a right 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It is also a one-quarter turn.</a:t>
            </a:r>
          </a:p>
        </p:txBody>
      </p:sp>
    </p:spTree>
    <p:extLst>
      <p:ext uri="{BB962C8B-B14F-4D97-AF65-F5344CB8AC3E}">
        <p14:creationId xmlns:p14="http://schemas.microsoft.com/office/powerpoint/2010/main" val="2265501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2</a:t>
            </a:r>
            <a:endParaRPr lang="en-GB" sz="2400" b="1" dirty="0"/>
          </a:p>
        </p:txBody>
      </p:sp>
      <p:sp>
        <p:nvSpPr>
          <p:cNvPr id="26" name="Content Placeholder 2">
            <a:extLst>
              <a:ext uri="{FF2B5EF4-FFF2-40B4-BE49-F238E27FC236}">
                <a16:creationId xmlns:a16="http://schemas.microsoft.com/office/drawing/2014/main" id="{BD587B8A-F687-4E72-BF1B-A596952768CB}"/>
              </a:ext>
            </a:extLst>
          </p:cNvPr>
          <p:cNvSpPr txBox="1">
            <a:spLocks/>
          </p:cNvSpPr>
          <p:nvPr/>
        </p:nvSpPr>
        <p:spPr>
          <a:xfrm>
            <a:off x="5688874" y="1220332"/>
            <a:ext cx="5919110" cy="4572085"/>
          </a:xfrm>
          <a:prstGeom prst="rect">
            <a:avLst/>
          </a:prstGeom>
        </p:spPr>
        <p:txBody>
          <a:bodyPr wrap="square">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Now turn it through another right 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Can you see that you have a straight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Two right angle turns make a straight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Two right angle turns are a half turn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With your angle maker, make</a:t>
            </a:r>
          </a:p>
          <a:p>
            <a:pPr lvl="1" indent="-257168">
              <a:lnSpc>
                <a:spcPct val="120000"/>
              </a:lnSpc>
              <a:spcBef>
                <a:spcPts val="600"/>
              </a:spcBef>
              <a:spcAft>
                <a:spcPts val="600"/>
              </a:spcAft>
              <a:buClr>
                <a:srgbClr val="585858"/>
              </a:buClr>
              <a:buFont typeface="Arial" panose="020B0604020202020204" pitchFamily="34" charset="0"/>
              <a:buChar char="•"/>
              <a:defRPr/>
            </a:pPr>
            <a:r>
              <a:rPr lang="en-GB" sz="1900" kern="0" dirty="0">
                <a:solidFill>
                  <a:schemeClr val="tx1"/>
                </a:solidFill>
                <a:latin typeface="Arial" panose="020B0604020202020204" pitchFamily="34" charset="0"/>
                <a:cs typeface="Arial" panose="020B0604020202020204" pitchFamily="34" charset="0"/>
              </a:rPr>
              <a:t>An angle that is smaller than a right angle</a:t>
            </a:r>
          </a:p>
          <a:p>
            <a:pPr lvl="1" indent="-257168">
              <a:lnSpc>
                <a:spcPct val="120000"/>
              </a:lnSpc>
              <a:spcBef>
                <a:spcPts val="600"/>
              </a:spcBef>
              <a:spcAft>
                <a:spcPts val="600"/>
              </a:spcAft>
              <a:buClr>
                <a:srgbClr val="585858"/>
              </a:buClr>
              <a:buFont typeface="Arial" panose="020B0604020202020204" pitchFamily="34" charset="0"/>
              <a:buChar char="•"/>
              <a:defRPr/>
            </a:pPr>
            <a:r>
              <a:rPr lang="en-GB" sz="1900" kern="0" dirty="0">
                <a:solidFill>
                  <a:schemeClr val="tx1"/>
                </a:solidFill>
                <a:latin typeface="Arial" panose="020B0604020202020204" pitchFamily="34" charset="0"/>
                <a:cs typeface="Arial" panose="020B0604020202020204" pitchFamily="34" charset="0"/>
              </a:rPr>
              <a:t>An angle that is bigger than a right angle but smaller than a straight line</a:t>
            </a:r>
          </a:p>
          <a:p>
            <a:pPr lvl="1" indent="-257168">
              <a:lnSpc>
                <a:spcPct val="120000"/>
              </a:lnSpc>
              <a:spcBef>
                <a:spcPts val="600"/>
              </a:spcBef>
              <a:spcAft>
                <a:spcPts val="600"/>
              </a:spcAft>
              <a:buClr>
                <a:srgbClr val="585858"/>
              </a:buClr>
              <a:buFont typeface="Arial" panose="020B0604020202020204" pitchFamily="34" charset="0"/>
              <a:buChar char="•"/>
              <a:defRPr/>
            </a:pPr>
            <a:r>
              <a:rPr lang="en-GB" sz="1900" kern="0" dirty="0">
                <a:solidFill>
                  <a:schemeClr val="tx1"/>
                </a:solidFill>
                <a:latin typeface="Arial" panose="020B0604020202020204" pitchFamily="34" charset="0"/>
                <a:cs typeface="Arial" panose="020B0604020202020204" pitchFamily="34" charset="0"/>
              </a:rPr>
              <a:t>An angle that has turned beyond a straight line.</a:t>
            </a:r>
          </a:p>
        </p:txBody>
      </p:sp>
      <p:grpSp>
        <p:nvGrpSpPr>
          <p:cNvPr id="6" name="Group 5">
            <a:extLst>
              <a:ext uri="{FF2B5EF4-FFF2-40B4-BE49-F238E27FC236}">
                <a16:creationId xmlns:a16="http://schemas.microsoft.com/office/drawing/2014/main" id="{83880295-B8FF-428E-93CC-A1950223E1CC}"/>
              </a:ext>
            </a:extLst>
          </p:cNvPr>
          <p:cNvGrpSpPr/>
          <p:nvPr/>
        </p:nvGrpSpPr>
        <p:grpSpPr>
          <a:xfrm>
            <a:off x="594008" y="2858631"/>
            <a:ext cx="4453758" cy="1461927"/>
            <a:chOff x="1096016" y="3428999"/>
            <a:chExt cx="5967942" cy="1958951"/>
          </a:xfrm>
        </p:grpSpPr>
        <p:grpSp>
          <p:nvGrpSpPr>
            <p:cNvPr id="2" name="Group 1">
              <a:extLst>
                <a:ext uri="{FF2B5EF4-FFF2-40B4-BE49-F238E27FC236}">
                  <a16:creationId xmlns:a16="http://schemas.microsoft.com/office/drawing/2014/main" id="{3F150C4E-6084-454B-A530-36D4898E4C7A}"/>
                </a:ext>
              </a:extLst>
            </p:cNvPr>
            <p:cNvGrpSpPr/>
            <p:nvPr/>
          </p:nvGrpSpPr>
          <p:grpSpPr>
            <a:xfrm>
              <a:off x="2514331" y="3429000"/>
              <a:ext cx="1422466" cy="1462059"/>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4" name="Group 3">
              <a:extLst>
                <a:ext uri="{FF2B5EF4-FFF2-40B4-BE49-F238E27FC236}">
                  <a16:creationId xmlns:a16="http://schemas.microsoft.com/office/drawing/2014/main" id="{AD23BF07-8757-4738-BD47-3F129627E267}"/>
                </a:ext>
              </a:extLst>
            </p:cNvPr>
            <p:cNvGrpSpPr/>
            <p:nvPr/>
          </p:nvGrpSpPr>
          <p:grpSpPr>
            <a:xfrm rot="16200000">
              <a:off x="3834341" y="2158334"/>
              <a:ext cx="491291" cy="5967942"/>
              <a:chOff x="1070053" y="2719140"/>
              <a:chExt cx="417253" cy="5068565"/>
            </a:xfrm>
          </p:grpSpPr>
          <p:sp>
            <p:nvSpPr>
              <p:cNvPr id="22" name="Rectangle 21">
                <a:extLst>
                  <a:ext uri="{FF2B5EF4-FFF2-40B4-BE49-F238E27FC236}">
                    <a16:creationId xmlns:a16="http://schemas.microsoft.com/office/drawing/2014/main" id="{48C61B07-B60C-4D4E-94F3-78AC2ADACB8F}"/>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005C8AC-6269-4E5C-9FC8-8ECBCC633386}"/>
                  </a:ext>
                </a:extLst>
              </p:cNvPr>
              <p:cNvSpPr/>
              <p:nvPr/>
            </p:nvSpPr>
            <p:spPr>
              <a:xfrm rot="10800000">
                <a:off x="1070053" y="4944966"/>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1E3623CA-6042-45CB-9F14-FC34737793D2}"/>
                  </a:ext>
                </a:extLst>
              </p:cNvPr>
              <p:cNvSpPr/>
              <p:nvPr/>
            </p:nvSpPr>
            <p:spPr>
              <a:xfrm>
                <a:off x="1214733"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B309E3E-C6E6-494D-A92F-2EBE1CD6B764}"/>
                </a:ext>
              </a:extLst>
            </p:cNvPr>
            <p:cNvGrpSpPr/>
            <p:nvPr/>
          </p:nvGrpSpPr>
          <p:grpSpPr>
            <a:xfrm flipH="1">
              <a:off x="3864616" y="3428999"/>
              <a:ext cx="1422466" cy="1462059"/>
              <a:chOff x="8693570" y="2230688"/>
              <a:chExt cx="1208099" cy="1241725"/>
            </a:xfrm>
          </p:grpSpPr>
          <p:sp>
            <p:nvSpPr>
              <p:cNvPr id="15" name="Freeform: Shape 14">
                <a:extLst>
                  <a:ext uri="{FF2B5EF4-FFF2-40B4-BE49-F238E27FC236}">
                    <a16:creationId xmlns:a16="http://schemas.microsoft.com/office/drawing/2014/main" id="{6D082BC9-5574-4FA0-A340-7C3FCF76846B}"/>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463CC158-F804-4C2B-8C42-472F4166B4AA}"/>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0ABE31C2-3593-40EF-8C92-1A0754E72EF3}"/>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6C52C4B4-A906-407C-81C5-895FF2B096C0}"/>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spTree>
    <p:extLst>
      <p:ext uri="{BB962C8B-B14F-4D97-AF65-F5344CB8AC3E}">
        <p14:creationId xmlns:p14="http://schemas.microsoft.com/office/powerpoint/2010/main" val="4136064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3,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46" name="Group 45">
            <a:extLst>
              <a:ext uri="{FF2B5EF4-FFF2-40B4-BE49-F238E27FC236}">
                <a16:creationId xmlns:a16="http://schemas.microsoft.com/office/drawing/2014/main" id="{63D93915-61AC-4797-847D-4937988F8736}"/>
              </a:ext>
            </a:extLst>
          </p:cNvPr>
          <p:cNvGrpSpPr/>
          <p:nvPr/>
        </p:nvGrpSpPr>
        <p:grpSpPr>
          <a:xfrm rot="16200000">
            <a:off x="1013445" y="1133621"/>
            <a:ext cx="2523204" cy="2326652"/>
            <a:chOff x="1070055" y="2719140"/>
            <a:chExt cx="2842739" cy="2621296"/>
          </a:xfrm>
        </p:grpSpPr>
        <p:sp>
          <p:nvSpPr>
            <p:cNvPr id="47" name="Rectangle 46">
              <a:extLst>
                <a:ext uri="{FF2B5EF4-FFF2-40B4-BE49-F238E27FC236}">
                  <a16:creationId xmlns:a16="http://schemas.microsoft.com/office/drawing/2014/main" id="{CB4E1B94-0C69-44CF-8BD7-B34BAF6C7E22}"/>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F3F96BF-9A0D-4C6D-831B-60085BA4A239}"/>
                </a:ext>
              </a:extLst>
            </p:cNvPr>
            <p:cNvSpPr/>
            <p:nvPr/>
          </p:nvSpPr>
          <p:spPr>
            <a:xfrm rot="5400000">
              <a:off x="2282799" y="3710441"/>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A8BD5C7F-95CF-40F4-A00D-9033737CC0B2}"/>
                </a:ext>
              </a:extLst>
            </p:cNvPr>
            <p:cNvSpPr/>
            <p:nvPr/>
          </p:nvSpPr>
          <p:spPr>
            <a:xfrm>
              <a:off x="1214733"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76070126-C10E-4E86-8477-1FB82583D48A}"/>
              </a:ext>
            </a:extLst>
          </p:cNvPr>
          <p:cNvGrpSpPr/>
          <p:nvPr/>
        </p:nvGrpSpPr>
        <p:grpSpPr>
          <a:xfrm>
            <a:off x="4808414" y="1273921"/>
            <a:ext cx="2318819" cy="2523204"/>
            <a:chOff x="4808414" y="3080814"/>
            <a:chExt cx="2318819" cy="2523204"/>
          </a:xfrm>
        </p:grpSpPr>
        <p:sp>
          <p:nvSpPr>
            <p:cNvPr id="51" name="Rectangle 50">
              <a:extLst>
                <a:ext uri="{FF2B5EF4-FFF2-40B4-BE49-F238E27FC236}">
                  <a16:creationId xmlns:a16="http://schemas.microsoft.com/office/drawing/2014/main" id="{2B7F8E3D-5C74-4105-8EEA-0977E234FBE5}"/>
                </a:ext>
              </a:extLst>
            </p:cNvPr>
            <p:cNvSpPr/>
            <p:nvPr/>
          </p:nvSpPr>
          <p:spPr>
            <a:xfrm rot="16200000">
              <a:off x="5782649" y="4002352"/>
              <a:ext cx="370350" cy="23188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7ED83E0A-ADD0-4937-BC6D-4FDF3205D5C5}"/>
                </a:ext>
              </a:extLst>
            </p:cNvPr>
            <p:cNvSpPr/>
            <p:nvPr/>
          </p:nvSpPr>
          <p:spPr>
            <a:xfrm rot="18900000">
              <a:off x="6003634" y="3080814"/>
              <a:ext cx="370350" cy="252320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4FEED67E-DA67-493C-8C47-1F9BB9D5EDB6}"/>
                </a:ext>
              </a:extLst>
            </p:cNvPr>
            <p:cNvSpPr/>
            <p:nvPr/>
          </p:nvSpPr>
          <p:spPr>
            <a:xfrm rot="16200000">
              <a:off x="6867835" y="5054406"/>
              <a:ext cx="164116" cy="164116"/>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4636DB03-4253-4CB2-AA3F-45B0E7904B5C}"/>
              </a:ext>
            </a:extLst>
          </p:cNvPr>
          <p:cNvGrpSpPr/>
          <p:nvPr/>
        </p:nvGrpSpPr>
        <p:grpSpPr>
          <a:xfrm>
            <a:off x="7709059" y="1121000"/>
            <a:ext cx="2859832" cy="2523204"/>
            <a:chOff x="7709059" y="2927893"/>
            <a:chExt cx="2859832" cy="2523204"/>
          </a:xfrm>
        </p:grpSpPr>
        <p:sp>
          <p:nvSpPr>
            <p:cNvPr id="54" name="Rectangle 53">
              <a:extLst>
                <a:ext uri="{FF2B5EF4-FFF2-40B4-BE49-F238E27FC236}">
                  <a16:creationId xmlns:a16="http://schemas.microsoft.com/office/drawing/2014/main" id="{A2E4344E-FFF5-46DB-9CCC-7867D68A6EDF}"/>
                </a:ext>
              </a:extLst>
            </p:cNvPr>
            <p:cNvSpPr/>
            <p:nvPr/>
          </p:nvSpPr>
          <p:spPr>
            <a:xfrm rot="16200000">
              <a:off x="8683294" y="4002353"/>
              <a:ext cx="370350" cy="23188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CAB1F18-29F2-4B9F-B910-B48C5052E545}"/>
                </a:ext>
              </a:extLst>
            </p:cNvPr>
            <p:cNvSpPr/>
            <p:nvPr/>
          </p:nvSpPr>
          <p:spPr>
            <a:xfrm rot="1800000">
              <a:off x="10198541" y="2927893"/>
              <a:ext cx="370350" cy="252320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3A16C3F6-24CB-48AC-B2CC-93A5325F7340}"/>
                </a:ext>
              </a:extLst>
            </p:cNvPr>
            <p:cNvSpPr/>
            <p:nvPr/>
          </p:nvSpPr>
          <p:spPr>
            <a:xfrm rot="16200000">
              <a:off x="9768480" y="5054407"/>
              <a:ext cx="164116" cy="164116"/>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TextBox 58">
            <a:extLst>
              <a:ext uri="{FF2B5EF4-FFF2-40B4-BE49-F238E27FC236}">
                <a16:creationId xmlns:a16="http://schemas.microsoft.com/office/drawing/2014/main" id="{2D2163B2-8893-4D20-A428-E449868A4353}"/>
              </a:ext>
            </a:extLst>
          </p:cNvPr>
          <p:cNvSpPr txBox="1"/>
          <p:nvPr/>
        </p:nvSpPr>
        <p:spPr>
          <a:xfrm>
            <a:off x="693197" y="3857593"/>
            <a:ext cx="2958774"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Right angle</a:t>
            </a:r>
          </a:p>
        </p:txBody>
      </p:sp>
      <p:sp>
        <p:nvSpPr>
          <p:cNvPr id="140" name="TextBox 139">
            <a:extLst>
              <a:ext uri="{FF2B5EF4-FFF2-40B4-BE49-F238E27FC236}">
                <a16:creationId xmlns:a16="http://schemas.microsoft.com/office/drawing/2014/main" id="{F7664554-8600-48B2-8BAE-CF2F51B25973}"/>
              </a:ext>
            </a:extLst>
          </p:cNvPr>
          <p:cNvSpPr txBox="1"/>
          <p:nvPr/>
        </p:nvSpPr>
        <p:spPr>
          <a:xfrm>
            <a:off x="4765544" y="3857593"/>
            <a:ext cx="2302394" cy="1107996"/>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Smaller than a right angle:</a:t>
            </a:r>
          </a:p>
          <a:p>
            <a:pPr algn="ctr"/>
            <a:r>
              <a:rPr lang="en-GB" sz="2200" dirty="0">
                <a:latin typeface="Arial" panose="020B0604020202020204" pitchFamily="34" charset="0"/>
                <a:cs typeface="Arial" panose="020B0604020202020204" pitchFamily="34" charset="0"/>
              </a:rPr>
              <a:t>Acute angle</a:t>
            </a:r>
          </a:p>
        </p:txBody>
      </p:sp>
      <p:sp>
        <p:nvSpPr>
          <p:cNvPr id="141" name="TextBox 140">
            <a:extLst>
              <a:ext uri="{FF2B5EF4-FFF2-40B4-BE49-F238E27FC236}">
                <a16:creationId xmlns:a16="http://schemas.microsoft.com/office/drawing/2014/main" id="{523F872E-F218-4215-ADB9-45F6C1448CEF}"/>
              </a:ext>
            </a:extLst>
          </p:cNvPr>
          <p:cNvSpPr txBox="1"/>
          <p:nvPr/>
        </p:nvSpPr>
        <p:spPr>
          <a:xfrm>
            <a:off x="8415571" y="3857593"/>
            <a:ext cx="2302394" cy="1107996"/>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Larger than a right angle: Obtuse angle</a:t>
            </a:r>
          </a:p>
        </p:txBody>
      </p:sp>
      <p:grpSp>
        <p:nvGrpSpPr>
          <p:cNvPr id="142" name="Group 141">
            <a:extLst>
              <a:ext uri="{FF2B5EF4-FFF2-40B4-BE49-F238E27FC236}">
                <a16:creationId xmlns:a16="http://schemas.microsoft.com/office/drawing/2014/main" id="{D84C4C3E-609A-4D87-8B59-F87999826373}"/>
              </a:ext>
            </a:extLst>
          </p:cNvPr>
          <p:cNvGrpSpPr/>
          <p:nvPr/>
        </p:nvGrpSpPr>
        <p:grpSpPr>
          <a:xfrm rot="5400000">
            <a:off x="2709272" y="2829479"/>
            <a:ext cx="339579" cy="366973"/>
            <a:chOff x="3032794" y="2993635"/>
            <a:chExt cx="200182" cy="216331"/>
          </a:xfrm>
        </p:grpSpPr>
        <p:cxnSp>
          <p:nvCxnSpPr>
            <p:cNvPr id="143" name="Straight Connector 142">
              <a:extLst>
                <a:ext uri="{FF2B5EF4-FFF2-40B4-BE49-F238E27FC236}">
                  <a16:creationId xmlns:a16="http://schemas.microsoft.com/office/drawing/2014/main" id="{3BE2B722-8AF2-47B4-AE59-735AAD9046DA}"/>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F9042FE7-F20A-4C02-8991-C2940410E182}"/>
                </a:ext>
              </a:extLst>
            </p:cNvPr>
            <p:cNvCxnSpPr>
              <a:cxnSpLocks/>
            </p:cNvCxnSpPr>
            <p:nvPr/>
          </p:nvCxnSpPr>
          <p:spPr>
            <a:xfrm rot="16200000">
              <a:off x="3134604" y="3100528"/>
              <a:ext cx="0" cy="196745"/>
            </a:xfrm>
            <a:prstGeom prst="line">
              <a:avLst/>
            </a:prstGeom>
            <a:ln w="19050"/>
          </p:spPr>
          <p:style>
            <a:lnRef idx="1">
              <a:schemeClr val="dk1"/>
            </a:lnRef>
            <a:fillRef idx="0">
              <a:schemeClr val="dk1"/>
            </a:fillRef>
            <a:effectRef idx="0">
              <a:schemeClr val="dk1"/>
            </a:effectRef>
            <a:fontRef idx="minor">
              <a:schemeClr val="tx1"/>
            </a:fontRef>
          </p:style>
        </p:cxnSp>
      </p:grpSp>
      <p:sp>
        <p:nvSpPr>
          <p:cNvPr id="147" name="Freeform: Shape 146">
            <a:extLst>
              <a:ext uri="{FF2B5EF4-FFF2-40B4-BE49-F238E27FC236}">
                <a16:creationId xmlns:a16="http://schemas.microsoft.com/office/drawing/2014/main" id="{3373DAA1-29C4-4B2E-BBFA-676A749609B3}"/>
              </a:ext>
            </a:extLst>
          </p:cNvPr>
          <p:cNvSpPr/>
          <p:nvPr/>
        </p:nvSpPr>
        <p:spPr>
          <a:xfrm>
            <a:off x="6108416" y="2846924"/>
            <a:ext cx="452687" cy="322770"/>
          </a:xfrm>
          <a:custGeom>
            <a:avLst/>
            <a:gdLst>
              <a:gd name="connsiteX0" fmla="*/ 129917 w 452687"/>
              <a:gd name="connsiteY0" fmla="*/ 0 h 322770"/>
              <a:gd name="connsiteX1" fmla="*/ 452687 w 452687"/>
              <a:gd name="connsiteY1" fmla="*/ 322770 h 322770"/>
              <a:gd name="connsiteX2" fmla="*/ 0 w 452687"/>
              <a:gd name="connsiteY2" fmla="*/ 322770 h 322770"/>
              <a:gd name="connsiteX3" fmla="*/ 9227 w 452687"/>
              <a:gd name="connsiteY3" fmla="*/ 231239 h 322770"/>
              <a:gd name="connsiteX4" fmla="*/ 117264 w 452687"/>
              <a:gd name="connsiteY4" fmla="*/ 12355 h 32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87" h="322770">
                <a:moveTo>
                  <a:pt x="129917" y="0"/>
                </a:moveTo>
                <a:lnTo>
                  <a:pt x="452687" y="322770"/>
                </a:lnTo>
                <a:lnTo>
                  <a:pt x="0" y="322770"/>
                </a:lnTo>
                <a:lnTo>
                  <a:pt x="9227" y="231239"/>
                </a:lnTo>
                <a:cubicBezTo>
                  <a:pt x="26127" y="148651"/>
                  <a:pt x="64092" y="73737"/>
                  <a:pt x="117264" y="1235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8" name="Freeform: Shape 147">
            <a:extLst>
              <a:ext uri="{FF2B5EF4-FFF2-40B4-BE49-F238E27FC236}">
                <a16:creationId xmlns:a16="http://schemas.microsoft.com/office/drawing/2014/main" id="{0E6E75CF-FC34-4E79-88F1-1BE9663093BE}"/>
              </a:ext>
            </a:extLst>
          </p:cNvPr>
          <p:cNvSpPr/>
          <p:nvPr/>
        </p:nvSpPr>
        <p:spPr>
          <a:xfrm>
            <a:off x="9286945" y="2809507"/>
            <a:ext cx="620486" cy="360188"/>
          </a:xfrm>
          <a:custGeom>
            <a:avLst/>
            <a:gdLst>
              <a:gd name="connsiteX0" fmla="*/ 465504 w 620486"/>
              <a:gd name="connsiteY0" fmla="*/ 0 h 360188"/>
              <a:gd name="connsiteX1" fmla="*/ 562907 w 620486"/>
              <a:gd name="connsiteY1" fmla="*/ 9819 h 360188"/>
              <a:gd name="connsiteX2" fmla="*/ 620486 w 620486"/>
              <a:gd name="connsiteY2" fmla="*/ 27693 h 360188"/>
              <a:gd name="connsiteX3" fmla="*/ 428520 w 620486"/>
              <a:gd name="connsiteY3" fmla="*/ 360188 h 360188"/>
              <a:gd name="connsiteX4" fmla="*/ 0 w 620486"/>
              <a:gd name="connsiteY4" fmla="*/ 360188 h 360188"/>
              <a:gd name="connsiteX5" fmla="*/ 20179 w 620486"/>
              <a:gd name="connsiteY5" fmla="*/ 295181 h 360188"/>
              <a:gd name="connsiteX6" fmla="*/ 465504 w 620486"/>
              <a:gd name="connsiteY6" fmla="*/ 0 h 3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486" h="360188">
                <a:moveTo>
                  <a:pt x="465504" y="0"/>
                </a:moveTo>
                <a:cubicBezTo>
                  <a:pt x="498869" y="0"/>
                  <a:pt x="531445" y="3381"/>
                  <a:pt x="562907" y="9819"/>
                </a:cubicBezTo>
                <a:lnTo>
                  <a:pt x="620486" y="27693"/>
                </a:lnTo>
                <a:lnTo>
                  <a:pt x="428520" y="360188"/>
                </a:lnTo>
                <a:lnTo>
                  <a:pt x="0" y="360188"/>
                </a:lnTo>
                <a:lnTo>
                  <a:pt x="20179" y="295181"/>
                </a:lnTo>
                <a:cubicBezTo>
                  <a:pt x="93549" y="121716"/>
                  <a:pt x="265312" y="0"/>
                  <a:pt x="465504"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6" name="TextBox 19">
            <a:extLst>
              <a:ext uri="{FF2B5EF4-FFF2-40B4-BE49-F238E27FC236}">
                <a16:creationId xmlns:a16="http://schemas.microsoft.com/office/drawing/2014/main" id="{113515E8-96F2-4D80-8DED-A22D3398FFA1}"/>
              </a:ext>
            </a:extLst>
          </p:cNvPr>
          <p:cNvSpPr txBox="1"/>
          <p:nvPr/>
        </p:nvSpPr>
        <p:spPr>
          <a:xfrm>
            <a:off x="1117605" y="5197240"/>
            <a:ext cx="10200431" cy="769441"/>
          </a:xfrm>
          <a:prstGeom prst="rect">
            <a:avLst/>
          </a:prstGeom>
          <a:solidFill>
            <a:schemeClr val="accent5">
              <a:lumMod val="20000"/>
              <a:lumOff val="80000"/>
            </a:schemeClr>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 acute angle is smaller than a right angle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US" sz="2000" i="1" dirty="0">
                <a:solidFill>
                  <a:srgbClr val="585858"/>
                </a:solidFill>
              </a:rPr>
              <a:t>An obtuse angle is larger than a right angle but less than the angle on a straight line</a:t>
            </a:r>
          </a:p>
        </p:txBody>
      </p:sp>
    </p:spTree>
    <p:extLst>
      <p:ext uri="{BB962C8B-B14F-4D97-AF65-F5344CB8AC3E}">
        <p14:creationId xmlns:p14="http://schemas.microsoft.com/office/powerpoint/2010/main" val="2549527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039294"/>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5</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G-1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265</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A8DA29EE-E9D6-4F6D-AA1D-FF05A11571A8}"/>
              </a:ext>
            </a:extLst>
          </p:cNvPr>
          <p:cNvSpPr/>
          <p:nvPr/>
        </p:nvSpPr>
        <p:spPr>
          <a:xfrm rot="14400000">
            <a:off x="9409072" y="1301426"/>
            <a:ext cx="977774" cy="912725"/>
          </a:xfrm>
          <a:custGeom>
            <a:avLst/>
            <a:gdLst>
              <a:gd name="connsiteX0" fmla="*/ 728245 w 977774"/>
              <a:gd name="connsiteY0" fmla="*/ 0 h 912725"/>
              <a:gd name="connsiteX1" fmla="*/ 762229 w 977774"/>
              <a:gd name="connsiteY1" fmla="*/ 18445 h 912725"/>
              <a:gd name="connsiteX2" fmla="*/ 977774 w 977774"/>
              <a:gd name="connsiteY2" fmla="*/ 423838 h 912725"/>
              <a:gd name="connsiteX3" fmla="*/ 488887 w 977774"/>
              <a:gd name="connsiteY3" fmla="*/ 912725 h 912725"/>
              <a:gd name="connsiteX4" fmla="*/ 0 w 977774"/>
              <a:gd name="connsiteY4" fmla="*/ 423838 h 912725"/>
              <a:gd name="connsiteX5" fmla="*/ 483542 w 977774"/>
              <a:gd name="connsiteY5" fmla="*/ 423838 h 9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774" h="912725">
                <a:moveTo>
                  <a:pt x="728245" y="0"/>
                </a:moveTo>
                <a:lnTo>
                  <a:pt x="762229" y="18445"/>
                </a:lnTo>
                <a:cubicBezTo>
                  <a:pt x="892273" y="106302"/>
                  <a:pt x="977774" y="255085"/>
                  <a:pt x="977774" y="423838"/>
                </a:cubicBezTo>
                <a:cubicBezTo>
                  <a:pt x="977774" y="693843"/>
                  <a:pt x="758892" y="912725"/>
                  <a:pt x="488887" y="912725"/>
                </a:cubicBezTo>
                <a:cubicBezTo>
                  <a:pt x="218882" y="912725"/>
                  <a:pt x="0" y="693843"/>
                  <a:pt x="0" y="423838"/>
                </a:cubicBezTo>
                <a:lnTo>
                  <a:pt x="483542" y="42383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3,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46" name="Group 45">
            <a:extLst>
              <a:ext uri="{FF2B5EF4-FFF2-40B4-BE49-F238E27FC236}">
                <a16:creationId xmlns:a16="http://schemas.microsoft.com/office/drawing/2014/main" id="{63D93915-61AC-4797-847D-4937988F8736}"/>
              </a:ext>
            </a:extLst>
          </p:cNvPr>
          <p:cNvGrpSpPr/>
          <p:nvPr/>
        </p:nvGrpSpPr>
        <p:grpSpPr>
          <a:xfrm rot="16200000">
            <a:off x="2990628" y="482860"/>
            <a:ext cx="370748" cy="4492474"/>
            <a:chOff x="1070055" y="2719140"/>
            <a:chExt cx="417698" cy="5061393"/>
          </a:xfrm>
        </p:grpSpPr>
        <p:sp>
          <p:nvSpPr>
            <p:cNvPr id="47" name="Rectangle 46">
              <a:extLst>
                <a:ext uri="{FF2B5EF4-FFF2-40B4-BE49-F238E27FC236}">
                  <a16:creationId xmlns:a16="http://schemas.microsoft.com/office/drawing/2014/main" id="{CB4E1B94-0C69-44CF-8BD7-B34BAF6C7E22}"/>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F3F96BF-9A0D-4C6D-831B-60085BA4A239}"/>
                </a:ext>
              </a:extLst>
            </p:cNvPr>
            <p:cNvSpPr/>
            <p:nvPr/>
          </p:nvSpPr>
          <p:spPr>
            <a:xfrm rot="10800000">
              <a:off x="1070502" y="4937795"/>
              <a:ext cx="417251" cy="2842738"/>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A8BD5C7F-95CF-40F4-A00D-9033737CC0B2}"/>
                </a:ext>
              </a:extLst>
            </p:cNvPr>
            <p:cNvSpPr/>
            <p:nvPr/>
          </p:nvSpPr>
          <p:spPr>
            <a:xfrm>
              <a:off x="1214733"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4636DB03-4253-4CB2-AA3F-45B0E7904B5C}"/>
              </a:ext>
            </a:extLst>
          </p:cNvPr>
          <p:cNvGrpSpPr/>
          <p:nvPr/>
        </p:nvGrpSpPr>
        <p:grpSpPr>
          <a:xfrm>
            <a:off x="7582310" y="1585669"/>
            <a:ext cx="2878747" cy="2523204"/>
            <a:chOff x="7709059" y="4786360"/>
            <a:chExt cx="2878747" cy="2523204"/>
          </a:xfrm>
        </p:grpSpPr>
        <p:sp>
          <p:nvSpPr>
            <p:cNvPr id="54" name="Rectangle 53">
              <a:extLst>
                <a:ext uri="{FF2B5EF4-FFF2-40B4-BE49-F238E27FC236}">
                  <a16:creationId xmlns:a16="http://schemas.microsoft.com/office/drawing/2014/main" id="{A2E4344E-FFF5-46DB-9CCC-7867D68A6EDF}"/>
                </a:ext>
              </a:extLst>
            </p:cNvPr>
            <p:cNvSpPr/>
            <p:nvPr/>
          </p:nvSpPr>
          <p:spPr>
            <a:xfrm rot="16200000">
              <a:off x="8683294" y="4002353"/>
              <a:ext cx="370350" cy="23188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CAB1F18-29F2-4B9F-B910-B48C5052E545}"/>
                </a:ext>
              </a:extLst>
            </p:cNvPr>
            <p:cNvSpPr/>
            <p:nvPr/>
          </p:nvSpPr>
          <p:spPr>
            <a:xfrm rot="9000000">
              <a:off x="10217456" y="4786360"/>
              <a:ext cx="370350" cy="252320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3A16C3F6-24CB-48AC-B2CC-93A5325F7340}"/>
                </a:ext>
              </a:extLst>
            </p:cNvPr>
            <p:cNvSpPr/>
            <p:nvPr/>
          </p:nvSpPr>
          <p:spPr>
            <a:xfrm rot="16200000">
              <a:off x="9768480" y="5054407"/>
              <a:ext cx="164116" cy="164116"/>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TextBox 58">
            <a:extLst>
              <a:ext uri="{FF2B5EF4-FFF2-40B4-BE49-F238E27FC236}">
                <a16:creationId xmlns:a16="http://schemas.microsoft.com/office/drawing/2014/main" id="{2D2163B2-8893-4D20-A428-E449868A4353}"/>
              </a:ext>
            </a:extLst>
          </p:cNvPr>
          <p:cNvSpPr txBox="1"/>
          <p:nvPr/>
        </p:nvSpPr>
        <p:spPr>
          <a:xfrm>
            <a:off x="1591856" y="3213514"/>
            <a:ext cx="2958774"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Straight line</a:t>
            </a:r>
          </a:p>
        </p:txBody>
      </p:sp>
      <p:sp>
        <p:nvSpPr>
          <p:cNvPr id="141" name="TextBox 140">
            <a:extLst>
              <a:ext uri="{FF2B5EF4-FFF2-40B4-BE49-F238E27FC236}">
                <a16:creationId xmlns:a16="http://schemas.microsoft.com/office/drawing/2014/main" id="{523F872E-F218-4215-ADB9-45F6C1448CEF}"/>
              </a:ext>
            </a:extLst>
          </p:cNvPr>
          <p:cNvSpPr txBox="1"/>
          <p:nvPr/>
        </p:nvSpPr>
        <p:spPr>
          <a:xfrm>
            <a:off x="5523929" y="2966599"/>
            <a:ext cx="5295726" cy="769441"/>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Larger than a straight line:</a:t>
            </a:r>
          </a:p>
          <a:p>
            <a:pPr algn="ctr"/>
            <a:r>
              <a:rPr lang="en-GB" sz="2200" dirty="0">
                <a:latin typeface="Arial" panose="020B0604020202020204" pitchFamily="34" charset="0"/>
                <a:cs typeface="Arial" panose="020B0604020202020204" pitchFamily="34" charset="0"/>
              </a:rPr>
              <a:t>Reflex angle</a:t>
            </a:r>
          </a:p>
        </p:txBody>
      </p:sp>
      <p:sp>
        <p:nvSpPr>
          <p:cNvPr id="25" name="TextBox 19">
            <a:extLst>
              <a:ext uri="{FF2B5EF4-FFF2-40B4-BE49-F238E27FC236}">
                <a16:creationId xmlns:a16="http://schemas.microsoft.com/office/drawing/2014/main" id="{0987D31C-D80B-4591-9ACF-D1D17AEB8D6F}"/>
              </a:ext>
            </a:extLst>
          </p:cNvPr>
          <p:cNvSpPr txBox="1"/>
          <p:nvPr/>
        </p:nvSpPr>
        <p:spPr>
          <a:xfrm>
            <a:off x="929765" y="4515092"/>
            <a:ext cx="10200431" cy="1446550"/>
          </a:xfrm>
          <a:prstGeom prst="rect">
            <a:avLst/>
          </a:prstGeom>
          <a:solidFill>
            <a:schemeClr val="accent5">
              <a:lumMod val="20000"/>
              <a:lumOff val="80000"/>
            </a:schemeClr>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 acute angle is smaller than a right angle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US" sz="2000" i="1" dirty="0">
                <a:solidFill>
                  <a:srgbClr val="585858"/>
                </a:solidFill>
              </a:rPr>
              <a:t>An obtuse angle is larger than a right angle but less than the angle on a straight line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 </a:t>
            </a:r>
            <a:r>
              <a:rPr lang="en-US" sz="2000" i="1" dirty="0">
                <a:solidFill>
                  <a:srgbClr val="585858"/>
                </a:solidFill>
              </a:rPr>
              <a:t>reflex angle is larger than the angle on a straight line, but less than the angle in a full turn.</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F1F66B4D-6C3A-4E6A-AB4D-52FBAA70C20D}"/>
              </a:ext>
            </a:extLst>
          </p:cNvPr>
          <p:cNvSpPr/>
          <p:nvPr/>
        </p:nvSpPr>
        <p:spPr>
          <a:xfrm>
            <a:off x="2591340" y="2142938"/>
            <a:ext cx="959806" cy="399769"/>
          </a:xfrm>
          <a:custGeom>
            <a:avLst/>
            <a:gdLst>
              <a:gd name="connsiteX0" fmla="*/ 479903 w 959806"/>
              <a:gd name="connsiteY0" fmla="*/ 0 h 399769"/>
              <a:gd name="connsiteX1" fmla="*/ 958858 w 959806"/>
              <a:gd name="connsiteY1" fmla="*/ 390359 h 399769"/>
              <a:gd name="connsiteX2" fmla="*/ 959806 w 959806"/>
              <a:gd name="connsiteY2" fmla="*/ 399769 h 399769"/>
              <a:gd name="connsiteX3" fmla="*/ 0 w 959806"/>
              <a:gd name="connsiteY3" fmla="*/ 399769 h 399769"/>
              <a:gd name="connsiteX4" fmla="*/ 949 w 959806"/>
              <a:gd name="connsiteY4" fmla="*/ 390359 h 399769"/>
              <a:gd name="connsiteX5" fmla="*/ 479903 w 959806"/>
              <a:gd name="connsiteY5" fmla="*/ 0 h 39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806" h="399769">
                <a:moveTo>
                  <a:pt x="479903" y="0"/>
                </a:moveTo>
                <a:cubicBezTo>
                  <a:pt x="716158" y="0"/>
                  <a:pt x="913271" y="167582"/>
                  <a:pt x="958858" y="390359"/>
                </a:cubicBezTo>
                <a:lnTo>
                  <a:pt x="959806" y="399769"/>
                </a:lnTo>
                <a:lnTo>
                  <a:pt x="0" y="399769"/>
                </a:lnTo>
                <a:lnTo>
                  <a:pt x="949" y="390359"/>
                </a:lnTo>
                <a:cubicBezTo>
                  <a:pt x="46535" y="167582"/>
                  <a:pt x="243649" y="0"/>
                  <a:pt x="479903"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098332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6571305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use a unit called degrees (°) as a standard unit to measure angles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35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10,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003142749"/>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266</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61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3</a:t>
            </a:r>
            <a:endParaRPr lang="en-GB" sz="2400" b="1" dirty="0"/>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Content Placeholder 10">
            <a:extLst>
              <a:ext uri="{FF2B5EF4-FFF2-40B4-BE49-F238E27FC236}">
                <a16:creationId xmlns:a16="http://schemas.microsoft.com/office/drawing/2014/main" id="{D7DC95D4-7646-479B-BDEC-9D6BA3C449CF}"/>
              </a:ext>
            </a:extLst>
          </p:cNvPr>
          <p:cNvSpPr txBox="1">
            <a:spLocks/>
          </p:cNvSpPr>
          <p:nvPr/>
        </p:nvSpPr>
        <p:spPr>
          <a:xfrm>
            <a:off x="3586038" y="1071965"/>
            <a:ext cx="814813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When we measure the length of lines or distances, sometimes we need to be really precise. If we were building a bridge we would need to be really precise about how long each piece is that we are using.</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The same is true with angles. We have learnt to compare the size of angles by looking, but sometimes we need to be much more precise and be able to measure them exactly, just like we can measure distances exactly using rulers, and standard units like m, cm and mm.</a:t>
            </a:r>
            <a:endPar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 wonder how</a:t>
            </a:r>
            <a:r>
              <a:rPr kumimoji="0" lang="en-GB" sz="2200" b="0" i="0" u="none" strike="noStrike" kern="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on earth we could measure an angle? Have a play around with your angle maker and see what ideas you can come up with.</a:t>
            </a:r>
            <a:endPar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CEE9CB41-1176-4D6C-B47F-089F06C48747}"/>
              </a:ext>
            </a:extLst>
          </p:cNvPr>
          <p:cNvGrpSpPr/>
          <p:nvPr/>
        </p:nvGrpSpPr>
        <p:grpSpPr>
          <a:xfrm>
            <a:off x="894792" y="1840617"/>
            <a:ext cx="1228062" cy="3499576"/>
            <a:chOff x="1093575" y="2232196"/>
            <a:chExt cx="1228062" cy="3499576"/>
          </a:xfrm>
        </p:grpSpPr>
        <p:sp>
          <p:nvSpPr>
            <p:cNvPr id="18" name="Rectangle 17">
              <a:extLst>
                <a:ext uri="{FF2B5EF4-FFF2-40B4-BE49-F238E27FC236}">
                  <a16:creationId xmlns:a16="http://schemas.microsoft.com/office/drawing/2014/main" id="{9AFC90E1-AD88-403F-B6CF-27BC0897B817}"/>
                </a:ext>
              </a:extLst>
            </p:cNvPr>
            <p:cNvSpPr/>
            <p:nvPr/>
          </p:nvSpPr>
          <p:spPr>
            <a:xfrm>
              <a:off x="1093575" y="2315038"/>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F49095A-B02A-4B23-83CE-2246797BBA69}"/>
                </a:ext>
              </a:extLst>
            </p:cNvPr>
            <p:cNvSpPr/>
            <p:nvPr/>
          </p:nvSpPr>
          <p:spPr>
            <a:xfrm rot="1647100">
              <a:off x="1807977" y="2232196"/>
              <a:ext cx="513660" cy="34995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3077123-C293-44CB-B619-FB79D31A63B6}"/>
                </a:ext>
              </a:extLst>
            </p:cNvPr>
            <p:cNvSpPr/>
            <p:nvPr/>
          </p:nvSpPr>
          <p:spPr>
            <a:xfrm>
              <a:off x="1271681" y="517136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67549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3</a:t>
            </a:r>
            <a:endParaRPr lang="en-GB" sz="2400" b="1" dirty="0"/>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0267EDF-F7AF-4816-BA89-BF2B8A305052}"/>
              </a:ext>
            </a:extLst>
          </p:cNvPr>
          <p:cNvSpPr/>
          <p:nvPr/>
        </p:nvSpPr>
        <p:spPr>
          <a:xfrm flipV="1">
            <a:off x="1264779" y="4724270"/>
            <a:ext cx="9228592" cy="457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E6B6773-ABA0-4AC2-BB63-F467E628D4CF}"/>
              </a:ext>
            </a:extLst>
          </p:cNvPr>
          <p:cNvSpPr/>
          <p:nvPr/>
        </p:nvSpPr>
        <p:spPr>
          <a:xfrm rot="60000" flipV="1">
            <a:off x="1264781" y="4802282"/>
            <a:ext cx="9228592" cy="457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3F8CD55-B051-43AC-95CF-DF09A2951F1C}"/>
              </a:ext>
            </a:extLst>
          </p:cNvPr>
          <p:cNvSpPr/>
          <p:nvPr/>
        </p:nvSpPr>
        <p:spPr>
          <a:xfrm rot="16200000">
            <a:off x="1304536" y="4709106"/>
            <a:ext cx="72235" cy="72235"/>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10">
            <a:extLst>
              <a:ext uri="{FF2B5EF4-FFF2-40B4-BE49-F238E27FC236}">
                <a16:creationId xmlns:a16="http://schemas.microsoft.com/office/drawing/2014/main" id="{D7DC95D4-7646-479B-BDEC-9D6BA3C449CF}"/>
              </a:ext>
            </a:extLst>
          </p:cNvPr>
          <p:cNvSpPr txBox="1">
            <a:spLocks/>
          </p:cNvSpPr>
          <p:nvPr/>
        </p:nvSpPr>
        <p:spPr>
          <a:xfrm>
            <a:off x="594008" y="1337807"/>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To measure an angle we measure the amount of ‘turn’ between two lines. </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Remember the size of the lines/sides isn’t important. We can have long lines which have very little turn between them, or short sides that have a lot of turn.</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In fact, we use a unit called a ‘degree’ to measure how much turn there is between two lines, and how big angles are at vertices.</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a:t>
            </a:r>
            <a:r>
              <a:rPr kumimoji="0" lang="en-GB" sz="2200" b="0" i="0" u="none" strike="noStrike" kern="0" cap="none" spc="0" normalizeH="0" noProof="0" dirty="0">
                <a:ln>
                  <a:noFill/>
                </a:ln>
                <a:solidFill>
                  <a:srgbClr val="585858"/>
                </a:solidFill>
                <a:effectLst/>
                <a:uLnTx/>
                <a:uFillTx/>
                <a:latin typeface="Arial" panose="020B0604020202020204" pitchFamily="34" charset="0"/>
                <a:ea typeface="+mn-ea"/>
                <a:cs typeface="Arial" panose="020B0604020202020204" pitchFamily="34" charset="0"/>
              </a:rPr>
              <a:t> me show you how big 1 degree is:</a:t>
            </a:r>
            <a:endPar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4643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6" grpId="0" animBg="1"/>
      <p:bldP spid="1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3</a:t>
            </a:r>
            <a:endParaRPr lang="en-GB" sz="2400" b="1" dirty="0"/>
          </a:p>
        </p:txBody>
      </p:sp>
      <p:sp>
        <p:nvSpPr>
          <p:cNvPr id="14" name="Rectangle 13">
            <a:extLst>
              <a:ext uri="{FF2B5EF4-FFF2-40B4-BE49-F238E27FC236}">
                <a16:creationId xmlns:a16="http://schemas.microsoft.com/office/drawing/2014/main" id="{80267EDF-F7AF-4816-BA89-BF2B8A305052}"/>
              </a:ext>
            </a:extLst>
          </p:cNvPr>
          <p:cNvSpPr/>
          <p:nvPr/>
        </p:nvSpPr>
        <p:spPr>
          <a:xfrm flipV="1">
            <a:off x="692285" y="1559651"/>
            <a:ext cx="9859096" cy="57072"/>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E6B6773-ABA0-4AC2-BB63-F467E628D4CF}"/>
              </a:ext>
            </a:extLst>
          </p:cNvPr>
          <p:cNvSpPr/>
          <p:nvPr/>
        </p:nvSpPr>
        <p:spPr>
          <a:xfrm rot="600000">
            <a:off x="667465" y="1891521"/>
            <a:ext cx="3910328" cy="5625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3F8CD55-B051-43AC-95CF-DF09A2951F1C}"/>
              </a:ext>
            </a:extLst>
          </p:cNvPr>
          <p:cNvSpPr/>
          <p:nvPr/>
        </p:nvSpPr>
        <p:spPr>
          <a:xfrm rot="16200000">
            <a:off x="732042" y="1544488"/>
            <a:ext cx="72235" cy="72235"/>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E77F6A-EBC5-421A-B421-F597A73BF4BF}"/>
              </a:ext>
            </a:extLst>
          </p:cNvPr>
          <p:cNvSpPr/>
          <p:nvPr/>
        </p:nvSpPr>
        <p:spPr>
          <a:xfrm flipV="1">
            <a:off x="692286" y="2873806"/>
            <a:ext cx="9228592" cy="457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517F29CB-5F85-4206-A6C9-00E666F4A494}"/>
              </a:ext>
            </a:extLst>
          </p:cNvPr>
          <p:cNvSpPr/>
          <p:nvPr/>
        </p:nvSpPr>
        <p:spPr>
          <a:xfrm rot="16200000">
            <a:off x="732043" y="2858642"/>
            <a:ext cx="72235" cy="72235"/>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9F4241D-BB33-464D-B191-B5B6C584D587}"/>
              </a:ext>
            </a:extLst>
          </p:cNvPr>
          <p:cNvSpPr/>
          <p:nvPr/>
        </p:nvSpPr>
        <p:spPr>
          <a:xfrm rot="5400000">
            <a:off x="-1082946" y="4656324"/>
            <a:ext cx="3708926" cy="457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3E07044-EA93-48A8-A4B9-9D3E460BC04B}"/>
              </a:ext>
            </a:extLst>
          </p:cNvPr>
          <p:cNvSpPr/>
          <p:nvPr/>
        </p:nvSpPr>
        <p:spPr>
          <a:xfrm rot="16200000">
            <a:off x="732041" y="2865404"/>
            <a:ext cx="72235" cy="72235"/>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10">
            <a:extLst>
              <a:ext uri="{FF2B5EF4-FFF2-40B4-BE49-F238E27FC236}">
                <a16:creationId xmlns:a16="http://schemas.microsoft.com/office/drawing/2014/main" id="{FBD45529-69EA-4DB2-99EF-F26266F1687A}"/>
              </a:ext>
            </a:extLst>
          </p:cNvPr>
          <p:cNvSpPr txBox="1">
            <a:spLocks/>
          </p:cNvSpPr>
          <p:nvPr/>
        </p:nvSpPr>
        <p:spPr>
          <a:xfrm>
            <a:off x="4414570" y="1695593"/>
            <a:ext cx="4032313"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10 degrees / 10°</a:t>
            </a:r>
          </a:p>
        </p:txBody>
      </p:sp>
      <p:sp>
        <p:nvSpPr>
          <p:cNvPr id="19" name="Content Placeholder 10">
            <a:extLst>
              <a:ext uri="{FF2B5EF4-FFF2-40B4-BE49-F238E27FC236}">
                <a16:creationId xmlns:a16="http://schemas.microsoft.com/office/drawing/2014/main" id="{B7A1D13C-949F-45D1-B3BE-84E8909606FE}"/>
              </a:ext>
            </a:extLst>
          </p:cNvPr>
          <p:cNvSpPr txBox="1">
            <a:spLocks/>
          </p:cNvSpPr>
          <p:nvPr/>
        </p:nvSpPr>
        <p:spPr>
          <a:xfrm>
            <a:off x="1472194" y="3558545"/>
            <a:ext cx="4032313"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90 degrees / 90°</a:t>
            </a:r>
          </a:p>
        </p:txBody>
      </p:sp>
    </p:spTree>
    <p:extLst>
      <p:ext uri="{BB962C8B-B14F-4D97-AF65-F5344CB8AC3E}">
        <p14:creationId xmlns:p14="http://schemas.microsoft.com/office/powerpoint/2010/main" val="16698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8" grpId="0" build="p"/>
      <p:bldP spid="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flipH="1">
            <a:off x="5913320" y="1122623"/>
            <a:ext cx="548640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a:ea typeface="+mn-ea"/>
                <a:cs typeface="+mn-cs"/>
              </a:rPr>
              <a:t>Look at the images shown.                  What’s the same? What’s different?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chemeClr val="tx1"/>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chemeClr val="tx1"/>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solidFill>
                  <a:schemeClr val="tx1"/>
                </a:solidFill>
                <a:effectLst/>
                <a:uLnTx/>
                <a:uFillTx/>
                <a:latin typeface="Arial"/>
                <a:ea typeface="+mn-ea"/>
                <a:cs typeface="+mn-cs"/>
              </a:rPr>
              <a:t>Give pupils</a:t>
            </a:r>
            <a:r>
              <a:rPr kumimoji="0" lang="en-GB" sz="2000" b="0" i="0" u="none" strike="noStrike" kern="0" cap="none" spc="0" normalizeH="0" noProof="0" dirty="0">
                <a:ln>
                  <a:noFill/>
                </a:ln>
                <a:solidFill>
                  <a:schemeClr val="tx1"/>
                </a:solidFill>
                <a:effectLst/>
                <a:uLnTx/>
                <a:uFillTx/>
                <a:latin typeface="Arial"/>
                <a:ea typeface="+mn-ea"/>
                <a:cs typeface="+mn-cs"/>
              </a:rPr>
              <a:t> </a:t>
            </a:r>
            <a:r>
              <a:rPr kumimoji="0" lang="en-GB" sz="2000" b="0" i="0" u="none" strike="noStrike" kern="0" cap="none" spc="0" normalizeH="0" baseline="0" noProof="0" dirty="0">
                <a:ln>
                  <a:noFill/>
                </a:ln>
                <a:solidFill>
                  <a:schemeClr val="tx1"/>
                </a:solidFill>
                <a:effectLst/>
                <a:uLnTx/>
                <a:uFillTx/>
                <a:latin typeface="Arial"/>
                <a:ea typeface="+mn-ea"/>
                <a:cs typeface="+mn-cs"/>
              </a:rPr>
              <a:t>the opportunity to draw angles of different sizes between lines of different length to experience the different ways angles could be labelled.</a:t>
            </a:r>
          </a:p>
        </p:txBody>
      </p:sp>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vert="horz" lIns="91440" tIns="45720" rIns="91440" bIns="45720" rtlCol="0" anchor="t">
            <a:normAutofit/>
          </a:bodyPr>
          <a:lstStyle/>
          <a:p>
            <a:r>
              <a:rPr lang="en-GB" sz="2400" dirty="0">
                <a:latin typeface="Arial" panose="020B0604020202020204" pitchFamily="34" charset="0"/>
              </a:rPr>
              <a:t>5G-1 Compare, estimate, measure and draw angles</a:t>
            </a:r>
          </a:p>
        </p:txBody>
      </p:sp>
      <p:sp>
        <p:nvSpPr>
          <p:cNvPr id="4" name="TextBox 19">
            <a:extLst>
              <a:ext uri="{FF2B5EF4-FFF2-40B4-BE49-F238E27FC236}">
                <a16:creationId xmlns:a16="http://schemas.microsoft.com/office/drawing/2014/main" id="{E9C2BC56-C01F-48A0-A35C-3EA1B091D4DE}"/>
              </a:ext>
            </a:extLst>
          </p:cNvPr>
          <p:cNvSpPr txBox="1"/>
          <p:nvPr/>
        </p:nvSpPr>
        <p:spPr>
          <a:xfrm>
            <a:off x="5942976" y="2091930"/>
            <a:ext cx="5486401" cy="913598"/>
          </a:xfrm>
          <a:prstGeom prst="rect">
            <a:avLst/>
          </a:prstGeom>
          <a:solidFill>
            <a:srgbClr val="E5F3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14000"/>
              </a:lnSpc>
            </a:pPr>
            <a:r>
              <a:rPr lang="en-GB" sz="2000" dirty="0">
                <a:solidFill>
                  <a:schemeClr val="tx1"/>
                </a:solidFill>
                <a:latin typeface="Arial" panose="020B0604020202020204" pitchFamily="34" charset="0"/>
                <a:cs typeface="Arial" panose="020B0604020202020204" pitchFamily="34" charset="0"/>
              </a:rPr>
              <a:t>The angle between each line is the same.</a:t>
            </a:r>
          </a:p>
          <a:p>
            <a:pPr>
              <a:lnSpc>
                <a:spcPct val="114000"/>
              </a:lnSpc>
            </a:pPr>
            <a:r>
              <a:rPr lang="en-GB" sz="2000" dirty="0">
                <a:solidFill>
                  <a:schemeClr val="tx1"/>
                </a:solidFill>
                <a:latin typeface="Arial" panose="020B0604020202020204" pitchFamily="34" charset="0"/>
                <a:cs typeface="Arial" panose="020B0604020202020204" pitchFamily="34" charset="0"/>
              </a:rPr>
              <a:t>The length of each pair of lines is different.</a:t>
            </a:r>
          </a:p>
        </p:txBody>
      </p:sp>
      <p:pic>
        <p:nvPicPr>
          <p:cNvPr id="3" name="Picture 2" descr="A close up of a sign&#10;&#10;Description automatically generated">
            <a:extLst>
              <a:ext uri="{FF2B5EF4-FFF2-40B4-BE49-F238E27FC236}">
                <a16:creationId xmlns:a16="http://schemas.microsoft.com/office/drawing/2014/main" id="{A568E0A8-FA73-4EE7-BBBB-E5907FF8F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132" y="2091390"/>
            <a:ext cx="2629128" cy="3246401"/>
          </a:xfrm>
          <a:prstGeom prst="rect">
            <a:avLst/>
          </a:prstGeom>
        </p:spPr>
      </p:pic>
      <p:pic>
        <p:nvPicPr>
          <p:cNvPr id="6" name="Picture 5" descr="A close up of a logo&#10;&#10;Description automatically generated">
            <a:extLst>
              <a:ext uri="{FF2B5EF4-FFF2-40B4-BE49-F238E27FC236}">
                <a16:creationId xmlns:a16="http://schemas.microsoft.com/office/drawing/2014/main" id="{F85A2DE3-DFEE-405D-B3AD-A6EFFB97D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 y="2091391"/>
            <a:ext cx="2629128" cy="3246401"/>
          </a:xfrm>
          <a:prstGeom prst="rect">
            <a:avLst/>
          </a:prstGeom>
        </p:spPr>
      </p:pic>
      <p:sp>
        <p:nvSpPr>
          <p:cNvPr id="7" name="TextBox 19">
            <a:extLst>
              <a:ext uri="{FF2B5EF4-FFF2-40B4-BE49-F238E27FC236}">
                <a16:creationId xmlns:a16="http://schemas.microsoft.com/office/drawing/2014/main" id="{68D60792-BD2F-4EA5-BC56-1697137E1E6D}"/>
              </a:ext>
            </a:extLst>
          </p:cNvPr>
          <p:cNvSpPr txBox="1"/>
          <p:nvPr/>
        </p:nvSpPr>
        <p:spPr>
          <a:xfrm>
            <a:off x="5966789" y="3283455"/>
            <a:ext cx="5486401" cy="1153634"/>
          </a:xfrm>
          <a:prstGeom prst="rect">
            <a:avLst/>
          </a:prstGeom>
          <a:solidFill>
            <a:srgbClr val="E5F3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14000"/>
              </a:lnSpc>
            </a:pPr>
            <a:r>
              <a:rPr lang="en-GB" sz="2000" dirty="0">
                <a:solidFill>
                  <a:schemeClr val="tx1"/>
                </a:solidFill>
                <a:latin typeface="Arial" panose="020B0604020202020204" pitchFamily="34" charset="0"/>
                <a:cs typeface="Arial" panose="020B0604020202020204" pitchFamily="34" charset="0"/>
              </a:rPr>
              <a:t>The angle between each line is the same.</a:t>
            </a:r>
          </a:p>
          <a:p>
            <a:pPr>
              <a:lnSpc>
                <a:spcPct val="114000"/>
              </a:lnSpc>
            </a:pPr>
            <a:r>
              <a:rPr lang="en-GB" sz="2000" dirty="0">
                <a:solidFill>
                  <a:schemeClr val="tx1"/>
                </a:solidFill>
                <a:latin typeface="Arial" panose="020B0604020202020204" pitchFamily="34" charset="0"/>
                <a:cs typeface="Arial" panose="020B0604020202020204" pitchFamily="34" charset="0"/>
              </a:rPr>
              <a:t>The position of the arc indicating the angle is drawn in different locations.</a:t>
            </a:r>
          </a:p>
        </p:txBody>
      </p:sp>
    </p:spTree>
    <p:custDataLst>
      <p:tags r:id="rId1"/>
    </p:custDataLst>
    <p:extLst>
      <p:ext uri="{BB962C8B-B14F-4D97-AF65-F5344CB8AC3E}">
        <p14:creationId xmlns:p14="http://schemas.microsoft.com/office/powerpoint/2010/main" val="4085490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27534644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estimate the size of angles in degrees using angle sets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389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10,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266</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608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vert="horz" lIns="91440" tIns="45720" rIns="91440" bIns="45720" rtlCol="0" anchor="t">
            <a:normAutofit/>
          </a:bodyPr>
          <a:lstStyle/>
          <a:p>
            <a:r>
              <a:rPr lang="en-GB" sz="2400" dirty="0">
                <a:latin typeface="Arial" panose="020B0604020202020204" pitchFamily="34" charset="0"/>
              </a:rPr>
              <a:t>5G-1 Compare, estimate, measure and draw angles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390150" y="1284624"/>
            <a:ext cx="612960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labelled pieces of card and paper as shown. Allow them to explore the classroom or plastic shapes and find angles that are similar to, or smaller/greater than their cut-out benchmark.</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drawn examples and ask them to estimate the size of the angles based on known values. This could include combining known angles together to calculate an angle size.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Interactive teaching tools can also be used: children shout </a:t>
            </a:r>
            <a:r>
              <a:rPr kumimoji="0" lang="en-GB" sz="2000" b="0" i="1" u="none" strike="noStrike" kern="1200" cap="none" spc="0" normalizeH="0" baseline="0" noProof="0" dirty="0">
                <a:ln>
                  <a:noFill/>
                </a:ln>
                <a:solidFill>
                  <a:srgbClr val="585858"/>
                </a:solidFill>
                <a:effectLst/>
                <a:uLnTx/>
                <a:uFillTx/>
                <a:latin typeface="Arial"/>
                <a:ea typeface="+mn-ea"/>
                <a:cs typeface="+mn-cs"/>
              </a:rPr>
              <a:t>stop</a:t>
            </a:r>
            <a:r>
              <a:rPr kumimoji="0" lang="en-GB" sz="2000" b="0" i="0" u="none" strike="noStrike" kern="1200" cap="none" spc="0" normalizeH="0" baseline="0" noProof="0" dirty="0">
                <a:ln>
                  <a:noFill/>
                </a:ln>
                <a:solidFill>
                  <a:srgbClr val="585858"/>
                </a:solidFill>
                <a:effectLst/>
                <a:uLnTx/>
                <a:uFillTx/>
                <a:latin typeface="Arial"/>
                <a:ea typeface="+mn-ea"/>
                <a:cs typeface="+mn-cs"/>
              </a:rPr>
              <a:t> when they think a line has turned a required angle, to develop their ability to visually estimate.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descr="A picture containing clock, light&#10;&#10;Description automatically generated">
            <a:extLst>
              <a:ext uri="{FF2B5EF4-FFF2-40B4-BE49-F238E27FC236}">
                <a16:creationId xmlns:a16="http://schemas.microsoft.com/office/drawing/2014/main" id="{4AD29775-1D20-465B-AAB9-EC1739861286}"/>
              </a:ext>
            </a:extLst>
          </p:cNvPr>
          <p:cNvPicPr>
            <a:picLocks noChangeAspect="1"/>
          </p:cNvPicPr>
          <p:nvPr/>
        </p:nvPicPr>
        <p:blipFill rotWithShape="1">
          <a:blip r:embed="rId4">
            <a:extLst>
              <a:ext uri="{28A0092B-C50C-407E-A947-70E740481C1C}">
                <a14:useLocalDpi xmlns:a14="http://schemas.microsoft.com/office/drawing/2010/main" val="0"/>
              </a:ext>
            </a:extLst>
          </a:blip>
          <a:srcRect r="38150"/>
          <a:stretch/>
        </p:blipFill>
        <p:spPr>
          <a:xfrm>
            <a:off x="992857" y="2040657"/>
            <a:ext cx="4048604" cy="1649028"/>
          </a:xfrm>
          <a:prstGeom prst="rect">
            <a:avLst/>
          </a:prstGeom>
        </p:spPr>
      </p:pic>
      <p:pic>
        <p:nvPicPr>
          <p:cNvPr id="3" name="Picture 2" descr="A picture containing clock, light&#10;&#10;Description automatically generated">
            <a:extLst>
              <a:ext uri="{FF2B5EF4-FFF2-40B4-BE49-F238E27FC236}">
                <a16:creationId xmlns:a16="http://schemas.microsoft.com/office/drawing/2014/main" id="{B2A51DA8-F156-45E7-A596-408991412CC5}"/>
              </a:ext>
            </a:extLst>
          </p:cNvPr>
          <p:cNvPicPr>
            <a:picLocks noChangeAspect="1"/>
          </p:cNvPicPr>
          <p:nvPr/>
        </p:nvPicPr>
        <p:blipFill rotWithShape="1">
          <a:blip r:embed="rId4">
            <a:extLst>
              <a:ext uri="{28A0092B-C50C-407E-A947-70E740481C1C}">
                <a14:useLocalDpi xmlns:a14="http://schemas.microsoft.com/office/drawing/2010/main" val="0"/>
              </a:ext>
            </a:extLst>
          </a:blip>
          <a:srcRect l="62944"/>
          <a:stretch/>
        </p:blipFill>
        <p:spPr>
          <a:xfrm>
            <a:off x="1624491" y="4047583"/>
            <a:ext cx="2373311" cy="1613442"/>
          </a:xfrm>
          <a:prstGeom prst="rect">
            <a:avLst/>
          </a:prstGeom>
        </p:spPr>
      </p:pic>
    </p:spTree>
    <p:custDataLst>
      <p:tags r:id="rId1"/>
    </p:custDataLst>
    <p:extLst>
      <p:ext uri="{BB962C8B-B14F-4D97-AF65-F5344CB8AC3E}">
        <p14:creationId xmlns:p14="http://schemas.microsoft.com/office/powerpoint/2010/main" val="12629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4269069893"/>
              </p:ext>
            </p:extLst>
          </p:nvPr>
        </p:nvGraphicFramePr>
        <p:xfrm>
          <a:off x="594008" y="1535029"/>
          <a:ext cx="10712127" cy="2483805"/>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lnB w="12700" cap="flat" cmpd="sng" algn="ctr">
                      <a:solidFill>
                        <a:schemeClr val="bg1"/>
                      </a:solidFill>
                      <a:prstDash val="solid"/>
                      <a:round/>
                      <a:headEnd type="none" w="med" len="med"/>
                      <a:tailEnd type="none" w="med" len="med"/>
                    </a:lnB>
                    <a:solidFill>
                      <a:srgbClr val="E5F3F2"/>
                    </a:solidFill>
                  </a:tcPr>
                </a:tc>
                <a:tc>
                  <a:txBody>
                    <a:bodyPr/>
                    <a:lstStyle/>
                    <a:p>
                      <a:pPr>
                        <a:lnSpc>
                          <a:spcPct val="120000"/>
                        </a:lnSpc>
                        <a:buClr>
                          <a:srgbClr val="585858"/>
                        </a:buClr>
                      </a:pPr>
                      <a:r>
                        <a:rPr lang="en-GB" sz="2000" b="1"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compare the size of angles where there is a clear visual difference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lnT w="12700" cap="flat" cmpd="sng" algn="ctr">
                      <a:solidFill>
                        <a:schemeClr val="bg1"/>
                      </a:solidFill>
                      <a:prstDash val="solid"/>
                      <a:round/>
                      <a:headEnd type="none" w="med" len="med"/>
                      <a:tailEnd type="none" w="med" len="med"/>
                    </a:lnT>
                    <a:solidFill>
                      <a:srgbClr val="E5F3F2"/>
                    </a:solidFill>
                  </a:tcPr>
                </a:tc>
                <a:tc>
                  <a:txBody>
                    <a:bodyPr/>
                    <a:lstStyle/>
                    <a:p>
                      <a:pPr>
                        <a:lnSpc>
                          <a:spcPct val="120000"/>
                        </a:lnSpc>
                        <a:buClr>
                          <a:srgbClr val="585858"/>
                        </a:buClr>
                      </a:pPr>
                      <a:r>
                        <a:rPr lang="en-GB" sz="2000" b="1"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use the terms acute, obtuse and reflex when describing the size of angles or amount of rotation with relation to right angles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a:lnSpc>
                          <a:spcPct val="120000"/>
                        </a:lnSpc>
                        <a:buClr>
                          <a:srgbClr val="585858"/>
                        </a:buClr>
                      </a:pPr>
                      <a:r>
                        <a:rPr lang="en-GB" sz="2000" b="1"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use a unit called degrees (°) as a standard unit to measure angles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a:lnSpc>
                          <a:spcPct val="120000"/>
                        </a:lnSpc>
                        <a:buClr>
                          <a:srgbClr val="585858"/>
                        </a:buClr>
                      </a:pPr>
                      <a:r>
                        <a:rPr lang="en-GB" sz="2000" b="1"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estimate the size of angles in degrees using angle sets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pPr>
                        <a:lnSpc>
                          <a:spcPct val="120000"/>
                        </a:lnSpc>
                        <a:buClr>
                          <a:srgbClr val="585858"/>
                        </a:buClr>
                      </a:pPr>
                      <a:r>
                        <a:rPr lang="en-GB" sz="2000" b="1"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measure the size of angles accurately using a protractor</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6" y="519047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139639"/>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9151351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measure the size of angles accurately using a protractor</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181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10,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25182577"/>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267</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021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6B97339-1D9E-4B41-8BE3-30137435F40A}"/>
              </a:ext>
            </a:extLst>
          </p:cNvPr>
          <p:cNvGrpSpPr/>
          <p:nvPr/>
        </p:nvGrpSpPr>
        <p:grpSpPr>
          <a:xfrm>
            <a:off x="1920529" y="1735914"/>
            <a:ext cx="4000336" cy="2278028"/>
            <a:chOff x="1920529" y="1735914"/>
            <a:chExt cx="4000336" cy="2278028"/>
          </a:xfrm>
        </p:grpSpPr>
        <p:pic>
          <p:nvPicPr>
            <p:cNvPr id="8" name="Picture 7">
              <a:extLst>
                <a:ext uri="{FF2B5EF4-FFF2-40B4-BE49-F238E27FC236}">
                  <a16:creationId xmlns:a16="http://schemas.microsoft.com/office/drawing/2014/main" id="{A637A9F8-FDB3-4D47-8936-2803C20516E9}"/>
                </a:ext>
              </a:extLst>
            </p:cNvPr>
            <p:cNvPicPr>
              <a:picLocks noChangeAspect="1"/>
            </p:cNvPicPr>
            <p:nvPr/>
          </p:nvPicPr>
          <p:blipFill>
            <a:blip r:embed="rId3"/>
            <a:stretch>
              <a:fillRect/>
            </a:stretch>
          </p:blipFill>
          <p:spPr>
            <a:xfrm>
              <a:off x="1920529" y="1735914"/>
              <a:ext cx="4000336" cy="2278028"/>
            </a:xfrm>
            <a:prstGeom prst="rect">
              <a:avLst/>
            </a:prstGeom>
          </p:spPr>
        </p:pic>
        <p:cxnSp>
          <p:nvCxnSpPr>
            <p:cNvPr id="12" name="Straight Connector 11">
              <a:extLst>
                <a:ext uri="{FF2B5EF4-FFF2-40B4-BE49-F238E27FC236}">
                  <a16:creationId xmlns:a16="http://schemas.microsoft.com/office/drawing/2014/main" id="{9F071423-9FA8-4F21-9316-B87B81682CB8}"/>
                </a:ext>
              </a:extLst>
            </p:cNvPr>
            <p:cNvCxnSpPr>
              <a:cxnSpLocks/>
            </p:cNvCxnSpPr>
            <p:nvPr/>
          </p:nvCxnSpPr>
          <p:spPr bwMode="auto">
            <a:xfrm>
              <a:off x="2217798" y="3575047"/>
              <a:ext cx="2424929" cy="323324"/>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EB45F83-3B6A-4CF4-B1C9-45F9210D6B6A}"/>
                </a:ext>
              </a:extLst>
            </p:cNvPr>
            <p:cNvCxnSpPr>
              <a:cxnSpLocks/>
            </p:cNvCxnSpPr>
            <p:nvPr/>
          </p:nvCxnSpPr>
          <p:spPr bwMode="auto">
            <a:xfrm flipV="1">
              <a:off x="2206180" y="1874909"/>
              <a:ext cx="1048407" cy="1710036"/>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9ECEEED-606B-47CA-99F9-7FBB28972EB9}"/>
                </a:ext>
              </a:extLst>
            </p:cNvPr>
            <p:cNvCxnSpPr>
              <a:cxnSpLocks/>
            </p:cNvCxnSpPr>
            <p:nvPr/>
          </p:nvCxnSpPr>
          <p:spPr bwMode="auto">
            <a:xfrm>
              <a:off x="3254587" y="1871522"/>
              <a:ext cx="1112201" cy="907152"/>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490CE12-319D-44D6-982B-A63B75528D44}"/>
                </a:ext>
              </a:extLst>
            </p:cNvPr>
            <p:cNvCxnSpPr>
              <a:cxnSpLocks/>
            </p:cNvCxnSpPr>
            <p:nvPr/>
          </p:nvCxnSpPr>
          <p:spPr bwMode="auto">
            <a:xfrm flipV="1">
              <a:off x="4363401" y="2598860"/>
              <a:ext cx="1468439" cy="183944"/>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2A6B43E-E292-4F68-9FEB-52658676EE0D}"/>
                </a:ext>
              </a:extLst>
            </p:cNvPr>
            <p:cNvCxnSpPr>
              <a:cxnSpLocks/>
            </p:cNvCxnSpPr>
            <p:nvPr/>
          </p:nvCxnSpPr>
          <p:spPr bwMode="auto">
            <a:xfrm flipV="1">
              <a:off x="4637935" y="2590800"/>
              <a:ext cx="1232116" cy="1307571"/>
            </a:xfrm>
            <a:prstGeom prst="line">
              <a:avLst/>
            </a:prstGeom>
            <a:ln w="38100"/>
          </p:spPr>
          <p:style>
            <a:lnRef idx="1">
              <a:schemeClr val="dk1"/>
            </a:lnRef>
            <a:fillRef idx="0">
              <a:schemeClr val="dk1"/>
            </a:fillRef>
            <a:effectRef idx="0">
              <a:schemeClr val="dk1"/>
            </a:effectRef>
            <a:fontRef idx="minor">
              <a:schemeClr val="tx1"/>
            </a:fontRef>
          </p:style>
        </p:cxnSp>
      </p:grpSp>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vert="horz" lIns="91440" tIns="45720" rIns="91440" bIns="45720" rtlCol="0" anchor="t">
            <a:normAutofit/>
          </a:bodyPr>
          <a:lstStyle/>
          <a:p>
            <a:r>
              <a:rPr lang="en-GB" sz="2400" dirty="0">
                <a:latin typeface="Arial" panose="020B0604020202020204" pitchFamily="34" charset="0"/>
              </a:rPr>
              <a:t>5G-1 Compare, estimate, measure and draw angles</a:t>
            </a:r>
          </a:p>
        </p:txBody>
      </p:sp>
      <p:sp>
        <p:nvSpPr>
          <p:cNvPr id="7" name="Content Placeholder 2">
            <a:extLst>
              <a:ext uri="{FF2B5EF4-FFF2-40B4-BE49-F238E27FC236}">
                <a16:creationId xmlns:a16="http://schemas.microsoft.com/office/drawing/2014/main" id="{1D53669E-09C4-43E1-A43E-448641A3664C}"/>
              </a:ext>
            </a:extLst>
          </p:cNvPr>
          <p:cNvSpPr txBox="1">
            <a:spLocks/>
          </p:cNvSpPr>
          <p:nvPr/>
        </p:nvSpPr>
        <p:spPr>
          <a:xfrm>
            <a:off x="6070498" y="1186184"/>
            <a:ext cx="5786142" cy="439197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your estimate for the size of angle A?</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are the key features of an angle measurer (protractor)?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important parts of the protractor need to be positioned accurately?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scales on the protractor? Which should be used?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size of angle A?</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measuring other internal angles and those of other shapes given to or drawn         by children.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C8D6395B-6A75-43DA-898B-82C8FD25438E}"/>
              </a:ext>
            </a:extLst>
          </p:cNvPr>
          <p:cNvCxnSpPr/>
          <p:nvPr/>
        </p:nvCxnSpPr>
        <p:spPr bwMode="auto">
          <a:xfrm>
            <a:off x="811715" y="3382171"/>
            <a:ext cx="4987636" cy="686176"/>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descr="A picture containing device&#10;&#10;Description automatically generated">
            <a:extLst>
              <a:ext uri="{FF2B5EF4-FFF2-40B4-BE49-F238E27FC236}">
                <a16:creationId xmlns:a16="http://schemas.microsoft.com/office/drawing/2014/main" id="{3AB3DB2A-6753-4470-9AE3-BD3C7A38F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382" y="3812068"/>
            <a:ext cx="3499012" cy="1824218"/>
          </a:xfrm>
          <a:prstGeom prst="rect">
            <a:avLst/>
          </a:prstGeom>
        </p:spPr>
      </p:pic>
      <p:pic>
        <p:nvPicPr>
          <p:cNvPr id="21" name="Picture 20" descr="A picture containing device&#10;&#10;Description automatically generated">
            <a:extLst>
              <a:ext uri="{FF2B5EF4-FFF2-40B4-BE49-F238E27FC236}">
                <a16:creationId xmlns:a16="http://schemas.microsoft.com/office/drawing/2014/main" id="{4776AECB-E0CD-436F-A7B0-FAFB94D94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8981">
            <a:off x="410506" y="1826817"/>
            <a:ext cx="3499012" cy="1824218"/>
          </a:xfrm>
          <a:prstGeom prst="rect">
            <a:avLst/>
          </a:prstGeom>
        </p:spPr>
      </p:pic>
      <p:sp>
        <p:nvSpPr>
          <p:cNvPr id="20" name="Oval 19">
            <a:extLst>
              <a:ext uri="{FF2B5EF4-FFF2-40B4-BE49-F238E27FC236}">
                <a16:creationId xmlns:a16="http://schemas.microsoft.com/office/drawing/2014/main" id="{7EDA19DC-E228-4749-AC5D-41EA35B97C20}"/>
              </a:ext>
            </a:extLst>
          </p:cNvPr>
          <p:cNvSpPr/>
          <p:nvPr/>
        </p:nvSpPr>
        <p:spPr bwMode="auto">
          <a:xfrm>
            <a:off x="2145917" y="3504549"/>
            <a:ext cx="128264" cy="12826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3" name="Straight Connector 22">
            <a:extLst>
              <a:ext uri="{FF2B5EF4-FFF2-40B4-BE49-F238E27FC236}">
                <a16:creationId xmlns:a16="http://schemas.microsoft.com/office/drawing/2014/main" id="{B3F12295-081F-4A9A-918E-5A5D07F7EAA9}"/>
              </a:ext>
            </a:extLst>
          </p:cNvPr>
          <p:cNvCxnSpPr/>
          <p:nvPr/>
        </p:nvCxnSpPr>
        <p:spPr bwMode="auto">
          <a:xfrm flipV="1">
            <a:off x="2096284" y="1640542"/>
            <a:ext cx="1302604" cy="2102941"/>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9">
            <a:extLst>
              <a:ext uri="{FF2B5EF4-FFF2-40B4-BE49-F238E27FC236}">
                <a16:creationId xmlns:a16="http://schemas.microsoft.com/office/drawing/2014/main" id="{3880C7E2-6856-4D7A-8C26-DE9F4851D3EE}"/>
              </a:ext>
            </a:extLst>
          </p:cNvPr>
          <p:cNvSpPr txBox="1"/>
          <p:nvPr/>
        </p:nvSpPr>
        <p:spPr>
          <a:xfrm>
            <a:off x="6429375" y="4887823"/>
            <a:ext cx="4786313" cy="400110"/>
          </a:xfrm>
          <a:prstGeom prst="rect">
            <a:avLst/>
          </a:prstGeom>
          <a:solidFill>
            <a:srgbClr val="E5F3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nSpc>
                <a:spcPct val="114000"/>
              </a:lnSpc>
              <a:defRPr sz="20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Angle A is an acute angle. It is 66°.</a:t>
            </a:r>
          </a:p>
        </p:txBody>
      </p:sp>
    </p:spTree>
    <p:extLst>
      <p:ext uri="{BB962C8B-B14F-4D97-AF65-F5344CB8AC3E}">
        <p14:creationId xmlns:p14="http://schemas.microsoft.com/office/powerpoint/2010/main" val="4320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95833E-6 2.59259E-6 L -0.10209 -0.28935 " pathEditMode="relative" rAng="0" ptsTypes="AA">
                                      <p:cBhvr>
                                        <p:cTn id="16" dur="2000" fill="hold"/>
                                        <p:tgtEl>
                                          <p:spTgt spid="11"/>
                                        </p:tgtEl>
                                        <p:attrNameLst>
                                          <p:attrName>ppt_x</p:attrName>
                                          <p:attrName>ppt_y</p:attrName>
                                        </p:attrNameLst>
                                      </p:cBhvr>
                                      <p:rCtr x="-5104" y="-14468"/>
                                    </p:animMotion>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450000">
                                      <p:cBhvr>
                                        <p:cTn id="20" dur="2000" fill="hold"/>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42" presetClass="path" presetSubtype="0" accel="50000" decel="50000" fill="hold" nodeType="withEffect">
                                  <p:stCondLst>
                                    <p:cond delay="0"/>
                                  </p:stCondLst>
                                  <p:childTnLst>
                                    <p:animMotion origin="layout" path="M -3.54167E-6 4.44444E-6 L 0.01081 0.0037 " pathEditMode="relative" rAng="0" ptsTypes="AA">
                                      <p:cBhvr>
                                        <p:cTn id="37" dur="2000" fill="hold"/>
                                        <p:tgtEl>
                                          <p:spTgt spid="21"/>
                                        </p:tgtEl>
                                        <p:attrNameLst>
                                          <p:attrName>ppt_x</p:attrName>
                                          <p:attrName>ppt_y</p:attrName>
                                        </p:attrNameLst>
                                      </p:cBhvr>
                                      <p:rCtr x="534" y="185"/>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26" presetClass="emph" presetSubtype="0" fill="hold" grpId="1" nodeType="withEffect">
                                  <p:stCondLst>
                                    <p:cond delay="0"/>
                                  </p:stCondLst>
                                  <p:childTnLst>
                                    <p:animEffect transition="out" filter="fade">
                                      <p:cBhvr>
                                        <p:cTn id="43" dur="1000" tmFilter="0, 0; .2, .5; .8, .5; 1, 0"/>
                                        <p:tgtEl>
                                          <p:spTgt spid="20"/>
                                        </p:tgtEl>
                                      </p:cBhvr>
                                    </p:animEffect>
                                    <p:animScale>
                                      <p:cBhvr>
                                        <p:cTn id="44" dur="500" autoRev="1" fill="hold"/>
                                        <p:tgtEl>
                                          <p:spTgt spid="20"/>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26" presetClass="emph" presetSubtype="0" fill="hold" nodeType="with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vert="horz" lIns="91440" tIns="45720" rIns="91440" bIns="45720" rtlCol="0" anchor="t">
            <a:normAutofit/>
          </a:bodyPr>
          <a:lstStyle/>
          <a:p>
            <a:r>
              <a:rPr lang="en-GB" sz="2400" dirty="0">
                <a:latin typeface="Arial" panose="020B0604020202020204" pitchFamily="34" charset="0"/>
              </a:rPr>
              <a:t>5G-1 Compare, estimate, measure and draw angles</a:t>
            </a:r>
          </a:p>
        </p:txBody>
      </p:sp>
      <p:sp>
        <p:nvSpPr>
          <p:cNvPr id="7" name="Content Placeholder 2">
            <a:extLst>
              <a:ext uri="{FF2B5EF4-FFF2-40B4-BE49-F238E27FC236}">
                <a16:creationId xmlns:a16="http://schemas.microsoft.com/office/drawing/2014/main" id="{1D53669E-09C4-43E1-A43E-448641A3664C}"/>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steps should be taken to draw an angle of 102</a:t>
            </a:r>
            <a:r>
              <a:rPr kumimoji="0" lang="en-GB" sz="2000" b="0" i="0" u="none" strike="noStrike" kern="1200" cap="none" spc="0" normalizeH="0" baseline="30000" noProof="0" dirty="0">
                <a:ln>
                  <a:noFill/>
                </a:ln>
                <a:solidFill>
                  <a:srgbClr val="585858"/>
                </a:solidFill>
                <a:effectLst/>
                <a:uLnTx/>
                <a:uFillTx/>
                <a:latin typeface="Arial"/>
                <a:ea typeface="+mn-ea"/>
                <a:cs typeface="+mn-cs"/>
              </a:rPr>
              <a:t>o</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a:ea typeface="+mn-ea"/>
                <a:cs typeface="+mn-cs"/>
              </a:rPr>
              <a:t>Narrate the steps shown by the animations describing the critical features of the protractor and important steps where mistakes could occur.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a:ea typeface="+mn-ea"/>
                <a:cs typeface="+mn-cs"/>
              </a:rPr>
              <a:t>Allow children to work in pairs where one child follows the verbal instructions of their partner, drawing angles of different sizes.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1" name="Picture 10" descr="A picture containing device&#10;&#10;Description automatically generated">
            <a:extLst>
              <a:ext uri="{FF2B5EF4-FFF2-40B4-BE49-F238E27FC236}">
                <a16:creationId xmlns:a16="http://schemas.microsoft.com/office/drawing/2014/main" id="{3AB3DB2A-6753-4470-9AE3-BD3C7A38F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554" y="3129758"/>
            <a:ext cx="3499012" cy="1824218"/>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3" name="Ink 12">
                <a:extLst>
                  <a:ext uri="{FF2B5EF4-FFF2-40B4-BE49-F238E27FC236}">
                    <a16:creationId xmlns:a16="http://schemas.microsoft.com/office/drawing/2014/main" id="{ED29C84E-8629-4CB6-A466-38075637CAEE}"/>
                  </a:ext>
                </a:extLst>
              </p14:cNvPr>
              <p14:cNvContentPartPr/>
              <p14:nvPr/>
            </p14:nvContentPartPr>
            <p14:xfrm>
              <a:off x="998674" y="5450862"/>
              <a:ext cx="4766040" cy="360"/>
            </p14:xfrm>
          </p:contentPart>
        </mc:Choice>
        <mc:Fallback xmlns="">
          <p:pic>
            <p:nvPicPr>
              <p:cNvPr id="13" name="Ink 12">
                <a:extLst>
                  <a:ext uri="{FF2B5EF4-FFF2-40B4-BE49-F238E27FC236}">
                    <a16:creationId xmlns:a16="http://schemas.microsoft.com/office/drawing/2014/main" id="{ED29C84E-8629-4CB6-A466-38075637CAEE}"/>
                  </a:ext>
                </a:extLst>
              </p:cNvPr>
              <p:cNvPicPr/>
              <p:nvPr/>
            </p:nvPicPr>
            <p:blipFill>
              <a:blip r:embed="rId5"/>
              <a:stretch>
                <a:fillRect/>
              </a:stretch>
            </p:blipFill>
            <p:spPr>
              <a:xfrm>
                <a:off x="989674" y="5442222"/>
                <a:ext cx="478368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1EDCCD7A-DF59-49CC-BA3B-9F427C8D2188}"/>
                  </a:ext>
                </a:extLst>
              </p14:cNvPr>
              <p14:cNvContentPartPr/>
              <p14:nvPr/>
            </p14:nvContentPartPr>
            <p14:xfrm>
              <a:off x="1690954" y="5254662"/>
              <a:ext cx="39600" cy="350280"/>
            </p14:xfrm>
          </p:contentPart>
        </mc:Choice>
        <mc:Fallback xmlns="">
          <p:pic>
            <p:nvPicPr>
              <p:cNvPr id="15" name="Ink 14">
                <a:extLst>
                  <a:ext uri="{FF2B5EF4-FFF2-40B4-BE49-F238E27FC236}">
                    <a16:creationId xmlns:a16="http://schemas.microsoft.com/office/drawing/2014/main" id="{1EDCCD7A-DF59-49CC-BA3B-9F427C8D2188}"/>
                  </a:ext>
                </a:extLst>
              </p:cNvPr>
              <p:cNvPicPr/>
              <p:nvPr/>
            </p:nvPicPr>
            <p:blipFill>
              <a:blip r:embed="rId7"/>
              <a:stretch>
                <a:fillRect/>
              </a:stretch>
            </p:blipFill>
            <p:spPr>
              <a:xfrm>
                <a:off x="1681954" y="5246022"/>
                <a:ext cx="57240" cy="367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7" name="Ink 16">
                <a:extLst>
                  <a:ext uri="{FF2B5EF4-FFF2-40B4-BE49-F238E27FC236}">
                    <a16:creationId xmlns:a16="http://schemas.microsoft.com/office/drawing/2014/main" id="{FDD8D8BD-9CD7-4776-8526-4EF6C5DF16DC}"/>
                  </a:ext>
                </a:extLst>
              </p14:cNvPr>
              <p14:cNvContentPartPr/>
              <p14:nvPr/>
            </p14:nvContentPartPr>
            <p14:xfrm>
              <a:off x="1359110" y="3725581"/>
              <a:ext cx="20880" cy="68400"/>
            </p14:xfrm>
          </p:contentPart>
        </mc:Choice>
        <mc:Fallback xmlns="">
          <p:pic>
            <p:nvPicPr>
              <p:cNvPr id="17" name="Ink 16">
                <a:extLst>
                  <a:ext uri="{FF2B5EF4-FFF2-40B4-BE49-F238E27FC236}">
                    <a16:creationId xmlns:a16="http://schemas.microsoft.com/office/drawing/2014/main" id="{FDD8D8BD-9CD7-4776-8526-4EF6C5DF16DC}"/>
                  </a:ext>
                </a:extLst>
              </p:cNvPr>
              <p:cNvPicPr/>
              <p:nvPr/>
            </p:nvPicPr>
            <p:blipFill>
              <a:blip r:embed="rId9"/>
              <a:stretch>
                <a:fillRect/>
              </a:stretch>
            </p:blipFill>
            <p:spPr>
              <a:xfrm>
                <a:off x="1350110" y="3716941"/>
                <a:ext cx="38520" cy="86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9" name="Ink 18">
                <a:extLst>
                  <a:ext uri="{FF2B5EF4-FFF2-40B4-BE49-F238E27FC236}">
                    <a16:creationId xmlns:a16="http://schemas.microsoft.com/office/drawing/2014/main" id="{5736901F-415D-4118-B025-3B7DC9AE637F}"/>
                  </a:ext>
                </a:extLst>
              </p14:cNvPr>
              <p14:cNvContentPartPr/>
              <p14:nvPr/>
            </p14:nvContentPartPr>
            <p14:xfrm>
              <a:off x="1220820" y="3123544"/>
              <a:ext cx="504360" cy="2372040"/>
            </p14:xfrm>
          </p:contentPart>
        </mc:Choice>
        <mc:Fallback xmlns="">
          <p:pic>
            <p:nvPicPr>
              <p:cNvPr id="19" name="Ink 18">
                <a:extLst>
                  <a:ext uri="{FF2B5EF4-FFF2-40B4-BE49-F238E27FC236}">
                    <a16:creationId xmlns:a16="http://schemas.microsoft.com/office/drawing/2014/main" id="{5736901F-415D-4118-B025-3B7DC9AE637F}"/>
                  </a:ext>
                </a:extLst>
              </p:cNvPr>
              <p:cNvPicPr/>
              <p:nvPr/>
            </p:nvPicPr>
            <p:blipFill>
              <a:blip r:embed="rId11"/>
              <a:stretch>
                <a:fillRect/>
              </a:stretch>
            </p:blipFill>
            <p:spPr>
              <a:xfrm>
                <a:off x="1211820" y="3114544"/>
                <a:ext cx="522000" cy="2389680"/>
              </a:xfrm>
              <a:prstGeom prst="rect">
                <a:avLst/>
              </a:prstGeom>
            </p:spPr>
          </p:pic>
        </mc:Fallback>
      </mc:AlternateContent>
      <p:grpSp>
        <p:nvGrpSpPr>
          <p:cNvPr id="34" name="Group 33">
            <a:extLst>
              <a:ext uri="{FF2B5EF4-FFF2-40B4-BE49-F238E27FC236}">
                <a16:creationId xmlns:a16="http://schemas.microsoft.com/office/drawing/2014/main" id="{0E823CA1-E956-4BE9-938F-2EF6F1C6133C}"/>
              </a:ext>
            </a:extLst>
          </p:cNvPr>
          <p:cNvGrpSpPr/>
          <p:nvPr/>
        </p:nvGrpSpPr>
        <p:grpSpPr>
          <a:xfrm>
            <a:off x="1652715" y="4970173"/>
            <a:ext cx="870840" cy="476280"/>
            <a:chOff x="1652715" y="4970173"/>
            <a:chExt cx="870840" cy="476280"/>
          </a:xfrm>
        </p:grpSpPr>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2" name="Ink 21">
                  <a:extLst>
                    <a:ext uri="{FF2B5EF4-FFF2-40B4-BE49-F238E27FC236}">
                      <a16:creationId xmlns:a16="http://schemas.microsoft.com/office/drawing/2014/main" id="{57C55680-A2C5-430C-BA4B-A3E99C496BBB}"/>
                    </a:ext>
                  </a:extLst>
                </p14:cNvPr>
                <p14:cNvContentPartPr/>
                <p14:nvPr/>
              </p14:nvContentPartPr>
              <p14:xfrm>
                <a:off x="1652715" y="5135053"/>
                <a:ext cx="371160" cy="311400"/>
              </p14:xfrm>
            </p:contentPart>
          </mc:Choice>
          <mc:Fallback xmlns="">
            <p:pic>
              <p:nvPicPr>
                <p:cNvPr id="22" name="Ink 21">
                  <a:extLst>
                    <a:ext uri="{FF2B5EF4-FFF2-40B4-BE49-F238E27FC236}">
                      <a16:creationId xmlns:a16="http://schemas.microsoft.com/office/drawing/2014/main" id="{57C55680-A2C5-430C-BA4B-A3E99C496BBB}"/>
                    </a:ext>
                  </a:extLst>
                </p:cNvPr>
                <p:cNvPicPr/>
                <p:nvPr/>
              </p:nvPicPr>
              <p:blipFill>
                <a:blip r:embed="rId13"/>
                <a:stretch>
                  <a:fillRect/>
                </a:stretch>
              </p:blipFill>
              <p:spPr>
                <a:xfrm>
                  <a:off x="1644075" y="5126053"/>
                  <a:ext cx="388800" cy="329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5" name="Ink 24">
                  <a:extLst>
                    <a:ext uri="{FF2B5EF4-FFF2-40B4-BE49-F238E27FC236}">
                      <a16:creationId xmlns:a16="http://schemas.microsoft.com/office/drawing/2014/main" id="{90744E2F-4903-454E-BC93-C6863EE9BA95}"/>
                    </a:ext>
                  </a:extLst>
                </p14:cNvPr>
                <p14:cNvContentPartPr/>
                <p14:nvPr/>
              </p14:nvContentPartPr>
              <p14:xfrm>
                <a:off x="2058075" y="5101933"/>
                <a:ext cx="35640" cy="128880"/>
              </p14:xfrm>
            </p:contentPart>
          </mc:Choice>
          <mc:Fallback xmlns="">
            <p:pic>
              <p:nvPicPr>
                <p:cNvPr id="25" name="Ink 24">
                  <a:extLst>
                    <a:ext uri="{FF2B5EF4-FFF2-40B4-BE49-F238E27FC236}">
                      <a16:creationId xmlns:a16="http://schemas.microsoft.com/office/drawing/2014/main" id="{90744E2F-4903-454E-BC93-C6863EE9BA95}"/>
                    </a:ext>
                  </a:extLst>
                </p:cNvPr>
                <p:cNvPicPr/>
                <p:nvPr/>
              </p:nvPicPr>
              <p:blipFill>
                <a:blip r:embed="rId15"/>
                <a:stretch>
                  <a:fillRect/>
                </a:stretch>
              </p:blipFill>
              <p:spPr>
                <a:xfrm>
                  <a:off x="2049435" y="5093293"/>
                  <a:ext cx="53280" cy="14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7" name="Ink 26">
                  <a:extLst>
                    <a:ext uri="{FF2B5EF4-FFF2-40B4-BE49-F238E27FC236}">
                      <a16:creationId xmlns:a16="http://schemas.microsoft.com/office/drawing/2014/main" id="{DCDBFCA9-C2DA-485F-858F-B17E526577A5}"/>
                    </a:ext>
                  </a:extLst>
                </p14:cNvPr>
                <p14:cNvContentPartPr/>
                <p14:nvPr/>
              </p14:nvContentPartPr>
              <p14:xfrm>
                <a:off x="2131515" y="5037853"/>
                <a:ext cx="120240" cy="172440"/>
              </p14:xfrm>
            </p:contentPart>
          </mc:Choice>
          <mc:Fallback xmlns="">
            <p:pic>
              <p:nvPicPr>
                <p:cNvPr id="27" name="Ink 26">
                  <a:extLst>
                    <a:ext uri="{FF2B5EF4-FFF2-40B4-BE49-F238E27FC236}">
                      <a16:creationId xmlns:a16="http://schemas.microsoft.com/office/drawing/2014/main" id="{DCDBFCA9-C2DA-485F-858F-B17E526577A5}"/>
                    </a:ext>
                  </a:extLst>
                </p:cNvPr>
                <p:cNvPicPr/>
                <p:nvPr/>
              </p:nvPicPr>
              <p:blipFill>
                <a:blip r:embed="rId17"/>
                <a:stretch>
                  <a:fillRect/>
                </a:stretch>
              </p:blipFill>
              <p:spPr>
                <a:xfrm>
                  <a:off x="2122875" y="5029213"/>
                  <a:ext cx="137880" cy="190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0" name="Ink 29">
                  <a:extLst>
                    <a:ext uri="{FF2B5EF4-FFF2-40B4-BE49-F238E27FC236}">
                      <a16:creationId xmlns:a16="http://schemas.microsoft.com/office/drawing/2014/main" id="{5BDF83DC-9ED7-474C-891E-95092EC37FE0}"/>
                    </a:ext>
                  </a:extLst>
                </p14:cNvPr>
                <p14:cNvContentPartPr/>
                <p14:nvPr/>
              </p14:nvContentPartPr>
              <p14:xfrm>
                <a:off x="2295675" y="5003293"/>
                <a:ext cx="187920" cy="180720"/>
              </p14:xfrm>
            </p:contentPart>
          </mc:Choice>
          <mc:Fallback xmlns="">
            <p:pic>
              <p:nvPicPr>
                <p:cNvPr id="30" name="Ink 29">
                  <a:extLst>
                    <a:ext uri="{FF2B5EF4-FFF2-40B4-BE49-F238E27FC236}">
                      <a16:creationId xmlns:a16="http://schemas.microsoft.com/office/drawing/2014/main" id="{5BDF83DC-9ED7-474C-891E-95092EC37FE0}"/>
                    </a:ext>
                  </a:extLst>
                </p:cNvPr>
                <p:cNvPicPr/>
                <p:nvPr/>
              </p:nvPicPr>
              <p:blipFill>
                <a:blip r:embed="rId19"/>
                <a:stretch>
                  <a:fillRect/>
                </a:stretch>
              </p:blipFill>
              <p:spPr>
                <a:xfrm>
                  <a:off x="2286675" y="4994293"/>
                  <a:ext cx="205560" cy="198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Ink 32">
                  <a:extLst>
                    <a:ext uri="{FF2B5EF4-FFF2-40B4-BE49-F238E27FC236}">
                      <a16:creationId xmlns:a16="http://schemas.microsoft.com/office/drawing/2014/main" id="{8517B8CF-AB13-44B9-A8A9-4BC1134853DD}"/>
                    </a:ext>
                  </a:extLst>
                </p14:cNvPr>
                <p14:cNvContentPartPr/>
                <p14:nvPr/>
              </p14:nvContentPartPr>
              <p14:xfrm>
                <a:off x="2451195" y="4970173"/>
                <a:ext cx="72360" cy="73800"/>
              </p14:xfrm>
            </p:contentPart>
          </mc:Choice>
          <mc:Fallback xmlns="">
            <p:pic>
              <p:nvPicPr>
                <p:cNvPr id="33" name="Ink 32">
                  <a:extLst>
                    <a:ext uri="{FF2B5EF4-FFF2-40B4-BE49-F238E27FC236}">
                      <a16:creationId xmlns:a16="http://schemas.microsoft.com/office/drawing/2014/main" id="{8517B8CF-AB13-44B9-A8A9-4BC1134853DD}"/>
                    </a:ext>
                  </a:extLst>
                </p:cNvPr>
                <p:cNvPicPr/>
                <p:nvPr/>
              </p:nvPicPr>
              <p:blipFill>
                <a:blip r:embed="rId21"/>
                <a:stretch>
                  <a:fillRect/>
                </a:stretch>
              </p:blipFill>
              <p:spPr>
                <a:xfrm>
                  <a:off x="2442555" y="4961533"/>
                  <a:ext cx="90000" cy="91440"/>
                </a:xfrm>
                <a:prstGeom prst="rect">
                  <a:avLst/>
                </a:prstGeom>
              </p:spPr>
            </p:pic>
          </mc:Fallback>
        </mc:AlternateContent>
      </p:grpSp>
    </p:spTree>
    <p:extLst>
      <p:ext uri="{BB962C8B-B14F-4D97-AF65-F5344CB8AC3E}">
        <p14:creationId xmlns:p14="http://schemas.microsoft.com/office/powerpoint/2010/main" val="12863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2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63"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2000" fill="hold"/>
                                        <p:tgtEl>
                                          <p:spTgt spid="15"/>
                                        </p:tgtEl>
                                        <p:attrNameLst>
                                          <p:attrName>drawProgress</p:attrName>
                                        </p:attrNameLst>
                                      </p:cBhvr>
                                      <p:tavLst>
                                        <p:tav tm="0">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1.85185E-6 L -0.14675 0.0838 " pathEditMode="relative" rAng="0" ptsTypes="AA">
                                      <p:cBhvr>
                                        <p:cTn id="24" dur="2000" fill="hold"/>
                                        <p:tgtEl>
                                          <p:spTgt spid="11"/>
                                        </p:tgtEl>
                                        <p:attrNameLst>
                                          <p:attrName>ppt_x</p:attrName>
                                          <p:attrName>ppt_y</p:attrName>
                                        </p:attrNameLst>
                                      </p:cBhvr>
                                      <p:rCtr x="-7344" y="4190"/>
                                    </p:animMotion>
                                  </p:childTnLst>
                                </p:cTn>
                              </p:par>
                            </p:childTnLst>
                          </p:cTn>
                        </p:par>
                      </p:childTnLst>
                    </p:cTn>
                  </p:par>
                  <p:par>
                    <p:cTn id="25" fill="hold">
                      <p:stCondLst>
                        <p:cond delay="indefinite"/>
                      </p:stCondLst>
                      <p:childTnLst>
                        <p:par>
                          <p:cTn id="26" fill="hold">
                            <p:stCondLst>
                              <p:cond delay="0"/>
                            </p:stCondLst>
                            <p:childTnLst>
                              <p:par>
                                <p:cTn id="27" presetID="63"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000" fill="hold"/>
                                        <p:tgtEl>
                                          <p:spTgt spid="17"/>
                                        </p:tgtEl>
                                        <p:attrNameLst>
                                          <p:attrName>drawProgress</p:attrName>
                                        </p:attrNameLst>
                                      </p:cBhvr>
                                      <p:tavLst>
                                        <p:tav tm="0">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2000" fill="hold"/>
                                        <p:tgtEl>
                                          <p:spTgt spid="19"/>
                                        </p:tgtEl>
                                        <p:attrNameLst>
                                          <p:attrName>drawProgress</p:attrName>
                                        </p:attrNameLst>
                                      </p:cBhvr>
                                      <p:tavLst>
                                        <p:tav tm="0">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63"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2000" fill="hold"/>
                                        <p:tgtEl>
                                          <p:spTgt spid="34"/>
                                        </p:tgtEl>
                                        <p:attrNameLst>
                                          <p:attrName>drawProgress</p:attrName>
                                        </p:attrNameLst>
                                      </p:cBhvr>
                                      <p:tavLst>
                                        <p:tav tm="0">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6517984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compare the size of angles where there is a clear visual difference</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10,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63700129"/>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9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1</a:t>
            </a:r>
            <a:endParaRPr lang="en-GB" sz="2400" b="1" dirty="0"/>
          </a:p>
        </p:txBody>
      </p:sp>
      <p:sp>
        <p:nvSpPr>
          <p:cNvPr id="102" name="Rectangle 101">
            <a:extLst>
              <a:ext uri="{FF2B5EF4-FFF2-40B4-BE49-F238E27FC236}">
                <a16:creationId xmlns:a16="http://schemas.microsoft.com/office/drawing/2014/main" id="{699490A4-E87D-421D-B794-815AA0A326D2}"/>
              </a:ext>
            </a:extLst>
          </p:cNvPr>
          <p:cNvSpPr/>
          <p:nvPr/>
        </p:nvSpPr>
        <p:spPr>
          <a:xfrm>
            <a:off x="7370278" y="2315038"/>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8824152" y="3168888"/>
            <a:ext cx="513660" cy="34995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7548384" y="517136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8" name="Group 107">
            <a:extLst>
              <a:ext uri="{FF2B5EF4-FFF2-40B4-BE49-F238E27FC236}">
                <a16:creationId xmlns:a16="http://schemas.microsoft.com/office/drawing/2014/main" id="{3C98B629-9BC1-41A3-8745-7E555AE2F21A}"/>
              </a:ext>
            </a:extLst>
          </p:cNvPr>
          <p:cNvGrpSpPr/>
          <p:nvPr/>
        </p:nvGrpSpPr>
        <p:grpSpPr>
          <a:xfrm>
            <a:off x="4601210" y="4756021"/>
            <a:ext cx="266448" cy="775120"/>
            <a:chOff x="4965616" y="1786411"/>
            <a:chExt cx="266448" cy="775120"/>
          </a:xfrm>
        </p:grpSpPr>
        <p:sp>
          <p:nvSpPr>
            <p:cNvPr id="105" name="Rectangle: Rounded Corners 104">
              <a:extLst>
                <a:ext uri="{FF2B5EF4-FFF2-40B4-BE49-F238E27FC236}">
                  <a16:creationId xmlns:a16="http://schemas.microsoft.com/office/drawing/2014/main" id="{DE2D3188-CCE4-464B-868C-CA59DB1F578F}"/>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A8938B9B-D213-44CF-9031-733905C124F1}"/>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7B261455-3B39-449E-B97A-579A29EA2316}"/>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9" name="Rectangle 108">
            <a:extLst>
              <a:ext uri="{FF2B5EF4-FFF2-40B4-BE49-F238E27FC236}">
                <a16:creationId xmlns:a16="http://schemas.microsoft.com/office/drawing/2014/main" id="{458FA0E5-B145-40B2-A9AD-0B722DCF90D9}"/>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CFFFD8E5-EC47-49FD-8E20-A6300260D51F}"/>
              </a:ext>
            </a:extLst>
          </p:cNvPr>
          <p:cNvSpPr/>
          <p:nvPr/>
        </p:nvSpPr>
        <p:spPr>
          <a:xfrm>
            <a:off x="3399465"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17DD131-61ED-4EB1-88AC-B81B2A46500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EA9EF19B-1697-403C-977C-1310EA33C802}"/>
              </a:ext>
            </a:extLst>
          </p:cNvPr>
          <p:cNvSpPr/>
          <p:nvPr/>
        </p:nvSpPr>
        <p:spPr>
          <a:xfrm>
            <a:off x="359835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DFFF41F1-3A8A-4949-9E75-05F73E061C39}"/>
              </a:ext>
            </a:extLst>
          </p:cNvPr>
          <p:cNvSpPr txBox="1"/>
          <p:nvPr/>
        </p:nvSpPr>
        <p:spPr>
          <a:xfrm>
            <a:off x="674601" y="1239926"/>
            <a:ext cx="521752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will need 2 pieces of card and a split pin:</a:t>
            </a:r>
          </a:p>
        </p:txBody>
      </p:sp>
      <p:sp>
        <p:nvSpPr>
          <p:cNvPr id="114" name="Arrow: Right 113">
            <a:extLst>
              <a:ext uri="{FF2B5EF4-FFF2-40B4-BE49-F238E27FC236}">
                <a16:creationId xmlns:a16="http://schemas.microsoft.com/office/drawing/2014/main" id="{B6CBFC7F-B37D-416B-8887-3C12009DAFE1}"/>
              </a:ext>
            </a:extLst>
          </p:cNvPr>
          <p:cNvSpPr/>
          <p:nvPr/>
        </p:nvSpPr>
        <p:spPr>
          <a:xfrm>
            <a:off x="5839170" y="3227642"/>
            <a:ext cx="513660" cy="814463"/>
          </a:xfrm>
          <a:prstGeom prst="rightArrow">
            <a:avLst>
              <a:gd name="adj1" fmla="val 45539"/>
              <a:gd name="adj2" fmla="val 5000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0018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1</a:t>
            </a:r>
            <a:endParaRPr lang="en-GB" sz="2400" b="1" dirty="0"/>
          </a:p>
        </p:txBody>
      </p:sp>
      <p:sp>
        <p:nvSpPr>
          <p:cNvPr id="102" name="Rectangle 101">
            <a:extLst>
              <a:ext uri="{FF2B5EF4-FFF2-40B4-BE49-F238E27FC236}">
                <a16:creationId xmlns:a16="http://schemas.microsoft.com/office/drawing/2014/main" id="{699490A4-E87D-421D-B794-815AA0A326D2}"/>
              </a:ext>
            </a:extLst>
          </p:cNvPr>
          <p:cNvSpPr/>
          <p:nvPr/>
        </p:nvSpPr>
        <p:spPr>
          <a:xfrm>
            <a:off x="1093575" y="2315038"/>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2547449" y="3168888"/>
            <a:ext cx="513660" cy="34995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1271681" y="517136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C2D1456D-7499-4446-81D4-A8712355F9AC}"/>
              </a:ext>
            </a:extLst>
          </p:cNvPr>
          <p:cNvSpPr txBox="1">
            <a:spLocks/>
          </p:cNvSpPr>
          <p:nvPr/>
        </p:nvSpPr>
        <p:spPr>
          <a:xfrm>
            <a:off x="5688874" y="1220332"/>
            <a:ext cx="5919110" cy="4151842"/>
          </a:xfrm>
          <a:prstGeom prst="rect">
            <a:avLst/>
          </a:prstGeom>
        </p:spPr>
        <p:txBody>
          <a:bodyPr wrap="square">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Starting with the strips on top of one another:</a:t>
            </a:r>
          </a:p>
          <a:p>
            <a:pPr lvl="1" indent="-257168">
              <a:lnSpc>
                <a:spcPct val="120000"/>
              </a:lnSpc>
              <a:spcBef>
                <a:spcPts val="600"/>
              </a:spcBef>
              <a:spcAft>
                <a:spcPts val="600"/>
              </a:spcAft>
              <a:buClr>
                <a:srgbClr val="585858"/>
              </a:buClr>
              <a:buFont typeface="Arial" panose="020B0604020202020204" pitchFamily="34" charset="0"/>
              <a:buChar char="•"/>
              <a:defRPr/>
            </a:pPr>
            <a:r>
              <a:rPr lang="en-GB" sz="2000" kern="0" dirty="0">
                <a:latin typeface="Arial" panose="020B0604020202020204" pitchFamily="34" charset="0"/>
                <a:cs typeface="Arial" panose="020B0604020202020204" pitchFamily="34" charset="0"/>
              </a:rPr>
              <a:t>Turn one strip a very small amount</a:t>
            </a:r>
          </a:p>
          <a:p>
            <a:pPr lvl="1" indent="-257168">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Turn it about half way round</a:t>
            </a:r>
          </a:p>
          <a:p>
            <a:pPr lvl="1" indent="-257168">
              <a:lnSpc>
                <a:spcPct val="120000"/>
              </a:lnSpc>
              <a:spcBef>
                <a:spcPts val="600"/>
              </a:spcBef>
              <a:spcAft>
                <a:spcPts val="600"/>
              </a:spcAft>
              <a:buClr>
                <a:srgbClr val="585858"/>
              </a:buClr>
              <a:buFont typeface="Arial" panose="020B0604020202020204" pitchFamily="34" charset="0"/>
              <a:buChar char="•"/>
              <a:defRPr/>
            </a:pPr>
            <a:r>
              <a:rPr lang="en-GB" sz="2000" kern="0" dirty="0">
                <a:latin typeface="Arial" panose="020B0604020202020204" pitchFamily="34" charset="0"/>
                <a:cs typeface="Arial" panose="020B0604020202020204" pitchFamily="34" charset="0"/>
              </a:rPr>
              <a:t>Turn it all of the way around</a:t>
            </a:r>
          </a:p>
          <a:p>
            <a:pPr lvl="1" indent="-257168">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Look at the clock on the wall and try to arrange your strips to match the hands on it</a:t>
            </a:r>
          </a:p>
          <a:p>
            <a:pPr>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Discuss the relative size of the angles that you are making each time. Which are bigger? Which are smaller?</a:t>
            </a: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786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1</a:t>
            </a:r>
            <a:endParaRPr lang="en-GB" sz="2400" b="1" dirty="0"/>
          </a:p>
        </p:txBody>
      </p:sp>
      <p:grpSp>
        <p:nvGrpSpPr>
          <p:cNvPr id="108" name="Group 107">
            <a:extLst>
              <a:ext uri="{FF2B5EF4-FFF2-40B4-BE49-F238E27FC236}">
                <a16:creationId xmlns:a16="http://schemas.microsoft.com/office/drawing/2014/main" id="{3C98B629-9BC1-41A3-8745-7E555AE2F21A}"/>
              </a:ext>
            </a:extLst>
          </p:cNvPr>
          <p:cNvGrpSpPr/>
          <p:nvPr/>
        </p:nvGrpSpPr>
        <p:grpSpPr>
          <a:xfrm>
            <a:off x="3220340" y="4756021"/>
            <a:ext cx="266448" cy="775120"/>
            <a:chOff x="4965616" y="1786411"/>
            <a:chExt cx="266448" cy="775120"/>
          </a:xfrm>
        </p:grpSpPr>
        <p:sp>
          <p:nvSpPr>
            <p:cNvPr id="105" name="Rectangle: Rounded Corners 104">
              <a:extLst>
                <a:ext uri="{FF2B5EF4-FFF2-40B4-BE49-F238E27FC236}">
                  <a16:creationId xmlns:a16="http://schemas.microsoft.com/office/drawing/2014/main" id="{DE2D3188-CCE4-464B-868C-CA59DB1F578F}"/>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A8938B9B-D213-44CF-9031-733905C124F1}"/>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7B261455-3B39-449E-B97A-579A29EA2316}"/>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C1D1D50F-F54A-4916-B927-9F425303AB73}"/>
              </a:ext>
            </a:extLst>
          </p:cNvPr>
          <p:cNvGrpSpPr/>
          <p:nvPr/>
        </p:nvGrpSpPr>
        <p:grpSpPr>
          <a:xfrm>
            <a:off x="1453138" y="2326585"/>
            <a:ext cx="513660" cy="3216103"/>
            <a:chOff x="2197720" y="2326585"/>
            <a:chExt cx="513660" cy="3216103"/>
          </a:xfrm>
        </p:grpSpPr>
        <p:sp>
          <p:nvSpPr>
            <p:cNvPr id="109" name="Rectangle 108">
              <a:extLst>
                <a:ext uri="{FF2B5EF4-FFF2-40B4-BE49-F238E27FC236}">
                  <a16:creationId xmlns:a16="http://schemas.microsoft.com/office/drawing/2014/main" id="{458FA0E5-B145-40B2-A9AD-0B722DCF90D9}"/>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17DD131-61ED-4EB1-88AC-B81B2A46500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24CE86D8-44D0-405A-B5D6-E2773F5B067F}"/>
              </a:ext>
            </a:extLst>
          </p:cNvPr>
          <p:cNvGrpSpPr/>
          <p:nvPr/>
        </p:nvGrpSpPr>
        <p:grpSpPr>
          <a:xfrm>
            <a:off x="2330634" y="2326585"/>
            <a:ext cx="513660" cy="3216103"/>
            <a:chOff x="3399465" y="2326585"/>
            <a:chExt cx="513660" cy="3216103"/>
          </a:xfrm>
        </p:grpSpPr>
        <p:sp>
          <p:nvSpPr>
            <p:cNvPr id="110" name="Rectangle 109">
              <a:extLst>
                <a:ext uri="{FF2B5EF4-FFF2-40B4-BE49-F238E27FC236}">
                  <a16:creationId xmlns:a16="http://schemas.microsoft.com/office/drawing/2014/main" id="{CFFFD8E5-EC47-49FD-8E20-A6300260D51F}"/>
                </a:ext>
              </a:extLst>
            </p:cNvPr>
            <p:cNvSpPr/>
            <p:nvPr/>
          </p:nvSpPr>
          <p:spPr>
            <a:xfrm>
              <a:off x="3399465"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EA9EF19B-1697-403C-977C-1310EA33C802}"/>
                </a:ext>
              </a:extLst>
            </p:cNvPr>
            <p:cNvSpPr/>
            <p:nvPr/>
          </p:nvSpPr>
          <p:spPr>
            <a:xfrm>
              <a:off x="359835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3" name="TextBox 112">
            <a:extLst>
              <a:ext uri="{FF2B5EF4-FFF2-40B4-BE49-F238E27FC236}">
                <a16:creationId xmlns:a16="http://schemas.microsoft.com/office/drawing/2014/main" id="{DFFF41F1-3A8A-4949-9E75-05F73E061C39}"/>
              </a:ext>
            </a:extLst>
          </p:cNvPr>
          <p:cNvSpPr txBox="1"/>
          <p:nvPr/>
        </p:nvSpPr>
        <p:spPr>
          <a:xfrm>
            <a:off x="628667" y="1485895"/>
            <a:ext cx="281218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Your original equipment:</a:t>
            </a:r>
          </a:p>
        </p:txBody>
      </p:sp>
      <p:grpSp>
        <p:nvGrpSpPr>
          <p:cNvPr id="7" name="Group 6">
            <a:extLst>
              <a:ext uri="{FF2B5EF4-FFF2-40B4-BE49-F238E27FC236}">
                <a16:creationId xmlns:a16="http://schemas.microsoft.com/office/drawing/2014/main" id="{6800D74C-AF7B-46AF-B19E-B554E61A9E4F}"/>
              </a:ext>
            </a:extLst>
          </p:cNvPr>
          <p:cNvGrpSpPr/>
          <p:nvPr/>
        </p:nvGrpSpPr>
        <p:grpSpPr>
          <a:xfrm>
            <a:off x="5326275" y="3892731"/>
            <a:ext cx="2033650" cy="1649957"/>
            <a:chOff x="5326275" y="3892731"/>
            <a:chExt cx="2033650" cy="1649957"/>
          </a:xfrm>
        </p:grpSpPr>
        <p:grpSp>
          <p:nvGrpSpPr>
            <p:cNvPr id="19" name="Group 18">
              <a:extLst>
                <a:ext uri="{FF2B5EF4-FFF2-40B4-BE49-F238E27FC236}">
                  <a16:creationId xmlns:a16="http://schemas.microsoft.com/office/drawing/2014/main" id="{3CC004F1-B9F8-43B5-A054-EF71C9BB9301}"/>
                </a:ext>
              </a:extLst>
            </p:cNvPr>
            <p:cNvGrpSpPr/>
            <p:nvPr/>
          </p:nvGrpSpPr>
          <p:grpSpPr>
            <a:xfrm>
              <a:off x="7093477" y="4756021"/>
              <a:ext cx="266448" cy="775120"/>
              <a:chOff x="4965616" y="1786411"/>
              <a:chExt cx="266448" cy="775120"/>
            </a:xfrm>
          </p:grpSpPr>
          <p:sp>
            <p:nvSpPr>
              <p:cNvPr id="20" name="Rectangle: Rounded Corners 19">
                <a:extLst>
                  <a:ext uri="{FF2B5EF4-FFF2-40B4-BE49-F238E27FC236}">
                    <a16:creationId xmlns:a16="http://schemas.microsoft.com/office/drawing/2014/main" id="{C170340C-A395-4ACA-9060-F0D412FF3413}"/>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CD4F1D8-CC53-4DD7-A54A-CBD74430CDDF}"/>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D967542-536C-44ED-B2DC-DD66B5F63E63}"/>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3">
              <a:extLst>
                <a:ext uri="{FF2B5EF4-FFF2-40B4-BE49-F238E27FC236}">
                  <a16:creationId xmlns:a16="http://schemas.microsoft.com/office/drawing/2014/main" id="{92566037-B1C7-4D5E-A52F-2B5A154DF183}"/>
                </a:ext>
              </a:extLst>
            </p:cNvPr>
            <p:cNvSpPr/>
            <p:nvPr/>
          </p:nvSpPr>
          <p:spPr>
            <a:xfrm>
              <a:off x="5326275" y="3892731"/>
              <a:ext cx="513660" cy="164995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13CC4E2-0388-4590-855D-DCBAB4FF9003}"/>
                </a:ext>
              </a:extLst>
            </p:cNvPr>
            <p:cNvSpPr/>
            <p:nvPr/>
          </p:nvSpPr>
          <p:spPr>
            <a:xfrm>
              <a:off x="552041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8D1535E-6BDB-4A0B-A2AD-FF46936A9CCC}"/>
                </a:ext>
              </a:extLst>
            </p:cNvPr>
            <p:cNvSpPr/>
            <p:nvPr/>
          </p:nvSpPr>
          <p:spPr>
            <a:xfrm>
              <a:off x="6203771" y="3892731"/>
              <a:ext cx="513660" cy="164995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32A50D6-7A6E-48AB-B8DE-FB94A6DE810C}"/>
                </a:ext>
              </a:extLst>
            </p:cNvPr>
            <p:cNvSpPr/>
            <p:nvPr/>
          </p:nvSpPr>
          <p:spPr>
            <a:xfrm>
              <a:off x="6402658"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F10DD061-6F19-48AE-B1C4-AC79E4A8D1A2}"/>
              </a:ext>
            </a:extLst>
          </p:cNvPr>
          <p:cNvGrpSpPr/>
          <p:nvPr/>
        </p:nvGrpSpPr>
        <p:grpSpPr>
          <a:xfrm>
            <a:off x="8382984" y="992777"/>
            <a:ext cx="2033650" cy="4549911"/>
            <a:chOff x="8382984" y="992777"/>
            <a:chExt cx="2033650" cy="4549911"/>
          </a:xfrm>
        </p:grpSpPr>
        <p:grpSp>
          <p:nvGrpSpPr>
            <p:cNvPr id="29" name="Group 28">
              <a:extLst>
                <a:ext uri="{FF2B5EF4-FFF2-40B4-BE49-F238E27FC236}">
                  <a16:creationId xmlns:a16="http://schemas.microsoft.com/office/drawing/2014/main" id="{74BD91F4-2F42-421D-A6C1-3D4B0F39BEF3}"/>
                </a:ext>
              </a:extLst>
            </p:cNvPr>
            <p:cNvGrpSpPr/>
            <p:nvPr/>
          </p:nvGrpSpPr>
          <p:grpSpPr>
            <a:xfrm>
              <a:off x="10150186" y="4756021"/>
              <a:ext cx="266448" cy="775120"/>
              <a:chOff x="4965616" y="1786411"/>
              <a:chExt cx="266448" cy="775120"/>
            </a:xfrm>
          </p:grpSpPr>
          <p:sp>
            <p:nvSpPr>
              <p:cNvPr id="30" name="Rectangle: Rounded Corners 29">
                <a:extLst>
                  <a:ext uri="{FF2B5EF4-FFF2-40B4-BE49-F238E27FC236}">
                    <a16:creationId xmlns:a16="http://schemas.microsoft.com/office/drawing/2014/main" id="{B9FF21ED-E8F9-4ECB-AA45-52C54F4905C1}"/>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7107FA9-EFBE-44E3-BE8C-531FC7E81934}"/>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804A353-7468-472D-9551-DEB59905DA6F}"/>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32">
              <a:extLst>
                <a:ext uri="{FF2B5EF4-FFF2-40B4-BE49-F238E27FC236}">
                  <a16:creationId xmlns:a16="http://schemas.microsoft.com/office/drawing/2014/main" id="{33022532-34D7-4ABA-837A-3635B46BA2E8}"/>
                </a:ext>
              </a:extLst>
            </p:cNvPr>
            <p:cNvSpPr/>
            <p:nvPr/>
          </p:nvSpPr>
          <p:spPr>
            <a:xfrm>
              <a:off x="8382984" y="992777"/>
              <a:ext cx="513660" cy="45499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25042A4-737E-4337-B13F-E63EEF4C90B9}"/>
                </a:ext>
              </a:extLst>
            </p:cNvPr>
            <p:cNvSpPr/>
            <p:nvPr/>
          </p:nvSpPr>
          <p:spPr>
            <a:xfrm>
              <a:off x="8577121"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CC7B016-034C-44C0-8151-5C51E863E06D}"/>
                </a:ext>
              </a:extLst>
            </p:cNvPr>
            <p:cNvSpPr/>
            <p:nvPr/>
          </p:nvSpPr>
          <p:spPr>
            <a:xfrm>
              <a:off x="9260480" y="992777"/>
              <a:ext cx="513660" cy="45499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2CFE527-7D3E-44F3-885F-03DB54244C31}"/>
                </a:ext>
              </a:extLst>
            </p:cNvPr>
            <p:cNvSpPr/>
            <p:nvPr/>
          </p:nvSpPr>
          <p:spPr>
            <a:xfrm>
              <a:off x="945936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9E32B650-3F3C-44A7-80A3-FE45B0F6A183}"/>
              </a:ext>
            </a:extLst>
          </p:cNvPr>
          <p:cNvSpPr txBox="1"/>
          <p:nvPr/>
        </p:nvSpPr>
        <p:spPr>
          <a:xfrm>
            <a:off x="4689904" y="1485895"/>
            <a:ext cx="2906147"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Now make two more using shorter pieces of card and longer pieces of card.</a:t>
            </a:r>
          </a:p>
        </p:txBody>
      </p:sp>
    </p:spTree>
    <p:extLst>
      <p:ext uri="{BB962C8B-B14F-4D97-AF65-F5344CB8AC3E}">
        <p14:creationId xmlns:p14="http://schemas.microsoft.com/office/powerpoint/2010/main" val="383061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99490A4-E87D-421D-B794-815AA0A326D2}"/>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F00B7D8-775D-4F59-871B-7D224F3312A9}"/>
              </a:ext>
            </a:extLst>
          </p:cNvPr>
          <p:cNvSpPr/>
          <p:nvPr/>
        </p:nvSpPr>
        <p:spPr>
          <a:xfrm rot="1736364">
            <a:off x="1636409" y="2662769"/>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73AF31A-5A6C-4E87-A9D5-56EE6C0C8023}"/>
              </a:ext>
            </a:extLst>
          </p:cNvPr>
          <p:cNvSpPr/>
          <p:nvPr/>
        </p:nvSpPr>
        <p:spPr>
          <a:xfrm rot="3060721">
            <a:off x="2035010" y="2951181"/>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10, Learning Outcome 1</a:t>
            </a:r>
            <a:endParaRPr lang="en-GB" sz="2400" b="1" dirty="0"/>
          </a:p>
        </p:txBody>
      </p:sp>
      <p:sp>
        <p:nvSpPr>
          <p:cNvPr id="113" name="TextBox 112">
            <a:extLst>
              <a:ext uri="{FF2B5EF4-FFF2-40B4-BE49-F238E27FC236}">
                <a16:creationId xmlns:a16="http://schemas.microsoft.com/office/drawing/2014/main" id="{DFFF41F1-3A8A-4949-9E75-05F73E061C39}"/>
              </a:ext>
            </a:extLst>
          </p:cNvPr>
          <p:cNvSpPr txBox="1"/>
          <p:nvPr/>
        </p:nvSpPr>
        <p:spPr>
          <a:xfrm>
            <a:off x="674601" y="1239926"/>
            <a:ext cx="5904498"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Turn each of your angle-makers about the same amount.</a:t>
            </a:r>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2251051" y="3412730"/>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1201671"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DD13562-989D-4CF7-B748-809C8D95E1BD}"/>
              </a:ext>
            </a:extLst>
          </p:cNvPr>
          <p:cNvSpPr/>
          <p:nvPr/>
        </p:nvSpPr>
        <p:spPr>
          <a:xfrm>
            <a:off x="4839426" y="3760400"/>
            <a:ext cx="417251" cy="15712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2FA2FD-9AB7-4754-B7FE-6EA5FFEE4964}"/>
              </a:ext>
            </a:extLst>
          </p:cNvPr>
          <p:cNvSpPr/>
          <p:nvPr/>
        </p:nvSpPr>
        <p:spPr>
          <a:xfrm rot="1736364">
            <a:off x="5119474" y="3772253"/>
            <a:ext cx="417251" cy="165937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30ED789-8B23-4748-BA76-79771C063922}"/>
              </a:ext>
            </a:extLst>
          </p:cNvPr>
          <p:cNvSpPr/>
          <p:nvPr/>
        </p:nvSpPr>
        <p:spPr>
          <a:xfrm rot="3060721">
            <a:off x="5332940" y="3939310"/>
            <a:ext cx="417251" cy="16296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BEF904D-D82B-42F2-A1D1-D1C91AE0AD19}"/>
              </a:ext>
            </a:extLst>
          </p:cNvPr>
          <p:cNvSpPr/>
          <p:nvPr/>
        </p:nvSpPr>
        <p:spPr>
          <a:xfrm rot="4500000">
            <a:off x="5476375" y="4121745"/>
            <a:ext cx="417251" cy="1716262"/>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0AC58BA-ED3D-423C-9AA9-ADB59A3536A3}"/>
              </a:ext>
            </a:extLst>
          </p:cNvPr>
          <p:cNvSpPr/>
          <p:nvPr/>
        </p:nvSpPr>
        <p:spPr>
          <a:xfrm>
            <a:off x="4971042"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6EB02E4-3E46-4B85-8518-E9A994469F48}"/>
              </a:ext>
            </a:extLst>
          </p:cNvPr>
          <p:cNvSpPr/>
          <p:nvPr/>
        </p:nvSpPr>
        <p:spPr>
          <a:xfrm>
            <a:off x="7410246" y="1652452"/>
            <a:ext cx="417251" cy="367915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D119E79-CDFE-49A6-87C0-AD57BD8137EE}"/>
              </a:ext>
            </a:extLst>
          </p:cNvPr>
          <p:cNvSpPr/>
          <p:nvPr/>
        </p:nvSpPr>
        <p:spPr>
          <a:xfrm rot="1736364">
            <a:off x="8235550" y="1659294"/>
            <a:ext cx="417251" cy="391303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F5E5106-2654-4B62-BCCD-07F3675FB556}"/>
              </a:ext>
            </a:extLst>
          </p:cNvPr>
          <p:cNvSpPr/>
          <p:nvPr/>
        </p:nvSpPr>
        <p:spPr>
          <a:xfrm rot="3060721">
            <a:off x="8860562" y="1933874"/>
            <a:ext cx="417251" cy="4091615"/>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F013728-C2E6-4E5E-BEAD-1CC40CA07A81}"/>
              </a:ext>
            </a:extLst>
          </p:cNvPr>
          <p:cNvSpPr/>
          <p:nvPr/>
        </p:nvSpPr>
        <p:spPr>
          <a:xfrm rot="4500000">
            <a:off x="9184773" y="2639225"/>
            <a:ext cx="417251" cy="4071678"/>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6CEB51C-1967-4B8F-B241-6331D88875E0}"/>
              </a:ext>
            </a:extLst>
          </p:cNvPr>
          <p:cNvSpPr/>
          <p:nvPr/>
        </p:nvSpPr>
        <p:spPr>
          <a:xfrm>
            <a:off x="7541862"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6147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103" grpId="0" animBg="1"/>
      <p:bldP spid="35" grpId="0" animBg="1"/>
      <p:bldP spid="35" grpId="1" animBg="1"/>
      <p:bldP spid="36" grpId="0" animBg="1"/>
      <p:bldP spid="36" grpId="1" animBg="1"/>
      <p:bldP spid="37" grpId="0" animBg="1"/>
      <p:bldP spid="40" grpId="0" animBg="1"/>
      <p:bldP spid="40" grpId="1" animBg="1"/>
      <p:bldP spid="41" grpId="0" animBg="1"/>
      <p:bldP spid="41" grpId="1"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8|2.1"/>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91</TotalTime>
  <Words>2080</Words>
  <Application>Microsoft Office PowerPoint</Application>
  <PresentationFormat>Widescreen</PresentationFormat>
  <Paragraphs>233</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Custom Design</vt:lpstr>
      <vt:lpstr>PowerPoint Presentation</vt:lpstr>
      <vt:lpstr>PowerPoint Presentation</vt:lpstr>
      <vt:lpstr>Contents</vt:lpstr>
      <vt:lpstr>PowerPoint Presentation</vt:lpstr>
      <vt:lpstr>Year 5, Unit 10,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5G-1 Compare, estimate, measure and draw angles</vt:lpstr>
      <vt:lpstr>PowerPoint Presentation</vt:lpstr>
      <vt:lpstr>Year 5, Unit 10, Learning Outcome 2</vt:lpstr>
      <vt:lpstr>PowerPoint Presentation</vt:lpstr>
      <vt:lpstr>PowerPoint Presentation</vt:lpstr>
      <vt:lpstr>PowerPoint Presentation</vt:lpstr>
      <vt:lpstr>Year 3, Unit 3, Learning Outcome 3</vt:lpstr>
      <vt:lpstr>Year 3, Unit 3, Learning Outcome 3</vt:lpstr>
      <vt:lpstr>PowerPoint Presentation</vt:lpstr>
      <vt:lpstr>Year 5, Unit 10, Learning Outcome 3</vt:lpstr>
      <vt:lpstr>PowerPoint Presentation</vt:lpstr>
      <vt:lpstr>PowerPoint Presentation</vt:lpstr>
      <vt:lpstr>PowerPoint Presentation</vt:lpstr>
      <vt:lpstr>5G-1 Compare, estimate, measure and draw angles</vt:lpstr>
      <vt:lpstr>PowerPoint Presentation</vt:lpstr>
      <vt:lpstr>Year 5, Unit 10, Learning Outcome 4</vt:lpstr>
      <vt:lpstr>5G-1 Compare, estimate, measure and draw angles</vt:lpstr>
      <vt:lpstr>PowerPoint Presentation</vt:lpstr>
      <vt:lpstr>Year 5, Unit 10, Learning Outcome 4</vt:lpstr>
      <vt:lpstr>5G-1 Compare, estimate, measure and draw angles</vt:lpstr>
      <vt:lpstr>5G-1 Compare, estimate, measure and draw angles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103</cp:revision>
  <dcterms:created xsi:type="dcterms:W3CDTF">2021-05-07T12:27:15Z</dcterms:created>
  <dcterms:modified xsi:type="dcterms:W3CDTF">2021-12-08T11:21:59Z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