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28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8" autoAdjust="0"/>
    <p:restoredTop sz="94624" autoAdjust="0"/>
  </p:normalViewPr>
  <p:slideViewPr>
    <p:cSldViewPr>
      <p:cViewPr varScale="1">
        <p:scale>
          <a:sx n="152" d="100"/>
          <a:sy n="152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FC3A-369D-4E8E-8928-9994A93E65BE}" type="datetimeFigureOut">
              <a:rPr lang="en-GB" smtClean="0"/>
              <a:pPr/>
              <a:t>2/7/14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5790-9499-4F3D-A09B-FAABBE331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95536" y="2564234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Fractions Key Stage 1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1.6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Reasoning about addition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and subtraction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of fractions </a:t>
            </a:r>
            <a:br>
              <a:rPr lang="en-US" dirty="0" smtClean="0">
                <a:ea typeface="ＭＳ Ｐゴシック" pitchFamily="34" charset="-128"/>
              </a:rPr>
            </a:b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01625"/>
            <a:ext cx="7924800" cy="1143000"/>
          </a:xfrm>
        </p:spPr>
        <p:txBody>
          <a:bodyPr anchor="ctr"/>
          <a:lstStyle/>
          <a:p>
            <a:r>
              <a:rPr lang="en-US" dirty="0" smtClean="0">
                <a:ea typeface="ＭＳ Ｐゴシック" pitchFamily="34" charset="-128"/>
              </a:rPr>
              <a:t>1.6 Reasoning about addition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and subtraction of fractions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359" y="1827213"/>
            <a:ext cx="8360097" cy="4114800"/>
          </a:xfrm>
        </p:spPr>
        <p:txBody>
          <a:bodyPr/>
          <a:lstStyle/>
          <a:p>
            <a:pPr marL="0" indent="0"/>
            <a:r>
              <a:rPr lang="en-GB" dirty="0" smtClean="0"/>
              <a:t>The practice of using resources and recording at the same time has proved to be effective. The children take it in turns to move the materials or to record.</a:t>
            </a:r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Children are provided with the opportunity to make sense of what they are doing, which leads to deep sustainable learning.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01625"/>
            <a:ext cx="79248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1.6 Reasoning about addition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and subtraction of fractions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27213"/>
            <a:ext cx="7921625" cy="4114800"/>
          </a:xfrm>
        </p:spPr>
        <p:txBody>
          <a:bodyPr/>
          <a:lstStyle/>
          <a:p>
            <a:r>
              <a:rPr lang="en-GB" dirty="0" smtClean="0"/>
              <a:t>Notice how the opportunity is provided for</a:t>
            </a:r>
          </a:p>
          <a:p>
            <a:r>
              <a:rPr lang="en-GB" dirty="0" smtClean="0"/>
              <a:t>children to explore and make sense of</a:t>
            </a:r>
          </a:p>
          <a:p>
            <a:r>
              <a:rPr lang="en-GB" dirty="0" smtClean="0"/>
              <a:t>equivalents.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107</Words>
  <Application>Microsoft Macintosh PowerPoint</Application>
  <PresentationFormat>On-screen Show (4:3)</PresentationFormat>
  <Paragraphs>10</Paragraphs>
  <Slides>3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1_nctem1</vt:lpstr>
      <vt:lpstr>Fractions Key Stage 1  Video 1.6  Reasoning about addition and subtraction  of fractions  </vt:lpstr>
      <vt:lpstr>1.6 Reasoning about addition  and subtraction of fractions</vt:lpstr>
      <vt:lpstr>1.6 Reasoning about addition and subtraction of fractions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Deborah.morgan</dc:creator>
  <cp:lastModifiedBy>Sam Radford</cp:lastModifiedBy>
  <cp:revision>76</cp:revision>
  <dcterms:created xsi:type="dcterms:W3CDTF">2014-02-07T09:54:45Z</dcterms:created>
  <dcterms:modified xsi:type="dcterms:W3CDTF">2014-02-07T09:55:14Z</dcterms:modified>
</cp:coreProperties>
</file>