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916162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2.3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Adding fractions with</a:t>
            </a:r>
            <a:br>
              <a:rPr lang="en-GB" dirty="0" smtClean="0"/>
            </a:br>
            <a:r>
              <a:rPr lang="en-GB" dirty="0" smtClean="0"/>
              <a:t>different denominators </a:t>
            </a: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2.3 Adding fractions with</a:t>
            </a:r>
            <a:br>
              <a:rPr lang="en-GB" dirty="0" smtClean="0"/>
            </a:br>
            <a:r>
              <a:rPr lang="en-GB" dirty="0" smtClean="0"/>
              <a:t>different denominators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27212"/>
            <a:ext cx="7921625" cy="4770139"/>
          </a:xfrm>
        </p:spPr>
        <p:txBody>
          <a:bodyPr/>
          <a:lstStyle/>
          <a:p>
            <a:pPr marL="0" indent="0"/>
            <a:r>
              <a:rPr lang="en-GB" dirty="0" smtClean="0"/>
              <a:t>How does the use of the array support children in understanding the idea of equivalent fractions?</a:t>
            </a:r>
          </a:p>
          <a:p>
            <a:pPr marL="0" indent="0"/>
            <a:endParaRPr lang="en-GB" dirty="0" smtClean="0"/>
          </a:p>
          <a:p>
            <a:pPr marL="0" indent="0"/>
            <a:r>
              <a:rPr lang="en-GB" dirty="0" smtClean="0"/>
              <a:t>What is the answer to     +     and how does the use of arrays give meaning to this?</a:t>
            </a:r>
          </a:p>
          <a:p>
            <a:pPr marL="0" indent="0"/>
            <a:r>
              <a:rPr lang="en-GB" dirty="0" smtClean="0"/>
              <a:t>(You may wish to try out and discuss other fraction additions using this image.)</a:t>
            </a:r>
            <a:endParaRPr lang="en-GB" dirty="0"/>
          </a:p>
        </p:txBody>
      </p:sp>
      <p:grpSp>
        <p:nvGrpSpPr>
          <p:cNvPr id="4" name="Group 12"/>
          <p:cNvGrpSpPr/>
          <p:nvPr/>
        </p:nvGrpSpPr>
        <p:grpSpPr>
          <a:xfrm>
            <a:off x="4381869" y="3964878"/>
            <a:ext cx="1630291" cy="688258"/>
            <a:chOff x="4381869" y="3964878"/>
            <a:chExt cx="1630291" cy="688258"/>
          </a:xfrm>
        </p:grpSpPr>
        <p:grpSp>
          <p:nvGrpSpPr>
            <p:cNvPr id="8" name="Group 8"/>
            <p:cNvGrpSpPr/>
            <p:nvPr/>
          </p:nvGrpSpPr>
          <p:grpSpPr>
            <a:xfrm>
              <a:off x="4381869" y="3964878"/>
              <a:ext cx="838203" cy="688258"/>
              <a:chOff x="7740647" y="2276475"/>
              <a:chExt cx="838203" cy="688258"/>
            </a:xfrm>
          </p:grpSpPr>
          <p:sp>
            <p:nvSpPr>
              <p:cNvPr id="5" name="TextBox 33"/>
              <p:cNvSpPr txBox="1">
                <a:spLocks noChangeArrowheads="1"/>
              </p:cNvSpPr>
              <p:nvPr/>
            </p:nvSpPr>
            <p:spPr bwMode="auto">
              <a:xfrm>
                <a:off x="7740647" y="2276475"/>
                <a:ext cx="838203" cy="400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buFont typeface="Arial" charset="0"/>
                  <a:buNone/>
                </a:pPr>
                <a:r>
                  <a:rPr lang="en-GB" sz="2000" b="1" dirty="0"/>
                  <a:t>1</a:t>
                </a:r>
              </a:p>
            </p:txBody>
          </p:sp>
          <p:sp>
            <p:nvSpPr>
              <p:cNvPr id="6" name="TextBox 34"/>
              <p:cNvSpPr txBox="1">
                <a:spLocks noChangeArrowheads="1"/>
              </p:cNvSpPr>
              <p:nvPr/>
            </p:nvSpPr>
            <p:spPr bwMode="auto">
              <a:xfrm>
                <a:off x="7740647" y="2564555"/>
                <a:ext cx="838203" cy="400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buFont typeface="Arial" charset="0"/>
                  <a:buNone/>
                </a:pPr>
                <a:r>
                  <a:rPr lang="en-GB" sz="2000" b="1" dirty="0"/>
                  <a:t>5</a:t>
                </a:r>
              </a:p>
            </p:txBody>
          </p:sp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>
                <a:off x="8021458" y="2616027"/>
                <a:ext cx="2778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2" name="Group 8"/>
            <p:cNvGrpSpPr/>
            <p:nvPr/>
          </p:nvGrpSpPr>
          <p:grpSpPr>
            <a:xfrm>
              <a:off x="5173957" y="3964878"/>
              <a:ext cx="838203" cy="688258"/>
              <a:chOff x="7740647" y="2276475"/>
              <a:chExt cx="838203" cy="688258"/>
            </a:xfrm>
          </p:grpSpPr>
          <p:sp>
            <p:nvSpPr>
              <p:cNvPr id="9" name="TextBox 33"/>
              <p:cNvSpPr txBox="1">
                <a:spLocks noChangeArrowheads="1"/>
              </p:cNvSpPr>
              <p:nvPr/>
            </p:nvSpPr>
            <p:spPr bwMode="auto">
              <a:xfrm>
                <a:off x="7740647" y="2276475"/>
                <a:ext cx="838203" cy="400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buFont typeface="Arial" charset="0"/>
                  <a:buNone/>
                </a:pPr>
                <a:r>
                  <a:rPr lang="en-GB" sz="2000" b="1" dirty="0"/>
                  <a:t>2</a:t>
                </a:r>
              </a:p>
            </p:txBody>
          </p:sp>
          <p:sp>
            <p:nvSpPr>
              <p:cNvPr id="10" name="TextBox 34"/>
              <p:cNvSpPr txBox="1">
                <a:spLocks noChangeArrowheads="1"/>
              </p:cNvSpPr>
              <p:nvPr/>
            </p:nvSpPr>
            <p:spPr bwMode="auto">
              <a:xfrm>
                <a:off x="7740647" y="2564555"/>
                <a:ext cx="838203" cy="4001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buFont typeface="Arial" charset="0"/>
                  <a:buNone/>
                </a:pPr>
                <a:r>
                  <a:rPr lang="en-GB" sz="2000" b="1" dirty="0"/>
                  <a:t>4</a:t>
                </a:r>
              </a:p>
            </p:txBody>
          </p:sp>
          <p:sp>
            <p:nvSpPr>
              <p:cNvPr id="11" name="Line 5"/>
              <p:cNvSpPr>
                <a:spLocks noChangeShapeType="1"/>
              </p:cNvSpPr>
              <p:nvPr/>
            </p:nvSpPr>
            <p:spPr bwMode="auto">
              <a:xfrm>
                <a:off x="8021458" y="2616027"/>
                <a:ext cx="2778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80</Words>
  <Application>Microsoft Macintosh PowerPoint</Application>
  <PresentationFormat>On-screen Show 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2  Video 2.3 Adding fractions with different denominators  </vt:lpstr>
      <vt:lpstr>2.3 Adding fractions with different denominators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2014-02-07T10:00:16Z</dcterms:created>
  <dcterms:modified xsi:type="dcterms:W3CDTF">2014-02-07T10:00:45Z</dcterms:modified>
</cp:coreProperties>
</file>