
<file path=[Content_Types].xml><?xml version="1.0" encoding="utf-8"?>
<Types xmlns="http://schemas.openxmlformats.org/package/2006/content-types">
  <Override PartName="/ppt/slides/slide3.xml" ContentType="application/vnd.openxmlformats-officedocument.presentationml.slide+xml"/>
  <Override PartName="/docProps/core.xml" ContentType="application/vnd.openxmlformats-package.core-properties+xml"/>
  <Override PartName="/ppt/slideLayouts/slideLayout6.xml" ContentType="application/vnd.openxmlformats-officedocument.presentationml.slideLayout+xml"/>
  <Default Extension="rels" ContentType="application/vnd.openxmlformats-package.relationships+xml"/>
  <Override PartName="/ppt/slideLayouts/slideLayout8.xml" ContentType="application/vnd.openxmlformats-officedocument.presentationml.slideLayout+xml"/>
  <Override PartName="/ppt/slideLayouts/slideLayout1.xml" ContentType="application/vnd.openxmlformats-officedocument.presentationml.slideLayout+xml"/>
  <Default Extension="png" ContentType="image/png"/>
  <Override PartName="/ppt/theme/themeOverride1.xml" ContentType="application/vnd.openxmlformats-officedocument.themeOverride+xml"/>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slides/slide4.xml" ContentType="application/vnd.openxmlformats-officedocument.presentationml.slide+xml"/>
  <Override PartName="/ppt/slideLayouts/slideLayout5.xml" ContentType="application/vnd.openxmlformats-officedocument.presentationml.slideLayout+xml"/>
  <Override PartName="/ppt/viewProps.xml" ContentType="application/vnd.openxmlformats-officedocument.presentationml.viewProps+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slideLayouts/slideLayout2.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1.xml" ContentType="application/vnd.openxmlformats-officedocument.presentationml.slide+xml"/>
  <Default Extension="jpeg" ContentType="image/jpeg"/>
  <Override PartName="/ppt/slideLayouts/slideLayout4.xml" ContentType="application/vnd.openxmlformats-officedocument.presentationml.slideLayout+xml"/>
  <Override PartName="/ppt/tableStyles.xml" ContentType="application/vnd.openxmlformats-officedocument.presentationml.tableStyles+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60"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588" autoAdjust="0"/>
    <p:restoredTop sz="94624" autoAdjust="0"/>
  </p:normalViewPr>
  <p:slideViewPr>
    <p:cSldViewPr>
      <p:cViewPr varScale="1">
        <p:scale>
          <a:sx n="152" d="100"/>
          <a:sy n="152" d="100"/>
        </p:scale>
        <p:origin x="-1200"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62FC3A-369D-4E8E-8928-9994A93E65BE}" type="datetimeFigureOut">
              <a:rPr lang="en-GB" smtClean="0"/>
              <a:pPr/>
              <a:t>3/31/14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C25790-9499-4F3D-A09B-FAABBE331264}"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74950C-AF12-439A-AF90-3BC6F62BF35E}" type="slidenum">
              <a:rPr lang="en-GB">
                <a:solidFill>
                  <a:srgbClr val="000000"/>
                </a:solidFill>
              </a:rPr>
              <a:pPr/>
              <a:t>1</a:t>
            </a:fld>
            <a:endParaRPr lang="en-GB">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1.png"/><Relationship Id="rId1" Type="http://schemas.openxmlformats.org/officeDocument/2006/relationships/themeOverride" Target="../theme/themeOverride1.xml"/><Relationship Id="rId2"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3" cstate="print"/>
          <a:srcRect/>
          <a:stretch>
            <a:fillRect/>
          </a:stretch>
        </p:blipFill>
        <p:spPr bwMode="auto">
          <a:xfrm>
            <a:off x="7938" y="-14288"/>
            <a:ext cx="9144000" cy="6858001"/>
          </a:xfrm>
          <a:prstGeom prst="rect">
            <a:avLst/>
          </a:prstGeom>
          <a:noFill/>
          <a:ln w="9525">
            <a:noFill/>
            <a:miter lim="800000"/>
            <a:headEnd/>
            <a:tailEnd/>
          </a:ln>
        </p:spPr>
      </p:pic>
      <p:pic>
        <p:nvPicPr>
          <p:cNvPr id="5" name="Picture 2"/>
          <p:cNvPicPr>
            <a:picLocks noChangeAspect="1" noChangeArrowheads="1"/>
          </p:cNvPicPr>
          <p:nvPr userDrawn="1"/>
        </p:nvPicPr>
        <p:blipFill>
          <a:blip r:embed="rId4" cstate="print"/>
          <a:srcRect/>
          <a:stretch>
            <a:fillRect/>
          </a:stretch>
        </p:blipFill>
        <p:spPr bwMode="auto">
          <a:xfrm>
            <a:off x="2767013" y="6149975"/>
            <a:ext cx="6297612" cy="592138"/>
          </a:xfrm>
          <a:prstGeom prst="rect">
            <a:avLst/>
          </a:prstGeom>
          <a:noFill/>
          <a:ln w="9525" algn="ctr">
            <a:noFill/>
            <a:miter lim="800000"/>
            <a:headEnd/>
            <a:tailEnd/>
          </a:ln>
        </p:spPr>
      </p:pic>
      <p:pic>
        <p:nvPicPr>
          <p:cNvPr id="6" name="Picture 8"/>
          <p:cNvPicPr>
            <a:picLocks noChangeAspect="1" noChangeArrowheads="1"/>
          </p:cNvPicPr>
          <p:nvPr/>
        </p:nvPicPr>
        <p:blipFill>
          <a:blip r:embed="rId5" cstate="print"/>
          <a:srcRect/>
          <a:stretch>
            <a:fillRect/>
          </a:stretch>
        </p:blipFill>
        <p:spPr bwMode="auto">
          <a:xfrm>
            <a:off x="5651500" y="4006850"/>
            <a:ext cx="3222625" cy="1654175"/>
          </a:xfrm>
          <a:prstGeom prst="rect">
            <a:avLst/>
          </a:prstGeom>
          <a:noFill/>
          <a:ln w="9525">
            <a:noFill/>
            <a:miter lim="800000"/>
            <a:headEnd/>
            <a:tailEnd/>
          </a:ln>
        </p:spPr>
      </p:pic>
      <p:sp>
        <p:nvSpPr>
          <p:cNvPr id="44036" name="Rectangle 4"/>
          <p:cNvSpPr>
            <a:spLocks noGrp="1" noChangeArrowheads="1"/>
          </p:cNvSpPr>
          <p:nvPr>
            <p:ph type="ctrTitle"/>
          </p:nvPr>
        </p:nvSpPr>
        <p:spPr>
          <a:xfrm>
            <a:off x="466725" y="341313"/>
            <a:ext cx="7239000" cy="758825"/>
          </a:xfrm>
          <a:extLst>
            <a:ext uri="{909E8E84-426E-40DD-AFC4-6F175D3DCCD1}"/>
          </a:extLst>
        </p:spPr>
        <p:txBody>
          <a:bodyPr/>
          <a:lstStyle>
            <a:lvl1pPr>
              <a:defRPr>
                <a:solidFill>
                  <a:schemeClr val="bg1"/>
                </a:solidFill>
              </a:defRPr>
            </a:lvl1pPr>
          </a:lstStyle>
          <a:p>
            <a:pPr lvl="0"/>
            <a:r>
              <a:rPr lang="en-GB" noProof="0" smtClean="0"/>
              <a:t>Click to edit Master title style</a:t>
            </a:r>
          </a:p>
        </p:txBody>
      </p:sp>
      <p:sp>
        <p:nvSpPr>
          <p:cNvPr id="44037" name="Rectangle 5"/>
          <p:cNvSpPr>
            <a:spLocks noGrp="1" noChangeArrowheads="1"/>
          </p:cNvSpPr>
          <p:nvPr>
            <p:ph type="subTitle" idx="1"/>
          </p:nvPr>
        </p:nvSpPr>
        <p:spPr>
          <a:xfrm>
            <a:off x="466725" y="1255713"/>
            <a:ext cx="7239000" cy="1600200"/>
          </a:xfrm>
        </p:spPr>
        <p:txBody>
          <a:bodyPr/>
          <a:lstStyle>
            <a:lvl1pPr marL="0" indent="0">
              <a:defRPr sz="3500">
                <a:solidFill>
                  <a:schemeClr val="bg1"/>
                </a:solidFill>
              </a:defRPr>
            </a:lvl1pPr>
          </a:lstStyle>
          <a:p>
            <a:pPr lvl="0"/>
            <a:r>
              <a:rPr lang="en-GB" noProof="0" smtClean="0"/>
              <a:t>Click to edit Master subtitle style</a:t>
            </a:r>
          </a:p>
        </p:txBody>
      </p:sp>
      <p:sp>
        <p:nvSpPr>
          <p:cNvPr id="7" name="Rectangle 6"/>
          <p:cNvSpPr>
            <a:spLocks noGrp="1" noChangeArrowheads="1"/>
          </p:cNvSpPr>
          <p:nvPr>
            <p:ph type="dt" sz="half" idx="10"/>
          </p:nvPr>
        </p:nvSpPr>
        <p:spPr/>
        <p:txBody>
          <a:bodyPr/>
          <a:lstStyle>
            <a:lvl1pPr>
              <a:defRPr>
                <a:solidFill>
                  <a:schemeClr val="accent2"/>
                </a:solidFill>
              </a:defRPr>
            </a:lvl1pPr>
          </a:lstStyle>
          <a:p>
            <a:pPr>
              <a:defRPr/>
            </a:pPr>
            <a:endParaRPr lang="en-GB">
              <a:solidFill>
                <a:srgbClr val="99CCCC"/>
              </a:solidFill>
            </a:endParaRPr>
          </a:p>
        </p:txBody>
      </p:sp>
      <p:sp>
        <p:nvSpPr>
          <p:cNvPr id="8" name="Rectangle 7"/>
          <p:cNvSpPr>
            <a:spLocks noGrp="1" noChangeArrowheads="1"/>
          </p:cNvSpPr>
          <p:nvPr>
            <p:ph type="ftr" sz="quarter" idx="11"/>
          </p:nvPr>
        </p:nvSpPr>
        <p:spPr>
          <a:xfrm>
            <a:off x="2627313" y="6248400"/>
            <a:ext cx="6408737" cy="457200"/>
          </a:xfrm>
        </p:spPr>
        <p:txBody>
          <a:bodyPr/>
          <a:lstStyle>
            <a:lvl1pPr>
              <a:defRPr>
                <a:solidFill>
                  <a:schemeClr val="accent2"/>
                </a:solidFill>
              </a:defRPr>
            </a:lvl1pPr>
          </a:lstStyle>
          <a:p>
            <a:pPr>
              <a:defRPr/>
            </a:pPr>
            <a:endParaRPr lang="en-GB">
              <a:solidFill>
                <a:srgbClr val="99CCCC"/>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10C9BC86-C739-4A92-8D11-704405369E70}"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301625"/>
            <a:ext cx="1981200" cy="56403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762000" y="301625"/>
            <a:ext cx="5791200" cy="5640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8E5D27FE-8DC3-477B-A6FA-D665E526E087}"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B1CBD81E-85D5-47C5-BC42-445CCB4A6BE0}"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B885BD63-A38B-4BF5-8468-C8EE9382D6DE}"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762000" y="1827213"/>
            <a:ext cx="3884613"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99013" y="1827213"/>
            <a:ext cx="38846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FBA2EEB0-B2C2-432A-BBED-C4B69FFA648B}"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8"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9" name="Rectangle 8"/>
          <p:cNvSpPr>
            <a:spLocks noGrp="1" noChangeArrowheads="1"/>
          </p:cNvSpPr>
          <p:nvPr>
            <p:ph type="sldNum" sz="quarter" idx="12"/>
          </p:nvPr>
        </p:nvSpPr>
        <p:spPr>
          <a:ln/>
        </p:spPr>
        <p:txBody>
          <a:bodyPr/>
          <a:lstStyle>
            <a:lvl1pPr>
              <a:defRPr/>
            </a:lvl1pPr>
          </a:lstStyle>
          <a:p>
            <a:pPr>
              <a:defRPr/>
            </a:pPr>
            <a:fld id="{D1089BD8-FB25-42AD-927B-9476C0A70D1A}"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4"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5" name="Rectangle 8"/>
          <p:cNvSpPr>
            <a:spLocks noGrp="1" noChangeArrowheads="1"/>
          </p:cNvSpPr>
          <p:nvPr>
            <p:ph type="sldNum" sz="quarter" idx="12"/>
          </p:nvPr>
        </p:nvSpPr>
        <p:spPr>
          <a:ln/>
        </p:spPr>
        <p:txBody>
          <a:bodyPr/>
          <a:lstStyle>
            <a:lvl1pPr>
              <a:defRPr/>
            </a:lvl1pPr>
          </a:lstStyle>
          <a:p>
            <a:pPr>
              <a:defRPr/>
            </a:pPr>
            <a:fld id="{43DEB2AB-C133-4EFB-BE61-CBE758EDAB81}"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3"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4" name="Rectangle 8"/>
          <p:cNvSpPr>
            <a:spLocks noGrp="1" noChangeArrowheads="1"/>
          </p:cNvSpPr>
          <p:nvPr>
            <p:ph type="sldNum" sz="quarter" idx="12"/>
          </p:nvPr>
        </p:nvSpPr>
        <p:spPr>
          <a:ln/>
        </p:spPr>
        <p:txBody>
          <a:bodyPr/>
          <a:lstStyle>
            <a:lvl1pPr>
              <a:defRPr/>
            </a:lvl1pPr>
          </a:lstStyle>
          <a:p>
            <a:pPr>
              <a:defRPr/>
            </a:pPr>
            <a:fld id="{747205A4-DB35-47D4-B810-E756D134058A}"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3E116AE9-2804-4885-92A4-305BE4F24438}"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941D6134-E379-4515-A542-EB75374246D4}" type="slidenum">
              <a:rPr lang="en-GB">
                <a:solidFill>
                  <a:srgbClr val="000000"/>
                </a:solidFill>
              </a:rPr>
              <a:pPr>
                <a:defRPr/>
              </a:pPr>
              <a:t>‹#›</a:t>
            </a:fld>
            <a:endParaRPr lang="en-GB">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Pr>
        <a:solidFill>
          <a:schemeClr val="bg1"/>
        </a:solidFill>
        <a:effectLst/>
      </p:bgPr>
    </p:bg>
    <p:spTree>
      <p:nvGrpSpPr>
        <p:cNvPr id="1" name=""/>
        <p:cNvGrpSpPr/>
        <p:nvPr/>
      </p:nvGrpSpPr>
      <p:grpSpPr>
        <a:xfrm>
          <a:off x="0" y="0"/>
          <a:ext cx="0" cy="0"/>
          <a:chOff x="0" y="0"/>
          <a:chExt cx="0" cy="0"/>
        </a:xfrm>
      </p:grpSpPr>
      <p:pic>
        <p:nvPicPr>
          <p:cNvPr id="2050" name="Picture 8"/>
          <p:cNvPicPr>
            <a:picLocks noChangeAspect="1" noChangeArrowheads="1"/>
          </p:cNvPicPr>
          <p:nvPr/>
        </p:nvPicPr>
        <p:blipFill>
          <a:blip r:embed="rId13" cstate="print"/>
          <a:srcRect/>
          <a:stretch>
            <a:fillRect/>
          </a:stretch>
        </p:blipFill>
        <p:spPr bwMode="auto">
          <a:xfrm>
            <a:off x="7029450" y="142875"/>
            <a:ext cx="2011363" cy="1031875"/>
          </a:xfrm>
          <a:prstGeom prst="rect">
            <a:avLst/>
          </a:prstGeom>
          <a:noFill/>
          <a:ln w="9525">
            <a:noFill/>
            <a:miter lim="800000"/>
            <a:headEnd/>
            <a:tailEnd/>
          </a:ln>
        </p:spPr>
      </p:pic>
      <p:sp>
        <p:nvSpPr>
          <p:cNvPr id="2051" name="Rectangle 4"/>
          <p:cNvSpPr>
            <a:spLocks noGrp="1" noChangeArrowheads="1"/>
          </p:cNvSpPr>
          <p:nvPr>
            <p:ph type="title"/>
          </p:nvPr>
        </p:nvSpPr>
        <p:spPr bwMode="auto">
          <a:xfrm>
            <a:off x="762000" y="301625"/>
            <a:ext cx="79248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smtClean="0"/>
              <a:t>Click to edit Master title style</a:t>
            </a:r>
          </a:p>
        </p:txBody>
      </p:sp>
      <p:sp>
        <p:nvSpPr>
          <p:cNvPr id="2052" name="Rectangle 5"/>
          <p:cNvSpPr>
            <a:spLocks noGrp="1" noChangeArrowheads="1"/>
          </p:cNvSpPr>
          <p:nvPr>
            <p:ph type="body" idx="1"/>
          </p:nvPr>
        </p:nvSpPr>
        <p:spPr bwMode="auto">
          <a:xfrm>
            <a:off x="762000" y="1827213"/>
            <a:ext cx="7921625"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p:txBody>
      </p:sp>
      <p:sp>
        <p:nvSpPr>
          <p:cNvPr id="43014" name="Rectangle 6"/>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spcBef>
                <a:spcPct val="0"/>
              </a:spcBef>
              <a:buClrTx/>
              <a:buFontTx/>
              <a:buNone/>
              <a:defRPr sz="1200"/>
            </a:lvl1pPr>
          </a:lstStyle>
          <a:p>
            <a:pPr fontAlgn="base">
              <a:spcAft>
                <a:spcPct val="0"/>
              </a:spcAft>
              <a:defRPr/>
            </a:pPr>
            <a:endParaRPr lang="en-GB">
              <a:solidFill>
                <a:srgbClr val="000000"/>
              </a:solidFill>
            </a:endParaRPr>
          </a:p>
        </p:txBody>
      </p:sp>
      <p:sp>
        <p:nvSpPr>
          <p:cNvPr id="43015" name="Rectangle 7"/>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ctr">
              <a:spcBef>
                <a:spcPct val="0"/>
              </a:spcBef>
              <a:buClrTx/>
              <a:buFontTx/>
              <a:buNone/>
              <a:defRPr sz="1200"/>
            </a:lvl1pPr>
          </a:lstStyle>
          <a:p>
            <a:pPr fontAlgn="base">
              <a:spcAft>
                <a:spcPct val="0"/>
              </a:spcAft>
              <a:defRPr/>
            </a:pPr>
            <a:endParaRPr lang="en-GB">
              <a:solidFill>
                <a:srgbClr val="000000"/>
              </a:solidFill>
            </a:endParaRPr>
          </a:p>
        </p:txBody>
      </p:sp>
      <p:sp>
        <p:nvSpPr>
          <p:cNvPr id="43016" name="Rectangle 8"/>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a:spcBef>
                <a:spcPct val="0"/>
              </a:spcBef>
              <a:buClrTx/>
              <a:buFontTx/>
              <a:buNone/>
              <a:defRPr sz="1200"/>
            </a:lvl1pPr>
          </a:lstStyle>
          <a:p>
            <a:pPr fontAlgn="base">
              <a:spcAft>
                <a:spcPct val="0"/>
              </a:spcAft>
              <a:defRPr/>
            </a:pPr>
            <a:fld id="{0080D4D3-3895-44FD-BB72-CC703F81743D}" type="slidenum">
              <a:rPr lang="en-GB">
                <a:solidFill>
                  <a:srgbClr val="000000"/>
                </a:solidFill>
              </a:rPr>
              <a:pPr fontAlgn="base">
                <a:spcAft>
                  <a:spcPct val="0"/>
                </a:spcAft>
                <a:defRPr/>
              </a:pPr>
              <a:t>‹#›</a:t>
            </a:fld>
            <a:endParaRPr lang="en-GB">
              <a:solidFill>
                <a:srgbClr val="000000"/>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3600" b="1">
          <a:solidFill>
            <a:srgbClr val="00628C"/>
          </a:solidFill>
          <a:latin typeface="+mj-lt"/>
          <a:ea typeface="+mj-ea"/>
          <a:cs typeface="+mj-cs"/>
        </a:defRPr>
      </a:lvl1pPr>
      <a:lvl2pPr algn="l" rtl="0" eaLnBrk="0" fontAlgn="base" hangingPunct="0">
        <a:spcBef>
          <a:spcPct val="0"/>
        </a:spcBef>
        <a:spcAft>
          <a:spcPct val="0"/>
        </a:spcAft>
        <a:defRPr sz="3600" b="1">
          <a:solidFill>
            <a:srgbClr val="00628C"/>
          </a:solidFill>
          <a:latin typeface="Arial" charset="0"/>
        </a:defRPr>
      </a:lvl2pPr>
      <a:lvl3pPr algn="l" rtl="0" eaLnBrk="0" fontAlgn="base" hangingPunct="0">
        <a:spcBef>
          <a:spcPct val="0"/>
        </a:spcBef>
        <a:spcAft>
          <a:spcPct val="0"/>
        </a:spcAft>
        <a:defRPr sz="3600" b="1">
          <a:solidFill>
            <a:srgbClr val="00628C"/>
          </a:solidFill>
          <a:latin typeface="Arial" charset="0"/>
        </a:defRPr>
      </a:lvl3pPr>
      <a:lvl4pPr algn="l" rtl="0" eaLnBrk="0" fontAlgn="base" hangingPunct="0">
        <a:spcBef>
          <a:spcPct val="0"/>
        </a:spcBef>
        <a:spcAft>
          <a:spcPct val="0"/>
        </a:spcAft>
        <a:defRPr sz="3600" b="1">
          <a:solidFill>
            <a:srgbClr val="00628C"/>
          </a:solidFill>
          <a:latin typeface="Arial" charset="0"/>
        </a:defRPr>
      </a:lvl4pPr>
      <a:lvl5pPr algn="l" rtl="0" eaLnBrk="0" fontAlgn="base" hangingPunct="0">
        <a:spcBef>
          <a:spcPct val="0"/>
        </a:spcBef>
        <a:spcAft>
          <a:spcPct val="0"/>
        </a:spcAft>
        <a:defRPr sz="3600" b="1">
          <a:solidFill>
            <a:srgbClr val="00628C"/>
          </a:solidFill>
          <a:latin typeface="Arial" charset="0"/>
        </a:defRPr>
      </a:lvl5pPr>
      <a:lvl6pPr marL="457200" algn="l" rtl="0" fontAlgn="base">
        <a:spcBef>
          <a:spcPct val="0"/>
        </a:spcBef>
        <a:spcAft>
          <a:spcPct val="0"/>
        </a:spcAft>
        <a:defRPr sz="3600" b="1">
          <a:solidFill>
            <a:srgbClr val="00628C"/>
          </a:solidFill>
          <a:latin typeface="Arial" charset="0"/>
        </a:defRPr>
      </a:lvl6pPr>
      <a:lvl7pPr marL="914400" algn="l" rtl="0" fontAlgn="base">
        <a:spcBef>
          <a:spcPct val="0"/>
        </a:spcBef>
        <a:spcAft>
          <a:spcPct val="0"/>
        </a:spcAft>
        <a:defRPr sz="3600" b="1">
          <a:solidFill>
            <a:srgbClr val="00628C"/>
          </a:solidFill>
          <a:latin typeface="Arial" charset="0"/>
        </a:defRPr>
      </a:lvl7pPr>
      <a:lvl8pPr marL="1371600" algn="l" rtl="0" fontAlgn="base">
        <a:spcBef>
          <a:spcPct val="0"/>
        </a:spcBef>
        <a:spcAft>
          <a:spcPct val="0"/>
        </a:spcAft>
        <a:defRPr sz="3600" b="1">
          <a:solidFill>
            <a:srgbClr val="00628C"/>
          </a:solidFill>
          <a:latin typeface="Arial" charset="0"/>
        </a:defRPr>
      </a:lvl8pPr>
      <a:lvl9pPr marL="1828800" algn="l" rtl="0" fontAlgn="base">
        <a:spcBef>
          <a:spcPct val="0"/>
        </a:spcBef>
        <a:spcAft>
          <a:spcPct val="0"/>
        </a:spcAft>
        <a:defRPr sz="3600" b="1">
          <a:solidFill>
            <a:srgbClr val="00628C"/>
          </a:solidFill>
          <a:latin typeface="Arial" charset="0"/>
        </a:defRPr>
      </a:lvl9pPr>
    </p:titleStyle>
    <p:bodyStyle>
      <a:lvl1pPr marL="342900" indent="-342900" algn="l" rtl="0" eaLnBrk="0" fontAlgn="base" hangingPunct="0">
        <a:spcBef>
          <a:spcPct val="20000"/>
        </a:spcBef>
        <a:spcAft>
          <a:spcPct val="0"/>
        </a:spcAft>
        <a:buClr>
          <a:schemeClr val="tx2"/>
        </a:buClr>
        <a:buFont typeface="Arial" charset="0"/>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00628C"/>
        </a:buClr>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Clr>
          <a:srgbClr val="00628C"/>
        </a:buClr>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Clr>
          <a:schemeClr val="accent2"/>
        </a:buClr>
        <a:buFont typeface="Arial" charset="0"/>
        <a:buChar char="●"/>
        <a:defRPr sz="1900">
          <a:solidFill>
            <a:schemeClr val="tx1"/>
          </a:solidFill>
          <a:latin typeface="+mn-lt"/>
        </a:defRPr>
      </a:lvl4pPr>
      <a:lvl5pPr marL="2057400" indent="-228600" algn="l" rtl="0" eaLnBrk="0" fontAlgn="base" hangingPunct="0">
        <a:spcBef>
          <a:spcPct val="20000"/>
        </a:spcBef>
        <a:spcAft>
          <a:spcPct val="0"/>
        </a:spcAft>
        <a:buClr>
          <a:schemeClr val="tx2"/>
        </a:buClr>
        <a:buFont typeface="Arial" charset="0"/>
        <a:buChar char="●"/>
        <a:defRPr sz="1900">
          <a:solidFill>
            <a:schemeClr val="tx1"/>
          </a:solidFill>
          <a:latin typeface="+mn-lt"/>
        </a:defRPr>
      </a:lvl5pPr>
      <a:lvl6pPr marL="2514600" indent="-228600" algn="l" rtl="0" fontAlgn="base">
        <a:spcBef>
          <a:spcPct val="20000"/>
        </a:spcBef>
        <a:spcAft>
          <a:spcPct val="0"/>
        </a:spcAft>
        <a:buClr>
          <a:schemeClr val="tx2"/>
        </a:buClr>
        <a:buFont typeface="Arial" charset="0"/>
        <a:buChar char="●"/>
        <a:defRPr sz="1900">
          <a:solidFill>
            <a:schemeClr val="tx1"/>
          </a:solidFill>
          <a:latin typeface="+mn-lt"/>
        </a:defRPr>
      </a:lvl6pPr>
      <a:lvl7pPr marL="2971800" indent="-228600" algn="l" rtl="0" fontAlgn="base">
        <a:spcBef>
          <a:spcPct val="20000"/>
        </a:spcBef>
        <a:spcAft>
          <a:spcPct val="0"/>
        </a:spcAft>
        <a:buClr>
          <a:schemeClr val="tx2"/>
        </a:buClr>
        <a:buFont typeface="Arial" charset="0"/>
        <a:buChar char="●"/>
        <a:defRPr sz="1900">
          <a:solidFill>
            <a:schemeClr val="tx1"/>
          </a:solidFill>
          <a:latin typeface="+mn-lt"/>
        </a:defRPr>
      </a:lvl7pPr>
      <a:lvl8pPr marL="3429000" indent="-228600" algn="l" rtl="0" fontAlgn="base">
        <a:spcBef>
          <a:spcPct val="20000"/>
        </a:spcBef>
        <a:spcAft>
          <a:spcPct val="0"/>
        </a:spcAft>
        <a:buClr>
          <a:schemeClr val="tx2"/>
        </a:buClr>
        <a:buFont typeface="Arial" charset="0"/>
        <a:buChar char="●"/>
        <a:defRPr sz="1900">
          <a:solidFill>
            <a:schemeClr val="tx1"/>
          </a:solidFill>
          <a:latin typeface="+mn-lt"/>
        </a:defRPr>
      </a:lvl8pPr>
      <a:lvl9pPr marL="3886200" indent="-228600" algn="l" rtl="0" fontAlgn="base">
        <a:spcBef>
          <a:spcPct val="20000"/>
        </a:spcBef>
        <a:spcAft>
          <a:spcPct val="0"/>
        </a:spcAft>
        <a:buClr>
          <a:schemeClr val="tx2"/>
        </a:buClr>
        <a:buFont typeface="Arial" charset="0"/>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jpeg"/><Relationship Id="rId1" Type="http://schemas.openxmlformats.org/officeDocument/2006/relationships/slideLayout" Target="../slideLayouts/slideLayout2.xml"/><Relationship Id="rId2" Type="http://schemas.openxmlformats.org/officeDocument/2006/relationships/hyperlink" Target="http://iccams-maths.org/page-3/"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jpeg"/><Relationship Id="rId1" Type="http://schemas.openxmlformats.org/officeDocument/2006/relationships/slideLayout" Target="../slideLayouts/slideLayout2.xml"/><Relationship Id="rId2" Type="http://schemas.openxmlformats.org/officeDocument/2006/relationships/hyperlink" Target="http://tisme-scienceandmaths.or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46"/>
          <p:cNvSpPr>
            <a:spLocks noGrp="1" noChangeArrowheads="1"/>
          </p:cNvSpPr>
          <p:nvPr>
            <p:ph type="ctrTitle"/>
          </p:nvPr>
        </p:nvSpPr>
        <p:spPr>
          <a:xfrm>
            <a:off x="323528" y="1700138"/>
            <a:ext cx="7239000" cy="1944886"/>
          </a:xfrm>
        </p:spPr>
        <p:txBody>
          <a:bodyPr/>
          <a:lstStyle/>
          <a:p>
            <a:r>
              <a:rPr lang="en-US" dirty="0" smtClean="0">
                <a:ea typeface="ＭＳ Ｐゴシック" pitchFamily="34" charset="-128"/>
              </a:rPr>
              <a:t>Multiplicative Reasoning </a:t>
            </a:r>
            <a:br>
              <a:rPr lang="en-US" dirty="0" smtClean="0">
                <a:ea typeface="ＭＳ Ｐゴシック" pitchFamily="34" charset="-128"/>
              </a:rPr>
            </a:br>
            <a:r>
              <a:rPr lang="en-US" dirty="0" smtClean="0">
                <a:ea typeface="ＭＳ Ｐゴシック" pitchFamily="34" charset="-128"/>
              </a:rPr>
              <a:t>Key Stage 3</a:t>
            </a:r>
            <a:br>
              <a:rPr lang="en-US" dirty="0" smtClean="0">
                <a:ea typeface="ＭＳ Ｐゴシック" pitchFamily="34" charset="-128"/>
              </a:rPr>
            </a:br>
            <a:r>
              <a:rPr lang="en-US" dirty="0" smtClean="0">
                <a:ea typeface="ＭＳ Ｐゴシック" pitchFamily="34" charset="-128"/>
              </a:rPr>
              <a:t/>
            </a:r>
            <a:br>
              <a:rPr lang="en-US" dirty="0" smtClean="0">
                <a:ea typeface="ＭＳ Ｐゴシック" pitchFamily="34" charset="-128"/>
              </a:rPr>
            </a:br>
            <a:r>
              <a:rPr lang="en-US" dirty="0" smtClean="0">
                <a:ea typeface="ＭＳ Ｐゴシック" pitchFamily="34" charset="-128"/>
              </a:rPr>
              <a:t>Video 2.1</a:t>
            </a:r>
            <a:br>
              <a:rPr lang="en-US" dirty="0" smtClean="0">
                <a:ea typeface="ＭＳ Ｐゴシック" pitchFamily="34" charset="-128"/>
              </a:rPr>
            </a:br>
            <a:r>
              <a:rPr lang="en-GB" dirty="0" smtClean="0"/>
              <a:t>Estimating related lengths </a:t>
            </a:r>
            <a:r>
              <a:rPr lang="en-US" dirty="0" smtClean="0">
                <a:ea typeface="ＭＳ Ｐゴシック" pitchFamily="34" charset="-128"/>
              </a:rPr>
              <a:t/>
            </a:r>
            <a:br>
              <a:rPr lang="en-US" dirty="0" smtClean="0">
                <a:ea typeface="ＭＳ Ｐゴシック" pitchFamily="34" charset="-128"/>
              </a:rPr>
            </a:br>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47600" y="116632"/>
            <a:ext cx="7924800" cy="1143000"/>
          </a:xfrm>
        </p:spPr>
        <p:txBody>
          <a:bodyPr anchor="ctr"/>
          <a:lstStyle/>
          <a:p>
            <a:r>
              <a:rPr lang="en-GB" dirty="0" smtClean="0"/>
              <a:t>2.1 Estimating related lengths</a:t>
            </a:r>
            <a:endParaRPr lang="en-GB" dirty="0"/>
          </a:p>
        </p:txBody>
      </p:sp>
      <p:sp>
        <p:nvSpPr>
          <p:cNvPr id="3" name="Content Placeholder 2"/>
          <p:cNvSpPr>
            <a:spLocks noGrp="1"/>
          </p:cNvSpPr>
          <p:nvPr>
            <p:ph idx="1"/>
          </p:nvPr>
        </p:nvSpPr>
        <p:spPr>
          <a:xfrm>
            <a:off x="251520" y="1827213"/>
            <a:ext cx="7921625" cy="4114800"/>
          </a:xfrm>
        </p:spPr>
        <p:txBody>
          <a:bodyPr/>
          <a:lstStyle/>
          <a:p>
            <a:pPr marL="0" indent="0"/>
            <a:r>
              <a:rPr lang="en-GB" sz="2800" dirty="0" smtClean="0"/>
              <a:t>The teacher describes his ‘fuzzy starter’ as a useful organisational tactic.</a:t>
            </a:r>
          </a:p>
          <a:p>
            <a:pPr marL="0" indent="0"/>
            <a:endParaRPr lang="en-GB" sz="2800" dirty="0" smtClean="0"/>
          </a:p>
          <a:p>
            <a:pPr marL="0" indent="0"/>
            <a:r>
              <a:rPr lang="en-GB" sz="2800" dirty="0" smtClean="0"/>
              <a:t>In addition to this, how does it allow the teacher to assess what the pupils already know and to adjust his teaching accordingly?</a:t>
            </a:r>
            <a:endParaRPr lang="en-GB" sz="2800"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ubtitle 2"/>
          <p:cNvSpPr txBox="1">
            <a:spLocks/>
          </p:cNvSpPr>
          <p:nvPr/>
        </p:nvSpPr>
        <p:spPr>
          <a:xfrm>
            <a:off x="457200" y="1143000"/>
            <a:ext cx="8229600" cy="4983163"/>
          </a:xfrm>
          <a:prstGeom prst="rect">
            <a:avLst/>
          </a:prstGeom>
        </p:spPr>
        <p:txBody>
          <a:bodyPr vert="horz" lIns="91440" tIns="45720" rIns="91440" bIns="45720" rtlCol="0">
            <a:no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The “Westgate Close” activities used in these videos were developed by the ICCAMS (Increasing Competence and Confidence in Algebra and Multiplicative Structures) project.</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sz="1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The lesson aimed to introduce the double number line as a model of multiplication and to enable teachers to use formative assessment in mathematics lessons.</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sz="1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The full lesson materials, and further information, are available at </a:t>
            </a:r>
            <a:r>
              <a:rPr kumimoji="0" lang="en-US" sz="2400" b="0" i="0" u="none" strike="noStrike" kern="1200" cap="none" spc="0" normalizeH="0" baseline="0" noProof="0" dirty="0" smtClean="0">
                <a:ln>
                  <a:noFill/>
                </a:ln>
                <a:solidFill>
                  <a:schemeClr val="tx1"/>
                </a:solidFill>
                <a:effectLst/>
                <a:uLnTx/>
                <a:uFillTx/>
                <a:latin typeface="+mn-lt"/>
                <a:ea typeface="+mn-ea"/>
                <a:cs typeface="+mn-cs"/>
                <a:hlinkClick r:id="rId2"/>
              </a:rPr>
              <a:t>http://iccams-maths.org/page-3/</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pic>
        <p:nvPicPr>
          <p:cNvPr id="11" name="Picture 10"/>
          <p:cNvPicPr>
            <a:picLocks noChangeAspect="1"/>
          </p:cNvPicPr>
          <p:nvPr/>
        </p:nvPicPr>
        <p:blipFill>
          <a:blip r:embed="rId3"/>
          <a:srcRect/>
          <a:stretch>
            <a:fillRect/>
          </a:stretch>
        </p:blipFill>
        <p:spPr bwMode="auto">
          <a:xfrm>
            <a:off x="7162800" y="5397647"/>
            <a:ext cx="1295400" cy="1192212"/>
          </a:xfrm>
          <a:prstGeom prst="rect">
            <a:avLst/>
          </a:prstGeom>
          <a:noFill/>
          <a:ln w="9525">
            <a:noFill/>
            <a:miter lim="800000"/>
            <a:headEnd/>
            <a:tailEnd/>
          </a:ln>
        </p:spPr>
      </p:pic>
      <p:pic>
        <p:nvPicPr>
          <p:cNvPr id="12" name="Picture 11"/>
          <p:cNvPicPr>
            <a:picLocks noChangeAspect="1"/>
          </p:cNvPicPr>
          <p:nvPr/>
        </p:nvPicPr>
        <p:blipFill>
          <a:blip r:embed="rId4"/>
          <a:srcRect/>
          <a:stretch>
            <a:fillRect/>
          </a:stretch>
        </p:blipFill>
        <p:spPr bwMode="auto">
          <a:xfrm>
            <a:off x="485109" y="5397647"/>
            <a:ext cx="1295400" cy="1077912"/>
          </a:xfrm>
          <a:prstGeom prst="rect">
            <a:avLst/>
          </a:prstGeom>
          <a:noFill/>
          <a:ln w="9525">
            <a:noFill/>
            <a:miter lim="800000"/>
            <a:headEnd/>
            <a:tailEnd/>
          </a:ln>
        </p:spPr>
      </p:pic>
      <p:pic>
        <p:nvPicPr>
          <p:cNvPr id="13" name="Picture 12"/>
          <p:cNvPicPr>
            <a:picLocks noChangeAspect="1"/>
          </p:cNvPicPr>
          <p:nvPr/>
        </p:nvPicPr>
        <p:blipFill>
          <a:blip r:embed="rId5"/>
          <a:srcRect t="10001"/>
          <a:stretch>
            <a:fillRect/>
          </a:stretch>
        </p:blipFill>
        <p:spPr bwMode="auto">
          <a:xfrm>
            <a:off x="5397909" y="5498342"/>
            <a:ext cx="1562100" cy="1143000"/>
          </a:xfrm>
          <a:prstGeom prst="rect">
            <a:avLst/>
          </a:prstGeom>
          <a:noFill/>
          <a:ln w="9525">
            <a:noFill/>
            <a:miter lim="800000"/>
            <a:headEnd/>
            <a:tailEnd/>
          </a:ln>
        </p:spPr>
      </p:pic>
      <p:pic>
        <p:nvPicPr>
          <p:cNvPr id="14" name="Picture 13"/>
          <p:cNvPicPr>
            <a:picLocks noChangeAspect="1" noChangeArrowheads="1"/>
          </p:cNvPicPr>
          <p:nvPr/>
        </p:nvPicPr>
        <p:blipFill>
          <a:blip r:embed="rId6">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2022816" y="5350158"/>
            <a:ext cx="931862" cy="1152525"/>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Subtitle 2"/>
          <p:cNvSpPr>
            <a:spLocks noGrp="1"/>
          </p:cNvSpPr>
          <p:nvPr>
            <p:ph idx="1"/>
          </p:nvPr>
        </p:nvSpPr>
        <p:spPr>
          <a:xfrm>
            <a:off x="457200" y="1143000"/>
            <a:ext cx="8229600" cy="4983163"/>
          </a:xfrm>
        </p:spPr>
        <p:txBody>
          <a:bodyPr>
            <a:noAutofit/>
          </a:bodyPr>
          <a:lstStyle/>
          <a:p>
            <a:pPr marL="0" indent="0">
              <a:buNone/>
            </a:pPr>
            <a:r>
              <a:rPr lang="en-US" sz="2400" dirty="0" smtClean="0"/>
              <a:t>ICCAMS was led by Professor Jeremy Hodgen at King’s College London. We are grateful to the teachers and schools who helped develop the lessons and to the Economic and Social Research Council (ESRC) for funding the research.</a:t>
            </a:r>
          </a:p>
          <a:p>
            <a:pPr marL="0" indent="0">
              <a:buNone/>
            </a:pPr>
            <a:endParaRPr lang="en-US" sz="2400" dirty="0"/>
          </a:p>
          <a:p>
            <a:pPr marL="0" indent="0">
              <a:buNone/>
            </a:pPr>
            <a:r>
              <a:rPr lang="en-US" sz="2400" dirty="0" smtClean="0"/>
              <a:t>ICCAMS is part of TISME</a:t>
            </a:r>
            <a:r>
              <a:rPr lang="en-US" sz="2400" dirty="0"/>
              <a:t>,</a:t>
            </a:r>
            <a:r>
              <a:rPr lang="en-US" sz="2400" dirty="0" smtClean="0"/>
              <a:t> the Targeted </a:t>
            </a:r>
            <a:r>
              <a:rPr lang="en-US" sz="2400" dirty="0"/>
              <a:t>Initiative on Science and Mathematics Education</a:t>
            </a:r>
            <a:r>
              <a:rPr lang="en-US" sz="2400" dirty="0" smtClean="0"/>
              <a:t>: </a:t>
            </a:r>
            <a:r>
              <a:rPr lang="en-US" sz="2400" dirty="0">
                <a:hlinkClick r:id="rId2"/>
              </a:rPr>
              <a:t>http://tisme-scienceandmaths.org</a:t>
            </a:r>
            <a:r>
              <a:rPr lang="en-US" sz="2400" dirty="0" smtClean="0">
                <a:hlinkClick r:id="rId2"/>
              </a:rPr>
              <a:t>/</a:t>
            </a:r>
            <a:r>
              <a:rPr lang="en-US" sz="2400" dirty="0" smtClean="0"/>
              <a:t>]</a:t>
            </a:r>
          </a:p>
          <a:p>
            <a:pPr marL="0" indent="0">
              <a:buNone/>
            </a:pPr>
            <a:endParaRPr lang="en-US" sz="2400" dirty="0"/>
          </a:p>
          <a:p>
            <a:pPr marL="0" indent="0">
              <a:buNone/>
            </a:pPr>
            <a:endParaRPr lang="en-US" sz="2400" dirty="0" smtClean="0"/>
          </a:p>
          <a:p>
            <a:pPr marL="0" indent="0">
              <a:buNone/>
            </a:pPr>
            <a:endParaRPr lang="en-US" sz="2400" dirty="0"/>
          </a:p>
        </p:txBody>
      </p:sp>
      <p:pic>
        <p:nvPicPr>
          <p:cNvPr id="16" name="Picture 15"/>
          <p:cNvPicPr>
            <a:picLocks noChangeAspect="1"/>
          </p:cNvPicPr>
          <p:nvPr/>
        </p:nvPicPr>
        <p:blipFill>
          <a:blip r:embed="rId3"/>
          <a:srcRect/>
          <a:stretch>
            <a:fillRect/>
          </a:stretch>
        </p:blipFill>
        <p:spPr bwMode="auto">
          <a:xfrm>
            <a:off x="7162800" y="5397647"/>
            <a:ext cx="1295400" cy="1192212"/>
          </a:xfrm>
          <a:prstGeom prst="rect">
            <a:avLst/>
          </a:prstGeom>
          <a:noFill/>
          <a:ln w="9525">
            <a:noFill/>
            <a:miter lim="800000"/>
            <a:headEnd/>
            <a:tailEnd/>
          </a:ln>
        </p:spPr>
      </p:pic>
      <p:pic>
        <p:nvPicPr>
          <p:cNvPr id="17" name="Picture 16"/>
          <p:cNvPicPr>
            <a:picLocks noChangeAspect="1"/>
          </p:cNvPicPr>
          <p:nvPr/>
        </p:nvPicPr>
        <p:blipFill>
          <a:blip r:embed="rId4"/>
          <a:srcRect/>
          <a:stretch>
            <a:fillRect/>
          </a:stretch>
        </p:blipFill>
        <p:spPr bwMode="auto">
          <a:xfrm>
            <a:off x="485109" y="5397647"/>
            <a:ext cx="1295400" cy="1077912"/>
          </a:xfrm>
          <a:prstGeom prst="rect">
            <a:avLst/>
          </a:prstGeom>
          <a:noFill/>
          <a:ln w="9525">
            <a:noFill/>
            <a:miter lim="800000"/>
            <a:headEnd/>
            <a:tailEnd/>
          </a:ln>
        </p:spPr>
      </p:pic>
      <p:pic>
        <p:nvPicPr>
          <p:cNvPr id="18" name="Picture 17"/>
          <p:cNvPicPr>
            <a:picLocks noChangeAspect="1"/>
          </p:cNvPicPr>
          <p:nvPr/>
        </p:nvPicPr>
        <p:blipFill>
          <a:blip r:embed="rId5"/>
          <a:srcRect t="10001"/>
          <a:stretch>
            <a:fillRect/>
          </a:stretch>
        </p:blipFill>
        <p:spPr bwMode="auto">
          <a:xfrm>
            <a:off x="5397909" y="5498342"/>
            <a:ext cx="1562100" cy="1143000"/>
          </a:xfrm>
          <a:prstGeom prst="rect">
            <a:avLst/>
          </a:prstGeom>
          <a:noFill/>
          <a:ln w="9525">
            <a:noFill/>
            <a:miter lim="800000"/>
            <a:headEnd/>
            <a:tailEnd/>
          </a:ln>
        </p:spPr>
      </p:pic>
      <p:pic>
        <p:nvPicPr>
          <p:cNvPr id="19" name="Picture 18"/>
          <p:cNvPicPr>
            <a:picLocks noChangeAspect="1" noChangeArrowheads="1"/>
          </p:cNvPicPr>
          <p:nvPr/>
        </p:nvPicPr>
        <p:blipFill>
          <a:blip r:embed="rId6">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2022816" y="5350158"/>
            <a:ext cx="931862" cy="1152525"/>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1_nctem1">
  <a:themeElements>
    <a:clrScheme name="nctem1 11">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fontScheme name="nctem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http://schemas.openxmlformats.org/drawingml/2006/main" xmlns="" xmlns:a14="http://schemas.microsoft.com/office/drawing/2010/main">
              <a:solidFill>
                <a:schemeClr val="accent1"/>
              </a:solidFill>
            </a14:hiddenFill>
          </a:ext>
          <a:ext uri="{91240B29-F687-4F45-9708-019B960494DF}">
            <a14:hiddenLine xmlns:a="http://schemas.openxmlformats.org/drawingml/2006/main"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http://schemas.openxmlformats.org/drawingml/2006/main"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http://schemas.openxmlformats.org/drawingml/2006/main" xmlns="" xmlns:a14="http://schemas.microsoft.com/office/drawing/2010/main">
              <a:solidFill>
                <a:schemeClr val="accent1"/>
              </a:solidFill>
            </a14:hiddenFill>
          </a:ext>
          <a:ext uri="{91240B29-F687-4F45-9708-019B960494DF}">
            <a14:hiddenLine xmlns:a="http://schemas.openxmlformats.org/drawingml/2006/main"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http://schemas.openxmlformats.org/drawingml/2006/main"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lnDef>
  </a:objectDefaults>
  <a:extraClrSchemeLst>
    <a:extraClrScheme>
      <a:clrScheme name="nctem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nctem1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nctem1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nctem1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nctem1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nctem1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nctem1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nctem1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nctem1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nctem1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
      <a:clrScheme name="nctem1 11">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nctem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themeOverride>
</file>

<file path=docProps/app.xml><?xml version="1.0" encoding="utf-8"?>
<Properties xmlns="http://schemas.openxmlformats.org/officeDocument/2006/extended-properties" xmlns:vt="http://schemas.openxmlformats.org/officeDocument/2006/docPropsVTypes">
  <TotalTime>356</TotalTime>
  <Words>202</Words>
  <Application>Microsoft Macintosh PowerPoint</Application>
  <PresentationFormat>On-screen Show (4:3)</PresentationFormat>
  <Paragraphs>15</Paragraphs>
  <Slides>4</Slides>
  <Notes>1</Notes>
  <HiddenSlides>0</HiddenSlides>
  <MMClips>0</MMClips>
  <ScaleCrop>false</ScaleCrop>
  <HeadingPairs>
    <vt:vector size="4" baseType="variant">
      <vt:variant>
        <vt:lpstr>Design Template</vt:lpstr>
      </vt:variant>
      <vt:variant>
        <vt:i4>1</vt:i4>
      </vt:variant>
      <vt:variant>
        <vt:lpstr>Slide Titles</vt:lpstr>
      </vt:variant>
      <vt:variant>
        <vt:i4>4</vt:i4>
      </vt:variant>
    </vt:vector>
  </HeadingPairs>
  <TitlesOfParts>
    <vt:vector size="5" baseType="lpstr">
      <vt:lpstr>1_nctem1</vt:lpstr>
      <vt:lpstr>Multiplicative Reasoning  Key Stage 3  Video 2.1 Estimating related lengths  </vt:lpstr>
      <vt:lpstr>2.1 Estimating related lengths</vt:lpstr>
      <vt:lpstr>Slide 3</vt:lpstr>
      <vt:lpstr>Slide 4</vt:lpstr>
    </vt:vector>
  </TitlesOfParts>
  <Company>Tribal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Algebra</dc:title>
  <dc:creator>Deborah.morgan</dc:creator>
  <cp:lastModifiedBy>Sam Radford</cp:lastModifiedBy>
  <cp:revision>41</cp:revision>
  <dcterms:created xsi:type="dcterms:W3CDTF">2014-03-31T13:23:47Z</dcterms:created>
  <dcterms:modified xsi:type="dcterms:W3CDTF">2014-03-31T13:27:55Z</dcterms:modified>
</cp:coreProperties>
</file>