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4"/>
  </p:sldMasterIdLst>
  <p:notesMasterIdLst>
    <p:notesMasterId r:id="rId29"/>
  </p:notesMasterIdLst>
  <p:handoutMasterIdLst>
    <p:handoutMasterId r:id="rId30"/>
  </p:handoutMasterIdLst>
  <p:sldIdLst>
    <p:sldId id="256" r:id="rId5"/>
    <p:sldId id="266" r:id="rId6"/>
    <p:sldId id="267" r:id="rId7"/>
    <p:sldId id="268" r:id="rId8"/>
    <p:sldId id="269" r:id="rId9"/>
    <p:sldId id="270" r:id="rId10"/>
    <p:sldId id="271" r:id="rId11"/>
    <p:sldId id="272" r:id="rId12"/>
    <p:sldId id="273" r:id="rId13"/>
    <p:sldId id="274" r:id="rId14"/>
    <p:sldId id="288"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959595"/>
    <a:srgbClr val="82CBDD"/>
    <a:srgbClr val="00628C"/>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08" autoAdjust="0"/>
    <p:restoredTop sz="88897" autoAdjust="0"/>
  </p:normalViewPr>
  <p:slideViewPr>
    <p:cSldViewPr snapToGrid="0">
      <p:cViewPr varScale="1">
        <p:scale>
          <a:sx n="80" d="100"/>
          <a:sy n="80" d="100"/>
        </p:scale>
        <p:origin x="1464" y="60"/>
      </p:cViewPr>
      <p:guideLst>
        <p:guide orient="horz" pos="2160"/>
        <p:guide pos="2880"/>
      </p:guideLst>
    </p:cSldViewPr>
  </p:slideViewPr>
  <p:notesTextViewPr>
    <p:cViewPr>
      <p:scale>
        <a:sx n="3" d="2"/>
        <a:sy n="3" d="2"/>
      </p:scale>
      <p:origin x="0" y="0"/>
    </p:cViewPr>
  </p:notesTextViewPr>
  <p:notesViewPr>
    <p:cSldViewPr snapToGrid="0">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13-Aug-19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13-Aug-19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1</a:t>
            </a:fld>
            <a:endParaRPr lang="en-US"/>
          </a:p>
        </p:txBody>
      </p:sp>
    </p:spTree>
    <p:extLst>
      <p:ext uri="{BB962C8B-B14F-4D97-AF65-F5344CB8AC3E}">
        <p14:creationId xmlns:p14="http://schemas.microsoft.com/office/powerpoint/2010/main" val="1326404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6</a:t>
            </a:fld>
            <a:endParaRPr lang="en-US"/>
          </a:p>
        </p:txBody>
      </p:sp>
    </p:spTree>
    <p:extLst>
      <p:ext uri="{BB962C8B-B14F-4D97-AF65-F5344CB8AC3E}">
        <p14:creationId xmlns:p14="http://schemas.microsoft.com/office/powerpoint/2010/main" val="1926002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sng" dirty="0"/>
              <a:t>Three</a:t>
            </a:r>
            <a:r>
              <a:rPr lang="en-GB" i="1" dirty="0"/>
              <a:t> balloons are ‘shared’ equally between </a:t>
            </a:r>
            <a:r>
              <a:rPr lang="en-GB" i="1" u="sng" dirty="0"/>
              <a:t>one</a:t>
            </a:r>
            <a:r>
              <a:rPr lang="en-GB" i="1" dirty="0"/>
              <a:t> child. How many balloons does the child get?</a:t>
            </a:r>
          </a:p>
          <a:p>
            <a:r>
              <a:rPr lang="en-GB" i="1" u="sng" dirty="0"/>
              <a:t>Six</a:t>
            </a:r>
            <a:r>
              <a:rPr lang="en-GB" i="1" dirty="0"/>
              <a:t> balloons are ‘shared’ equally between </a:t>
            </a:r>
            <a:r>
              <a:rPr lang="en-GB" i="1" u="sng" dirty="0"/>
              <a:t>two</a:t>
            </a:r>
            <a:r>
              <a:rPr lang="en-GB" i="1" dirty="0"/>
              <a:t> children. How many balloons does each child get?</a:t>
            </a:r>
          </a:p>
        </p:txBody>
      </p:sp>
      <p:sp>
        <p:nvSpPr>
          <p:cNvPr id="4" name="Slide Number Placeholder 3"/>
          <p:cNvSpPr>
            <a:spLocks noGrp="1"/>
          </p:cNvSpPr>
          <p:nvPr>
            <p:ph type="sldNum" sz="quarter" idx="5"/>
          </p:nvPr>
        </p:nvSpPr>
        <p:spPr/>
        <p:txBody>
          <a:bodyPr/>
          <a:lstStyle/>
          <a:p>
            <a:fld id="{38B2033A-FB0F-7949-A9F0-CBC790DC54B4}" type="slidenum">
              <a:rPr lang="en-US" smtClean="0"/>
              <a:t>20</a:t>
            </a:fld>
            <a:endParaRPr lang="en-US"/>
          </a:p>
        </p:txBody>
      </p:sp>
    </p:spTree>
    <p:extLst>
      <p:ext uri="{BB962C8B-B14F-4D97-AF65-F5344CB8AC3E}">
        <p14:creationId xmlns:p14="http://schemas.microsoft.com/office/powerpoint/2010/main" val="861106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If I multiply the dividend by </a:t>
            </a:r>
            <a:r>
              <a:rPr lang="en-GB" i="1" u="sng" dirty="0"/>
              <a:t>five</a:t>
            </a:r>
            <a:r>
              <a:rPr lang="en-GB" i="1" dirty="0"/>
              <a:t> I must multiply the divisor by </a:t>
            </a:r>
            <a:r>
              <a:rPr lang="en-GB" i="1" u="sng" dirty="0"/>
              <a:t>five</a:t>
            </a:r>
            <a:r>
              <a:rPr lang="en-GB" i="1" dirty="0"/>
              <a:t> for the quotient to stay the same.</a:t>
            </a:r>
          </a:p>
        </p:txBody>
      </p:sp>
      <p:sp>
        <p:nvSpPr>
          <p:cNvPr id="4" name="Slide Number Placeholder 3"/>
          <p:cNvSpPr>
            <a:spLocks noGrp="1"/>
          </p:cNvSpPr>
          <p:nvPr>
            <p:ph type="sldNum" sz="quarter" idx="5"/>
          </p:nvPr>
        </p:nvSpPr>
        <p:spPr/>
        <p:txBody>
          <a:bodyPr/>
          <a:lstStyle/>
          <a:p>
            <a:fld id="{38B2033A-FB0F-7949-A9F0-CBC790DC54B4}" type="slidenum">
              <a:rPr lang="en-US" smtClean="0"/>
              <a:t>22</a:t>
            </a:fld>
            <a:endParaRPr lang="en-US"/>
          </a:p>
        </p:txBody>
      </p:sp>
    </p:spTree>
    <p:extLst>
      <p:ext uri="{BB962C8B-B14F-4D97-AF65-F5344CB8AC3E}">
        <p14:creationId xmlns:p14="http://schemas.microsoft.com/office/powerpoint/2010/main" val="3146112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If I divide the dividend by </a:t>
            </a:r>
            <a:r>
              <a:rPr lang="en-GB" i="1" u="sng" dirty="0"/>
              <a:t>two</a:t>
            </a:r>
            <a:r>
              <a:rPr lang="en-GB" i="1" dirty="0"/>
              <a:t> I must divide the divisor by </a:t>
            </a:r>
            <a:r>
              <a:rPr lang="en-GB" i="1" u="sng" dirty="0"/>
              <a:t>two</a:t>
            </a:r>
            <a:r>
              <a:rPr lang="en-GB" i="1" dirty="0"/>
              <a:t> for the quotient to stay the same.</a:t>
            </a:r>
          </a:p>
        </p:txBody>
      </p:sp>
      <p:sp>
        <p:nvSpPr>
          <p:cNvPr id="4" name="Slide Number Placeholder 3"/>
          <p:cNvSpPr>
            <a:spLocks noGrp="1"/>
          </p:cNvSpPr>
          <p:nvPr>
            <p:ph type="sldNum" sz="quarter" idx="5"/>
          </p:nvPr>
        </p:nvSpPr>
        <p:spPr/>
        <p:txBody>
          <a:bodyPr/>
          <a:lstStyle/>
          <a:p>
            <a:fld id="{38B2033A-FB0F-7949-A9F0-CBC790DC54B4}" type="slidenum">
              <a:rPr lang="en-US" smtClean="0"/>
              <a:t>23</a:t>
            </a:fld>
            <a:endParaRPr lang="en-US"/>
          </a:p>
        </p:txBody>
      </p:sp>
    </p:spTree>
    <p:extLst>
      <p:ext uri="{BB962C8B-B14F-4D97-AF65-F5344CB8AC3E}">
        <p14:creationId xmlns:p14="http://schemas.microsoft.com/office/powerpoint/2010/main" val="132154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If I divide the dividend by </a:t>
            </a:r>
            <a:r>
              <a:rPr lang="en-GB" i="1" u="sng" dirty="0"/>
              <a:t>five</a:t>
            </a:r>
            <a:r>
              <a:rPr lang="en-GB" i="1" dirty="0"/>
              <a:t> I must divide the divisor by </a:t>
            </a:r>
            <a:r>
              <a:rPr lang="en-GB" i="1" u="sng" dirty="0"/>
              <a:t>five</a:t>
            </a:r>
            <a:r>
              <a:rPr lang="en-GB" i="1" dirty="0"/>
              <a:t> for the quotient to stay the same.</a:t>
            </a:r>
          </a:p>
        </p:txBody>
      </p:sp>
      <p:sp>
        <p:nvSpPr>
          <p:cNvPr id="4" name="Slide Number Placeholder 3"/>
          <p:cNvSpPr>
            <a:spLocks noGrp="1"/>
          </p:cNvSpPr>
          <p:nvPr>
            <p:ph type="sldNum" sz="quarter" idx="5"/>
          </p:nvPr>
        </p:nvSpPr>
        <p:spPr/>
        <p:txBody>
          <a:bodyPr/>
          <a:lstStyle/>
          <a:p>
            <a:fld id="{38B2033A-FB0F-7949-A9F0-CBC790DC54B4}" type="slidenum">
              <a:rPr lang="en-US" smtClean="0"/>
              <a:t>24</a:t>
            </a:fld>
            <a:endParaRPr lang="en-US"/>
          </a:p>
        </p:txBody>
      </p:sp>
    </p:spTree>
    <p:extLst>
      <p:ext uri="{BB962C8B-B14F-4D97-AF65-F5344CB8AC3E}">
        <p14:creationId xmlns:p14="http://schemas.microsoft.com/office/powerpoint/2010/main" val="107490711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3.xml"/><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3.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3.xml"/><Relationship Id="rId4" Type="http://schemas.openxmlformats.org/officeDocument/2006/relationships/image" Target="../media/image3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38.png"/><Relationship Id="rId4" Type="http://schemas.openxmlformats.org/officeDocument/2006/relationships/image" Target="../media/image37.png"/></Relationships>
</file>

<file path=ppt/slides/_rels/slide21.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2.18 Using equivalence to calculate</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5</a:t>
            </a:r>
          </a:p>
        </p:txBody>
      </p:sp>
      <p:sp>
        <p:nvSpPr>
          <p:cNvPr id="8" name="Text Placeholder 7"/>
          <p:cNvSpPr>
            <a:spLocks noGrp="1"/>
          </p:cNvSpPr>
          <p:nvPr>
            <p:ph type="body" sz="quarter" idx="11"/>
          </p:nvPr>
        </p:nvSpPr>
        <p:spPr/>
        <p:txBody>
          <a:bodyPr/>
          <a:lstStyle/>
          <a:p>
            <a:r>
              <a:rPr lang="en-GB" dirty="0"/>
              <a:t>Multiplication and Division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1:6</a:t>
            </a:r>
          </a:p>
        </p:txBody>
      </p:sp>
      <p:pic>
        <p:nvPicPr>
          <p:cNvPr id="4" name="Picture 3" descr="A picture containing weapon&#10;&#10;Description automatically generated">
            <a:extLst>
              <a:ext uri="{FF2B5EF4-FFF2-40B4-BE49-F238E27FC236}">
                <a16:creationId xmlns:a16="http://schemas.microsoft.com/office/drawing/2014/main" id="{605D810F-50C5-457F-9BD3-20483674C48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771568" y="996861"/>
            <a:ext cx="3800432" cy="1084073"/>
          </a:xfrm>
          <a:prstGeom prst="rect">
            <a:avLst/>
          </a:prstGeom>
        </p:spPr>
      </p:pic>
      <p:pic>
        <p:nvPicPr>
          <p:cNvPr id="6" name="Picture 5">
            <a:extLst>
              <a:ext uri="{FF2B5EF4-FFF2-40B4-BE49-F238E27FC236}">
                <a16:creationId xmlns:a16="http://schemas.microsoft.com/office/drawing/2014/main" id="{BBB3EABA-0B21-4783-BEEE-7C3DE031720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913937" y="1199936"/>
            <a:ext cx="3700430" cy="4214810"/>
          </a:xfrm>
          <a:prstGeom prst="rect">
            <a:avLst/>
          </a:prstGeom>
        </p:spPr>
      </p:pic>
      <p:pic>
        <p:nvPicPr>
          <p:cNvPr id="7" name="Picture 6" descr="A picture containing remote, kitchenware&#10;&#10;Description automatically generated">
            <a:extLst>
              <a:ext uri="{FF2B5EF4-FFF2-40B4-BE49-F238E27FC236}">
                <a16:creationId xmlns:a16="http://schemas.microsoft.com/office/drawing/2014/main" id="{D69CFDB7-024A-4E12-8FF6-59FFA063B5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57293" y="2639536"/>
            <a:ext cx="1482339" cy="2677095"/>
          </a:xfrm>
          <a:prstGeom prst="rect">
            <a:avLst/>
          </a:prstGeom>
        </p:spPr>
      </p:pic>
    </p:spTree>
    <p:extLst>
      <p:ext uri="{BB962C8B-B14F-4D97-AF65-F5344CB8AC3E}">
        <p14:creationId xmlns:p14="http://schemas.microsoft.com/office/powerpoint/2010/main" val="1832320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1:6</a:t>
            </a:r>
          </a:p>
        </p:txBody>
      </p:sp>
      <p:pic>
        <p:nvPicPr>
          <p:cNvPr id="8" name="Picture 7">
            <a:extLst>
              <a:ext uri="{FF2B5EF4-FFF2-40B4-BE49-F238E27FC236}">
                <a16:creationId xmlns:a16="http://schemas.microsoft.com/office/drawing/2014/main" id="{C05ACBF8-C981-4101-9346-8D29544CED1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5654675" y="3163700"/>
            <a:ext cx="2643200" cy="1628765"/>
          </a:xfrm>
          <a:prstGeom prst="rect">
            <a:avLst/>
          </a:prstGeom>
        </p:spPr>
      </p:pic>
      <p:pic>
        <p:nvPicPr>
          <p:cNvPr id="9" name="Picture 8">
            <a:extLst>
              <a:ext uri="{FF2B5EF4-FFF2-40B4-BE49-F238E27FC236}">
                <a16:creationId xmlns:a16="http://schemas.microsoft.com/office/drawing/2014/main" id="{174676D1-2DF5-4448-8D57-E1EA0E05224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800593" y="1027672"/>
            <a:ext cx="3748981" cy="1022450"/>
          </a:xfrm>
          <a:prstGeom prst="rect">
            <a:avLst/>
          </a:prstGeom>
        </p:spPr>
      </p:pic>
      <p:pic>
        <p:nvPicPr>
          <p:cNvPr id="10" name="Picture 9">
            <a:extLst>
              <a:ext uri="{FF2B5EF4-FFF2-40B4-BE49-F238E27FC236}">
                <a16:creationId xmlns:a16="http://schemas.microsoft.com/office/drawing/2014/main" id="{8F71A964-9990-4EA2-8B59-4668A121B64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910728" y="2639536"/>
            <a:ext cx="1318568" cy="2677095"/>
          </a:xfrm>
          <a:prstGeom prst="rect">
            <a:avLst/>
          </a:prstGeom>
        </p:spPr>
      </p:pic>
    </p:spTree>
    <p:extLst>
      <p:ext uri="{BB962C8B-B14F-4D97-AF65-F5344CB8AC3E}">
        <p14:creationId xmlns:p14="http://schemas.microsoft.com/office/powerpoint/2010/main" val="1899083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1:7</a:t>
            </a:r>
          </a:p>
        </p:txBody>
      </p:sp>
      <p:pic>
        <p:nvPicPr>
          <p:cNvPr id="5" name="Picture 4">
            <a:extLst>
              <a:ext uri="{FF2B5EF4-FFF2-40B4-BE49-F238E27FC236}">
                <a16:creationId xmlns:a16="http://schemas.microsoft.com/office/drawing/2014/main" id="{BCFDD462-CFD0-46E5-A404-64576D109E6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454400" y="2514599"/>
            <a:ext cx="1057275" cy="3797849"/>
          </a:xfrm>
          <a:prstGeom prst="rect">
            <a:avLst/>
          </a:prstGeom>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790198" y="899831"/>
            <a:ext cx="1849061" cy="1307203"/>
          </a:xfrm>
          <a:prstGeom prst="rect">
            <a:avLst/>
          </a:prstGeom>
        </p:spPr>
      </p:pic>
    </p:spTree>
    <p:extLst>
      <p:ext uri="{BB962C8B-B14F-4D97-AF65-F5344CB8AC3E}">
        <p14:creationId xmlns:p14="http://schemas.microsoft.com/office/powerpoint/2010/main" val="2434895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1:7</a:t>
            </a:r>
          </a:p>
        </p:txBody>
      </p:sp>
      <p:pic>
        <p:nvPicPr>
          <p:cNvPr id="6" name="Picture 5" descr="A picture containing object&#10;&#10;Description automatically generated">
            <a:extLst>
              <a:ext uri="{FF2B5EF4-FFF2-40B4-BE49-F238E27FC236}">
                <a16:creationId xmlns:a16="http://schemas.microsoft.com/office/drawing/2014/main" id="{9BB4925B-29DA-4530-B7E7-1C16BCE6A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6859" y="2817932"/>
            <a:ext cx="3027641" cy="1536266"/>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2"/>
          <a:stretch/>
        </p:blipFill>
        <p:spPr>
          <a:xfrm>
            <a:off x="1121230" y="836362"/>
            <a:ext cx="2330002" cy="5424769"/>
          </a:xfrm>
          <a:prstGeom prst="rect">
            <a:avLst/>
          </a:prstGeom>
        </p:spPr>
      </p:pic>
    </p:spTree>
    <p:extLst>
      <p:ext uri="{BB962C8B-B14F-4D97-AF65-F5344CB8AC3E}">
        <p14:creationId xmlns:p14="http://schemas.microsoft.com/office/powerpoint/2010/main" val="1011889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2:1</a:t>
            </a:r>
          </a:p>
        </p:txBody>
      </p:sp>
      <p:pic>
        <p:nvPicPr>
          <p:cNvPr id="4" name="Picture 3" descr="A screenshot of a cell phone&#10;&#10;Description automatically generated">
            <a:extLst>
              <a:ext uri="{FF2B5EF4-FFF2-40B4-BE49-F238E27FC236}">
                <a16:creationId xmlns:a16="http://schemas.microsoft.com/office/drawing/2014/main" id="{B9EEE905-7ECF-4166-A46E-02926EB8F3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447" y="1300919"/>
            <a:ext cx="4646707" cy="1124932"/>
          </a:xfrm>
          <a:prstGeom prst="rect">
            <a:avLst/>
          </a:prstGeom>
        </p:spPr>
      </p:pic>
      <p:pic>
        <p:nvPicPr>
          <p:cNvPr id="6" name="Picture 5" descr="A screenshot of a cell phone&#10;&#10;Description automatically generated">
            <a:extLst>
              <a:ext uri="{FF2B5EF4-FFF2-40B4-BE49-F238E27FC236}">
                <a16:creationId xmlns:a16="http://schemas.microsoft.com/office/drawing/2014/main" id="{DDE6DA42-BE1C-4828-8963-C0956C0345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447" y="2995935"/>
            <a:ext cx="4646707" cy="1124932"/>
          </a:xfrm>
          <a:prstGeom prst="rect">
            <a:avLst/>
          </a:prstGeom>
        </p:spPr>
      </p:pic>
      <p:pic>
        <p:nvPicPr>
          <p:cNvPr id="8" name="Picture 7" descr="A screenshot of a cell phone&#10;&#10;Description automatically generated">
            <a:extLst>
              <a:ext uri="{FF2B5EF4-FFF2-40B4-BE49-F238E27FC236}">
                <a16:creationId xmlns:a16="http://schemas.microsoft.com/office/drawing/2014/main" id="{9F6B48C4-C024-44AB-B8F8-DFE0A04350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1447" y="4690951"/>
            <a:ext cx="4646707" cy="1153197"/>
          </a:xfrm>
          <a:prstGeom prst="rect">
            <a:avLst/>
          </a:prstGeom>
        </p:spPr>
      </p:pic>
      <p:grpSp>
        <p:nvGrpSpPr>
          <p:cNvPr id="13" name="Group 12">
            <a:extLst>
              <a:ext uri="{FF2B5EF4-FFF2-40B4-BE49-F238E27FC236}">
                <a16:creationId xmlns:a16="http://schemas.microsoft.com/office/drawing/2014/main" id="{70818B0E-3EF3-4B90-9191-377D195FED40}"/>
              </a:ext>
            </a:extLst>
          </p:cNvPr>
          <p:cNvGrpSpPr/>
          <p:nvPr/>
        </p:nvGrpSpPr>
        <p:grpSpPr>
          <a:xfrm>
            <a:off x="5857874" y="2511110"/>
            <a:ext cx="2676527" cy="2282002"/>
            <a:chOff x="5857874" y="1901510"/>
            <a:chExt cx="2676527" cy="2282002"/>
          </a:xfrm>
        </p:grpSpPr>
        <p:pic>
          <p:nvPicPr>
            <p:cNvPr id="10" name="Picture 9">
              <a:extLst>
                <a:ext uri="{FF2B5EF4-FFF2-40B4-BE49-F238E27FC236}">
                  <a16:creationId xmlns:a16="http://schemas.microsoft.com/office/drawing/2014/main" id="{BBC6787C-5505-42AB-AA71-C7136535041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857874" y="1901510"/>
              <a:ext cx="2609851" cy="1356702"/>
            </a:xfrm>
            <a:prstGeom prst="rect">
              <a:avLst/>
            </a:prstGeom>
          </p:spPr>
        </p:pic>
        <p:pic>
          <p:nvPicPr>
            <p:cNvPr id="12" name="Picture 11" descr="A close up of a sign&#10;&#10;Description automatically generated">
              <a:extLst>
                <a:ext uri="{FF2B5EF4-FFF2-40B4-BE49-F238E27FC236}">
                  <a16:creationId xmlns:a16="http://schemas.microsoft.com/office/drawing/2014/main" id="{9AF0395D-D425-4A9B-A820-21985D94A64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5924550" y="3124200"/>
              <a:ext cx="2609851" cy="1059312"/>
            </a:xfrm>
            <a:prstGeom prst="rect">
              <a:avLst/>
            </a:prstGeom>
          </p:spPr>
        </p:pic>
      </p:grpSp>
    </p:spTree>
    <p:extLst>
      <p:ext uri="{BB962C8B-B14F-4D97-AF65-F5344CB8AC3E}">
        <p14:creationId xmlns:p14="http://schemas.microsoft.com/office/powerpoint/2010/main" val="112251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2:2</a:t>
            </a:r>
          </a:p>
        </p:txBody>
      </p:sp>
      <p:pic>
        <p:nvPicPr>
          <p:cNvPr id="4" name="Picture 3" descr="A picture containing object&#10;&#10;Description automatically generated">
            <a:extLst>
              <a:ext uri="{FF2B5EF4-FFF2-40B4-BE49-F238E27FC236}">
                <a16:creationId xmlns:a16="http://schemas.microsoft.com/office/drawing/2014/main" id="{CD84EB9F-5C0A-4C76-9D02-E3A024CC635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486025" y="2295880"/>
            <a:ext cx="4171950" cy="2266241"/>
          </a:xfrm>
          <a:prstGeom prst="rect">
            <a:avLst/>
          </a:prstGeom>
        </p:spPr>
      </p:pic>
    </p:spTree>
    <p:extLst>
      <p:ext uri="{BB962C8B-B14F-4D97-AF65-F5344CB8AC3E}">
        <p14:creationId xmlns:p14="http://schemas.microsoft.com/office/powerpoint/2010/main" val="1590815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2:2</a:t>
            </a:r>
          </a:p>
        </p:txBody>
      </p:sp>
      <p:pic>
        <p:nvPicPr>
          <p:cNvPr id="5" name="Picture 4">
            <a:extLst>
              <a:ext uri="{FF2B5EF4-FFF2-40B4-BE49-F238E27FC236}">
                <a16:creationId xmlns:a16="http://schemas.microsoft.com/office/drawing/2014/main" id="{0256F7F0-8001-4DA4-BCCA-7454D6AB24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456" y="1408910"/>
            <a:ext cx="6135088" cy="4040181"/>
          </a:xfrm>
          <a:prstGeom prst="rect">
            <a:avLst/>
          </a:prstGeom>
        </p:spPr>
      </p:pic>
    </p:spTree>
    <p:extLst>
      <p:ext uri="{BB962C8B-B14F-4D97-AF65-F5344CB8AC3E}">
        <p14:creationId xmlns:p14="http://schemas.microsoft.com/office/powerpoint/2010/main" val="357481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2:3</a:t>
            </a:r>
          </a:p>
        </p:txBody>
      </p:sp>
      <p:pic>
        <p:nvPicPr>
          <p:cNvPr id="4" name="Picture 3">
            <a:extLst>
              <a:ext uri="{FF2B5EF4-FFF2-40B4-BE49-F238E27FC236}">
                <a16:creationId xmlns:a16="http://schemas.microsoft.com/office/drawing/2014/main" id="{B91AC45E-E81B-43A9-9F8F-5E1F1931E6C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473137" y="1593165"/>
            <a:ext cx="4197726" cy="3900270"/>
          </a:xfrm>
          <a:prstGeom prst="rect">
            <a:avLst/>
          </a:prstGeom>
        </p:spPr>
      </p:pic>
    </p:spTree>
    <p:extLst>
      <p:ext uri="{BB962C8B-B14F-4D97-AF65-F5344CB8AC3E}">
        <p14:creationId xmlns:p14="http://schemas.microsoft.com/office/powerpoint/2010/main" val="484460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2:4</a:t>
            </a:r>
          </a:p>
        </p:txBody>
      </p:sp>
      <p:pic>
        <p:nvPicPr>
          <p:cNvPr id="4" name="Picture 3">
            <a:extLst>
              <a:ext uri="{FF2B5EF4-FFF2-40B4-BE49-F238E27FC236}">
                <a16:creationId xmlns:a16="http://schemas.microsoft.com/office/drawing/2014/main" id="{61BDFEA3-84AC-4668-AF5B-79166A9F8D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7809" y="1058328"/>
            <a:ext cx="5808383" cy="5179494"/>
          </a:xfrm>
          <a:prstGeom prst="rect">
            <a:avLst/>
          </a:prstGeom>
        </p:spPr>
      </p:pic>
    </p:spTree>
    <p:extLst>
      <p:ext uri="{BB962C8B-B14F-4D97-AF65-F5344CB8AC3E}">
        <p14:creationId xmlns:p14="http://schemas.microsoft.com/office/powerpoint/2010/main" val="20931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2:4</a:t>
            </a:r>
          </a:p>
        </p:txBody>
      </p:sp>
      <p:grpSp>
        <p:nvGrpSpPr>
          <p:cNvPr id="10" name="Group 9">
            <a:extLst>
              <a:ext uri="{FF2B5EF4-FFF2-40B4-BE49-F238E27FC236}">
                <a16:creationId xmlns:a16="http://schemas.microsoft.com/office/drawing/2014/main" id="{4B8100E1-1138-4DCE-AEE1-410721C4B1CD}"/>
              </a:ext>
            </a:extLst>
          </p:cNvPr>
          <p:cNvGrpSpPr/>
          <p:nvPr/>
        </p:nvGrpSpPr>
        <p:grpSpPr>
          <a:xfrm>
            <a:off x="2466975" y="1626603"/>
            <a:ext cx="4210050" cy="3890545"/>
            <a:chOff x="2466975" y="1626603"/>
            <a:chExt cx="4210050" cy="3890545"/>
          </a:xfrm>
        </p:grpSpPr>
        <p:pic>
          <p:nvPicPr>
            <p:cNvPr id="4" name="Picture 3">
              <a:extLst>
                <a:ext uri="{FF2B5EF4-FFF2-40B4-BE49-F238E27FC236}">
                  <a16:creationId xmlns:a16="http://schemas.microsoft.com/office/drawing/2014/main" id="{84B57150-8EAC-44EF-9DC1-C8DBD39971E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466975" y="1626603"/>
              <a:ext cx="4210050" cy="3890545"/>
            </a:xfrm>
            <a:prstGeom prst="rect">
              <a:avLst/>
            </a:prstGeom>
          </p:spPr>
        </p:pic>
        <p:sp>
          <p:nvSpPr>
            <p:cNvPr id="8" name="Oval 7">
              <a:extLst>
                <a:ext uri="{FF2B5EF4-FFF2-40B4-BE49-F238E27FC236}">
                  <a16:creationId xmlns:a16="http://schemas.microsoft.com/office/drawing/2014/main" id="{9DAEC3D8-1FF3-4B9C-B77F-20D6B8ED7DFE}"/>
                </a:ext>
              </a:extLst>
            </p:cNvPr>
            <p:cNvSpPr/>
            <p:nvPr/>
          </p:nvSpPr>
          <p:spPr bwMode="auto">
            <a:xfrm>
              <a:off x="4712495" y="3238500"/>
              <a:ext cx="404812" cy="381000"/>
            </a:xfrm>
            <a:prstGeom prst="ellipse">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a16="http://schemas.microsoft.com/office/drawing/2014/main" id="{077F0BBE-0BF1-46B0-A878-BDD09839E2B6}"/>
                </a:ext>
              </a:extLst>
            </p:cNvPr>
            <p:cNvSpPr/>
            <p:nvPr/>
          </p:nvSpPr>
          <p:spPr bwMode="auto">
            <a:xfrm>
              <a:off x="3220246" y="3239293"/>
              <a:ext cx="404812" cy="381000"/>
            </a:xfrm>
            <a:prstGeom prst="ellipse">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6" name="Picture 5">
              <a:extLst>
                <a:ext uri="{FF2B5EF4-FFF2-40B4-BE49-F238E27FC236}">
                  <a16:creationId xmlns:a16="http://schemas.microsoft.com/office/drawing/2014/main" id="{8BF22A7D-9DAD-46CA-97EC-59612FBD4AA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213103" y="3292078"/>
              <a:ext cx="397669" cy="273844"/>
            </a:xfrm>
            <a:prstGeom prst="rect">
              <a:avLst/>
            </a:prstGeom>
          </p:spPr>
        </p:pic>
        <p:pic>
          <p:nvPicPr>
            <p:cNvPr id="7" name="Picture 6">
              <a:extLst>
                <a:ext uri="{FF2B5EF4-FFF2-40B4-BE49-F238E27FC236}">
                  <a16:creationId xmlns:a16="http://schemas.microsoft.com/office/drawing/2014/main" id="{8C0BD26B-4251-4D58-91F7-7DB4C07C816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712495" y="3284458"/>
              <a:ext cx="397669" cy="273844"/>
            </a:xfrm>
            <a:prstGeom prst="rect">
              <a:avLst/>
            </a:prstGeom>
          </p:spPr>
        </p:pic>
      </p:grpSp>
    </p:spTree>
    <p:extLst>
      <p:ext uri="{BB962C8B-B14F-4D97-AF65-F5344CB8AC3E}">
        <p14:creationId xmlns:p14="http://schemas.microsoft.com/office/powerpoint/2010/main" val="403792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2.18 Using equivalence to calculate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2:6</a:t>
            </a:r>
          </a:p>
        </p:txBody>
      </p:sp>
      <p:pic>
        <p:nvPicPr>
          <p:cNvPr id="4" name="Picture 3">
            <a:extLst>
              <a:ext uri="{FF2B5EF4-FFF2-40B4-BE49-F238E27FC236}">
                <a16:creationId xmlns:a16="http://schemas.microsoft.com/office/drawing/2014/main" id="{5C193B86-8703-4A92-BD7A-DD54AF7BAFC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04805" y="1516486"/>
            <a:ext cx="3577056" cy="1006694"/>
          </a:xfrm>
          <a:prstGeom prst="rect">
            <a:avLst/>
          </a:prstGeom>
        </p:spPr>
      </p:pic>
      <p:pic>
        <p:nvPicPr>
          <p:cNvPr id="6" name="Picture 5">
            <a:extLst>
              <a:ext uri="{FF2B5EF4-FFF2-40B4-BE49-F238E27FC236}">
                <a16:creationId xmlns:a16="http://schemas.microsoft.com/office/drawing/2014/main" id="{A662600B-BFD2-4C81-8CFB-ED4EB1E6F4D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024128" y="1516495"/>
            <a:ext cx="3698230" cy="2174242"/>
          </a:xfrm>
          <a:prstGeom prst="rect">
            <a:avLst/>
          </a:prstGeom>
        </p:spPr>
      </p:pic>
      <p:pic>
        <p:nvPicPr>
          <p:cNvPr id="8" name="Picture 7" descr="A picture containing object&#10;&#10;Description automatically generated">
            <a:extLst>
              <a:ext uri="{FF2B5EF4-FFF2-40B4-BE49-F238E27FC236}">
                <a16:creationId xmlns:a16="http://schemas.microsoft.com/office/drawing/2014/main" id="{2C5D8F58-1E74-4370-88DE-DEF1652E1CF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023228" y="4334820"/>
            <a:ext cx="3097544" cy="1765708"/>
          </a:xfrm>
          <a:prstGeom prst="rect">
            <a:avLst/>
          </a:prstGeom>
        </p:spPr>
      </p:pic>
    </p:spTree>
    <p:extLst>
      <p:ext uri="{BB962C8B-B14F-4D97-AF65-F5344CB8AC3E}">
        <p14:creationId xmlns:p14="http://schemas.microsoft.com/office/powerpoint/2010/main" val="645978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2:7</a:t>
            </a:r>
          </a:p>
        </p:txBody>
      </p:sp>
      <p:pic>
        <p:nvPicPr>
          <p:cNvPr id="4" name="Picture 3" descr="A close up of a logo&#10;&#10;Description automatically generated">
            <a:extLst>
              <a:ext uri="{FF2B5EF4-FFF2-40B4-BE49-F238E27FC236}">
                <a16:creationId xmlns:a16="http://schemas.microsoft.com/office/drawing/2014/main" id="{53436B71-5060-485F-B961-A21E1A3AE6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1761" y="963054"/>
            <a:ext cx="4260478" cy="5211293"/>
          </a:xfrm>
          <a:prstGeom prst="rect">
            <a:avLst/>
          </a:prstGeom>
        </p:spPr>
      </p:pic>
    </p:spTree>
    <p:extLst>
      <p:ext uri="{BB962C8B-B14F-4D97-AF65-F5344CB8AC3E}">
        <p14:creationId xmlns:p14="http://schemas.microsoft.com/office/powerpoint/2010/main" val="3137097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2:8</a:t>
            </a:r>
          </a:p>
        </p:txBody>
      </p:sp>
      <p:pic>
        <p:nvPicPr>
          <p:cNvPr id="4" name="Picture 3" descr="A picture containing object&#10;&#10;Description automatically generated">
            <a:extLst>
              <a:ext uri="{FF2B5EF4-FFF2-40B4-BE49-F238E27FC236}">
                <a16:creationId xmlns:a16="http://schemas.microsoft.com/office/drawing/2014/main" id="{2AE8A7FE-8C64-4AE1-A8C3-E9EB5140167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578100" y="2347756"/>
            <a:ext cx="3987801" cy="2162489"/>
          </a:xfrm>
          <a:prstGeom prst="rect">
            <a:avLst/>
          </a:prstGeom>
        </p:spPr>
      </p:pic>
    </p:spTree>
    <p:extLst>
      <p:ext uri="{BB962C8B-B14F-4D97-AF65-F5344CB8AC3E}">
        <p14:creationId xmlns:p14="http://schemas.microsoft.com/office/powerpoint/2010/main" val="922120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2:9</a:t>
            </a:r>
          </a:p>
        </p:txBody>
      </p:sp>
      <p:pic>
        <p:nvPicPr>
          <p:cNvPr id="5" name="Picture 4">
            <a:extLst>
              <a:ext uri="{FF2B5EF4-FFF2-40B4-BE49-F238E27FC236}">
                <a16:creationId xmlns:a16="http://schemas.microsoft.com/office/drawing/2014/main" id="{DBE1D7B8-1741-46B1-84D3-AB194226157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566875" y="2346775"/>
            <a:ext cx="3976916" cy="2131117"/>
          </a:xfrm>
          <a:prstGeom prst="rect">
            <a:avLst/>
          </a:prstGeom>
        </p:spPr>
      </p:pic>
    </p:spTree>
    <p:extLst>
      <p:ext uri="{BB962C8B-B14F-4D97-AF65-F5344CB8AC3E}">
        <p14:creationId xmlns:p14="http://schemas.microsoft.com/office/powerpoint/2010/main" val="261819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2:9</a:t>
            </a:r>
          </a:p>
        </p:txBody>
      </p:sp>
      <p:pic>
        <p:nvPicPr>
          <p:cNvPr id="5" name="Picture 4">
            <a:extLst>
              <a:ext uri="{FF2B5EF4-FFF2-40B4-BE49-F238E27FC236}">
                <a16:creationId xmlns:a16="http://schemas.microsoft.com/office/drawing/2014/main" id="{4A814A91-0463-4527-95C8-8D46AF85A1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610644" y="2349188"/>
            <a:ext cx="3962400" cy="2164303"/>
          </a:xfrm>
          <a:prstGeom prst="rect">
            <a:avLst/>
          </a:prstGeom>
        </p:spPr>
      </p:pic>
    </p:spTree>
    <p:extLst>
      <p:ext uri="{BB962C8B-B14F-4D97-AF65-F5344CB8AC3E}">
        <p14:creationId xmlns:p14="http://schemas.microsoft.com/office/powerpoint/2010/main" val="138233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1:1</a:t>
            </a:r>
          </a:p>
        </p:txBody>
      </p:sp>
      <p:pic>
        <p:nvPicPr>
          <p:cNvPr id="4" name="Picture 3">
            <a:extLst>
              <a:ext uri="{FF2B5EF4-FFF2-40B4-BE49-F238E27FC236}">
                <a16:creationId xmlns:a16="http://schemas.microsoft.com/office/drawing/2014/main" id="{4B47552C-5DD1-4993-BA8E-FB8D5B7EFB8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381538" y="930424"/>
            <a:ext cx="4380925" cy="2359020"/>
          </a:xfrm>
          <a:prstGeom prst="rect">
            <a:avLst/>
          </a:prstGeom>
        </p:spPr>
      </p:pic>
      <p:sp>
        <p:nvSpPr>
          <p:cNvPr id="5" name="TextBox 4">
            <a:extLst>
              <a:ext uri="{FF2B5EF4-FFF2-40B4-BE49-F238E27FC236}">
                <a16:creationId xmlns:a16="http://schemas.microsoft.com/office/drawing/2014/main" id="{356D1339-BC08-47C7-A80E-A2219CA4B31A}"/>
              </a:ext>
            </a:extLst>
          </p:cNvPr>
          <p:cNvSpPr txBox="1"/>
          <p:nvPr/>
        </p:nvSpPr>
        <p:spPr bwMode="auto">
          <a:xfrm>
            <a:off x="3766331" y="4653136"/>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 × 2 = 12</a:t>
            </a:r>
          </a:p>
        </p:txBody>
      </p:sp>
      <p:sp>
        <p:nvSpPr>
          <p:cNvPr id="9" name="Rectangle 8"/>
          <p:cNvSpPr/>
          <p:nvPr/>
        </p:nvSpPr>
        <p:spPr bwMode="auto">
          <a:xfrm>
            <a:off x="2971799" y="1632857"/>
            <a:ext cx="1778400" cy="1166400"/>
          </a:xfrm>
          <a:prstGeom prst="rect">
            <a:avLst/>
          </a:prstGeom>
          <a:noFill/>
          <a:ln w="19050">
            <a:solidFill>
              <a:srgbClr val="FF0000"/>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p:cNvSpPr/>
          <p:nvPr/>
        </p:nvSpPr>
        <p:spPr bwMode="auto">
          <a:xfrm>
            <a:off x="2971799" y="1632856"/>
            <a:ext cx="3556800" cy="1166400"/>
          </a:xfrm>
          <a:prstGeom prst="rect">
            <a:avLst/>
          </a:prstGeom>
          <a:noFill/>
          <a:ln w="19050">
            <a:solidFill>
              <a:srgbClr val="FF0000"/>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1:1</a:t>
            </a:r>
          </a:p>
        </p:txBody>
      </p:sp>
      <p:sp>
        <p:nvSpPr>
          <p:cNvPr id="3" name="TextBox 2">
            <a:extLst>
              <a:ext uri="{FF2B5EF4-FFF2-40B4-BE49-F238E27FC236}">
                <a16:creationId xmlns:a16="http://schemas.microsoft.com/office/drawing/2014/main" id="{410EC52F-4030-4A7D-B4E0-01822E90FCE2}"/>
              </a:ext>
            </a:extLst>
          </p:cNvPr>
          <p:cNvSpPr txBox="1"/>
          <p:nvPr/>
        </p:nvSpPr>
        <p:spPr bwMode="auto">
          <a:xfrm>
            <a:off x="3766331" y="4653136"/>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3 × 4 = 12</a:t>
            </a:r>
          </a:p>
        </p:txBody>
      </p:sp>
      <p:pic>
        <p:nvPicPr>
          <p:cNvPr id="5" name="Picture 4">
            <a:extLst>
              <a:ext uri="{FF2B5EF4-FFF2-40B4-BE49-F238E27FC236}">
                <a16:creationId xmlns:a16="http://schemas.microsoft.com/office/drawing/2014/main" id="{40D8ADF3-020C-493F-B4BF-D5EA3A226A9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629401" y="1161575"/>
            <a:ext cx="2160241" cy="2880320"/>
          </a:xfrm>
          <a:prstGeom prst="rect">
            <a:avLst/>
          </a:prstGeom>
        </p:spPr>
      </p:pic>
      <p:pic>
        <p:nvPicPr>
          <p:cNvPr id="6" name="Picture 5">
            <a:extLst>
              <a:ext uri="{FF2B5EF4-FFF2-40B4-BE49-F238E27FC236}">
                <a16:creationId xmlns:a16="http://schemas.microsoft.com/office/drawing/2014/main" id="{4B47552C-5DD1-4993-BA8E-FB8D5B7EFB8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381538" y="930424"/>
            <a:ext cx="4380925" cy="2359020"/>
          </a:xfrm>
          <a:prstGeom prst="rect">
            <a:avLst/>
          </a:prstGeom>
        </p:spPr>
      </p:pic>
      <p:sp>
        <p:nvSpPr>
          <p:cNvPr id="8" name="Rectangle 7"/>
          <p:cNvSpPr/>
          <p:nvPr/>
        </p:nvSpPr>
        <p:spPr bwMode="auto">
          <a:xfrm>
            <a:off x="2971799" y="1632857"/>
            <a:ext cx="1778400" cy="1166400"/>
          </a:xfrm>
          <a:prstGeom prst="rect">
            <a:avLst/>
          </a:prstGeom>
          <a:noFill/>
          <a:ln w="19050">
            <a:solidFill>
              <a:srgbClr val="FF0000"/>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p:cNvSpPr/>
          <p:nvPr/>
        </p:nvSpPr>
        <p:spPr bwMode="auto">
          <a:xfrm>
            <a:off x="2971799" y="2797629"/>
            <a:ext cx="1778400" cy="1166400"/>
          </a:xfrm>
          <a:prstGeom prst="rect">
            <a:avLst/>
          </a:prstGeom>
          <a:noFill/>
          <a:ln w="19050">
            <a:solidFill>
              <a:srgbClr val="FF0000"/>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 name="Rectangle 10"/>
          <p:cNvSpPr/>
          <p:nvPr/>
        </p:nvSpPr>
        <p:spPr bwMode="auto">
          <a:xfrm>
            <a:off x="2971799" y="1632856"/>
            <a:ext cx="3556800" cy="1166400"/>
          </a:xfrm>
          <a:prstGeom prst="rect">
            <a:avLst/>
          </a:prstGeom>
          <a:noFill/>
          <a:ln w="19050">
            <a:solidFill>
              <a:srgbClr val="FF0000"/>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152414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1"/>
                                        </p:tgtEl>
                                      </p:cBhvr>
                                    </p:animEffect>
                                    <p:set>
                                      <p:cBhvr>
                                        <p:cTn id="10" dur="1" fill="hold">
                                          <p:stCondLst>
                                            <p:cond delay="499"/>
                                          </p:stCondLst>
                                        </p:cTn>
                                        <p:tgtEl>
                                          <p:spTgt spid="11"/>
                                        </p:tgtEl>
                                        <p:attrNameLst>
                                          <p:attrName>style.visibility</p:attrName>
                                        </p:attrNameLst>
                                      </p:cBhvr>
                                      <p:to>
                                        <p:strVal val="hidden"/>
                                      </p:to>
                                    </p:se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1:1</a:t>
            </a:r>
          </a:p>
        </p:txBody>
      </p:sp>
      <p:pic>
        <p:nvPicPr>
          <p:cNvPr id="4" name="Picture 3" descr="A picture containing electronics, black, control&#10;&#10;Description automatically generated">
            <a:extLst>
              <a:ext uri="{FF2B5EF4-FFF2-40B4-BE49-F238E27FC236}">
                <a16:creationId xmlns:a16="http://schemas.microsoft.com/office/drawing/2014/main" id="{21B49BC5-EBCF-4859-8FD5-DD62AF8CC81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987825" y="1052736"/>
            <a:ext cx="2880320" cy="5174922"/>
          </a:xfrm>
          <a:prstGeom prst="rect">
            <a:avLst/>
          </a:prstGeom>
        </p:spPr>
      </p:pic>
    </p:spTree>
    <p:extLst>
      <p:ext uri="{BB962C8B-B14F-4D97-AF65-F5344CB8AC3E}">
        <p14:creationId xmlns:p14="http://schemas.microsoft.com/office/powerpoint/2010/main" val="180375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a:extLst>
              <a:ext uri="{FF2B5EF4-FFF2-40B4-BE49-F238E27FC236}">
                <a16:creationId xmlns:a16="http://schemas.microsoft.com/office/drawing/2014/main" id="{8F48EE3D-9C95-413C-9DB6-ABAAA6C7A764}"/>
              </a:ext>
            </a:extLst>
          </p:cNvPr>
          <p:cNvGrpSpPr/>
          <p:nvPr/>
        </p:nvGrpSpPr>
        <p:grpSpPr>
          <a:xfrm>
            <a:off x="2992653" y="4129027"/>
            <a:ext cx="3255780" cy="584775"/>
            <a:chOff x="2992653" y="4129027"/>
            <a:chExt cx="3255780" cy="584775"/>
          </a:xfrm>
        </p:grpSpPr>
        <p:sp>
          <p:nvSpPr>
            <p:cNvPr id="49" name="TextBox 48">
              <a:extLst>
                <a:ext uri="{FF2B5EF4-FFF2-40B4-BE49-F238E27FC236}">
                  <a16:creationId xmlns:a16="http://schemas.microsoft.com/office/drawing/2014/main" id="{78E15899-79F1-453C-87F8-2371C10524C8}"/>
                </a:ext>
              </a:extLst>
            </p:cNvPr>
            <p:cNvSpPr txBox="1"/>
            <p:nvPr/>
          </p:nvSpPr>
          <p:spPr bwMode="auto">
            <a:xfrm>
              <a:off x="2992653" y="4221062"/>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5</a:t>
              </a:r>
            </a:p>
          </p:txBody>
        </p:sp>
        <p:sp>
          <p:nvSpPr>
            <p:cNvPr id="50" name="TextBox 49">
              <a:extLst>
                <a:ext uri="{FF2B5EF4-FFF2-40B4-BE49-F238E27FC236}">
                  <a16:creationId xmlns:a16="http://schemas.microsoft.com/office/drawing/2014/main" id="{73B78CDF-07BD-46F4-965C-820AD284F8B1}"/>
                </a:ext>
              </a:extLst>
            </p:cNvPr>
            <p:cNvSpPr txBox="1"/>
            <p:nvPr/>
          </p:nvSpPr>
          <p:spPr bwMode="auto">
            <a:xfrm>
              <a:off x="4276344" y="4221062"/>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a:ea typeface="Myriad Pro Semibold" charset="0"/>
                  <a:cs typeface="Myriad Pro Semibold" charset="0"/>
                </a:rPr>
                <a:t>18</a:t>
              </a:r>
            </a:p>
          </p:txBody>
        </p:sp>
        <p:sp>
          <p:nvSpPr>
            <p:cNvPr id="52" name="TextBox 51">
              <a:extLst>
                <a:ext uri="{FF2B5EF4-FFF2-40B4-BE49-F238E27FC236}">
                  <a16:creationId xmlns:a16="http://schemas.microsoft.com/office/drawing/2014/main" id="{AAC1D779-AA3E-40D1-91AC-B11855933823}"/>
                </a:ext>
              </a:extLst>
            </p:cNvPr>
            <p:cNvSpPr txBox="1"/>
            <p:nvPr/>
          </p:nvSpPr>
          <p:spPr bwMode="auto">
            <a:xfrm>
              <a:off x="5043071" y="4129027"/>
              <a:ext cx="46519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3200" dirty="0">
                  <a:latin typeface="Myriad Pro Semibold"/>
                  <a:ea typeface="Myriad Pro Semibold" charset="0"/>
                  <a:cs typeface="Myriad Pro Semibold" charset="0"/>
                </a:rPr>
                <a:t>=</a:t>
              </a:r>
            </a:p>
          </p:txBody>
        </p:sp>
        <p:sp>
          <p:nvSpPr>
            <p:cNvPr id="53" name="TextBox 52">
              <a:extLst>
                <a:ext uri="{FF2B5EF4-FFF2-40B4-BE49-F238E27FC236}">
                  <a16:creationId xmlns:a16="http://schemas.microsoft.com/office/drawing/2014/main" id="{306999A0-315F-4C31-AF61-1A0CA9A85AC7}"/>
                </a:ext>
              </a:extLst>
            </p:cNvPr>
            <p:cNvSpPr txBox="1"/>
            <p:nvPr/>
          </p:nvSpPr>
          <p:spPr bwMode="auto">
            <a:xfrm>
              <a:off x="3577591" y="4129027"/>
              <a:ext cx="46519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3200" dirty="0">
                  <a:latin typeface="Myriad Pro Semibold"/>
                  <a:ea typeface="Myriad Pro Semibold" charset="0"/>
                  <a:cs typeface="Myriad Pro Semibold" charset="0"/>
                </a:rPr>
                <a:t>×</a:t>
              </a:r>
            </a:p>
          </p:txBody>
        </p:sp>
        <p:sp>
          <p:nvSpPr>
            <p:cNvPr id="67" name="Rectangle 66">
              <a:extLst>
                <a:ext uri="{FF2B5EF4-FFF2-40B4-BE49-F238E27FC236}">
                  <a16:creationId xmlns:a16="http://schemas.microsoft.com/office/drawing/2014/main" id="{DD9324FE-77B3-444E-8F1F-D99477E9C562}"/>
                </a:ext>
              </a:extLst>
            </p:cNvPr>
            <p:cNvSpPr/>
            <p:nvPr/>
          </p:nvSpPr>
          <p:spPr bwMode="auto">
            <a:xfrm>
              <a:off x="5787633" y="4202758"/>
              <a:ext cx="460800"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sp>
        <p:nvSpPr>
          <p:cNvPr id="25" name="Rectangle 24">
            <a:extLst>
              <a:ext uri="{FF2B5EF4-FFF2-40B4-BE49-F238E27FC236}">
                <a16:creationId xmlns:a16="http://schemas.microsoft.com/office/drawing/2014/main" id="{E2C85B11-9495-40A6-BB22-E866908F6695}"/>
              </a:ext>
            </a:extLst>
          </p:cNvPr>
          <p:cNvSpPr/>
          <p:nvPr/>
        </p:nvSpPr>
        <p:spPr bwMode="auto">
          <a:xfrm>
            <a:off x="2918798" y="1920531"/>
            <a:ext cx="1836000" cy="1008000"/>
          </a:xfrm>
          <a:prstGeom prst="rect">
            <a:avLst/>
          </a:prstGeom>
          <a:noFill/>
          <a:ln w="19050">
            <a:solidFill>
              <a:schemeClr val="tx1"/>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DEA12AB8-2048-4636-A275-C3BDED9677A6}"/>
              </a:ext>
            </a:extLst>
          </p:cNvPr>
          <p:cNvSpPr/>
          <p:nvPr/>
        </p:nvSpPr>
        <p:spPr bwMode="auto">
          <a:xfrm>
            <a:off x="4754798" y="1920531"/>
            <a:ext cx="1836000" cy="1008000"/>
          </a:xfrm>
          <a:prstGeom prst="rect">
            <a:avLst/>
          </a:prstGeom>
          <a:noFill/>
          <a:ln w="19050">
            <a:solidFill>
              <a:schemeClr val="tx1"/>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1:3</a:t>
            </a:r>
          </a:p>
        </p:txBody>
      </p:sp>
      <p:pic>
        <p:nvPicPr>
          <p:cNvPr id="21" name="Picture 20" descr="A picture containing object&#10;&#10;Description automatically generated">
            <a:extLst>
              <a:ext uri="{FF2B5EF4-FFF2-40B4-BE49-F238E27FC236}">
                <a16:creationId xmlns:a16="http://schemas.microsoft.com/office/drawing/2014/main" id="{7C23B576-3A12-4928-A91D-47B14F28D75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380711" y="4534901"/>
            <a:ext cx="393941" cy="1349375"/>
          </a:xfrm>
          <a:prstGeom prst="rect">
            <a:avLst/>
          </a:prstGeom>
        </p:spPr>
      </p:pic>
      <p:sp>
        <p:nvSpPr>
          <p:cNvPr id="27" name="TextBox 26">
            <a:extLst>
              <a:ext uri="{FF2B5EF4-FFF2-40B4-BE49-F238E27FC236}">
                <a16:creationId xmlns:a16="http://schemas.microsoft.com/office/drawing/2014/main" id="{A3318C8A-634E-46C3-BF2C-8BF89DB89191}"/>
              </a:ext>
            </a:extLst>
          </p:cNvPr>
          <p:cNvSpPr txBox="1"/>
          <p:nvPr/>
        </p:nvSpPr>
        <p:spPr bwMode="auto">
          <a:xfrm>
            <a:off x="4495752" y="1380554"/>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18</a:t>
            </a:r>
          </a:p>
        </p:txBody>
      </p:sp>
      <p:sp>
        <p:nvSpPr>
          <p:cNvPr id="28" name="TextBox 27">
            <a:extLst>
              <a:ext uri="{FF2B5EF4-FFF2-40B4-BE49-F238E27FC236}">
                <a16:creationId xmlns:a16="http://schemas.microsoft.com/office/drawing/2014/main" id="{F606864A-1BE8-49EF-9F6D-2B56FB03D9C3}"/>
              </a:ext>
            </a:extLst>
          </p:cNvPr>
          <p:cNvSpPr txBox="1"/>
          <p:nvPr/>
        </p:nvSpPr>
        <p:spPr bwMode="auto">
          <a:xfrm>
            <a:off x="2553202" y="2193699"/>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p>
        </p:txBody>
      </p:sp>
      <p:sp>
        <p:nvSpPr>
          <p:cNvPr id="34" name="Rectangle 33">
            <a:extLst>
              <a:ext uri="{FF2B5EF4-FFF2-40B4-BE49-F238E27FC236}">
                <a16:creationId xmlns:a16="http://schemas.microsoft.com/office/drawing/2014/main" id="{F852C187-0592-4E70-BA70-EF97D406A6C9}"/>
              </a:ext>
            </a:extLst>
          </p:cNvPr>
          <p:cNvSpPr/>
          <p:nvPr/>
        </p:nvSpPr>
        <p:spPr bwMode="auto">
          <a:xfrm>
            <a:off x="4686300" y="1930055"/>
            <a:ext cx="136996" cy="990000"/>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5" name="TextBox 34">
            <a:extLst>
              <a:ext uri="{FF2B5EF4-FFF2-40B4-BE49-F238E27FC236}">
                <a16:creationId xmlns:a16="http://schemas.microsoft.com/office/drawing/2014/main" id="{0C4E1915-AAAF-4BDA-AC6C-7B2997DC4F9C}"/>
              </a:ext>
            </a:extLst>
          </p:cNvPr>
          <p:cNvSpPr txBox="1"/>
          <p:nvPr/>
        </p:nvSpPr>
        <p:spPr bwMode="auto">
          <a:xfrm>
            <a:off x="3689343" y="1366232"/>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9</a:t>
            </a:r>
          </a:p>
        </p:txBody>
      </p:sp>
      <p:sp>
        <p:nvSpPr>
          <p:cNvPr id="36" name="TextBox 35">
            <a:extLst>
              <a:ext uri="{FF2B5EF4-FFF2-40B4-BE49-F238E27FC236}">
                <a16:creationId xmlns:a16="http://schemas.microsoft.com/office/drawing/2014/main" id="{64448540-542A-411C-A51B-F451FC28B7D3}"/>
              </a:ext>
            </a:extLst>
          </p:cNvPr>
          <p:cNvSpPr txBox="1"/>
          <p:nvPr/>
        </p:nvSpPr>
        <p:spPr bwMode="auto">
          <a:xfrm>
            <a:off x="5544368" y="1365343"/>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9</a:t>
            </a:r>
          </a:p>
        </p:txBody>
      </p:sp>
      <p:cxnSp>
        <p:nvCxnSpPr>
          <p:cNvPr id="37" name="Straight Arrow Connector 36">
            <a:extLst>
              <a:ext uri="{FF2B5EF4-FFF2-40B4-BE49-F238E27FC236}">
                <a16:creationId xmlns:a16="http://schemas.microsoft.com/office/drawing/2014/main" id="{8D18B7C5-5DF0-47A7-AFC6-D4334DABA6A6}"/>
              </a:ext>
            </a:extLst>
          </p:cNvPr>
          <p:cNvCxnSpPr>
            <a:cxnSpLocks/>
          </p:cNvCxnSpPr>
          <p:nvPr/>
        </p:nvCxnSpPr>
        <p:spPr bwMode="auto">
          <a:xfrm flipH="1">
            <a:off x="4019600" y="1269894"/>
            <a:ext cx="534041" cy="221319"/>
          </a:xfrm>
          <a:prstGeom prst="straightConnector1">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Arrow Connector 40">
            <a:extLst>
              <a:ext uri="{FF2B5EF4-FFF2-40B4-BE49-F238E27FC236}">
                <a16:creationId xmlns:a16="http://schemas.microsoft.com/office/drawing/2014/main" id="{B7027DE9-1394-480B-90CB-E6DF4F782FD7}"/>
              </a:ext>
            </a:extLst>
          </p:cNvPr>
          <p:cNvCxnSpPr>
            <a:cxnSpLocks/>
          </p:cNvCxnSpPr>
          <p:nvPr/>
        </p:nvCxnSpPr>
        <p:spPr bwMode="auto">
          <a:xfrm>
            <a:off x="5010327" y="1269372"/>
            <a:ext cx="534041" cy="221319"/>
          </a:xfrm>
          <a:prstGeom prst="straightConnector1">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Rectangle 41">
            <a:extLst>
              <a:ext uri="{FF2B5EF4-FFF2-40B4-BE49-F238E27FC236}">
                <a16:creationId xmlns:a16="http://schemas.microsoft.com/office/drawing/2014/main" id="{1ED17196-915A-4751-A53A-F9BDC4CCAA58}"/>
              </a:ext>
            </a:extLst>
          </p:cNvPr>
          <p:cNvSpPr/>
          <p:nvPr/>
        </p:nvSpPr>
        <p:spPr bwMode="auto">
          <a:xfrm>
            <a:off x="2918798" y="2929946"/>
            <a:ext cx="1836000" cy="1008000"/>
          </a:xfrm>
          <a:prstGeom prst="rect">
            <a:avLst/>
          </a:prstGeom>
          <a:noFill/>
          <a:ln w="19050">
            <a:solidFill>
              <a:schemeClr val="tx1"/>
            </a:solid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43" name="TextBox 42">
            <a:extLst>
              <a:ext uri="{FF2B5EF4-FFF2-40B4-BE49-F238E27FC236}">
                <a16:creationId xmlns:a16="http://schemas.microsoft.com/office/drawing/2014/main" id="{77B7858B-0020-4F97-9229-941A40ECDE93}"/>
              </a:ext>
            </a:extLst>
          </p:cNvPr>
          <p:cNvSpPr txBox="1"/>
          <p:nvPr/>
        </p:nvSpPr>
        <p:spPr bwMode="auto">
          <a:xfrm>
            <a:off x="2553202" y="3203114"/>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5</a:t>
            </a:r>
          </a:p>
        </p:txBody>
      </p:sp>
      <p:sp>
        <p:nvSpPr>
          <p:cNvPr id="44" name="TextBox 43">
            <a:extLst>
              <a:ext uri="{FF2B5EF4-FFF2-40B4-BE49-F238E27FC236}">
                <a16:creationId xmlns:a16="http://schemas.microsoft.com/office/drawing/2014/main" id="{4BCDDAEA-7020-4C05-801B-F81AB6EB02BF}"/>
              </a:ext>
            </a:extLst>
          </p:cNvPr>
          <p:cNvSpPr txBox="1"/>
          <p:nvPr/>
        </p:nvSpPr>
        <p:spPr bwMode="auto">
          <a:xfrm>
            <a:off x="1776001" y="2697699"/>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10</a:t>
            </a:r>
          </a:p>
        </p:txBody>
      </p:sp>
      <p:sp>
        <p:nvSpPr>
          <p:cNvPr id="45" name="Left Brace 44">
            <a:extLst>
              <a:ext uri="{FF2B5EF4-FFF2-40B4-BE49-F238E27FC236}">
                <a16:creationId xmlns:a16="http://schemas.microsoft.com/office/drawing/2014/main" id="{04018A37-9BD6-4C7C-B74C-47019A86702B}"/>
              </a:ext>
            </a:extLst>
          </p:cNvPr>
          <p:cNvSpPr/>
          <p:nvPr/>
        </p:nvSpPr>
        <p:spPr bwMode="auto">
          <a:xfrm>
            <a:off x="2273249" y="1924585"/>
            <a:ext cx="393941" cy="2007892"/>
          </a:xfrm>
          <a:prstGeom prst="leftBrace">
            <a:avLst>
              <a:gd name="adj1" fmla="val 58191"/>
              <a:gd name="adj2" fmla="val 50000"/>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51" name="TextBox 50">
            <a:extLst>
              <a:ext uri="{FF2B5EF4-FFF2-40B4-BE49-F238E27FC236}">
                <a16:creationId xmlns:a16="http://schemas.microsoft.com/office/drawing/2014/main" id="{A1AD1DDD-A225-42EE-B387-C3C0100C7831}"/>
              </a:ext>
            </a:extLst>
          </p:cNvPr>
          <p:cNvSpPr txBox="1"/>
          <p:nvPr/>
        </p:nvSpPr>
        <p:spPr bwMode="auto">
          <a:xfrm>
            <a:off x="5739348" y="4221062"/>
            <a:ext cx="5597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959595"/>
                </a:solidFill>
                <a:latin typeface="Comic Sans MS" panose="030F0702030302020204" pitchFamily="66" charset="0"/>
                <a:ea typeface="Myriad Pro Semibold" charset="0"/>
                <a:cs typeface="Myriad Pro Semibold" charset="0"/>
              </a:rPr>
              <a:t>90</a:t>
            </a:r>
          </a:p>
        </p:txBody>
      </p:sp>
      <p:grpSp>
        <p:nvGrpSpPr>
          <p:cNvPr id="70" name="Group 69">
            <a:extLst>
              <a:ext uri="{FF2B5EF4-FFF2-40B4-BE49-F238E27FC236}">
                <a16:creationId xmlns:a16="http://schemas.microsoft.com/office/drawing/2014/main" id="{64E2017E-10F9-4AE6-8ED2-B0A1CC8A26EC}"/>
              </a:ext>
            </a:extLst>
          </p:cNvPr>
          <p:cNvGrpSpPr/>
          <p:nvPr/>
        </p:nvGrpSpPr>
        <p:grpSpPr>
          <a:xfrm>
            <a:off x="2909296" y="5663298"/>
            <a:ext cx="3389016" cy="584775"/>
            <a:chOff x="2909296" y="5663298"/>
            <a:chExt cx="3389016" cy="584775"/>
          </a:xfrm>
        </p:grpSpPr>
        <p:sp>
          <p:nvSpPr>
            <p:cNvPr id="54" name="TextBox 53">
              <a:extLst>
                <a:ext uri="{FF2B5EF4-FFF2-40B4-BE49-F238E27FC236}">
                  <a16:creationId xmlns:a16="http://schemas.microsoft.com/office/drawing/2014/main" id="{13CC4709-91C4-407C-A396-2188776F6785}"/>
                </a:ext>
              </a:extLst>
            </p:cNvPr>
            <p:cNvSpPr txBox="1"/>
            <p:nvPr/>
          </p:nvSpPr>
          <p:spPr bwMode="auto">
            <a:xfrm>
              <a:off x="5738542" y="5755333"/>
              <a:ext cx="5597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959595"/>
                  </a:solidFill>
                  <a:latin typeface="Comic Sans MS" panose="030F0702030302020204" pitchFamily="66" charset="0"/>
                  <a:ea typeface="Myriad Pro Semibold" charset="0"/>
                  <a:cs typeface="Myriad Pro Semibold" charset="0"/>
                </a:rPr>
                <a:t>90</a:t>
              </a:r>
            </a:p>
          </p:txBody>
        </p:sp>
        <p:sp>
          <p:nvSpPr>
            <p:cNvPr id="56" name="TextBox 55">
              <a:extLst>
                <a:ext uri="{FF2B5EF4-FFF2-40B4-BE49-F238E27FC236}">
                  <a16:creationId xmlns:a16="http://schemas.microsoft.com/office/drawing/2014/main" id="{58C72D17-4879-4562-8AF8-D2EB1F0289CA}"/>
                </a:ext>
              </a:extLst>
            </p:cNvPr>
            <p:cNvSpPr txBox="1"/>
            <p:nvPr/>
          </p:nvSpPr>
          <p:spPr bwMode="auto">
            <a:xfrm>
              <a:off x="2909296" y="575533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959595"/>
                  </a:solidFill>
                  <a:latin typeface="Comic Sans MS" panose="030F0702030302020204" pitchFamily="66" charset="0"/>
                  <a:ea typeface="Myriad Pro Semibold" charset="0"/>
                  <a:cs typeface="Myriad Pro Semibold" charset="0"/>
                </a:rPr>
                <a:t>10</a:t>
              </a:r>
            </a:p>
          </p:txBody>
        </p:sp>
        <p:sp>
          <p:nvSpPr>
            <p:cNvPr id="57" name="TextBox 56">
              <a:extLst>
                <a:ext uri="{FF2B5EF4-FFF2-40B4-BE49-F238E27FC236}">
                  <a16:creationId xmlns:a16="http://schemas.microsoft.com/office/drawing/2014/main" id="{74E34485-F950-49AA-8660-AE2B191FBB6B}"/>
                </a:ext>
              </a:extLst>
            </p:cNvPr>
            <p:cNvSpPr txBox="1"/>
            <p:nvPr/>
          </p:nvSpPr>
          <p:spPr bwMode="auto">
            <a:xfrm>
              <a:off x="4354089" y="5755333"/>
              <a:ext cx="3722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959595"/>
                  </a:solidFill>
                  <a:latin typeface="Comic Sans MS" panose="030F0702030302020204" pitchFamily="66" charset="0"/>
                  <a:ea typeface="Myriad Pro Semibold" charset="0"/>
                  <a:cs typeface="Myriad Pro Semibold" charset="0"/>
                </a:rPr>
                <a:t>9</a:t>
              </a:r>
            </a:p>
          </p:txBody>
        </p:sp>
        <p:sp>
          <p:nvSpPr>
            <p:cNvPr id="58" name="TextBox 57">
              <a:extLst>
                <a:ext uri="{FF2B5EF4-FFF2-40B4-BE49-F238E27FC236}">
                  <a16:creationId xmlns:a16="http://schemas.microsoft.com/office/drawing/2014/main" id="{757C8A4F-B401-4354-B200-770393847EFD}"/>
                </a:ext>
              </a:extLst>
            </p:cNvPr>
            <p:cNvSpPr txBox="1"/>
            <p:nvPr/>
          </p:nvSpPr>
          <p:spPr bwMode="auto">
            <a:xfrm>
              <a:off x="5078337" y="5663298"/>
              <a:ext cx="39465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3200" dirty="0">
                  <a:solidFill>
                    <a:srgbClr val="959595"/>
                  </a:solidFill>
                  <a:latin typeface="Comic Sans MS" panose="030F0702030302020204" pitchFamily="66" charset="0"/>
                  <a:ea typeface="Myriad Pro Semibold" charset="0"/>
                  <a:cs typeface="Myriad Pro Semibold" charset="0"/>
                </a:rPr>
                <a:t>=</a:t>
              </a:r>
            </a:p>
          </p:txBody>
        </p:sp>
        <p:sp>
          <p:nvSpPr>
            <p:cNvPr id="59" name="TextBox 58">
              <a:extLst>
                <a:ext uri="{FF2B5EF4-FFF2-40B4-BE49-F238E27FC236}">
                  <a16:creationId xmlns:a16="http://schemas.microsoft.com/office/drawing/2014/main" id="{CB787897-47EA-4189-B536-67E4C29A0EF0}"/>
                </a:ext>
              </a:extLst>
            </p:cNvPr>
            <p:cNvSpPr txBox="1"/>
            <p:nvPr/>
          </p:nvSpPr>
          <p:spPr bwMode="auto">
            <a:xfrm>
              <a:off x="3577591" y="5663298"/>
              <a:ext cx="46519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3200" dirty="0">
                  <a:solidFill>
                    <a:srgbClr val="959595"/>
                  </a:solidFill>
                  <a:latin typeface="Comic Sans MS" panose="030F0702030302020204" pitchFamily="66" charset="0"/>
                  <a:ea typeface="Myriad Pro Semibold" charset="0"/>
                  <a:cs typeface="Myriad Pro Semibold" charset="0"/>
                </a:rPr>
                <a:t>×</a:t>
              </a:r>
            </a:p>
          </p:txBody>
        </p:sp>
      </p:grpSp>
      <p:grpSp>
        <p:nvGrpSpPr>
          <p:cNvPr id="74" name="Group 73">
            <a:extLst>
              <a:ext uri="{FF2B5EF4-FFF2-40B4-BE49-F238E27FC236}">
                <a16:creationId xmlns:a16="http://schemas.microsoft.com/office/drawing/2014/main" id="{FFD62EC3-64F5-47B4-B705-000F788276BC}"/>
              </a:ext>
            </a:extLst>
          </p:cNvPr>
          <p:cNvGrpSpPr/>
          <p:nvPr/>
        </p:nvGrpSpPr>
        <p:grpSpPr>
          <a:xfrm>
            <a:off x="4471936" y="4789852"/>
            <a:ext cx="844619" cy="851879"/>
            <a:chOff x="4471936" y="4789852"/>
            <a:chExt cx="844619" cy="851879"/>
          </a:xfrm>
        </p:grpSpPr>
        <p:pic>
          <p:nvPicPr>
            <p:cNvPr id="47" name="Picture 46" descr="A close up of a logo&#10;&#10;Description automatically generated">
              <a:extLst>
                <a:ext uri="{FF2B5EF4-FFF2-40B4-BE49-F238E27FC236}">
                  <a16:creationId xmlns:a16="http://schemas.microsoft.com/office/drawing/2014/main" id="{03DE6035-0C68-4286-B357-4336C34E66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71936" y="4789852"/>
              <a:ext cx="122644" cy="851879"/>
            </a:xfrm>
            <a:prstGeom prst="rect">
              <a:avLst/>
            </a:prstGeom>
          </p:spPr>
        </p:pic>
        <p:grpSp>
          <p:nvGrpSpPr>
            <p:cNvPr id="63" name="Group 62">
              <a:extLst>
                <a:ext uri="{FF2B5EF4-FFF2-40B4-BE49-F238E27FC236}">
                  <a16:creationId xmlns:a16="http://schemas.microsoft.com/office/drawing/2014/main" id="{302EF2C2-3CEE-4307-B159-DA11E3B172F2}"/>
                </a:ext>
              </a:extLst>
            </p:cNvPr>
            <p:cNvGrpSpPr/>
            <p:nvPr/>
          </p:nvGrpSpPr>
          <p:grpSpPr>
            <a:xfrm>
              <a:off x="4516862" y="4907298"/>
              <a:ext cx="799693" cy="584775"/>
              <a:chOff x="3235609" y="3197002"/>
              <a:chExt cx="799693" cy="584775"/>
            </a:xfrm>
          </p:grpSpPr>
          <p:sp>
            <p:nvSpPr>
              <p:cNvPr id="64" name="TextBox 63">
                <a:extLst>
                  <a:ext uri="{FF2B5EF4-FFF2-40B4-BE49-F238E27FC236}">
                    <a16:creationId xmlns:a16="http://schemas.microsoft.com/office/drawing/2014/main" id="{9AF147B1-80EB-4B96-923F-9AEDC4E7ECBD}"/>
                  </a:ext>
                </a:extLst>
              </p:cNvPr>
              <p:cNvSpPr txBox="1"/>
              <p:nvPr/>
            </p:nvSpPr>
            <p:spPr bwMode="auto">
              <a:xfrm>
                <a:off x="3235609" y="3197002"/>
                <a:ext cx="46519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3200" dirty="0">
                    <a:solidFill>
                      <a:srgbClr val="959595"/>
                    </a:solidFill>
                    <a:latin typeface="Comic Sans MS" panose="030F0702030302020204" pitchFamily="66" charset="0"/>
                    <a:ea typeface="Myriad Pro Semibold" charset="0"/>
                    <a:cs typeface="Myriad Pro Semibold" charset="0"/>
                  </a:rPr>
                  <a:t>÷</a:t>
                </a:r>
              </a:p>
            </p:txBody>
          </p:sp>
          <p:sp>
            <p:nvSpPr>
              <p:cNvPr id="65" name="TextBox 64">
                <a:extLst>
                  <a:ext uri="{FF2B5EF4-FFF2-40B4-BE49-F238E27FC236}">
                    <a16:creationId xmlns:a16="http://schemas.microsoft.com/office/drawing/2014/main" id="{33C840F3-B2DB-4A34-AAEA-3E2418AF6494}"/>
                  </a:ext>
                </a:extLst>
              </p:cNvPr>
              <p:cNvSpPr txBox="1"/>
              <p:nvPr/>
            </p:nvSpPr>
            <p:spPr bwMode="auto">
              <a:xfrm>
                <a:off x="3663085" y="3277901"/>
                <a:ext cx="3722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959595"/>
                    </a:solidFill>
                    <a:latin typeface="Comic Sans MS" panose="030F0702030302020204" pitchFamily="66" charset="0"/>
                    <a:ea typeface="Myriad Pro Semibold" charset="0"/>
                    <a:cs typeface="Myriad Pro Semibold" charset="0"/>
                  </a:rPr>
                  <a:t>2</a:t>
                </a:r>
              </a:p>
            </p:txBody>
          </p:sp>
        </p:grpSp>
      </p:grpSp>
      <p:grpSp>
        <p:nvGrpSpPr>
          <p:cNvPr id="73" name="Group 72">
            <a:extLst>
              <a:ext uri="{FF2B5EF4-FFF2-40B4-BE49-F238E27FC236}">
                <a16:creationId xmlns:a16="http://schemas.microsoft.com/office/drawing/2014/main" id="{5179CD61-0C1E-4AA7-A1F9-F7057B728372}"/>
              </a:ext>
            </a:extLst>
          </p:cNvPr>
          <p:cNvGrpSpPr/>
          <p:nvPr/>
        </p:nvGrpSpPr>
        <p:grpSpPr>
          <a:xfrm>
            <a:off x="2280569" y="4793854"/>
            <a:ext cx="950433" cy="851879"/>
            <a:chOff x="2280569" y="4793854"/>
            <a:chExt cx="950433" cy="851879"/>
          </a:xfrm>
        </p:grpSpPr>
        <p:grpSp>
          <p:nvGrpSpPr>
            <p:cNvPr id="60" name="Group 59">
              <a:extLst>
                <a:ext uri="{FF2B5EF4-FFF2-40B4-BE49-F238E27FC236}">
                  <a16:creationId xmlns:a16="http://schemas.microsoft.com/office/drawing/2014/main" id="{8AC2C09A-26F2-408F-8D81-46961327AAE3}"/>
                </a:ext>
              </a:extLst>
            </p:cNvPr>
            <p:cNvGrpSpPr/>
            <p:nvPr/>
          </p:nvGrpSpPr>
          <p:grpSpPr>
            <a:xfrm>
              <a:off x="2280569" y="4907298"/>
              <a:ext cx="799693" cy="584775"/>
              <a:chOff x="3235609" y="3197002"/>
              <a:chExt cx="799693" cy="584775"/>
            </a:xfrm>
          </p:grpSpPr>
          <p:sp>
            <p:nvSpPr>
              <p:cNvPr id="61" name="TextBox 60">
                <a:extLst>
                  <a:ext uri="{FF2B5EF4-FFF2-40B4-BE49-F238E27FC236}">
                    <a16:creationId xmlns:a16="http://schemas.microsoft.com/office/drawing/2014/main" id="{B20F9E70-C9F8-452D-BA47-7247E1ECA2E9}"/>
                  </a:ext>
                </a:extLst>
              </p:cNvPr>
              <p:cNvSpPr txBox="1"/>
              <p:nvPr/>
            </p:nvSpPr>
            <p:spPr bwMode="auto">
              <a:xfrm>
                <a:off x="3235609" y="3197002"/>
                <a:ext cx="46519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3200" dirty="0">
                    <a:solidFill>
                      <a:srgbClr val="959595"/>
                    </a:solidFill>
                    <a:latin typeface="Comic Sans MS" panose="030F0702030302020204" pitchFamily="66" charset="0"/>
                    <a:ea typeface="Myriad Pro Semibold" charset="0"/>
                    <a:cs typeface="Myriad Pro Semibold" charset="0"/>
                  </a:rPr>
                  <a:t>×</a:t>
                </a:r>
              </a:p>
            </p:txBody>
          </p:sp>
          <p:sp>
            <p:nvSpPr>
              <p:cNvPr id="62" name="TextBox 61">
                <a:extLst>
                  <a:ext uri="{FF2B5EF4-FFF2-40B4-BE49-F238E27FC236}">
                    <a16:creationId xmlns:a16="http://schemas.microsoft.com/office/drawing/2014/main" id="{B6B98EEB-3F81-4784-9AC9-D65594281AD6}"/>
                  </a:ext>
                </a:extLst>
              </p:cNvPr>
              <p:cNvSpPr txBox="1"/>
              <p:nvPr/>
            </p:nvSpPr>
            <p:spPr bwMode="auto">
              <a:xfrm>
                <a:off x="3663085" y="3277901"/>
                <a:ext cx="3722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959595"/>
                    </a:solidFill>
                    <a:latin typeface="Comic Sans MS" panose="030F0702030302020204" pitchFamily="66" charset="0"/>
                    <a:ea typeface="Myriad Pro Semibold" charset="0"/>
                    <a:cs typeface="Myriad Pro Semibold" charset="0"/>
                  </a:rPr>
                  <a:t>2</a:t>
                </a:r>
              </a:p>
            </p:txBody>
          </p:sp>
        </p:grpSp>
        <p:pic>
          <p:nvPicPr>
            <p:cNvPr id="66" name="Picture 65" descr="A close up of a logo&#10;&#10;Description automatically generated">
              <a:extLst>
                <a:ext uri="{FF2B5EF4-FFF2-40B4-BE49-F238E27FC236}">
                  <a16:creationId xmlns:a16="http://schemas.microsoft.com/office/drawing/2014/main" id="{CE2FE028-3B43-40ED-98B3-C9B675ACEB7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08358" y="4793854"/>
              <a:ext cx="122644" cy="851879"/>
            </a:xfrm>
            <a:prstGeom prst="rect">
              <a:avLst/>
            </a:prstGeom>
          </p:spPr>
        </p:pic>
      </p:grpSp>
    </p:spTree>
    <p:extLst>
      <p:ext uri="{BB962C8B-B14F-4D97-AF65-F5344CB8AC3E}">
        <p14:creationId xmlns:p14="http://schemas.microsoft.com/office/powerpoint/2010/main" val="3785470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4"/>
                                        </p:tgtEl>
                                      </p:cBhvr>
                                    </p:animEffect>
                                    <p:set>
                                      <p:cBhvr>
                                        <p:cTn id="7" dur="1" fill="hold">
                                          <p:stCondLst>
                                            <p:cond delay="499"/>
                                          </p:stCondLst>
                                        </p:cTn>
                                        <p:tgtEl>
                                          <p:spTgt spid="34"/>
                                        </p:tgtEl>
                                        <p:attrNameLst>
                                          <p:attrName>style.visibility</p:attrName>
                                        </p:attrNameLst>
                                      </p:cBhvr>
                                      <p:to>
                                        <p:strVal val="hidden"/>
                                      </p:to>
                                    </p:set>
                                  </p:childTnLst>
                                </p:cTn>
                              </p:par>
                            </p:childTnLst>
                          </p:cTn>
                        </p:par>
                        <p:par>
                          <p:cTn id="8" fill="hold">
                            <p:stCondLst>
                              <p:cond delay="500"/>
                            </p:stCondLst>
                            <p:childTnLst>
                              <p:par>
                                <p:cTn id="9" presetID="64" presetClass="path" presetSubtype="0" accel="50000" decel="50000" fill="hold" grpId="0" nodeType="afterEffect">
                                  <p:stCondLst>
                                    <p:cond delay="0"/>
                                  </p:stCondLst>
                                  <p:childTnLst>
                                    <p:animMotion origin="layout" path="M 4.72222E-6 -3.7037E-6 L 4.72222E-6 -0.06481 " pathEditMode="relative" rAng="0" ptsTypes="AA">
                                      <p:cBhvr>
                                        <p:cTn id="10" dur="1000" fill="hold"/>
                                        <p:tgtEl>
                                          <p:spTgt spid="27"/>
                                        </p:tgtEl>
                                        <p:attrNameLst>
                                          <p:attrName>ppt_x</p:attrName>
                                          <p:attrName>ppt_y</p:attrName>
                                        </p:attrNameLst>
                                      </p:cBhvr>
                                      <p:rCtr x="0" y="-3241"/>
                                    </p:animMotion>
                                  </p:childTnLst>
                                </p:cTn>
                              </p:par>
                            </p:childTnLst>
                          </p:cTn>
                        </p:par>
                        <p:par>
                          <p:cTn id="11" fill="hold">
                            <p:stCondLst>
                              <p:cond delay="1500"/>
                            </p:stCondLst>
                            <p:childTnLst>
                              <p:par>
                                <p:cTn id="12" presetID="22" presetClass="entr" presetSubtype="1" fill="hold" nodeType="after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up)">
                                      <p:cBhvr>
                                        <p:cTn id="14" dur="500"/>
                                        <p:tgtEl>
                                          <p:spTgt spid="37"/>
                                        </p:tgtEl>
                                      </p:cBhvr>
                                    </p:animEffect>
                                  </p:childTnLst>
                                </p:cTn>
                              </p:par>
                              <p:par>
                                <p:cTn id="15" presetID="22" presetClass="entr" presetSubtype="1" fill="hold" nodeType="with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wipe(up)">
                                      <p:cBhvr>
                                        <p:cTn id="17" dur="500"/>
                                        <p:tgtEl>
                                          <p:spTgt spid="41"/>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500"/>
                                        <p:tgtEl>
                                          <p:spTgt spid="3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fade">
                                      <p:cBhvr>
                                        <p:cTn id="24" dur="500"/>
                                        <p:tgtEl>
                                          <p:spTgt spid="3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27"/>
                                        </p:tgtEl>
                                      </p:cBhvr>
                                    </p:animEffect>
                                    <p:set>
                                      <p:cBhvr>
                                        <p:cTn id="29" dur="1" fill="hold">
                                          <p:stCondLst>
                                            <p:cond delay="499"/>
                                          </p:stCondLst>
                                        </p:cTn>
                                        <p:tgtEl>
                                          <p:spTgt spid="27"/>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500"/>
                                        <p:tgtEl>
                                          <p:spTgt spid="37"/>
                                        </p:tgtEl>
                                      </p:cBhvr>
                                    </p:animEffect>
                                    <p:set>
                                      <p:cBhvr>
                                        <p:cTn id="32" dur="1" fill="hold">
                                          <p:stCondLst>
                                            <p:cond delay="499"/>
                                          </p:stCondLst>
                                        </p:cTn>
                                        <p:tgtEl>
                                          <p:spTgt spid="37"/>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41"/>
                                        </p:tgtEl>
                                      </p:cBhvr>
                                    </p:animEffect>
                                    <p:set>
                                      <p:cBhvr>
                                        <p:cTn id="35" dur="1" fill="hold">
                                          <p:stCondLst>
                                            <p:cond delay="499"/>
                                          </p:stCondLst>
                                        </p:cTn>
                                        <p:tgtEl>
                                          <p:spTgt spid="41"/>
                                        </p:tgtEl>
                                        <p:attrNameLst>
                                          <p:attrName>style.visibility</p:attrName>
                                        </p:attrNameLst>
                                      </p:cBhvr>
                                      <p:to>
                                        <p:strVal val="hidden"/>
                                      </p:to>
                                    </p:set>
                                  </p:childTnLst>
                                </p:cTn>
                              </p:par>
                            </p:childTnLst>
                          </p:cTn>
                        </p:par>
                        <p:par>
                          <p:cTn id="36" fill="hold">
                            <p:stCondLst>
                              <p:cond delay="500"/>
                            </p:stCondLst>
                            <p:childTnLst>
                              <p:par>
                                <p:cTn id="37" presetID="42" presetClass="path" presetSubtype="0" accel="50000" fill="hold" grpId="0" nodeType="afterEffect">
                                  <p:stCondLst>
                                    <p:cond delay="0"/>
                                  </p:stCondLst>
                                  <p:childTnLst>
                                    <p:animMotion origin="layout" path="M -2.5E-6 -2.22222E-6 L -0.20052 0.14722 " pathEditMode="relative" rAng="0" ptsTypes="AA">
                                      <p:cBhvr>
                                        <p:cTn id="38" dur="2000" fill="hold"/>
                                        <p:tgtEl>
                                          <p:spTgt spid="26"/>
                                        </p:tgtEl>
                                        <p:attrNameLst>
                                          <p:attrName>ppt_x</p:attrName>
                                          <p:attrName>ppt_y</p:attrName>
                                        </p:attrNameLst>
                                      </p:cBhvr>
                                      <p:rCtr x="-10035" y="7361"/>
                                    </p:animMotion>
                                  </p:childTnLst>
                                </p:cTn>
                              </p:par>
                              <p:par>
                                <p:cTn id="39" presetID="10" presetClass="exit" presetSubtype="0" fill="hold" grpId="1" nodeType="withEffect">
                                  <p:stCondLst>
                                    <p:cond delay="0"/>
                                  </p:stCondLst>
                                  <p:childTnLst>
                                    <p:animEffect transition="out" filter="fade">
                                      <p:cBhvr>
                                        <p:cTn id="40" dur="500"/>
                                        <p:tgtEl>
                                          <p:spTgt spid="36"/>
                                        </p:tgtEl>
                                      </p:cBhvr>
                                    </p:animEffect>
                                    <p:set>
                                      <p:cBhvr>
                                        <p:cTn id="41" dur="1" fill="hold">
                                          <p:stCondLst>
                                            <p:cond delay="499"/>
                                          </p:stCondLst>
                                        </p:cTn>
                                        <p:tgtEl>
                                          <p:spTgt spid="36"/>
                                        </p:tgtEl>
                                        <p:attrNameLst>
                                          <p:attrName>style.visibility</p:attrName>
                                        </p:attrNameLst>
                                      </p:cBhvr>
                                      <p:to>
                                        <p:strVal val="hidden"/>
                                      </p:to>
                                    </p:set>
                                  </p:childTnLst>
                                </p:cTn>
                              </p:par>
                            </p:childTnLst>
                          </p:cTn>
                        </p:par>
                        <p:par>
                          <p:cTn id="42" fill="hold">
                            <p:stCondLst>
                              <p:cond delay="2500"/>
                            </p:stCondLst>
                            <p:childTnLst>
                              <p:par>
                                <p:cTn id="43" presetID="1" presetClass="exit" presetSubtype="0" fill="hold" grpId="1" nodeType="afterEffect">
                                  <p:stCondLst>
                                    <p:cond delay="0"/>
                                  </p:stCondLst>
                                  <p:childTnLst>
                                    <p:set>
                                      <p:cBhvr>
                                        <p:cTn id="44" dur="1" fill="hold">
                                          <p:stCondLst>
                                            <p:cond delay="0"/>
                                          </p:stCondLst>
                                        </p:cTn>
                                        <p:tgtEl>
                                          <p:spTgt spid="26"/>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par>
                          <p:cTn id="47" fill="hold">
                            <p:stCondLst>
                              <p:cond delay="2500"/>
                            </p:stCondLst>
                            <p:childTnLst>
                              <p:par>
                                <p:cTn id="48" presetID="10" presetClass="entr" presetSubtype="0" fill="hold" grpId="0" nodeType="afterEffect">
                                  <p:stCondLst>
                                    <p:cond delay="0"/>
                                  </p:stCondLst>
                                  <p:childTnLst>
                                    <p:set>
                                      <p:cBhvr>
                                        <p:cTn id="49" dur="1" fill="hold">
                                          <p:stCondLst>
                                            <p:cond delay="0"/>
                                          </p:stCondLst>
                                        </p:cTn>
                                        <p:tgtEl>
                                          <p:spTgt spid="43"/>
                                        </p:tgtEl>
                                        <p:attrNameLst>
                                          <p:attrName>style.visibility</p:attrName>
                                        </p:attrNameLst>
                                      </p:cBhvr>
                                      <p:to>
                                        <p:strVal val="visible"/>
                                      </p:to>
                                    </p:set>
                                    <p:animEffect transition="in" filter="fade">
                                      <p:cBhvr>
                                        <p:cTn id="50" dur="500"/>
                                        <p:tgtEl>
                                          <p:spTgt spid="43"/>
                                        </p:tgtEl>
                                      </p:cBhvr>
                                    </p:animEffect>
                                  </p:childTnLst>
                                </p:cTn>
                              </p:par>
                            </p:childTnLst>
                          </p:cTn>
                        </p:par>
                        <p:par>
                          <p:cTn id="51" fill="hold">
                            <p:stCondLst>
                              <p:cond delay="3000"/>
                            </p:stCondLst>
                            <p:childTnLst>
                              <p:par>
                                <p:cTn id="52" presetID="10" presetClass="entr" presetSubtype="0" fill="hold" grpId="0" nodeType="after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fade">
                                      <p:cBhvr>
                                        <p:cTn id="54" dur="500"/>
                                        <p:tgtEl>
                                          <p:spTgt spid="4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43"/>
                                        </p:tgtEl>
                                      </p:cBhvr>
                                    </p:animEffect>
                                    <p:set>
                                      <p:cBhvr>
                                        <p:cTn id="62" dur="1" fill="hold">
                                          <p:stCondLst>
                                            <p:cond delay="499"/>
                                          </p:stCondLst>
                                        </p:cTn>
                                        <p:tgtEl>
                                          <p:spTgt spid="43"/>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500"/>
                                        <p:tgtEl>
                                          <p:spTgt spid="45"/>
                                        </p:tgtEl>
                                      </p:cBhvr>
                                    </p:animEffect>
                                    <p:set>
                                      <p:cBhvr>
                                        <p:cTn id="65" dur="1" fill="hold">
                                          <p:stCondLst>
                                            <p:cond delay="499"/>
                                          </p:stCondLst>
                                        </p:cTn>
                                        <p:tgtEl>
                                          <p:spTgt spid="45"/>
                                        </p:tgtEl>
                                        <p:attrNameLst>
                                          <p:attrName>style.visibility</p:attrName>
                                        </p:attrNameLst>
                                      </p:cBhvr>
                                      <p:to>
                                        <p:strVal val="hidden"/>
                                      </p:to>
                                    </p:set>
                                  </p:childTnLst>
                                </p:cTn>
                              </p:par>
                              <p:par>
                                <p:cTn id="66" presetID="10" presetClass="exit" presetSubtype="0" fill="hold" grpId="0" nodeType="withEffect">
                                  <p:stCondLst>
                                    <p:cond delay="0"/>
                                  </p:stCondLst>
                                  <p:childTnLst>
                                    <p:animEffect transition="out" filter="fade">
                                      <p:cBhvr>
                                        <p:cTn id="67" dur="500"/>
                                        <p:tgtEl>
                                          <p:spTgt spid="28"/>
                                        </p:tgtEl>
                                      </p:cBhvr>
                                    </p:animEffect>
                                    <p:set>
                                      <p:cBhvr>
                                        <p:cTn id="68" dur="1" fill="hold">
                                          <p:stCondLst>
                                            <p:cond delay="499"/>
                                          </p:stCondLst>
                                        </p:cTn>
                                        <p:tgtEl>
                                          <p:spTgt spid="28"/>
                                        </p:tgtEl>
                                        <p:attrNameLst>
                                          <p:attrName>style.visibility</p:attrName>
                                        </p:attrNameLst>
                                      </p:cBhvr>
                                      <p:to>
                                        <p:strVal val="hidden"/>
                                      </p:to>
                                    </p:set>
                                  </p:childTnLst>
                                </p:cTn>
                              </p:par>
                            </p:childTnLst>
                          </p:cTn>
                        </p:par>
                        <p:par>
                          <p:cTn id="69" fill="hold">
                            <p:stCondLst>
                              <p:cond delay="500"/>
                            </p:stCondLst>
                            <p:childTnLst>
                              <p:par>
                                <p:cTn id="70" presetID="63" presetClass="path" presetSubtype="0" accel="50000" decel="50000" fill="hold" grpId="1" nodeType="afterEffect">
                                  <p:stCondLst>
                                    <p:cond delay="0"/>
                                  </p:stCondLst>
                                  <p:childTnLst>
                                    <p:animMotion origin="layout" path="M 5.55556E-7 -1.85185E-6 L 0.0658 0.00023 " pathEditMode="relative" rAng="0" ptsTypes="AA">
                                      <p:cBhvr>
                                        <p:cTn id="71" dur="1000" fill="hold"/>
                                        <p:tgtEl>
                                          <p:spTgt spid="44"/>
                                        </p:tgtEl>
                                        <p:attrNameLst>
                                          <p:attrName>ppt_x</p:attrName>
                                          <p:attrName>ppt_y</p:attrName>
                                        </p:attrNameLst>
                                      </p:cBhvr>
                                      <p:rCtr x="3281" y="0"/>
                                    </p:animMotion>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70"/>
                                        </p:tgtEl>
                                        <p:attrNameLst>
                                          <p:attrName>style.visibility</p:attrName>
                                        </p:attrNameLst>
                                      </p:cBhvr>
                                      <p:to>
                                        <p:strVal val="visible"/>
                                      </p:to>
                                    </p:set>
                                    <p:animEffect transition="in" filter="fade">
                                      <p:cBhvr>
                                        <p:cTn id="76" dur="500"/>
                                        <p:tgtEl>
                                          <p:spTgt spid="70"/>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fade">
                                      <p:cBhvr>
                                        <p:cTn id="81" dur="500"/>
                                        <p:tgtEl>
                                          <p:spTgt spid="73"/>
                                        </p:tgtEl>
                                      </p:cBhvr>
                                    </p:animEffect>
                                  </p:childTnLst>
                                </p:cTn>
                              </p:par>
                              <p:par>
                                <p:cTn id="82" presetID="10" presetClass="entr" presetSubtype="0" fill="hold" nodeType="withEffect">
                                  <p:stCondLst>
                                    <p:cond delay="0"/>
                                  </p:stCondLst>
                                  <p:childTnLst>
                                    <p:set>
                                      <p:cBhvr>
                                        <p:cTn id="83" dur="1" fill="hold">
                                          <p:stCondLst>
                                            <p:cond delay="0"/>
                                          </p:stCondLst>
                                        </p:cTn>
                                        <p:tgtEl>
                                          <p:spTgt spid="74"/>
                                        </p:tgtEl>
                                        <p:attrNameLst>
                                          <p:attrName>style.visibility</p:attrName>
                                        </p:attrNameLst>
                                      </p:cBhvr>
                                      <p:to>
                                        <p:strVal val="visible"/>
                                      </p:to>
                                    </p:set>
                                    <p:animEffect transition="in" filter="fade">
                                      <p:cBhvr>
                                        <p:cTn id="84" dur="500"/>
                                        <p:tgtEl>
                                          <p:spTgt spid="7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nodeType="clickEffect">
                                  <p:stCondLst>
                                    <p:cond delay="0"/>
                                  </p:stCondLst>
                                  <p:childTnLst>
                                    <p:set>
                                      <p:cBhvr>
                                        <p:cTn id="88" dur="1" fill="hold">
                                          <p:stCondLst>
                                            <p:cond delay="0"/>
                                          </p:stCondLst>
                                        </p:cTn>
                                        <p:tgtEl>
                                          <p:spTgt spid="21"/>
                                        </p:tgtEl>
                                        <p:attrNameLst>
                                          <p:attrName>style.visibility</p:attrName>
                                        </p:attrNameLst>
                                      </p:cBhvr>
                                      <p:to>
                                        <p:strVal val="visible"/>
                                      </p:to>
                                    </p:set>
                                    <p:animEffect transition="in" filter="wipe(down)">
                                      <p:cBhvr>
                                        <p:cTn id="89" dur="500"/>
                                        <p:tgtEl>
                                          <p:spTgt spid="21"/>
                                        </p:tgtEl>
                                      </p:cBhvr>
                                    </p:animEffect>
                                  </p:childTnLst>
                                </p:cTn>
                              </p:par>
                            </p:childTnLst>
                          </p:cTn>
                        </p:par>
                        <p:par>
                          <p:cTn id="90" fill="hold">
                            <p:stCondLst>
                              <p:cond delay="500"/>
                            </p:stCondLst>
                            <p:childTnLst>
                              <p:par>
                                <p:cTn id="91" presetID="10" presetClass="entr" presetSubtype="0" fill="hold" grpId="0" nodeType="after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fade">
                                      <p:cBhvr>
                                        <p:cTn id="9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27" grpId="0"/>
      <p:bldP spid="27" grpId="1"/>
      <p:bldP spid="28" grpId="0"/>
      <p:bldP spid="34" grpId="0" animBg="1"/>
      <p:bldP spid="35" grpId="0"/>
      <p:bldP spid="36" grpId="0"/>
      <p:bldP spid="36" grpId="1"/>
      <p:bldP spid="42" grpId="0" animBg="1"/>
      <p:bldP spid="43" grpId="0"/>
      <p:bldP spid="43" grpId="1"/>
      <p:bldP spid="44" grpId="0"/>
      <p:bldP spid="44" grpId="1"/>
      <p:bldP spid="45" grpId="0" animBg="1"/>
      <p:bldP spid="45" grpId="1" animBg="1"/>
      <p:bldP spid="5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1:3</a:t>
            </a:r>
          </a:p>
        </p:txBody>
      </p:sp>
      <p:pic>
        <p:nvPicPr>
          <p:cNvPr id="4" name="Picture 3">
            <a:extLst>
              <a:ext uri="{FF2B5EF4-FFF2-40B4-BE49-F238E27FC236}">
                <a16:creationId xmlns:a16="http://schemas.microsoft.com/office/drawing/2014/main" id="{CD22841D-DF26-4266-9C1B-3E7E7F117F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67" y="2192782"/>
            <a:ext cx="9065466" cy="2737098"/>
          </a:xfrm>
          <a:prstGeom prst="rect">
            <a:avLst/>
          </a:prstGeom>
        </p:spPr>
      </p:pic>
    </p:spTree>
    <p:extLst>
      <p:ext uri="{BB962C8B-B14F-4D97-AF65-F5344CB8AC3E}">
        <p14:creationId xmlns:p14="http://schemas.microsoft.com/office/powerpoint/2010/main" val="196959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1:6</a:t>
            </a:r>
          </a:p>
        </p:txBody>
      </p:sp>
      <p:sp>
        <p:nvSpPr>
          <p:cNvPr id="3" name="TextBox 2">
            <a:extLst>
              <a:ext uri="{FF2B5EF4-FFF2-40B4-BE49-F238E27FC236}">
                <a16:creationId xmlns:a16="http://schemas.microsoft.com/office/drawing/2014/main" id="{BD4785FE-B061-4CCF-95BB-4CEFB0F76217}"/>
              </a:ext>
            </a:extLst>
          </p:cNvPr>
          <p:cNvSpPr txBox="1"/>
          <p:nvPr/>
        </p:nvSpPr>
        <p:spPr bwMode="auto">
          <a:xfrm>
            <a:off x="3766331" y="4653136"/>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2 × 9 = 18</a:t>
            </a:r>
          </a:p>
        </p:txBody>
      </p:sp>
      <p:pic>
        <p:nvPicPr>
          <p:cNvPr id="5" name="Picture 4" descr="A picture containing weapon&#10;&#10;Description automatically generated">
            <a:extLst>
              <a:ext uri="{FF2B5EF4-FFF2-40B4-BE49-F238E27FC236}">
                <a16:creationId xmlns:a16="http://schemas.microsoft.com/office/drawing/2014/main" id="{75D2F812-6A6F-4430-BCCA-5A2DC82A79D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592750" y="2166764"/>
            <a:ext cx="5958501" cy="1713442"/>
          </a:xfrm>
          <a:prstGeom prst="rect">
            <a:avLst/>
          </a:prstGeom>
        </p:spPr>
      </p:pic>
    </p:spTree>
    <p:extLst>
      <p:ext uri="{BB962C8B-B14F-4D97-AF65-F5344CB8AC3E}">
        <p14:creationId xmlns:p14="http://schemas.microsoft.com/office/powerpoint/2010/main" val="425370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2.18 Equivalence</a:t>
            </a:r>
            <a:r>
              <a:rPr lang="en-GB" dirty="0"/>
              <a:t>	</a:t>
            </a:r>
            <a:r>
              <a:rPr lang="en-US" dirty="0">
                <a:solidFill>
                  <a:srgbClr val="00628C"/>
                </a:solidFill>
              </a:rPr>
              <a:t>Step 1:6</a:t>
            </a:r>
          </a:p>
        </p:txBody>
      </p:sp>
      <p:sp>
        <p:nvSpPr>
          <p:cNvPr id="3" name="TextBox 2">
            <a:extLst>
              <a:ext uri="{FF2B5EF4-FFF2-40B4-BE49-F238E27FC236}">
                <a16:creationId xmlns:a16="http://schemas.microsoft.com/office/drawing/2014/main" id="{6AA48441-0CE7-4FE7-9750-954B3F492B66}"/>
              </a:ext>
            </a:extLst>
          </p:cNvPr>
          <p:cNvSpPr txBox="1"/>
          <p:nvPr/>
        </p:nvSpPr>
        <p:spPr bwMode="auto">
          <a:xfrm>
            <a:off x="3766331" y="5457802"/>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6 × 3 = 18</a:t>
            </a:r>
          </a:p>
        </p:txBody>
      </p:sp>
      <p:pic>
        <p:nvPicPr>
          <p:cNvPr id="6" name="Picture 5" descr="A picture containing remote, kitchenware&#10;&#10;Description automatically generated">
            <a:extLst>
              <a:ext uri="{FF2B5EF4-FFF2-40B4-BE49-F238E27FC236}">
                <a16:creationId xmlns:a16="http://schemas.microsoft.com/office/drawing/2014/main" id="{68A72FCF-FE11-4D31-B9EC-10C2865038F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415775" y="938533"/>
            <a:ext cx="2312449" cy="4176268"/>
          </a:xfrm>
          <a:prstGeom prst="rect">
            <a:avLst/>
          </a:prstGeom>
        </p:spPr>
      </p:pic>
    </p:spTree>
    <p:extLst>
      <p:ext uri="{BB962C8B-B14F-4D97-AF65-F5344CB8AC3E}">
        <p14:creationId xmlns:p14="http://schemas.microsoft.com/office/powerpoint/2010/main" val="81831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5.potx" id="{180347DE-0D62-4115-A998-424DB7254718}" vid="{8FE4F5CF-DAEC-46CB-852E-E00F4095E71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D1BAE5ADB25440B67354EBD02D5510" ma:contentTypeVersion="8" ma:contentTypeDescription="Create a new document." ma:contentTypeScope="" ma:versionID="4c0ffbf977b116f889ea8d5ef7926049">
  <xsd:schema xmlns:xsd="http://www.w3.org/2001/XMLSchema" xmlns:xs="http://www.w3.org/2001/XMLSchema" xmlns:p="http://schemas.microsoft.com/office/2006/metadata/properties" xmlns:ns3="3c072653-a566-48ef-af88-69e39a133ebb" targetNamespace="http://schemas.microsoft.com/office/2006/metadata/properties" ma:root="true" ma:fieldsID="a7f63537dd51e17a894edb4015c33252" ns3:_="">
    <xsd:import namespace="3c072653-a566-48ef-af88-69e39a133e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072653-a566-48ef-af88-69e39a133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5C90101-FA45-4DBC-A6DE-BE5091C3C4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072653-a566-48ef-af88-69e39a133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872272-DF09-405C-A56F-22D66718F7EB}">
  <ds:schemaRefs>
    <ds:schemaRef ds:uri="http://schemas.microsoft.com/sharepoint/v3/contenttype/forms"/>
  </ds:schemaRefs>
</ds:datastoreItem>
</file>

<file path=customXml/itemProps3.xml><?xml version="1.0" encoding="utf-8"?>
<ds:datastoreItem xmlns:ds="http://schemas.openxmlformats.org/officeDocument/2006/customXml" ds:itemID="{EA2E90EA-10AC-45FB-9A21-B3E6C6701697}">
  <ds:schemaRefs>
    <ds:schemaRef ds:uri="http://purl.org/dc/terms/"/>
    <ds:schemaRef ds:uri="3c072653-a566-48ef-af88-69e39a133ebb"/>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228</Words>
  <Application>Microsoft Office PowerPoint</Application>
  <PresentationFormat>On-screen Show (4:3)</PresentationFormat>
  <Paragraphs>62</Paragraphs>
  <Slides>24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Comic Sans MS</vt:lpstr>
      <vt:lpstr>Myriad Pro</vt:lpstr>
      <vt:lpstr>Myriad Pro Semibold</vt:lpstr>
      <vt:lpstr>nctem1</vt:lpstr>
      <vt:lpstr>2.18 Using equivalence to calculate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2019-08-06T14:39:44Z</dcterms:created>
  <dcterms:modified xsi:type="dcterms:W3CDTF">2019-08-13T10:57:08Z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0x0101003BD1BAE5ADB25440B67354EBD02D5510</vt:lpwstr>
  </property>
</Properties>
</file>