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50" d="100"/>
          <a:sy n="150" d="100"/>
        </p:scale>
        <p:origin x="-12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4EAF79-E211-41BC-92FD-B215681B776D}" type="datetimeFigureOut">
              <a:rPr lang="en-GB" smtClean="0"/>
              <a:pPr/>
              <a:t>2/11/14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AF80C-1E3A-4BCF-8315-F1FBB2BAC2F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74950C-AF12-439A-AF90-3BC6F62BF35E}" type="slidenum">
              <a:rPr lang="en-GB">
                <a:solidFill>
                  <a:srgbClr val="000000"/>
                </a:solidFill>
              </a:rPr>
              <a:pPr/>
              <a:t>1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" y="-142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7013" y="6149975"/>
            <a:ext cx="6297612" cy="592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>
            <a:ext uri="{909E8E84-426E-40DD-AFC4-6F175D3DCCD1}"/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9BC86-C739-4A92-8D11-704405369E7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D27FE-8DC3-477B-A6FA-D665E526E08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BD81E-85D5-47C5-BC42-445CCB4A6BE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5BD63-A38B-4BF5-8468-C8EE9382D6D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2EEB0-B2C2-432A-BBED-C4B69FFA648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89BD8-FB25-42AD-927B-9476C0A70D1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EB2AB-C133-4EFB-BE61-CBE758EDAB8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05A4-DB35-47D4-B810-E756D134058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16AE9-2804-4885-92A4-305BE4F2443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D6134-E379-4515-A542-EB75374246D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fld id="{0080D4D3-3895-44FD-BB72-CC703F81743D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466725" y="1268760"/>
            <a:ext cx="7239000" cy="1944886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Division Key Stage 2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Video 2.1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GB" dirty="0" smtClean="0"/>
              <a:t>Teacher introduces division vocabulary</a:t>
            </a: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9776"/>
            <a:ext cx="7924800" cy="1143000"/>
          </a:xfrm>
        </p:spPr>
        <p:txBody>
          <a:bodyPr anchor="ctr"/>
          <a:lstStyle/>
          <a:p>
            <a:r>
              <a:rPr lang="en-GB" dirty="0" smtClean="0"/>
              <a:t>2.1 Teacher introduces</a:t>
            </a:r>
            <a:br>
              <a:rPr lang="en-GB" dirty="0" smtClean="0"/>
            </a:br>
            <a:r>
              <a:rPr lang="en-GB" dirty="0" smtClean="0"/>
              <a:t>division vocabulary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7921625" cy="4114800"/>
          </a:xfrm>
        </p:spPr>
        <p:txBody>
          <a:bodyPr/>
          <a:lstStyle/>
          <a:p>
            <a:pPr marL="0" indent="0"/>
            <a:r>
              <a:rPr lang="en-GB" sz="2800" dirty="0" smtClean="0"/>
              <a:t>Consider the high expectations in terms of using the correct vocabulary.</a:t>
            </a:r>
          </a:p>
          <a:p>
            <a:r>
              <a:rPr lang="en-GB" sz="2800" i="1" dirty="0" smtClean="0"/>
              <a:t>The teacher says </a:t>
            </a:r>
          </a:p>
          <a:p>
            <a:pPr marL="0" indent="0"/>
            <a:r>
              <a:rPr lang="en-GB" sz="2800" i="1" dirty="0" smtClean="0"/>
              <a:t>“When children have the key vocabulary they can speak in full sentences about their learning and they learn more” </a:t>
            </a:r>
          </a:p>
          <a:p>
            <a:r>
              <a:rPr lang="en-GB" sz="2800" dirty="0" smtClean="0"/>
              <a:t>Do you agree with this statement?</a:t>
            </a:r>
          </a:p>
          <a:p>
            <a:endParaRPr lang="en-GB" sz="2800" dirty="0" smtClean="0"/>
          </a:p>
          <a:p>
            <a:pPr marL="0" indent="0"/>
            <a:r>
              <a:rPr lang="en-GB" sz="2800" dirty="0" smtClean="0"/>
              <a:t>Consider the strategy of learning the correct vocabulary alongside the procedure.</a:t>
            </a:r>
          </a:p>
          <a:p>
            <a:pPr>
              <a:buFont typeface="Arial" pitchFamily="34" charset="0"/>
              <a:buChar char="•"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924800" cy="1143000"/>
          </a:xfrm>
        </p:spPr>
        <p:txBody>
          <a:bodyPr anchor="ctr"/>
          <a:lstStyle/>
          <a:p>
            <a:r>
              <a:rPr lang="en-GB" dirty="0" smtClean="0"/>
              <a:t>Division Vocabulary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7560840" cy="4114800"/>
          </a:xfrm>
        </p:spPr>
        <p:txBody>
          <a:bodyPr/>
          <a:lstStyle/>
          <a:p>
            <a:r>
              <a:rPr lang="en-GB" sz="2800" dirty="0" smtClean="0"/>
              <a:t>Things to notice: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Children are given the opportunity to hypothesise and predict what the words might mean. 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The teacher says </a:t>
            </a:r>
            <a:r>
              <a:rPr lang="en-GB" sz="2800" i="1" dirty="0" smtClean="0"/>
              <a:t>“I’m going to write this in a different way but it means the same thing.”  </a:t>
            </a:r>
            <a:r>
              <a:rPr lang="en-GB" sz="2800" dirty="0" smtClean="0"/>
              <a:t>The children are given the opportunity to transfer their understanding from one representation to another.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133</Words>
  <Application>Microsoft Macintosh PowerPoint</Application>
  <PresentationFormat>On-screen Show (4:3)</PresentationFormat>
  <Paragraphs>13</Paragraphs>
  <Slides>3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1_nctem1</vt:lpstr>
      <vt:lpstr>Division Key Stage 2  Video 2.1 Teacher introduces division vocabulary</vt:lpstr>
      <vt:lpstr>2.1 Teacher introduces division vocabulary</vt:lpstr>
      <vt:lpstr>Division Vocabulary</vt:lpstr>
    </vt:vector>
  </TitlesOfParts>
  <Company>Tribal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Division</dc:title>
  <dc:creator>Deborah.morgan</dc:creator>
  <cp:lastModifiedBy>Sam Radford</cp:lastModifiedBy>
  <cp:revision>32</cp:revision>
  <dcterms:created xsi:type="dcterms:W3CDTF">2014-02-11T10:57:13Z</dcterms:created>
  <dcterms:modified xsi:type="dcterms:W3CDTF">2014-02-11T10:57:36Z</dcterms:modified>
</cp:coreProperties>
</file>