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AF79-E211-41BC-92FD-B215681B776D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0C-1E3A-4BCF-8315-F1FBB2BAC2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26876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Division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Representing division </a:t>
            </a:r>
            <a:br>
              <a:rPr lang="en-GB" dirty="0" smtClean="0"/>
            </a:br>
            <a:r>
              <a:rPr lang="en-GB" dirty="0" smtClean="0"/>
              <a:t>with place value counters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924800" cy="1143000"/>
          </a:xfrm>
        </p:spPr>
        <p:txBody>
          <a:bodyPr anchor="ctr"/>
          <a:lstStyle/>
          <a:p>
            <a:r>
              <a:rPr lang="en-GB" dirty="0" smtClean="0"/>
              <a:t>2.2 Representing division </a:t>
            </a:r>
            <a:br>
              <a:rPr lang="en-GB" dirty="0" smtClean="0"/>
            </a:br>
            <a:r>
              <a:rPr lang="en-GB" dirty="0" smtClean="0"/>
              <a:t>with place value counters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Opportunities are given for children to discuss the vocabulary.</a:t>
            </a:r>
          </a:p>
          <a:p>
            <a:pPr marL="0" indent="0"/>
            <a:r>
              <a:rPr lang="en-GB" sz="2800" dirty="0" smtClean="0"/>
              <a:t>Notice how the place value counters and the discussion by the children enable them to see that a group of 3 in the hundreds column is different from a group of 3 in the tens or ones columns. </a:t>
            </a:r>
          </a:p>
          <a:p>
            <a:pPr marL="0" indent="0"/>
            <a:r>
              <a:rPr lang="en-GB" sz="2800" dirty="0" smtClean="0"/>
              <a:t>The place value system dictates that only multiples of 100 can be manipulated in the hundreds column. Consider how the counters help support this understanding.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101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Division Key Stage 2  Video 2.2 Representing division  with place value counters</vt:lpstr>
      <vt:lpstr>2.2 Representing division  with place value counters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Deborah.morgan</dc:creator>
  <cp:lastModifiedBy>Sam Radford</cp:lastModifiedBy>
  <cp:revision>32</cp:revision>
  <dcterms:created xsi:type="dcterms:W3CDTF">2014-02-11T10:57:40Z</dcterms:created>
  <dcterms:modified xsi:type="dcterms:W3CDTF">2014-02-11T10:58:07Z</dcterms:modified>
</cp:coreProperties>
</file>