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44"/>
  </p:notesMasterIdLst>
  <p:sldIdLst>
    <p:sldId id="312" r:id="rId7"/>
    <p:sldId id="257" r:id="rId8"/>
    <p:sldId id="258" r:id="rId9"/>
    <p:sldId id="267" r:id="rId10"/>
    <p:sldId id="268" r:id="rId11"/>
    <p:sldId id="266" r:id="rId12"/>
    <p:sldId id="270" r:id="rId13"/>
    <p:sldId id="359"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269" r:id="rId27"/>
    <p:sldId id="272" r:id="rId28"/>
    <p:sldId id="273" r:id="rId29"/>
    <p:sldId id="420" r:id="rId30"/>
    <p:sldId id="419" r:id="rId31"/>
    <p:sldId id="418" r:id="rId32"/>
    <p:sldId id="417" r:id="rId33"/>
    <p:sldId id="416" r:id="rId34"/>
    <p:sldId id="415" r:id="rId35"/>
    <p:sldId id="414" r:id="rId36"/>
    <p:sldId id="413" r:id="rId37"/>
    <p:sldId id="412" r:id="rId38"/>
    <p:sldId id="411" r:id="rId39"/>
    <p:sldId id="421" r:id="rId40"/>
    <p:sldId id="369" r:id="rId41"/>
    <p:sldId id="423" r:id="rId42"/>
    <p:sldId id="4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DRb3sKD70UESRJ/frFv7g==" hashData="HurTciDkYitIC91YWp6pVmC5m/zE3ohYljM4qYyT3/gQYyEQ5RuFS9QZPM/34tAHBM/o/UDQOVjnxg5kcnxay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FFFFFF"/>
    <a:srgbClr val="FE9327"/>
    <a:srgbClr val="EB2BA1"/>
    <a:srgbClr val="45DD00"/>
    <a:srgbClr val="E9D712"/>
    <a:srgbClr val="E92C9D"/>
    <a:srgbClr val="5829BE"/>
    <a:srgbClr val="E6161F"/>
    <a:srgbClr val="DFB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FFAE0-2DDE-415B-B61E-2C83D6C2399F}" v="64" dt="2018-07-29T10:25:09.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4" autoAdjust="0"/>
    <p:restoredTop sz="77198" autoAdjust="0"/>
  </p:normalViewPr>
  <p:slideViewPr>
    <p:cSldViewPr snapToGrid="0">
      <p:cViewPr>
        <p:scale>
          <a:sx n="95" d="100"/>
          <a:sy n="95" d="100"/>
        </p:scale>
        <p:origin x="372" y="-72"/>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74064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92784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410577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23059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97067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7021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Practise counting backwards from 10 using this image.</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10890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slides 24-33 to experience the effect of subtracting 1 from consecutive numbers. </a:t>
            </a:r>
          </a:p>
          <a:p>
            <a:r>
              <a:rPr lang="en-GB" baseline="0" dirty="0"/>
              <a:t>Provide each child with a stick of ten linking cubes, where they can remove one each time 1 is subtracted.  </a:t>
            </a:r>
          </a:p>
          <a:p>
            <a:r>
              <a:rPr lang="en-GB" baseline="0" dirty="0"/>
              <a:t>The slides are animated, building each Numberblock by subtracting one. The focus is placed on the subtraction of 1 and the comparison between the new number formed and the previous number. Ask children to describe this relationship. There is a sentence to read together to describe the relationship between the two Numberblocks. Ask the children to discuss or record the equation required to represent the subtraction of one. Then show the equation and ask what each number represents. </a:t>
            </a:r>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134148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1585165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48479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197853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28</a:t>
            </a:fld>
            <a:endParaRPr lang="en-GB"/>
          </a:p>
        </p:txBody>
      </p:sp>
    </p:spTree>
    <p:extLst>
      <p:ext uri="{BB962C8B-B14F-4D97-AF65-F5344CB8AC3E}">
        <p14:creationId xmlns:p14="http://schemas.microsoft.com/office/powerpoint/2010/main" val="115425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29</a:t>
            </a:fld>
            <a:endParaRPr lang="en-GB"/>
          </a:p>
        </p:txBody>
      </p:sp>
    </p:spTree>
    <p:extLst>
      <p:ext uri="{BB962C8B-B14F-4D97-AF65-F5344CB8AC3E}">
        <p14:creationId xmlns:p14="http://schemas.microsoft.com/office/powerpoint/2010/main" val="183004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30</a:t>
            </a:fld>
            <a:endParaRPr lang="en-GB"/>
          </a:p>
        </p:txBody>
      </p:sp>
    </p:spTree>
    <p:extLst>
      <p:ext uri="{BB962C8B-B14F-4D97-AF65-F5344CB8AC3E}">
        <p14:creationId xmlns:p14="http://schemas.microsoft.com/office/powerpoint/2010/main" val="341242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31</a:t>
            </a:fld>
            <a:endParaRPr lang="en-GB"/>
          </a:p>
        </p:txBody>
      </p:sp>
    </p:spTree>
    <p:extLst>
      <p:ext uri="{BB962C8B-B14F-4D97-AF65-F5344CB8AC3E}">
        <p14:creationId xmlns:p14="http://schemas.microsoft.com/office/powerpoint/2010/main" val="838742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32</a:t>
            </a:fld>
            <a:endParaRPr lang="en-GB"/>
          </a:p>
        </p:txBody>
      </p:sp>
    </p:spTree>
    <p:extLst>
      <p:ext uri="{BB962C8B-B14F-4D97-AF65-F5344CB8AC3E}">
        <p14:creationId xmlns:p14="http://schemas.microsoft.com/office/powerpoint/2010/main" val="2821031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33</a:t>
            </a:fld>
            <a:endParaRPr lang="en-GB"/>
          </a:p>
        </p:txBody>
      </p:sp>
    </p:spTree>
    <p:extLst>
      <p:ext uri="{BB962C8B-B14F-4D97-AF65-F5344CB8AC3E}">
        <p14:creationId xmlns:p14="http://schemas.microsoft.com/office/powerpoint/2010/main" val="164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Compare the Numberblocks in the image. What do you notice?  </a:t>
            </a:r>
          </a:p>
          <a:p>
            <a:pPr fontAlgn="base"/>
            <a:r>
              <a:rPr lang="en-GB" sz="1200" kern="1200" dirty="0">
                <a:solidFill>
                  <a:schemeClr val="tx1"/>
                </a:solidFill>
                <a:effectLst/>
                <a:latin typeface="+mn-lt"/>
                <a:ea typeface="+mn-ea"/>
                <a:cs typeface="+mn-cs"/>
              </a:rPr>
              <a:t>Use the generalised statement:</a:t>
            </a:r>
          </a:p>
          <a:p>
            <a:pPr fontAlgn="base"/>
            <a:r>
              <a:rPr lang="en-GB" sz="1200" kern="1200" dirty="0">
                <a:solidFill>
                  <a:schemeClr val="tx1"/>
                </a:solidFill>
                <a:effectLst/>
                <a:latin typeface="+mn-lt"/>
                <a:ea typeface="+mn-ea"/>
                <a:cs typeface="+mn-cs"/>
              </a:rPr>
              <a:t>“When you subtract 1 from a number, the number gets one less”. </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34</a:t>
            </a:fld>
            <a:endParaRPr lang="en-GB"/>
          </a:p>
        </p:txBody>
      </p:sp>
    </p:spTree>
    <p:extLst>
      <p:ext uri="{BB962C8B-B14F-4D97-AF65-F5344CB8AC3E}">
        <p14:creationId xmlns:p14="http://schemas.microsoft.com/office/powerpoint/2010/main" val="2204924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35 and 36 to make a matching pairs game or a lotto game. </a:t>
            </a:r>
          </a:p>
        </p:txBody>
      </p:sp>
      <p:sp>
        <p:nvSpPr>
          <p:cNvPr id="4" name="Slide Number Placeholder 3"/>
          <p:cNvSpPr>
            <a:spLocks noGrp="1"/>
          </p:cNvSpPr>
          <p:nvPr>
            <p:ph type="sldNum" sz="quarter" idx="10"/>
          </p:nvPr>
        </p:nvSpPr>
        <p:spPr/>
        <p:txBody>
          <a:bodyPr/>
          <a:lstStyle/>
          <a:p>
            <a:fld id="{4BE909DB-13D6-45F7-9022-56565D11BD24}" type="slidenum">
              <a:rPr lang="en-GB" smtClean="0"/>
              <a:t>35</a:t>
            </a:fld>
            <a:endParaRPr lang="en-GB"/>
          </a:p>
        </p:txBody>
      </p:sp>
    </p:spTree>
    <p:extLst>
      <p:ext uri="{BB962C8B-B14F-4D97-AF65-F5344CB8AC3E}">
        <p14:creationId xmlns:p14="http://schemas.microsoft.com/office/powerpoint/2010/main" val="3268717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36</a:t>
            </a:fld>
            <a:endParaRPr lang="en-GB"/>
          </a:p>
        </p:txBody>
      </p:sp>
    </p:spTree>
    <p:extLst>
      <p:ext uri="{BB962C8B-B14F-4D97-AF65-F5344CB8AC3E}">
        <p14:creationId xmlns:p14="http://schemas.microsoft.com/office/powerpoint/2010/main" val="189986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reasoning.</a:t>
            </a:r>
          </a:p>
          <a:p>
            <a:r>
              <a:rPr lang="en-GB" dirty="0"/>
              <a:t>Click on the statement to reveal a tick or a cross. </a:t>
            </a:r>
          </a:p>
          <a:p>
            <a:r>
              <a:rPr lang="en-GB"/>
              <a:t>Remove the ticks and crosses by clicking on the title.</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37</a:t>
            </a:fld>
            <a:endParaRPr lang="en-GB"/>
          </a:p>
        </p:txBody>
      </p:sp>
    </p:spTree>
    <p:extLst>
      <p:ext uri="{BB962C8B-B14F-4D97-AF65-F5344CB8AC3E}">
        <p14:creationId xmlns:p14="http://schemas.microsoft.com/office/powerpoint/2010/main" val="264940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did you see in the episode? What was it about? </a:t>
            </a:r>
          </a:p>
          <a:p>
            <a:r>
              <a:rPr lang="en-GB" baseline="0" dirty="0"/>
              <a:t>Does anyone know the real song </a:t>
            </a:r>
            <a:r>
              <a:rPr lang="en-GB" i="1" baseline="0" dirty="0"/>
              <a:t>Ten Green Bottles</a:t>
            </a:r>
            <a:r>
              <a:rPr lang="en-GB" baseline="0" dirty="0"/>
              <a:t>? </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478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slides 9-19 to accompany the familiar song. </a:t>
            </a:r>
          </a:p>
          <a:p>
            <a:r>
              <a:rPr lang="en-GB" baseline="0" dirty="0"/>
              <a:t>Each slide is animated with a bottle falling off the wall each time. Provide each child with a stick of 10 linking cubes so that they can remove one each time a bottle falls off the wall. Each time count how many are left. </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92876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293621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15747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55025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775017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10/02/2020</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6C36D491-5D76-4ECC-B189-59302A84203E}"/>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10/02/2020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828039D8-0819-427A-9DE3-9DD9C9BA2C56}"/>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10/02/2020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10/02/2020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10/02/2020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10/02/2020</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E325330-3D9A-4A7F-A2A8-D79D5BC67196}"/>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10/02/2020</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10/02/2020</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10/02/2020</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AF575781-2E73-40E1-A246-2E5F7E3222F0}"/>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10/02/2020</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10/02/2020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D7FD7706-9570-4C91-B2A9-0E59ED9BF705}"/>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jpg"/><Relationship Id="rId7" Type="http://schemas.openxmlformats.org/officeDocument/2006/relationships/image" Target="../media/image24.png"/><Relationship Id="rId12"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jp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27.png"/><Relationship Id="rId4" Type="http://schemas.openxmlformats.org/officeDocument/2006/relationships/image" Target="../media/image41.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9.jpg"/><Relationship Id="rId7" Type="http://schemas.openxmlformats.org/officeDocument/2006/relationships/image" Target="../media/image24.png"/><Relationship Id="rId12"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44.png"/><Relationship Id="rId10" Type="http://schemas.openxmlformats.org/officeDocument/2006/relationships/image" Target="../media/image27.png"/><Relationship Id="rId4" Type="http://schemas.openxmlformats.org/officeDocument/2006/relationships/image" Target="../media/image43.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jp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49.png"/><Relationship Id="rId10" Type="http://schemas.openxmlformats.org/officeDocument/2006/relationships/image" Target="../media/image27.png"/><Relationship Id="rId4" Type="http://schemas.openxmlformats.org/officeDocument/2006/relationships/image" Target="../media/image48.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jp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52.png"/><Relationship Id="rId10" Type="http://schemas.openxmlformats.org/officeDocument/2006/relationships/image" Target="../media/image27.png"/><Relationship Id="rId4" Type="http://schemas.openxmlformats.org/officeDocument/2006/relationships/image" Target="../media/image49.png"/><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jp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6.jp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7</a:t>
            </a:r>
          </a:p>
          <a:p>
            <a:r>
              <a:rPr lang="en-GB" dirty="0"/>
              <a:t>Ten Green Bottles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40A93A-66C0-4CB4-9AF8-1DDFF700C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816" y="1645200"/>
            <a:ext cx="1645920" cy="1645920"/>
          </a:xfrm>
          <a:prstGeom prst="rect">
            <a:avLst/>
          </a:prstGeom>
        </p:spPr>
      </p:pic>
      <p:pic>
        <p:nvPicPr>
          <p:cNvPr id="13" name="Graphic 12" descr="Bottle">
            <a:extLst>
              <a:ext uri="{FF2B5EF4-FFF2-40B4-BE49-F238E27FC236}">
                <a16:creationId xmlns:a16="http://schemas.microsoft.com/office/drawing/2014/main" id="{90865A3C-7BD2-4746-B989-12515C4C5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4075" y="1645200"/>
            <a:ext cx="1645920" cy="1645920"/>
          </a:xfrm>
          <a:prstGeom prst="rect">
            <a:avLst/>
          </a:prstGeom>
        </p:spPr>
      </p:pic>
      <p:pic>
        <p:nvPicPr>
          <p:cNvPr id="14" name="Graphic 13" descr="Bottle">
            <a:extLst>
              <a:ext uri="{FF2B5EF4-FFF2-40B4-BE49-F238E27FC236}">
                <a16:creationId xmlns:a16="http://schemas.microsoft.com/office/drawing/2014/main" id="{F7AB4648-1634-4387-B28E-2EA6DBE33B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1936" y="1645200"/>
            <a:ext cx="1645920" cy="1645920"/>
          </a:xfrm>
          <a:prstGeom prst="rect">
            <a:avLst/>
          </a:prstGeom>
        </p:spPr>
      </p:pic>
      <p:pic>
        <p:nvPicPr>
          <p:cNvPr id="15" name="Graphic 14" descr="Bottle">
            <a:extLst>
              <a:ext uri="{FF2B5EF4-FFF2-40B4-BE49-F238E27FC236}">
                <a16:creationId xmlns:a16="http://schemas.microsoft.com/office/drawing/2014/main" id="{75F2FB85-0747-4E25-8FD5-78933486CB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9375" y="1645200"/>
            <a:ext cx="1645920" cy="1645920"/>
          </a:xfrm>
          <a:prstGeom prst="rect">
            <a:avLst/>
          </a:prstGeom>
        </p:spPr>
      </p:pic>
      <p:pic>
        <p:nvPicPr>
          <p:cNvPr id="16" name="Graphic 15" descr="Bottle">
            <a:extLst>
              <a:ext uri="{FF2B5EF4-FFF2-40B4-BE49-F238E27FC236}">
                <a16:creationId xmlns:a16="http://schemas.microsoft.com/office/drawing/2014/main" id="{2EDA905F-2277-4370-9CDF-616EC458ED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7236" y="1645200"/>
            <a:ext cx="1645920" cy="1645920"/>
          </a:xfrm>
          <a:prstGeom prst="rect">
            <a:avLst/>
          </a:prstGeom>
        </p:spPr>
      </p:pic>
      <p:pic>
        <p:nvPicPr>
          <p:cNvPr id="6" name="Picture 5">
            <a:extLst>
              <a:ext uri="{FF2B5EF4-FFF2-40B4-BE49-F238E27FC236}">
                <a16:creationId xmlns:a16="http://schemas.microsoft.com/office/drawing/2014/main" id="{6969D3EB-02FA-44B0-94F4-0D9DB8F9376C}"/>
              </a:ext>
            </a:extLst>
          </p:cNvPr>
          <p:cNvPicPr>
            <a:picLocks noChangeAspect="1"/>
          </p:cNvPicPr>
          <p:nvPr/>
        </p:nvPicPr>
        <p:blipFill rotWithShape="1">
          <a:blip r:embed="rId6">
            <a:extLst>
              <a:ext uri="{28A0092B-C50C-407E-A947-70E740481C1C}">
                <a14:useLocalDpi xmlns:a14="http://schemas.microsoft.com/office/drawing/2010/main" val="0"/>
              </a:ext>
            </a:extLst>
          </a:blip>
          <a:srcRect l="33272" r="34505"/>
          <a:stretch/>
        </p:blipFill>
        <p:spPr>
          <a:xfrm>
            <a:off x="700390" y="1756284"/>
            <a:ext cx="2659643" cy="4647619"/>
          </a:xfrm>
          <a:prstGeom prst="rect">
            <a:avLst/>
          </a:prstGeom>
        </p:spPr>
      </p:pic>
      <p:pic>
        <p:nvPicPr>
          <p:cNvPr id="19" name="Graphic 18" descr="Bottle">
            <a:extLst>
              <a:ext uri="{FF2B5EF4-FFF2-40B4-BE49-F238E27FC236}">
                <a16:creationId xmlns:a16="http://schemas.microsoft.com/office/drawing/2014/main" id="{F578BF7D-EC0F-4947-97A1-93AA0D58F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1919" y="1645200"/>
            <a:ext cx="1645920" cy="1645920"/>
          </a:xfrm>
          <a:prstGeom prst="rect">
            <a:avLst/>
          </a:prstGeom>
        </p:spPr>
      </p:pic>
      <p:sp>
        <p:nvSpPr>
          <p:cNvPr id="17" name="Oval 16">
            <a:extLst>
              <a:ext uri="{FF2B5EF4-FFF2-40B4-BE49-F238E27FC236}">
                <a16:creationId xmlns:a16="http://schemas.microsoft.com/office/drawing/2014/main" id="{9E39AA0C-85BF-4D96-B105-FB648DC898BC}"/>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92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9"/>
                                        </p:tgtEl>
                                      </p:cBhvr>
                                    </p:animEffect>
                                    <p:anim calcmode="lin" valueType="num">
                                      <p:cBhvr>
                                        <p:cTn id="7" dur="2733"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9"/>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9"/>
                                        </p:tgtEl>
                                        <p:attrNameLst>
                                          <p:attrName>ppt_y</p:attrName>
                                        </p:attrNameLst>
                                      </p:cBhvr>
                                      <p:tavLst>
                                        <p:tav tm="0">
                                          <p:val>
                                            <p:strVal val="ppt_y"/>
                                          </p:val>
                                        </p:tav>
                                        <p:tav tm="100000">
                                          <p:val>
                                            <p:strVal val="ppt_y+ppt_h"/>
                                          </p:val>
                                        </p:tav>
                                      </p:tavLst>
                                    </p:anim>
                                    <p:animScale>
                                      <p:cBhvr>
                                        <p:cTn id="14" dur="39">
                                          <p:stCondLst>
                                            <p:cond delay="930"/>
                                          </p:stCondLst>
                                        </p:cTn>
                                        <p:tgtEl>
                                          <p:spTgt spid="19"/>
                                        </p:tgtEl>
                                      </p:cBhvr>
                                      <p:to x="100000" y="60000"/>
                                    </p:animScale>
                                    <p:animScale>
                                      <p:cBhvr>
                                        <p:cTn id="15" dur="249" decel="50000">
                                          <p:stCondLst>
                                            <p:cond delay="969"/>
                                          </p:stCondLst>
                                        </p:cTn>
                                        <p:tgtEl>
                                          <p:spTgt spid="19"/>
                                        </p:tgtEl>
                                      </p:cBhvr>
                                      <p:to x="100000" y="100000"/>
                                    </p:animScale>
                                    <p:animScale>
                                      <p:cBhvr>
                                        <p:cTn id="16" dur="39">
                                          <p:stCondLst>
                                            <p:cond delay="1968"/>
                                          </p:stCondLst>
                                        </p:cTn>
                                        <p:tgtEl>
                                          <p:spTgt spid="19"/>
                                        </p:tgtEl>
                                      </p:cBhvr>
                                      <p:to x="100000" y="80000"/>
                                    </p:animScale>
                                    <p:animScale>
                                      <p:cBhvr>
                                        <p:cTn id="17" dur="249" decel="50000">
                                          <p:stCondLst>
                                            <p:cond delay="2007"/>
                                          </p:stCondLst>
                                        </p:cTn>
                                        <p:tgtEl>
                                          <p:spTgt spid="19"/>
                                        </p:tgtEl>
                                      </p:cBhvr>
                                      <p:to x="100000" y="100000"/>
                                    </p:animScale>
                                    <p:animScale>
                                      <p:cBhvr>
                                        <p:cTn id="18" dur="39">
                                          <p:stCondLst>
                                            <p:cond delay="2463"/>
                                          </p:stCondLst>
                                        </p:cTn>
                                        <p:tgtEl>
                                          <p:spTgt spid="19"/>
                                        </p:tgtEl>
                                      </p:cBhvr>
                                      <p:to x="100000" y="90000"/>
                                    </p:animScale>
                                    <p:animScale>
                                      <p:cBhvr>
                                        <p:cTn id="19" dur="249" decel="50000">
                                          <p:stCondLst>
                                            <p:cond delay="2502"/>
                                          </p:stCondLst>
                                        </p:cTn>
                                        <p:tgtEl>
                                          <p:spTgt spid="19"/>
                                        </p:tgtEl>
                                      </p:cBhvr>
                                      <p:to x="100000" y="100000"/>
                                    </p:animScale>
                                    <p:animScale>
                                      <p:cBhvr>
                                        <p:cTn id="20" dur="39">
                                          <p:stCondLst>
                                            <p:cond delay="2712"/>
                                          </p:stCondLst>
                                        </p:cTn>
                                        <p:tgtEl>
                                          <p:spTgt spid="19"/>
                                        </p:tgtEl>
                                      </p:cBhvr>
                                      <p:to x="100000" y="95000"/>
                                    </p:animScale>
                                    <p:animScale>
                                      <p:cBhvr>
                                        <p:cTn id="21" dur="249" decel="50000">
                                          <p:stCondLst>
                                            <p:cond delay="2751"/>
                                          </p:stCondLst>
                                        </p:cTn>
                                        <p:tgtEl>
                                          <p:spTgt spid="19"/>
                                        </p:tgtEl>
                                      </p:cBhvr>
                                      <p:to x="100000" y="100000"/>
                                    </p:animScale>
                                    <p:set>
                                      <p:cBhvr>
                                        <p:cTn id="22" dur="1" fill="hold">
                                          <p:stCondLst>
                                            <p:cond delay="2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4BC9714-745F-407D-AC54-04FF64941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816" y="1645200"/>
            <a:ext cx="1645920" cy="1645920"/>
          </a:xfrm>
          <a:prstGeom prst="rect">
            <a:avLst/>
          </a:prstGeom>
        </p:spPr>
      </p:pic>
      <p:pic>
        <p:nvPicPr>
          <p:cNvPr id="13" name="Graphic 12" descr="Bottle">
            <a:extLst>
              <a:ext uri="{FF2B5EF4-FFF2-40B4-BE49-F238E27FC236}">
                <a16:creationId xmlns:a16="http://schemas.microsoft.com/office/drawing/2014/main" id="{90865A3C-7BD2-4746-B989-12515C4C5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4075" y="1645200"/>
            <a:ext cx="1645920" cy="1645920"/>
          </a:xfrm>
          <a:prstGeom prst="rect">
            <a:avLst/>
          </a:prstGeom>
        </p:spPr>
      </p:pic>
      <p:pic>
        <p:nvPicPr>
          <p:cNvPr id="14" name="Graphic 13" descr="Bottle">
            <a:extLst>
              <a:ext uri="{FF2B5EF4-FFF2-40B4-BE49-F238E27FC236}">
                <a16:creationId xmlns:a16="http://schemas.microsoft.com/office/drawing/2014/main" id="{F7AB4648-1634-4387-B28E-2EA6DBE33B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1936" y="1645200"/>
            <a:ext cx="1645920" cy="1645920"/>
          </a:xfrm>
          <a:prstGeom prst="rect">
            <a:avLst/>
          </a:prstGeom>
        </p:spPr>
      </p:pic>
      <p:pic>
        <p:nvPicPr>
          <p:cNvPr id="15" name="Graphic 14" descr="Bottle">
            <a:extLst>
              <a:ext uri="{FF2B5EF4-FFF2-40B4-BE49-F238E27FC236}">
                <a16:creationId xmlns:a16="http://schemas.microsoft.com/office/drawing/2014/main" id="{75F2FB85-0747-4E25-8FD5-78933486CB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9375" y="1645200"/>
            <a:ext cx="1645920" cy="1645920"/>
          </a:xfrm>
          <a:prstGeom prst="rect">
            <a:avLst/>
          </a:prstGeom>
        </p:spPr>
      </p:pic>
      <p:pic>
        <p:nvPicPr>
          <p:cNvPr id="7" name="Picture 6">
            <a:extLst>
              <a:ext uri="{FF2B5EF4-FFF2-40B4-BE49-F238E27FC236}">
                <a16:creationId xmlns:a16="http://schemas.microsoft.com/office/drawing/2014/main" id="{A28364C0-92BF-41D4-B17C-19A54E59112C}"/>
              </a:ext>
            </a:extLst>
          </p:cNvPr>
          <p:cNvPicPr>
            <a:picLocks noChangeAspect="1"/>
          </p:cNvPicPr>
          <p:nvPr/>
        </p:nvPicPr>
        <p:blipFill rotWithShape="1">
          <a:blip r:embed="rId6">
            <a:extLst>
              <a:ext uri="{28A0092B-C50C-407E-A947-70E740481C1C}">
                <a14:useLocalDpi xmlns:a14="http://schemas.microsoft.com/office/drawing/2010/main" val="0"/>
              </a:ext>
            </a:extLst>
          </a:blip>
          <a:srcRect l="32704" r="32841"/>
          <a:stretch/>
        </p:blipFill>
        <p:spPr>
          <a:xfrm>
            <a:off x="616155" y="1999680"/>
            <a:ext cx="2843807" cy="4647619"/>
          </a:xfrm>
          <a:prstGeom prst="rect">
            <a:avLst/>
          </a:prstGeom>
        </p:spPr>
      </p:pic>
      <p:pic>
        <p:nvPicPr>
          <p:cNvPr id="18" name="Graphic 17" descr="Bottle">
            <a:extLst>
              <a:ext uri="{FF2B5EF4-FFF2-40B4-BE49-F238E27FC236}">
                <a16:creationId xmlns:a16="http://schemas.microsoft.com/office/drawing/2014/main" id="{E3A65120-6C44-49C2-8F9D-187135050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101" y="1645200"/>
            <a:ext cx="1645920" cy="1645920"/>
          </a:xfrm>
          <a:prstGeom prst="rect">
            <a:avLst/>
          </a:prstGeom>
        </p:spPr>
      </p:pic>
      <p:sp>
        <p:nvSpPr>
          <p:cNvPr id="16" name="Oval 15">
            <a:extLst>
              <a:ext uri="{FF2B5EF4-FFF2-40B4-BE49-F238E27FC236}">
                <a16:creationId xmlns:a16="http://schemas.microsoft.com/office/drawing/2014/main" id="{ED5D732B-34EC-4F01-8F33-EE7CC3C4C3BF}"/>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16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8"/>
                                        </p:tgtEl>
                                      </p:cBhvr>
                                    </p:animEffect>
                                    <p:anim calcmode="lin" valueType="num">
                                      <p:cBhvr>
                                        <p:cTn id="7" dur="2733"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8"/>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8"/>
                                        </p:tgtEl>
                                        <p:attrNameLst>
                                          <p:attrName>ppt_y</p:attrName>
                                        </p:attrNameLst>
                                      </p:cBhvr>
                                      <p:tavLst>
                                        <p:tav tm="0">
                                          <p:val>
                                            <p:strVal val="ppt_y"/>
                                          </p:val>
                                        </p:tav>
                                        <p:tav tm="100000">
                                          <p:val>
                                            <p:strVal val="ppt_y+ppt_h"/>
                                          </p:val>
                                        </p:tav>
                                      </p:tavLst>
                                    </p:anim>
                                    <p:animScale>
                                      <p:cBhvr>
                                        <p:cTn id="14" dur="39">
                                          <p:stCondLst>
                                            <p:cond delay="930"/>
                                          </p:stCondLst>
                                        </p:cTn>
                                        <p:tgtEl>
                                          <p:spTgt spid="18"/>
                                        </p:tgtEl>
                                      </p:cBhvr>
                                      <p:to x="100000" y="60000"/>
                                    </p:animScale>
                                    <p:animScale>
                                      <p:cBhvr>
                                        <p:cTn id="15" dur="249" decel="50000">
                                          <p:stCondLst>
                                            <p:cond delay="969"/>
                                          </p:stCondLst>
                                        </p:cTn>
                                        <p:tgtEl>
                                          <p:spTgt spid="18"/>
                                        </p:tgtEl>
                                      </p:cBhvr>
                                      <p:to x="100000" y="100000"/>
                                    </p:animScale>
                                    <p:animScale>
                                      <p:cBhvr>
                                        <p:cTn id="16" dur="39">
                                          <p:stCondLst>
                                            <p:cond delay="1968"/>
                                          </p:stCondLst>
                                        </p:cTn>
                                        <p:tgtEl>
                                          <p:spTgt spid="18"/>
                                        </p:tgtEl>
                                      </p:cBhvr>
                                      <p:to x="100000" y="80000"/>
                                    </p:animScale>
                                    <p:animScale>
                                      <p:cBhvr>
                                        <p:cTn id="17" dur="249" decel="50000">
                                          <p:stCondLst>
                                            <p:cond delay="2007"/>
                                          </p:stCondLst>
                                        </p:cTn>
                                        <p:tgtEl>
                                          <p:spTgt spid="18"/>
                                        </p:tgtEl>
                                      </p:cBhvr>
                                      <p:to x="100000" y="100000"/>
                                    </p:animScale>
                                    <p:animScale>
                                      <p:cBhvr>
                                        <p:cTn id="18" dur="39">
                                          <p:stCondLst>
                                            <p:cond delay="2463"/>
                                          </p:stCondLst>
                                        </p:cTn>
                                        <p:tgtEl>
                                          <p:spTgt spid="18"/>
                                        </p:tgtEl>
                                      </p:cBhvr>
                                      <p:to x="100000" y="90000"/>
                                    </p:animScale>
                                    <p:animScale>
                                      <p:cBhvr>
                                        <p:cTn id="19" dur="249" decel="50000">
                                          <p:stCondLst>
                                            <p:cond delay="2502"/>
                                          </p:stCondLst>
                                        </p:cTn>
                                        <p:tgtEl>
                                          <p:spTgt spid="18"/>
                                        </p:tgtEl>
                                      </p:cBhvr>
                                      <p:to x="100000" y="100000"/>
                                    </p:animScale>
                                    <p:animScale>
                                      <p:cBhvr>
                                        <p:cTn id="20" dur="39">
                                          <p:stCondLst>
                                            <p:cond delay="2712"/>
                                          </p:stCondLst>
                                        </p:cTn>
                                        <p:tgtEl>
                                          <p:spTgt spid="18"/>
                                        </p:tgtEl>
                                      </p:cBhvr>
                                      <p:to x="100000" y="95000"/>
                                    </p:animScale>
                                    <p:animScale>
                                      <p:cBhvr>
                                        <p:cTn id="21" dur="249" decel="50000">
                                          <p:stCondLst>
                                            <p:cond delay="2751"/>
                                          </p:stCondLst>
                                        </p:cTn>
                                        <p:tgtEl>
                                          <p:spTgt spid="18"/>
                                        </p:tgtEl>
                                      </p:cBhvr>
                                      <p:to x="100000" y="100000"/>
                                    </p:animScale>
                                    <p:set>
                                      <p:cBhvr>
                                        <p:cTn id="22" dur="1" fill="hold">
                                          <p:stCondLst>
                                            <p:cond delay="2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62C0321-3B4F-4EB5-9A9B-4D78B5855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816" y="1645200"/>
            <a:ext cx="1645920" cy="1645920"/>
          </a:xfrm>
          <a:prstGeom prst="rect">
            <a:avLst/>
          </a:prstGeom>
        </p:spPr>
      </p:pic>
      <p:pic>
        <p:nvPicPr>
          <p:cNvPr id="13" name="Graphic 12" descr="Bottle">
            <a:extLst>
              <a:ext uri="{FF2B5EF4-FFF2-40B4-BE49-F238E27FC236}">
                <a16:creationId xmlns:a16="http://schemas.microsoft.com/office/drawing/2014/main" id="{90865A3C-7BD2-4746-B989-12515C4C5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4075" y="1645200"/>
            <a:ext cx="1645920" cy="1645920"/>
          </a:xfrm>
          <a:prstGeom prst="rect">
            <a:avLst/>
          </a:prstGeom>
        </p:spPr>
      </p:pic>
      <p:pic>
        <p:nvPicPr>
          <p:cNvPr id="14" name="Graphic 13" descr="Bottle">
            <a:extLst>
              <a:ext uri="{FF2B5EF4-FFF2-40B4-BE49-F238E27FC236}">
                <a16:creationId xmlns:a16="http://schemas.microsoft.com/office/drawing/2014/main" id="{F7AB4648-1634-4387-B28E-2EA6DBE33B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1936" y="1645200"/>
            <a:ext cx="1645920" cy="1645920"/>
          </a:xfrm>
          <a:prstGeom prst="rect">
            <a:avLst/>
          </a:prstGeom>
        </p:spPr>
      </p:pic>
      <p:pic>
        <p:nvPicPr>
          <p:cNvPr id="6" name="Picture 5">
            <a:extLst>
              <a:ext uri="{FF2B5EF4-FFF2-40B4-BE49-F238E27FC236}">
                <a16:creationId xmlns:a16="http://schemas.microsoft.com/office/drawing/2014/main" id="{DE245A24-53FA-4C69-9172-46C0B6B14549}"/>
              </a:ext>
            </a:extLst>
          </p:cNvPr>
          <p:cNvPicPr>
            <a:picLocks noChangeAspect="1"/>
          </p:cNvPicPr>
          <p:nvPr/>
        </p:nvPicPr>
        <p:blipFill rotWithShape="1">
          <a:blip r:embed="rId6">
            <a:extLst>
              <a:ext uri="{28A0092B-C50C-407E-A947-70E740481C1C}">
                <a14:useLocalDpi xmlns:a14="http://schemas.microsoft.com/office/drawing/2010/main" val="0"/>
              </a:ext>
            </a:extLst>
          </a:blip>
          <a:srcRect l="30221" r="30433"/>
          <a:stretch/>
        </p:blipFill>
        <p:spPr>
          <a:xfrm>
            <a:off x="424413" y="2165131"/>
            <a:ext cx="3093848" cy="4427552"/>
          </a:xfrm>
          <a:prstGeom prst="rect">
            <a:avLst/>
          </a:prstGeom>
        </p:spPr>
      </p:pic>
      <p:pic>
        <p:nvPicPr>
          <p:cNvPr id="17" name="Graphic 16" descr="Bottle">
            <a:extLst>
              <a:ext uri="{FF2B5EF4-FFF2-40B4-BE49-F238E27FC236}">
                <a16:creationId xmlns:a16="http://schemas.microsoft.com/office/drawing/2014/main" id="{37AA078C-E269-4397-8035-7D251620A1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9797" y="1645200"/>
            <a:ext cx="1645920" cy="1645920"/>
          </a:xfrm>
          <a:prstGeom prst="rect">
            <a:avLst/>
          </a:prstGeom>
        </p:spPr>
      </p:pic>
      <p:sp>
        <p:nvSpPr>
          <p:cNvPr id="15" name="Oval 14">
            <a:extLst>
              <a:ext uri="{FF2B5EF4-FFF2-40B4-BE49-F238E27FC236}">
                <a16:creationId xmlns:a16="http://schemas.microsoft.com/office/drawing/2014/main" id="{4B851165-5A64-4F4B-BF98-0E4AC5B98FD4}"/>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601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7"/>
                                        </p:tgtEl>
                                      </p:cBhvr>
                                    </p:animEffect>
                                    <p:anim calcmode="lin" valueType="num">
                                      <p:cBhvr>
                                        <p:cTn id="7" dur="2733"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7"/>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7"/>
                                        </p:tgtEl>
                                        <p:attrNameLst>
                                          <p:attrName>ppt_y</p:attrName>
                                        </p:attrNameLst>
                                      </p:cBhvr>
                                      <p:tavLst>
                                        <p:tav tm="0">
                                          <p:val>
                                            <p:strVal val="ppt_y"/>
                                          </p:val>
                                        </p:tav>
                                        <p:tav tm="100000">
                                          <p:val>
                                            <p:strVal val="ppt_y+ppt_h"/>
                                          </p:val>
                                        </p:tav>
                                      </p:tavLst>
                                    </p:anim>
                                    <p:animScale>
                                      <p:cBhvr>
                                        <p:cTn id="14" dur="39">
                                          <p:stCondLst>
                                            <p:cond delay="930"/>
                                          </p:stCondLst>
                                        </p:cTn>
                                        <p:tgtEl>
                                          <p:spTgt spid="17"/>
                                        </p:tgtEl>
                                      </p:cBhvr>
                                      <p:to x="100000" y="60000"/>
                                    </p:animScale>
                                    <p:animScale>
                                      <p:cBhvr>
                                        <p:cTn id="15" dur="249" decel="50000">
                                          <p:stCondLst>
                                            <p:cond delay="969"/>
                                          </p:stCondLst>
                                        </p:cTn>
                                        <p:tgtEl>
                                          <p:spTgt spid="17"/>
                                        </p:tgtEl>
                                      </p:cBhvr>
                                      <p:to x="100000" y="100000"/>
                                    </p:animScale>
                                    <p:animScale>
                                      <p:cBhvr>
                                        <p:cTn id="16" dur="39">
                                          <p:stCondLst>
                                            <p:cond delay="1968"/>
                                          </p:stCondLst>
                                        </p:cTn>
                                        <p:tgtEl>
                                          <p:spTgt spid="17"/>
                                        </p:tgtEl>
                                      </p:cBhvr>
                                      <p:to x="100000" y="80000"/>
                                    </p:animScale>
                                    <p:animScale>
                                      <p:cBhvr>
                                        <p:cTn id="17" dur="249" decel="50000">
                                          <p:stCondLst>
                                            <p:cond delay="2007"/>
                                          </p:stCondLst>
                                        </p:cTn>
                                        <p:tgtEl>
                                          <p:spTgt spid="17"/>
                                        </p:tgtEl>
                                      </p:cBhvr>
                                      <p:to x="100000" y="100000"/>
                                    </p:animScale>
                                    <p:animScale>
                                      <p:cBhvr>
                                        <p:cTn id="18" dur="39">
                                          <p:stCondLst>
                                            <p:cond delay="2463"/>
                                          </p:stCondLst>
                                        </p:cTn>
                                        <p:tgtEl>
                                          <p:spTgt spid="17"/>
                                        </p:tgtEl>
                                      </p:cBhvr>
                                      <p:to x="100000" y="90000"/>
                                    </p:animScale>
                                    <p:animScale>
                                      <p:cBhvr>
                                        <p:cTn id="19" dur="249" decel="50000">
                                          <p:stCondLst>
                                            <p:cond delay="2502"/>
                                          </p:stCondLst>
                                        </p:cTn>
                                        <p:tgtEl>
                                          <p:spTgt spid="17"/>
                                        </p:tgtEl>
                                      </p:cBhvr>
                                      <p:to x="100000" y="100000"/>
                                    </p:animScale>
                                    <p:animScale>
                                      <p:cBhvr>
                                        <p:cTn id="20" dur="39">
                                          <p:stCondLst>
                                            <p:cond delay="2712"/>
                                          </p:stCondLst>
                                        </p:cTn>
                                        <p:tgtEl>
                                          <p:spTgt spid="17"/>
                                        </p:tgtEl>
                                      </p:cBhvr>
                                      <p:to x="100000" y="95000"/>
                                    </p:animScale>
                                    <p:animScale>
                                      <p:cBhvr>
                                        <p:cTn id="21" dur="249" decel="50000">
                                          <p:stCondLst>
                                            <p:cond delay="2751"/>
                                          </p:stCondLst>
                                        </p:cTn>
                                        <p:tgtEl>
                                          <p:spTgt spid="17"/>
                                        </p:tgtEl>
                                      </p:cBhvr>
                                      <p:to x="100000" y="100000"/>
                                    </p:animScale>
                                    <p:set>
                                      <p:cBhvr>
                                        <p:cTn id="22" dur="1" fill="hold">
                                          <p:stCondLst>
                                            <p:cond delay="2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73902F-49B8-45BF-9041-584694404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816" y="1645200"/>
            <a:ext cx="1645920" cy="1645920"/>
          </a:xfrm>
          <a:prstGeom prst="rect">
            <a:avLst/>
          </a:prstGeom>
        </p:spPr>
      </p:pic>
      <p:pic>
        <p:nvPicPr>
          <p:cNvPr id="13" name="Graphic 12" descr="Bottle">
            <a:extLst>
              <a:ext uri="{FF2B5EF4-FFF2-40B4-BE49-F238E27FC236}">
                <a16:creationId xmlns:a16="http://schemas.microsoft.com/office/drawing/2014/main" id="{90865A3C-7BD2-4746-B989-12515C4C5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4075" y="1645200"/>
            <a:ext cx="1645920" cy="1645920"/>
          </a:xfrm>
          <a:prstGeom prst="rect">
            <a:avLst/>
          </a:prstGeom>
        </p:spPr>
      </p:pic>
      <p:pic>
        <p:nvPicPr>
          <p:cNvPr id="7" name="Picture 6">
            <a:extLst>
              <a:ext uri="{FF2B5EF4-FFF2-40B4-BE49-F238E27FC236}">
                <a16:creationId xmlns:a16="http://schemas.microsoft.com/office/drawing/2014/main" id="{62D36C17-7910-43B5-A671-CB92D187E71D}"/>
              </a:ext>
            </a:extLst>
          </p:cNvPr>
          <p:cNvPicPr>
            <a:picLocks noChangeAspect="1"/>
          </p:cNvPicPr>
          <p:nvPr/>
        </p:nvPicPr>
        <p:blipFill rotWithShape="1">
          <a:blip r:embed="rId6">
            <a:extLst>
              <a:ext uri="{28A0092B-C50C-407E-A947-70E740481C1C}">
                <a14:useLocalDpi xmlns:a14="http://schemas.microsoft.com/office/drawing/2010/main" val="0"/>
              </a:ext>
            </a:extLst>
          </a:blip>
          <a:srcRect l="28029" r="24684"/>
          <a:stretch/>
        </p:blipFill>
        <p:spPr>
          <a:xfrm>
            <a:off x="583660" y="2821079"/>
            <a:ext cx="3179578" cy="3781160"/>
          </a:xfrm>
          <a:prstGeom prst="rect">
            <a:avLst/>
          </a:prstGeom>
        </p:spPr>
      </p:pic>
      <p:pic>
        <p:nvPicPr>
          <p:cNvPr id="17" name="Graphic 16" descr="Bottle">
            <a:extLst>
              <a:ext uri="{FF2B5EF4-FFF2-40B4-BE49-F238E27FC236}">
                <a16:creationId xmlns:a16="http://schemas.microsoft.com/office/drawing/2014/main" id="{501445F8-62DA-42FB-804A-1D4948C363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1936" y="1645200"/>
            <a:ext cx="1645920" cy="1645920"/>
          </a:xfrm>
          <a:prstGeom prst="rect">
            <a:avLst/>
          </a:prstGeom>
        </p:spPr>
      </p:pic>
      <p:sp>
        <p:nvSpPr>
          <p:cNvPr id="14" name="Oval 13">
            <a:extLst>
              <a:ext uri="{FF2B5EF4-FFF2-40B4-BE49-F238E27FC236}">
                <a16:creationId xmlns:a16="http://schemas.microsoft.com/office/drawing/2014/main" id="{806DD21E-81D6-447B-BC82-1A204DD7CF36}"/>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0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7"/>
                                        </p:tgtEl>
                                      </p:cBhvr>
                                    </p:animEffect>
                                    <p:anim calcmode="lin" valueType="num">
                                      <p:cBhvr>
                                        <p:cTn id="7" dur="2733"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7"/>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7"/>
                                        </p:tgtEl>
                                        <p:attrNameLst>
                                          <p:attrName>ppt_y</p:attrName>
                                        </p:attrNameLst>
                                      </p:cBhvr>
                                      <p:tavLst>
                                        <p:tav tm="0">
                                          <p:val>
                                            <p:strVal val="ppt_y"/>
                                          </p:val>
                                        </p:tav>
                                        <p:tav tm="100000">
                                          <p:val>
                                            <p:strVal val="ppt_y+ppt_h"/>
                                          </p:val>
                                        </p:tav>
                                      </p:tavLst>
                                    </p:anim>
                                    <p:animScale>
                                      <p:cBhvr>
                                        <p:cTn id="14" dur="39">
                                          <p:stCondLst>
                                            <p:cond delay="930"/>
                                          </p:stCondLst>
                                        </p:cTn>
                                        <p:tgtEl>
                                          <p:spTgt spid="17"/>
                                        </p:tgtEl>
                                      </p:cBhvr>
                                      <p:to x="100000" y="60000"/>
                                    </p:animScale>
                                    <p:animScale>
                                      <p:cBhvr>
                                        <p:cTn id="15" dur="249" decel="50000">
                                          <p:stCondLst>
                                            <p:cond delay="969"/>
                                          </p:stCondLst>
                                        </p:cTn>
                                        <p:tgtEl>
                                          <p:spTgt spid="17"/>
                                        </p:tgtEl>
                                      </p:cBhvr>
                                      <p:to x="100000" y="100000"/>
                                    </p:animScale>
                                    <p:animScale>
                                      <p:cBhvr>
                                        <p:cTn id="16" dur="39">
                                          <p:stCondLst>
                                            <p:cond delay="1968"/>
                                          </p:stCondLst>
                                        </p:cTn>
                                        <p:tgtEl>
                                          <p:spTgt spid="17"/>
                                        </p:tgtEl>
                                      </p:cBhvr>
                                      <p:to x="100000" y="80000"/>
                                    </p:animScale>
                                    <p:animScale>
                                      <p:cBhvr>
                                        <p:cTn id="17" dur="249" decel="50000">
                                          <p:stCondLst>
                                            <p:cond delay="2007"/>
                                          </p:stCondLst>
                                        </p:cTn>
                                        <p:tgtEl>
                                          <p:spTgt spid="17"/>
                                        </p:tgtEl>
                                      </p:cBhvr>
                                      <p:to x="100000" y="100000"/>
                                    </p:animScale>
                                    <p:animScale>
                                      <p:cBhvr>
                                        <p:cTn id="18" dur="39">
                                          <p:stCondLst>
                                            <p:cond delay="2463"/>
                                          </p:stCondLst>
                                        </p:cTn>
                                        <p:tgtEl>
                                          <p:spTgt spid="17"/>
                                        </p:tgtEl>
                                      </p:cBhvr>
                                      <p:to x="100000" y="90000"/>
                                    </p:animScale>
                                    <p:animScale>
                                      <p:cBhvr>
                                        <p:cTn id="19" dur="249" decel="50000">
                                          <p:stCondLst>
                                            <p:cond delay="2502"/>
                                          </p:stCondLst>
                                        </p:cTn>
                                        <p:tgtEl>
                                          <p:spTgt spid="17"/>
                                        </p:tgtEl>
                                      </p:cBhvr>
                                      <p:to x="100000" y="100000"/>
                                    </p:animScale>
                                    <p:animScale>
                                      <p:cBhvr>
                                        <p:cTn id="20" dur="39">
                                          <p:stCondLst>
                                            <p:cond delay="2712"/>
                                          </p:stCondLst>
                                        </p:cTn>
                                        <p:tgtEl>
                                          <p:spTgt spid="17"/>
                                        </p:tgtEl>
                                      </p:cBhvr>
                                      <p:to x="100000" y="95000"/>
                                    </p:animScale>
                                    <p:animScale>
                                      <p:cBhvr>
                                        <p:cTn id="21" dur="249" decel="50000">
                                          <p:stCondLst>
                                            <p:cond delay="2751"/>
                                          </p:stCondLst>
                                        </p:cTn>
                                        <p:tgtEl>
                                          <p:spTgt spid="17"/>
                                        </p:tgtEl>
                                      </p:cBhvr>
                                      <p:to x="100000" y="100000"/>
                                    </p:animScale>
                                    <p:set>
                                      <p:cBhvr>
                                        <p:cTn id="22" dur="1" fill="hold">
                                          <p:stCondLst>
                                            <p:cond delay="2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2EA626-EBF6-484C-B777-4EB16D6BA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816" y="1645200"/>
            <a:ext cx="1645920" cy="1645920"/>
          </a:xfrm>
          <a:prstGeom prst="rect">
            <a:avLst/>
          </a:prstGeom>
        </p:spPr>
      </p:pic>
      <p:pic>
        <p:nvPicPr>
          <p:cNvPr id="6" name="Picture 5">
            <a:extLst>
              <a:ext uri="{FF2B5EF4-FFF2-40B4-BE49-F238E27FC236}">
                <a16:creationId xmlns:a16="http://schemas.microsoft.com/office/drawing/2014/main" id="{CA842397-E8E1-4FF4-BA57-2F937E45D0F8}"/>
              </a:ext>
            </a:extLst>
          </p:cNvPr>
          <p:cNvPicPr>
            <a:picLocks noChangeAspect="1"/>
          </p:cNvPicPr>
          <p:nvPr/>
        </p:nvPicPr>
        <p:blipFill rotWithShape="1">
          <a:blip r:embed="rId6">
            <a:extLst>
              <a:ext uri="{28A0092B-C50C-407E-A947-70E740481C1C}">
                <a14:useLocalDpi xmlns:a14="http://schemas.microsoft.com/office/drawing/2010/main" val="0"/>
              </a:ext>
            </a:extLst>
          </a:blip>
          <a:srcRect l="36021" r="25328"/>
          <a:stretch/>
        </p:blipFill>
        <p:spPr>
          <a:xfrm>
            <a:off x="1245033" y="3262797"/>
            <a:ext cx="2303494" cy="3351454"/>
          </a:xfrm>
          <a:prstGeom prst="rect">
            <a:avLst/>
          </a:prstGeom>
        </p:spPr>
      </p:pic>
      <p:pic>
        <p:nvPicPr>
          <p:cNvPr id="15" name="Graphic 14" descr="Bottle">
            <a:extLst>
              <a:ext uri="{FF2B5EF4-FFF2-40B4-BE49-F238E27FC236}">
                <a16:creationId xmlns:a16="http://schemas.microsoft.com/office/drawing/2014/main" id="{9D02465B-0C8B-4841-8195-8AFC0921BD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3677" y="1645200"/>
            <a:ext cx="1645920" cy="1645920"/>
          </a:xfrm>
          <a:prstGeom prst="rect">
            <a:avLst/>
          </a:prstGeom>
        </p:spPr>
      </p:pic>
      <p:sp>
        <p:nvSpPr>
          <p:cNvPr id="13" name="Oval 12">
            <a:extLst>
              <a:ext uri="{FF2B5EF4-FFF2-40B4-BE49-F238E27FC236}">
                <a16:creationId xmlns:a16="http://schemas.microsoft.com/office/drawing/2014/main" id="{AE93A2D6-CBEA-4429-9593-3F2D1030158C}"/>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46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5"/>
                                        </p:tgtEl>
                                      </p:cBhvr>
                                    </p:animEffect>
                                    <p:anim calcmode="lin" valueType="num">
                                      <p:cBhvr>
                                        <p:cTn id="7" dur="2733"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5"/>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5"/>
                                        </p:tgtEl>
                                        <p:attrNameLst>
                                          <p:attrName>ppt_y</p:attrName>
                                        </p:attrNameLst>
                                      </p:cBhvr>
                                      <p:tavLst>
                                        <p:tav tm="0">
                                          <p:val>
                                            <p:strVal val="ppt_y"/>
                                          </p:val>
                                        </p:tav>
                                        <p:tav tm="100000">
                                          <p:val>
                                            <p:strVal val="ppt_y+ppt_h"/>
                                          </p:val>
                                        </p:tav>
                                      </p:tavLst>
                                    </p:anim>
                                    <p:animScale>
                                      <p:cBhvr>
                                        <p:cTn id="14" dur="39">
                                          <p:stCondLst>
                                            <p:cond delay="930"/>
                                          </p:stCondLst>
                                        </p:cTn>
                                        <p:tgtEl>
                                          <p:spTgt spid="15"/>
                                        </p:tgtEl>
                                      </p:cBhvr>
                                      <p:to x="100000" y="60000"/>
                                    </p:animScale>
                                    <p:animScale>
                                      <p:cBhvr>
                                        <p:cTn id="15" dur="249" decel="50000">
                                          <p:stCondLst>
                                            <p:cond delay="969"/>
                                          </p:stCondLst>
                                        </p:cTn>
                                        <p:tgtEl>
                                          <p:spTgt spid="15"/>
                                        </p:tgtEl>
                                      </p:cBhvr>
                                      <p:to x="100000" y="100000"/>
                                    </p:animScale>
                                    <p:animScale>
                                      <p:cBhvr>
                                        <p:cTn id="16" dur="39">
                                          <p:stCondLst>
                                            <p:cond delay="1968"/>
                                          </p:stCondLst>
                                        </p:cTn>
                                        <p:tgtEl>
                                          <p:spTgt spid="15"/>
                                        </p:tgtEl>
                                      </p:cBhvr>
                                      <p:to x="100000" y="80000"/>
                                    </p:animScale>
                                    <p:animScale>
                                      <p:cBhvr>
                                        <p:cTn id="17" dur="249" decel="50000">
                                          <p:stCondLst>
                                            <p:cond delay="2007"/>
                                          </p:stCondLst>
                                        </p:cTn>
                                        <p:tgtEl>
                                          <p:spTgt spid="15"/>
                                        </p:tgtEl>
                                      </p:cBhvr>
                                      <p:to x="100000" y="100000"/>
                                    </p:animScale>
                                    <p:animScale>
                                      <p:cBhvr>
                                        <p:cTn id="18" dur="39">
                                          <p:stCondLst>
                                            <p:cond delay="2463"/>
                                          </p:stCondLst>
                                        </p:cTn>
                                        <p:tgtEl>
                                          <p:spTgt spid="15"/>
                                        </p:tgtEl>
                                      </p:cBhvr>
                                      <p:to x="100000" y="90000"/>
                                    </p:animScale>
                                    <p:animScale>
                                      <p:cBhvr>
                                        <p:cTn id="19" dur="249" decel="50000">
                                          <p:stCondLst>
                                            <p:cond delay="2502"/>
                                          </p:stCondLst>
                                        </p:cTn>
                                        <p:tgtEl>
                                          <p:spTgt spid="15"/>
                                        </p:tgtEl>
                                      </p:cBhvr>
                                      <p:to x="100000" y="100000"/>
                                    </p:animScale>
                                    <p:animScale>
                                      <p:cBhvr>
                                        <p:cTn id="20" dur="39">
                                          <p:stCondLst>
                                            <p:cond delay="2712"/>
                                          </p:stCondLst>
                                        </p:cTn>
                                        <p:tgtEl>
                                          <p:spTgt spid="15"/>
                                        </p:tgtEl>
                                      </p:cBhvr>
                                      <p:to x="100000" y="95000"/>
                                    </p:animScale>
                                    <p:animScale>
                                      <p:cBhvr>
                                        <p:cTn id="21" dur="249" decel="50000">
                                          <p:stCondLst>
                                            <p:cond delay="2751"/>
                                          </p:stCondLst>
                                        </p:cTn>
                                        <p:tgtEl>
                                          <p:spTgt spid="15"/>
                                        </p:tgtEl>
                                      </p:cBhvr>
                                      <p:to x="100000" y="100000"/>
                                    </p:animScale>
                                    <p:set>
                                      <p:cBhvr>
                                        <p:cTn id="22" dur="1" fill="hold">
                                          <p:stCondLst>
                                            <p:cond delay="2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1FD139-009B-432B-A408-997F29D05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955" y="1645200"/>
            <a:ext cx="1645920" cy="1645920"/>
          </a:xfrm>
          <a:prstGeom prst="rect">
            <a:avLst/>
          </a:prstGeom>
        </p:spPr>
      </p:pic>
      <p:pic>
        <p:nvPicPr>
          <p:cNvPr id="7" name="Picture 6">
            <a:extLst>
              <a:ext uri="{FF2B5EF4-FFF2-40B4-BE49-F238E27FC236}">
                <a16:creationId xmlns:a16="http://schemas.microsoft.com/office/drawing/2014/main" id="{667D7431-6E0A-401E-987A-33EBB4BACD23}"/>
              </a:ext>
            </a:extLst>
          </p:cNvPr>
          <p:cNvPicPr>
            <a:picLocks noChangeAspect="1"/>
          </p:cNvPicPr>
          <p:nvPr/>
        </p:nvPicPr>
        <p:blipFill rotWithShape="1">
          <a:blip r:embed="rId6">
            <a:extLst>
              <a:ext uri="{28A0092B-C50C-407E-A947-70E740481C1C}">
                <a14:useLocalDpi xmlns:a14="http://schemas.microsoft.com/office/drawing/2010/main" val="0"/>
              </a:ext>
            </a:extLst>
          </a:blip>
          <a:srcRect l="24885" r="22431"/>
          <a:stretch/>
        </p:blipFill>
        <p:spPr>
          <a:xfrm>
            <a:off x="886034" y="3652371"/>
            <a:ext cx="2674290" cy="2854591"/>
          </a:xfrm>
          <a:prstGeom prst="rect">
            <a:avLst/>
          </a:prstGeom>
        </p:spPr>
      </p:pic>
      <p:pic>
        <p:nvPicPr>
          <p:cNvPr id="14" name="Graphic 13" descr="Bottle">
            <a:extLst>
              <a:ext uri="{FF2B5EF4-FFF2-40B4-BE49-F238E27FC236}">
                <a16:creationId xmlns:a16="http://schemas.microsoft.com/office/drawing/2014/main" id="{1F46C741-B751-45E2-8E9B-C34ACED52D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7659" y="1645200"/>
            <a:ext cx="1645920" cy="1645920"/>
          </a:xfrm>
          <a:prstGeom prst="rect">
            <a:avLst/>
          </a:prstGeom>
        </p:spPr>
      </p:pic>
      <p:sp>
        <p:nvSpPr>
          <p:cNvPr id="12" name="Oval 11">
            <a:extLst>
              <a:ext uri="{FF2B5EF4-FFF2-40B4-BE49-F238E27FC236}">
                <a16:creationId xmlns:a16="http://schemas.microsoft.com/office/drawing/2014/main" id="{39B3C860-AFD0-45CA-BC84-A969E9881A1E}"/>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183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4"/>
                                        </p:tgtEl>
                                      </p:cBhvr>
                                    </p:animEffect>
                                    <p:anim calcmode="lin" valueType="num">
                                      <p:cBhvr>
                                        <p:cTn id="7" dur="2733"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4"/>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4"/>
                                        </p:tgtEl>
                                        <p:attrNameLst>
                                          <p:attrName>ppt_y</p:attrName>
                                        </p:attrNameLst>
                                      </p:cBhvr>
                                      <p:tavLst>
                                        <p:tav tm="0">
                                          <p:val>
                                            <p:strVal val="ppt_y"/>
                                          </p:val>
                                        </p:tav>
                                        <p:tav tm="100000">
                                          <p:val>
                                            <p:strVal val="ppt_y+ppt_h"/>
                                          </p:val>
                                        </p:tav>
                                      </p:tavLst>
                                    </p:anim>
                                    <p:animScale>
                                      <p:cBhvr>
                                        <p:cTn id="14" dur="39">
                                          <p:stCondLst>
                                            <p:cond delay="930"/>
                                          </p:stCondLst>
                                        </p:cTn>
                                        <p:tgtEl>
                                          <p:spTgt spid="14"/>
                                        </p:tgtEl>
                                      </p:cBhvr>
                                      <p:to x="100000" y="60000"/>
                                    </p:animScale>
                                    <p:animScale>
                                      <p:cBhvr>
                                        <p:cTn id="15" dur="249" decel="50000">
                                          <p:stCondLst>
                                            <p:cond delay="969"/>
                                          </p:stCondLst>
                                        </p:cTn>
                                        <p:tgtEl>
                                          <p:spTgt spid="14"/>
                                        </p:tgtEl>
                                      </p:cBhvr>
                                      <p:to x="100000" y="100000"/>
                                    </p:animScale>
                                    <p:animScale>
                                      <p:cBhvr>
                                        <p:cTn id="16" dur="39">
                                          <p:stCondLst>
                                            <p:cond delay="1968"/>
                                          </p:stCondLst>
                                        </p:cTn>
                                        <p:tgtEl>
                                          <p:spTgt spid="14"/>
                                        </p:tgtEl>
                                      </p:cBhvr>
                                      <p:to x="100000" y="80000"/>
                                    </p:animScale>
                                    <p:animScale>
                                      <p:cBhvr>
                                        <p:cTn id="17" dur="249" decel="50000">
                                          <p:stCondLst>
                                            <p:cond delay="2007"/>
                                          </p:stCondLst>
                                        </p:cTn>
                                        <p:tgtEl>
                                          <p:spTgt spid="14"/>
                                        </p:tgtEl>
                                      </p:cBhvr>
                                      <p:to x="100000" y="100000"/>
                                    </p:animScale>
                                    <p:animScale>
                                      <p:cBhvr>
                                        <p:cTn id="18" dur="39">
                                          <p:stCondLst>
                                            <p:cond delay="2463"/>
                                          </p:stCondLst>
                                        </p:cTn>
                                        <p:tgtEl>
                                          <p:spTgt spid="14"/>
                                        </p:tgtEl>
                                      </p:cBhvr>
                                      <p:to x="100000" y="90000"/>
                                    </p:animScale>
                                    <p:animScale>
                                      <p:cBhvr>
                                        <p:cTn id="19" dur="249" decel="50000">
                                          <p:stCondLst>
                                            <p:cond delay="2502"/>
                                          </p:stCondLst>
                                        </p:cTn>
                                        <p:tgtEl>
                                          <p:spTgt spid="14"/>
                                        </p:tgtEl>
                                      </p:cBhvr>
                                      <p:to x="100000" y="100000"/>
                                    </p:animScale>
                                    <p:animScale>
                                      <p:cBhvr>
                                        <p:cTn id="20" dur="39">
                                          <p:stCondLst>
                                            <p:cond delay="2712"/>
                                          </p:stCondLst>
                                        </p:cTn>
                                        <p:tgtEl>
                                          <p:spTgt spid="14"/>
                                        </p:tgtEl>
                                      </p:cBhvr>
                                      <p:to x="100000" y="95000"/>
                                    </p:animScale>
                                    <p:animScale>
                                      <p:cBhvr>
                                        <p:cTn id="21" dur="249" decel="50000">
                                          <p:stCondLst>
                                            <p:cond delay="2751"/>
                                          </p:stCondLst>
                                        </p:cTn>
                                        <p:tgtEl>
                                          <p:spTgt spid="14"/>
                                        </p:tgtEl>
                                      </p:cBhvr>
                                      <p:to x="100000" y="100000"/>
                                    </p:animScale>
                                    <p:set>
                                      <p:cBhvr>
                                        <p:cTn id="22"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12C728-A48F-4396-8E45-4C7B0838E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pic>
        <p:nvPicPr>
          <p:cNvPr id="6" name="Picture 5">
            <a:extLst>
              <a:ext uri="{FF2B5EF4-FFF2-40B4-BE49-F238E27FC236}">
                <a16:creationId xmlns:a16="http://schemas.microsoft.com/office/drawing/2014/main" id="{9A317ACC-1FA1-41B6-964B-A79CF3F090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930" y="4114800"/>
            <a:ext cx="4044118" cy="2278187"/>
          </a:xfrm>
          <a:prstGeom prst="rect">
            <a:avLst/>
          </a:prstGeom>
        </p:spPr>
      </p:pic>
      <p:pic>
        <p:nvPicPr>
          <p:cNvPr id="13" name="Graphic 12" descr="Bottle">
            <a:extLst>
              <a:ext uri="{FF2B5EF4-FFF2-40B4-BE49-F238E27FC236}">
                <a16:creationId xmlns:a16="http://schemas.microsoft.com/office/drawing/2014/main" id="{7F99A275-A2CD-4468-952C-FF52F39164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7690" y="1645200"/>
            <a:ext cx="1645920" cy="1645920"/>
          </a:xfrm>
          <a:prstGeom prst="rect">
            <a:avLst/>
          </a:prstGeom>
        </p:spPr>
      </p:pic>
      <p:sp>
        <p:nvSpPr>
          <p:cNvPr id="11" name="Oval 10">
            <a:extLst>
              <a:ext uri="{FF2B5EF4-FFF2-40B4-BE49-F238E27FC236}">
                <a16:creationId xmlns:a16="http://schemas.microsoft.com/office/drawing/2014/main" id="{FBFC8D94-C78F-4416-913C-77E54A0201D2}"/>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69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3"/>
                                        </p:tgtEl>
                                      </p:cBhvr>
                                    </p:animEffect>
                                    <p:anim calcmode="lin" valueType="num">
                                      <p:cBhvr>
                                        <p:cTn id="7" dur="2733"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3"/>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3"/>
                                        </p:tgtEl>
                                        <p:attrNameLst>
                                          <p:attrName>ppt_y</p:attrName>
                                        </p:attrNameLst>
                                      </p:cBhvr>
                                      <p:tavLst>
                                        <p:tav tm="0">
                                          <p:val>
                                            <p:strVal val="ppt_y"/>
                                          </p:val>
                                        </p:tav>
                                        <p:tav tm="100000">
                                          <p:val>
                                            <p:strVal val="ppt_y+ppt_h"/>
                                          </p:val>
                                        </p:tav>
                                      </p:tavLst>
                                    </p:anim>
                                    <p:animScale>
                                      <p:cBhvr>
                                        <p:cTn id="14" dur="39">
                                          <p:stCondLst>
                                            <p:cond delay="930"/>
                                          </p:stCondLst>
                                        </p:cTn>
                                        <p:tgtEl>
                                          <p:spTgt spid="13"/>
                                        </p:tgtEl>
                                      </p:cBhvr>
                                      <p:to x="100000" y="60000"/>
                                    </p:animScale>
                                    <p:animScale>
                                      <p:cBhvr>
                                        <p:cTn id="15" dur="249" decel="50000">
                                          <p:stCondLst>
                                            <p:cond delay="969"/>
                                          </p:stCondLst>
                                        </p:cTn>
                                        <p:tgtEl>
                                          <p:spTgt spid="13"/>
                                        </p:tgtEl>
                                      </p:cBhvr>
                                      <p:to x="100000" y="100000"/>
                                    </p:animScale>
                                    <p:animScale>
                                      <p:cBhvr>
                                        <p:cTn id="16" dur="39">
                                          <p:stCondLst>
                                            <p:cond delay="1968"/>
                                          </p:stCondLst>
                                        </p:cTn>
                                        <p:tgtEl>
                                          <p:spTgt spid="13"/>
                                        </p:tgtEl>
                                      </p:cBhvr>
                                      <p:to x="100000" y="80000"/>
                                    </p:animScale>
                                    <p:animScale>
                                      <p:cBhvr>
                                        <p:cTn id="17" dur="249" decel="50000">
                                          <p:stCondLst>
                                            <p:cond delay="2007"/>
                                          </p:stCondLst>
                                        </p:cTn>
                                        <p:tgtEl>
                                          <p:spTgt spid="13"/>
                                        </p:tgtEl>
                                      </p:cBhvr>
                                      <p:to x="100000" y="100000"/>
                                    </p:animScale>
                                    <p:animScale>
                                      <p:cBhvr>
                                        <p:cTn id="18" dur="39">
                                          <p:stCondLst>
                                            <p:cond delay="2463"/>
                                          </p:stCondLst>
                                        </p:cTn>
                                        <p:tgtEl>
                                          <p:spTgt spid="13"/>
                                        </p:tgtEl>
                                      </p:cBhvr>
                                      <p:to x="100000" y="90000"/>
                                    </p:animScale>
                                    <p:animScale>
                                      <p:cBhvr>
                                        <p:cTn id="19" dur="249" decel="50000">
                                          <p:stCondLst>
                                            <p:cond delay="2502"/>
                                          </p:stCondLst>
                                        </p:cTn>
                                        <p:tgtEl>
                                          <p:spTgt spid="13"/>
                                        </p:tgtEl>
                                      </p:cBhvr>
                                      <p:to x="100000" y="100000"/>
                                    </p:animScale>
                                    <p:animScale>
                                      <p:cBhvr>
                                        <p:cTn id="20" dur="39">
                                          <p:stCondLst>
                                            <p:cond delay="2712"/>
                                          </p:stCondLst>
                                        </p:cTn>
                                        <p:tgtEl>
                                          <p:spTgt spid="13"/>
                                        </p:tgtEl>
                                      </p:cBhvr>
                                      <p:to x="100000" y="95000"/>
                                    </p:animScale>
                                    <p:animScale>
                                      <p:cBhvr>
                                        <p:cTn id="21" dur="249" decel="50000">
                                          <p:stCondLst>
                                            <p:cond delay="2751"/>
                                          </p:stCondLst>
                                        </p:cTn>
                                        <p:tgtEl>
                                          <p:spTgt spid="13"/>
                                        </p:tgtEl>
                                      </p:cBhvr>
                                      <p:to x="100000" y="100000"/>
                                    </p:animScale>
                                    <p:set>
                                      <p:cBhvr>
                                        <p:cTn id="22"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6C97C4-B204-46E8-AEFB-42BE73932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968" y="1645200"/>
            <a:ext cx="1645920" cy="1645920"/>
          </a:xfrm>
          <a:prstGeom prst="rect">
            <a:avLst/>
          </a:prstGeom>
        </p:spPr>
      </p:pic>
      <p:pic>
        <p:nvPicPr>
          <p:cNvPr id="7" name="Picture 6">
            <a:extLst>
              <a:ext uri="{FF2B5EF4-FFF2-40B4-BE49-F238E27FC236}">
                <a16:creationId xmlns:a16="http://schemas.microsoft.com/office/drawing/2014/main" id="{2796C51D-6731-467F-9DC3-16EB7A878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75" y="4696599"/>
            <a:ext cx="3011339" cy="1696388"/>
          </a:xfrm>
          <a:prstGeom prst="rect">
            <a:avLst/>
          </a:prstGeom>
        </p:spPr>
      </p:pic>
      <p:pic>
        <p:nvPicPr>
          <p:cNvPr id="12" name="Graphic 11" descr="Bottle">
            <a:extLst>
              <a:ext uri="{FF2B5EF4-FFF2-40B4-BE49-F238E27FC236}">
                <a16:creationId xmlns:a16="http://schemas.microsoft.com/office/drawing/2014/main" id="{E50349D7-2882-4A4D-946D-62860A9FD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829" y="1645200"/>
            <a:ext cx="1645920" cy="1645920"/>
          </a:xfrm>
          <a:prstGeom prst="rect">
            <a:avLst/>
          </a:prstGeom>
        </p:spPr>
      </p:pic>
      <p:sp>
        <p:nvSpPr>
          <p:cNvPr id="9" name="Oval 8">
            <a:extLst>
              <a:ext uri="{FF2B5EF4-FFF2-40B4-BE49-F238E27FC236}">
                <a16:creationId xmlns:a16="http://schemas.microsoft.com/office/drawing/2014/main" id="{B3B1047A-9E4A-4E1D-8805-0187D5337359}"/>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625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2"/>
                                        </p:tgtEl>
                                      </p:cBhvr>
                                    </p:animEffect>
                                    <p:anim calcmode="lin" valueType="num">
                                      <p:cBhvr>
                                        <p:cTn id="7" dur="2733"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2"/>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2"/>
                                        </p:tgtEl>
                                        <p:attrNameLst>
                                          <p:attrName>ppt_y</p:attrName>
                                        </p:attrNameLst>
                                      </p:cBhvr>
                                      <p:tavLst>
                                        <p:tav tm="0">
                                          <p:val>
                                            <p:strVal val="ppt_y"/>
                                          </p:val>
                                        </p:tav>
                                        <p:tav tm="100000">
                                          <p:val>
                                            <p:strVal val="ppt_y+ppt_h"/>
                                          </p:val>
                                        </p:tav>
                                      </p:tavLst>
                                    </p:anim>
                                    <p:animScale>
                                      <p:cBhvr>
                                        <p:cTn id="14" dur="39">
                                          <p:stCondLst>
                                            <p:cond delay="930"/>
                                          </p:stCondLst>
                                        </p:cTn>
                                        <p:tgtEl>
                                          <p:spTgt spid="12"/>
                                        </p:tgtEl>
                                      </p:cBhvr>
                                      <p:to x="100000" y="60000"/>
                                    </p:animScale>
                                    <p:animScale>
                                      <p:cBhvr>
                                        <p:cTn id="15" dur="249" decel="50000">
                                          <p:stCondLst>
                                            <p:cond delay="969"/>
                                          </p:stCondLst>
                                        </p:cTn>
                                        <p:tgtEl>
                                          <p:spTgt spid="12"/>
                                        </p:tgtEl>
                                      </p:cBhvr>
                                      <p:to x="100000" y="100000"/>
                                    </p:animScale>
                                    <p:animScale>
                                      <p:cBhvr>
                                        <p:cTn id="16" dur="39">
                                          <p:stCondLst>
                                            <p:cond delay="1968"/>
                                          </p:stCondLst>
                                        </p:cTn>
                                        <p:tgtEl>
                                          <p:spTgt spid="12"/>
                                        </p:tgtEl>
                                      </p:cBhvr>
                                      <p:to x="100000" y="80000"/>
                                    </p:animScale>
                                    <p:animScale>
                                      <p:cBhvr>
                                        <p:cTn id="17" dur="249" decel="50000">
                                          <p:stCondLst>
                                            <p:cond delay="2007"/>
                                          </p:stCondLst>
                                        </p:cTn>
                                        <p:tgtEl>
                                          <p:spTgt spid="12"/>
                                        </p:tgtEl>
                                      </p:cBhvr>
                                      <p:to x="100000" y="100000"/>
                                    </p:animScale>
                                    <p:animScale>
                                      <p:cBhvr>
                                        <p:cTn id="18" dur="39">
                                          <p:stCondLst>
                                            <p:cond delay="2463"/>
                                          </p:stCondLst>
                                        </p:cTn>
                                        <p:tgtEl>
                                          <p:spTgt spid="12"/>
                                        </p:tgtEl>
                                      </p:cBhvr>
                                      <p:to x="100000" y="90000"/>
                                    </p:animScale>
                                    <p:animScale>
                                      <p:cBhvr>
                                        <p:cTn id="19" dur="249" decel="50000">
                                          <p:stCondLst>
                                            <p:cond delay="2502"/>
                                          </p:stCondLst>
                                        </p:cTn>
                                        <p:tgtEl>
                                          <p:spTgt spid="12"/>
                                        </p:tgtEl>
                                      </p:cBhvr>
                                      <p:to x="100000" y="100000"/>
                                    </p:animScale>
                                    <p:animScale>
                                      <p:cBhvr>
                                        <p:cTn id="20" dur="39">
                                          <p:stCondLst>
                                            <p:cond delay="2712"/>
                                          </p:stCondLst>
                                        </p:cTn>
                                        <p:tgtEl>
                                          <p:spTgt spid="12"/>
                                        </p:tgtEl>
                                      </p:cBhvr>
                                      <p:to x="100000" y="95000"/>
                                    </p:animScale>
                                    <p:animScale>
                                      <p:cBhvr>
                                        <p:cTn id="21" dur="249" decel="50000">
                                          <p:stCondLst>
                                            <p:cond delay="2751"/>
                                          </p:stCondLst>
                                        </p:cTn>
                                        <p:tgtEl>
                                          <p:spTgt spid="12"/>
                                        </p:tgtEl>
                                      </p:cBhvr>
                                      <p:to x="100000" y="100000"/>
                                    </p:animScale>
                                    <p:set>
                                      <p:cBhvr>
                                        <p:cTn id="22"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D43CC7-9A6E-4107-B00E-70A7167A9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C3680DEA-017B-4309-97A7-669C802D3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25" y="5118801"/>
            <a:ext cx="2303289" cy="1297520"/>
          </a:xfrm>
          <a:prstGeom prst="rect">
            <a:avLst/>
          </a:prstGeom>
        </p:spPr>
      </p:pic>
      <p:pic>
        <p:nvPicPr>
          <p:cNvPr id="11" name="Graphic 10" descr="Bottle">
            <a:extLst>
              <a:ext uri="{FF2B5EF4-FFF2-40B4-BE49-F238E27FC236}">
                <a16:creationId xmlns:a16="http://schemas.microsoft.com/office/drawing/2014/main" id="{B1B8E78E-87BC-4C16-8671-8238D8CE6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5712" y="1645200"/>
            <a:ext cx="1645920" cy="1645920"/>
          </a:xfrm>
          <a:prstGeom prst="rect">
            <a:avLst/>
          </a:prstGeom>
        </p:spPr>
      </p:pic>
      <p:sp>
        <p:nvSpPr>
          <p:cNvPr id="8" name="Oval 7">
            <a:extLst>
              <a:ext uri="{FF2B5EF4-FFF2-40B4-BE49-F238E27FC236}">
                <a16:creationId xmlns:a16="http://schemas.microsoft.com/office/drawing/2014/main" id="{0F158D0E-4076-49A0-A0B4-F0FC9C85CA52}"/>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193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1"/>
                                        </p:tgtEl>
                                      </p:cBhvr>
                                    </p:animEffect>
                                    <p:anim calcmode="lin" valueType="num">
                                      <p:cBhvr>
                                        <p:cTn id="7" dur="2733"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1"/>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1"/>
                                        </p:tgtEl>
                                        <p:attrNameLst>
                                          <p:attrName>ppt_y</p:attrName>
                                        </p:attrNameLst>
                                      </p:cBhvr>
                                      <p:tavLst>
                                        <p:tav tm="0">
                                          <p:val>
                                            <p:strVal val="ppt_y"/>
                                          </p:val>
                                        </p:tav>
                                        <p:tav tm="100000">
                                          <p:val>
                                            <p:strVal val="ppt_y+ppt_h"/>
                                          </p:val>
                                        </p:tav>
                                      </p:tavLst>
                                    </p:anim>
                                    <p:animScale>
                                      <p:cBhvr>
                                        <p:cTn id="14" dur="39">
                                          <p:stCondLst>
                                            <p:cond delay="930"/>
                                          </p:stCondLst>
                                        </p:cTn>
                                        <p:tgtEl>
                                          <p:spTgt spid="11"/>
                                        </p:tgtEl>
                                      </p:cBhvr>
                                      <p:to x="100000" y="60000"/>
                                    </p:animScale>
                                    <p:animScale>
                                      <p:cBhvr>
                                        <p:cTn id="15" dur="249" decel="50000">
                                          <p:stCondLst>
                                            <p:cond delay="969"/>
                                          </p:stCondLst>
                                        </p:cTn>
                                        <p:tgtEl>
                                          <p:spTgt spid="11"/>
                                        </p:tgtEl>
                                      </p:cBhvr>
                                      <p:to x="100000" y="100000"/>
                                    </p:animScale>
                                    <p:animScale>
                                      <p:cBhvr>
                                        <p:cTn id="16" dur="39">
                                          <p:stCondLst>
                                            <p:cond delay="1968"/>
                                          </p:stCondLst>
                                        </p:cTn>
                                        <p:tgtEl>
                                          <p:spTgt spid="11"/>
                                        </p:tgtEl>
                                      </p:cBhvr>
                                      <p:to x="100000" y="80000"/>
                                    </p:animScale>
                                    <p:animScale>
                                      <p:cBhvr>
                                        <p:cTn id="17" dur="249" decel="50000">
                                          <p:stCondLst>
                                            <p:cond delay="2007"/>
                                          </p:stCondLst>
                                        </p:cTn>
                                        <p:tgtEl>
                                          <p:spTgt spid="11"/>
                                        </p:tgtEl>
                                      </p:cBhvr>
                                      <p:to x="100000" y="100000"/>
                                    </p:animScale>
                                    <p:animScale>
                                      <p:cBhvr>
                                        <p:cTn id="18" dur="39">
                                          <p:stCondLst>
                                            <p:cond delay="2463"/>
                                          </p:stCondLst>
                                        </p:cTn>
                                        <p:tgtEl>
                                          <p:spTgt spid="11"/>
                                        </p:tgtEl>
                                      </p:cBhvr>
                                      <p:to x="100000" y="90000"/>
                                    </p:animScale>
                                    <p:animScale>
                                      <p:cBhvr>
                                        <p:cTn id="19" dur="249" decel="50000">
                                          <p:stCondLst>
                                            <p:cond delay="2502"/>
                                          </p:stCondLst>
                                        </p:cTn>
                                        <p:tgtEl>
                                          <p:spTgt spid="11"/>
                                        </p:tgtEl>
                                      </p:cBhvr>
                                      <p:to x="100000" y="100000"/>
                                    </p:animScale>
                                    <p:animScale>
                                      <p:cBhvr>
                                        <p:cTn id="20" dur="39">
                                          <p:stCondLst>
                                            <p:cond delay="2712"/>
                                          </p:stCondLst>
                                        </p:cTn>
                                        <p:tgtEl>
                                          <p:spTgt spid="11"/>
                                        </p:tgtEl>
                                      </p:cBhvr>
                                      <p:to x="100000" y="95000"/>
                                    </p:animScale>
                                    <p:animScale>
                                      <p:cBhvr>
                                        <p:cTn id="21" dur="249" decel="50000">
                                          <p:stCondLst>
                                            <p:cond delay="2751"/>
                                          </p:stCondLst>
                                        </p:cTn>
                                        <p:tgtEl>
                                          <p:spTgt spid="11"/>
                                        </p:tgtEl>
                                      </p:cBhvr>
                                      <p:to x="100000" y="100000"/>
                                    </p:animScale>
                                    <p:set>
                                      <p:cBhvr>
                                        <p:cTn id="22"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66F3B1-097F-4D85-8869-CD919A59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4774EC6C-2E35-4D13-A09D-11820D82D64A}"/>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9023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D8FEEAB-1ABC-43CE-BE70-744E9508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9" name="Rectangle 28">
            <a:extLst>
              <a:ext uri="{FF2B5EF4-FFF2-40B4-BE49-F238E27FC236}">
                <a16:creationId xmlns:a16="http://schemas.microsoft.com/office/drawing/2014/main" id="{B95211EF-28C6-4EC1-9130-B39131F605F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D14C4537-42DB-409E-A4C4-529FA465BA9F}"/>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3067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41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Practise hitting plastic bottles or skittles off a bench one at a time </a:t>
            </a:r>
            <a:r>
              <a:rPr lang="en-GB" sz="2400">
                <a:latin typeface="Myriad Pro"/>
              </a:rPr>
              <a:t>by throwing </a:t>
            </a:r>
            <a:r>
              <a:rPr lang="en-GB" sz="2400" dirty="0">
                <a:latin typeface="Myriad Pro"/>
              </a:rPr>
              <a:t>a beanbag.</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fluently the children count backwards from 10. Notice if they hesitate at any point. Notice when they use counting back one step in their play when solving problems.</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Fill 10 bottles with sand or water (with lids on!). Allow the children to explore how to sing along to the song while pushing the bottles over. Make up a similar song using 10 different objects.</a:t>
            </a:r>
          </a:p>
        </p:txBody>
      </p:sp>
    </p:spTree>
    <p:extLst>
      <p:ext uri="{BB962C8B-B14F-4D97-AF65-F5344CB8AC3E}">
        <p14:creationId xmlns:p14="http://schemas.microsoft.com/office/powerpoint/2010/main" val="352525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B5D118-4E27-490D-AF54-2C8DBCC76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10" name="Picture 9">
            <a:extLst>
              <a:ext uri="{FF2B5EF4-FFF2-40B4-BE49-F238E27FC236}">
                <a16:creationId xmlns:a16="http://schemas.microsoft.com/office/drawing/2014/main" id="{D1A49B18-B095-4C8A-8805-724A392DE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504" y="1778000"/>
            <a:ext cx="8343648" cy="4698116"/>
          </a:xfrm>
          <a:prstGeom prst="rect">
            <a:avLst/>
          </a:prstGeom>
        </p:spPr>
      </p:pic>
      <p:pic>
        <p:nvPicPr>
          <p:cNvPr id="12" name="Picture 11">
            <a:extLst>
              <a:ext uri="{FF2B5EF4-FFF2-40B4-BE49-F238E27FC236}">
                <a16:creationId xmlns:a16="http://schemas.microsoft.com/office/drawing/2014/main" id="{1529D278-D5B6-49B5-87C1-8512529EB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0" y="2099659"/>
            <a:ext cx="7671568" cy="431968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7432" y="1984942"/>
            <a:ext cx="1699070" cy="956707"/>
          </a:xfrm>
          <a:prstGeom prst="rect">
            <a:avLst/>
          </a:prstGeom>
        </p:spPr>
      </p:pic>
      <p:sp>
        <p:nvSpPr>
          <p:cNvPr id="17" name="Rectangle: Rounded Corners 16">
            <a:extLst>
              <a:ext uri="{FF2B5EF4-FFF2-40B4-BE49-F238E27FC236}">
                <a16:creationId xmlns:a16="http://schemas.microsoft.com/office/drawing/2014/main" id="{47116787-C29C-4CE7-9E6C-B26D95B387EC}"/>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5668456B-DB96-4436-8226-961765DC1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9" name="Speech Bubble: Oval 18">
            <a:extLst>
              <a:ext uri="{FF2B5EF4-FFF2-40B4-BE49-F238E27FC236}">
                <a16:creationId xmlns:a16="http://schemas.microsoft.com/office/drawing/2014/main" id="{E0E25D19-AB0E-452C-AE80-5B3660D6CBEB}"/>
              </a:ext>
            </a:extLst>
          </p:cNvPr>
          <p:cNvSpPr/>
          <p:nvPr/>
        </p:nvSpPr>
        <p:spPr>
          <a:xfrm>
            <a:off x="5987848" y="4524098"/>
            <a:ext cx="4573418" cy="1722760"/>
          </a:xfrm>
          <a:prstGeom prst="wedgeEllipseCallout">
            <a:avLst>
              <a:gd name="adj1" fmla="val -35112"/>
              <a:gd name="adj2" fmla="val -12416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9 is 1 </a:t>
            </a:r>
            <a:r>
              <a:rPr lang="en-GB" sz="3200" b="1" dirty="0">
                <a:solidFill>
                  <a:schemeClr val="tx1"/>
                </a:solidFill>
                <a:latin typeface="Century Gothic" panose="020B0502020202020204" pitchFamily="34" charset="0"/>
              </a:rPr>
              <a:t>less</a:t>
            </a:r>
            <a:br>
              <a:rPr lang="en-GB" sz="3200" b="1" dirty="0">
                <a:solidFill>
                  <a:schemeClr val="tx1"/>
                </a:solidFill>
                <a:latin typeface="Century Gothic" panose="020B0502020202020204" pitchFamily="34" charset="0"/>
              </a:rPr>
            </a:br>
            <a:r>
              <a:rPr lang="en-GB" sz="3200" b="1" dirty="0">
                <a:solidFill>
                  <a:schemeClr val="tx1"/>
                </a:solidFill>
                <a:latin typeface="Century Gothic" panose="020B0502020202020204" pitchFamily="34" charset="0"/>
              </a:rPr>
              <a:t>than </a:t>
            </a:r>
            <a:r>
              <a:rPr lang="en-GB" sz="3200" dirty="0">
                <a:solidFill>
                  <a:schemeClr val="tx1"/>
                </a:solidFill>
                <a:latin typeface="Century Gothic" panose="020B0502020202020204" pitchFamily="34" charset="0"/>
              </a:rPr>
              <a:t>10</a:t>
            </a:r>
          </a:p>
        </p:txBody>
      </p:sp>
      <p:pic>
        <p:nvPicPr>
          <p:cNvPr id="20" name="Picture 19">
            <a:extLst>
              <a:ext uri="{FF2B5EF4-FFF2-40B4-BE49-F238E27FC236}">
                <a16:creationId xmlns:a16="http://schemas.microsoft.com/office/drawing/2014/main" id="{09432154-783D-429B-B085-412E6FB150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5" name="Picture 24">
            <a:extLst>
              <a:ext uri="{FF2B5EF4-FFF2-40B4-BE49-F238E27FC236}">
                <a16:creationId xmlns:a16="http://schemas.microsoft.com/office/drawing/2014/main" id="{3B49B0F9-7E2F-4B64-AF2C-382CFCF7D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9519" y="243243"/>
            <a:ext cx="594361" cy="940310"/>
          </a:xfrm>
          <a:prstGeom prst="rect">
            <a:avLst/>
          </a:prstGeom>
        </p:spPr>
      </p:pic>
      <p:pic>
        <p:nvPicPr>
          <p:cNvPr id="16" name="Picture 15">
            <a:extLst>
              <a:ext uri="{FF2B5EF4-FFF2-40B4-BE49-F238E27FC236}">
                <a16:creationId xmlns:a16="http://schemas.microsoft.com/office/drawing/2014/main" id="{CFE8D34F-30C8-441E-8892-6C479E5954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2872" y="256549"/>
            <a:ext cx="981458" cy="932690"/>
          </a:xfrm>
          <a:prstGeom prst="rect">
            <a:avLst/>
          </a:prstGeom>
        </p:spPr>
      </p:pic>
      <p:pic>
        <p:nvPicPr>
          <p:cNvPr id="6" name="Picture 5">
            <a:extLst>
              <a:ext uri="{FF2B5EF4-FFF2-40B4-BE49-F238E27FC236}">
                <a16:creationId xmlns:a16="http://schemas.microsoft.com/office/drawing/2014/main" id="{AE6C8AE4-FD11-478E-BF67-D0E6A3A9E8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sp>
        <p:nvSpPr>
          <p:cNvPr id="21" name="Oval 20">
            <a:extLst>
              <a:ext uri="{FF2B5EF4-FFF2-40B4-BE49-F238E27FC236}">
                <a16:creationId xmlns:a16="http://schemas.microsoft.com/office/drawing/2014/main" id="{4EDD657A-C215-471A-B5DA-D57FC64A8EAF}"/>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132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0.00139 C -0.02318 -0.04329 -0.04635 -0.0882 -0.06836 -0.00741 C -0.0901 0.07384 -0.11081 0.28102 -0.13138 0.48866 " pathEditMode="relative" rAng="0" ptsTypes="AAA">
                                      <p:cBhvr>
                                        <p:cTn id="6" dur="2000" fill="hold"/>
                                        <p:tgtEl>
                                          <p:spTgt spid="15"/>
                                        </p:tgtEl>
                                        <p:attrNameLst>
                                          <p:attrName>ppt_x</p:attrName>
                                          <p:attrName>ppt_y</p:attrName>
                                        </p:attrNameLst>
                                      </p:cBhvr>
                                      <p:rCtr x="-6576" y="2169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B4913-3F66-4FB8-859D-AEA7598B8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28" name="Picture 27">
            <a:extLst>
              <a:ext uri="{FF2B5EF4-FFF2-40B4-BE49-F238E27FC236}">
                <a16:creationId xmlns:a16="http://schemas.microsoft.com/office/drawing/2014/main" id="{5CADDB39-3CDC-47D5-AC94-1CC94C96E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670" y="2136393"/>
            <a:ext cx="7606330" cy="4282949"/>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332976A2-F056-4236-8632-1D9EEDB55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084" y="2572436"/>
            <a:ext cx="6896416" cy="3883213"/>
          </a:xfrm>
          <a:prstGeom prst="rect">
            <a:avLst/>
          </a:prstGeom>
        </p:spPr>
      </p:pic>
      <p:sp>
        <p:nvSpPr>
          <p:cNvPr id="17" name="Rectangle: Rounded Corners 16">
            <a:extLst>
              <a:ext uri="{FF2B5EF4-FFF2-40B4-BE49-F238E27FC236}">
                <a16:creationId xmlns:a16="http://schemas.microsoft.com/office/drawing/2014/main" id="{C9B3AB76-C414-42E8-9DAC-AE000DD238BA}"/>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5AA3EF08-6578-4B5E-9C1E-0AF8DD499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20" name="Picture 19">
            <a:extLst>
              <a:ext uri="{FF2B5EF4-FFF2-40B4-BE49-F238E27FC236}">
                <a16:creationId xmlns:a16="http://schemas.microsoft.com/office/drawing/2014/main" id="{67F68E24-D06F-4102-8A41-CBDF3E1EC3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5" name="Picture 24">
            <a:extLst>
              <a:ext uri="{FF2B5EF4-FFF2-40B4-BE49-F238E27FC236}">
                <a16:creationId xmlns:a16="http://schemas.microsoft.com/office/drawing/2014/main" id="{27576634-229B-48F2-88F1-5900384E74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5980" y="269248"/>
            <a:ext cx="577597" cy="943358"/>
          </a:xfrm>
          <a:prstGeom prst="rect">
            <a:avLst/>
          </a:prstGeom>
        </p:spPr>
      </p:pic>
      <p:pic>
        <p:nvPicPr>
          <p:cNvPr id="16" name="Picture 15">
            <a:extLst>
              <a:ext uri="{FF2B5EF4-FFF2-40B4-BE49-F238E27FC236}">
                <a16:creationId xmlns:a16="http://schemas.microsoft.com/office/drawing/2014/main" id="{7FDCA4A6-5FD5-447E-9628-BB3D4D8246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1253" y="237056"/>
            <a:ext cx="594361" cy="940310"/>
          </a:xfrm>
          <a:prstGeom prst="rect">
            <a:avLst/>
          </a:prstGeom>
        </p:spPr>
      </p:pic>
      <p:sp>
        <p:nvSpPr>
          <p:cNvPr id="29" name="Speech Bubble: Oval 28">
            <a:extLst>
              <a:ext uri="{FF2B5EF4-FFF2-40B4-BE49-F238E27FC236}">
                <a16:creationId xmlns:a16="http://schemas.microsoft.com/office/drawing/2014/main" id="{8C074EBF-FD66-4E6F-BFAC-20C3C51AB359}"/>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8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9</a:t>
            </a:r>
          </a:p>
        </p:txBody>
      </p:sp>
      <p:pic>
        <p:nvPicPr>
          <p:cNvPr id="30" name="Picture 29">
            <a:extLst>
              <a:ext uri="{FF2B5EF4-FFF2-40B4-BE49-F238E27FC236}">
                <a16:creationId xmlns:a16="http://schemas.microsoft.com/office/drawing/2014/main" id="{E390348B-D67B-4DF9-967E-406EB0E5AC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31" name="Picture 30">
            <a:extLst>
              <a:ext uri="{FF2B5EF4-FFF2-40B4-BE49-F238E27FC236}">
                <a16:creationId xmlns:a16="http://schemas.microsoft.com/office/drawing/2014/main" id="{9DB3B292-47A7-4737-B530-261856CAC8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8338" y="2387600"/>
            <a:ext cx="1635420" cy="920866"/>
          </a:xfrm>
          <a:prstGeom prst="rect">
            <a:avLst/>
          </a:prstGeom>
        </p:spPr>
      </p:pic>
      <p:sp>
        <p:nvSpPr>
          <p:cNvPr id="21" name="Oval 20">
            <a:extLst>
              <a:ext uri="{FF2B5EF4-FFF2-40B4-BE49-F238E27FC236}">
                <a16:creationId xmlns:a16="http://schemas.microsoft.com/office/drawing/2014/main" id="{110D70F7-C9A2-4117-934C-9923FA43FA4D}"/>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87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7.40741E-7 C -0.04258 -0.04144 -0.08502 -0.08287 -0.11081 -0.01111 C -0.13672 0.06088 -0.14583 0.2463 -0.15482 0.43148 " pathEditMode="relative" rAng="0" ptsTypes="AAA">
                                      <p:cBhvr>
                                        <p:cTn id="6" dur="2000" fill="hold"/>
                                        <p:tgtEl>
                                          <p:spTgt spid="31"/>
                                        </p:tgtEl>
                                        <p:attrNameLst>
                                          <p:attrName>ppt_x</p:attrName>
                                          <p:attrName>ppt_y</p:attrName>
                                        </p:attrNameLst>
                                      </p:cBhvr>
                                      <p:rCtr x="-7747" y="1905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0FA42A0-0F16-45F5-BB1E-DE30CBDBC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28" name="Picture 27">
            <a:extLst>
              <a:ext uri="{FF2B5EF4-FFF2-40B4-BE49-F238E27FC236}">
                <a16:creationId xmlns:a16="http://schemas.microsoft.com/office/drawing/2014/main" id="{F73F2E0F-82A9-4E3C-9B83-3B1D0CA4B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033" y="2348300"/>
            <a:ext cx="6898217" cy="3884228"/>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1" name="Picture 10">
            <a:extLst>
              <a:ext uri="{FF2B5EF4-FFF2-40B4-BE49-F238E27FC236}">
                <a16:creationId xmlns:a16="http://schemas.microsoft.com/office/drawing/2014/main" id="{EF70D4B9-6FEC-4E1C-A661-761B65A7B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395" y="2590800"/>
            <a:ext cx="6417290" cy="3613428"/>
          </a:xfrm>
          <a:prstGeom prst="rect">
            <a:avLst/>
          </a:prstGeom>
        </p:spPr>
      </p:pic>
      <p:sp>
        <p:nvSpPr>
          <p:cNvPr id="17" name="Rectangle: Rounded Corners 16">
            <a:extLst>
              <a:ext uri="{FF2B5EF4-FFF2-40B4-BE49-F238E27FC236}">
                <a16:creationId xmlns:a16="http://schemas.microsoft.com/office/drawing/2014/main" id="{FEEFA797-D56F-49F5-9082-A43677D1A88D}"/>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9A0B09D0-5B83-4D16-9AFF-A6F2B7D303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20" name="Picture 19">
            <a:extLst>
              <a:ext uri="{FF2B5EF4-FFF2-40B4-BE49-F238E27FC236}">
                <a16:creationId xmlns:a16="http://schemas.microsoft.com/office/drawing/2014/main" id="{6A2EA4ED-AEFC-46C8-9C17-046FD06AD1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4" name="Picture 23">
            <a:extLst>
              <a:ext uri="{FF2B5EF4-FFF2-40B4-BE49-F238E27FC236}">
                <a16:creationId xmlns:a16="http://schemas.microsoft.com/office/drawing/2014/main" id="{06D6F6A4-4F6B-4F0C-86BA-354C7C23DB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4757" y="275344"/>
            <a:ext cx="556261" cy="931166"/>
          </a:xfrm>
          <a:prstGeom prst="rect">
            <a:avLst/>
          </a:prstGeom>
        </p:spPr>
      </p:pic>
      <p:pic>
        <p:nvPicPr>
          <p:cNvPr id="16" name="Picture 15">
            <a:extLst>
              <a:ext uri="{FF2B5EF4-FFF2-40B4-BE49-F238E27FC236}">
                <a16:creationId xmlns:a16="http://schemas.microsoft.com/office/drawing/2014/main" id="{C391310F-0FC5-4ABE-9656-64676F3D59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6303" y="244318"/>
            <a:ext cx="577597" cy="943358"/>
          </a:xfrm>
          <a:prstGeom prst="rect">
            <a:avLst/>
          </a:prstGeom>
        </p:spPr>
      </p:pic>
      <p:sp>
        <p:nvSpPr>
          <p:cNvPr id="25" name="Speech Bubble: Oval 24">
            <a:extLst>
              <a:ext uri="{FF2B5EF4-FFF2-40B4-BE49-F238E27FC236}">
                <a16:creationId xmlns:a16="http://schemas.microsoft.com/office/drawing/2014/main" id="{C73F4284-FE04-4592-A1ED-159CD3D0E4DC}"/>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7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8</a:t>
            </a:r>
          </a:p>
        </p:txBody>
      </p:sp>
      <p:pic>
        <p:nvPicPr>
          <p:cNvPr id="26" name="Picture 25">
            <a:extLst>
              <a:ext uri="{FF2B5EF4-FFF2-40B4-BE49-F238E27FC236}">
                <a16:creationId xmlns:a16="http://schemas.microsoft.com/office/drawing/2014/main" id="{6DC5263E-BDBE-425E-8C96-EED052D272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9123" y="324840"/>
            <a:ext cx="659894" cy="943358"/>
          </a:xfrm>
          <a:prstGeom prst="rect">
            <a:avLst/>
          </a:prstGeom>
        </p:spPr>
      </p:pic>
      <p:pic>
        <p:nvPicPr>
          <p:cNvPr id="27" name="Picture 26">
            <a:extLst>
              <a:ext uri="{FF2B5EF4-FFF2-40B4-BE49-F238E27FC236}">
                <a16:creationId xmlns:a16="http://schemas.microsoft.com/office/drawing/2014/main" id="{F577EF1A-1A78-48F0-83DA-4348DB65EA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2441" y="2519387"/>
            <a:ext cx="1687310" cy="950084"/>
          </a:xfrm>
          <a:prstGeom prst="rect">
            <a:avLst/>
          </a:prstGeom>
        </p:spPr>
      </p:pic>
      <p:pic>
        <p:nvPicPr>
          <p:cNvPr id="5" name="Picture 4">
            <a:extLst>
              <a:ext uri="{FF2B5EF4-FFF2-40B4-BE49-F238E27FC236}">
                <a16:creationId xmlns:a16="http://schemas.microsoft.com/office/drawing/2014/main" id="{0D6A6044-97E4-4810-80A0-4A9FF6567205}"/>
              </a:ext>
            </a:extLst>
          </p:cNvPr>
          <p:cNvPicPr>
            <a:picLocks noChangeAspect="1"/>
          </p:cNvPicPr>
          <p:nvPr/>
        </p:nvPicPr>
        <p:blipFill>
          <a:blip r:embed="rId12"/>
          <a:stretch>
            <a:fillRect/>
          </a:stretch>
        </p:blipFill>
        <p:spPr>
          <a:xfrm>
            <a:off x="8466458" y="36476"/>
            <a:ext cx="4393259" cy="2092977"/>
          </a:xfrm>
          <a:prstGeom prst="rect">
            <a:avLst/>
          </a:prstGeom>
        </p:spPr>
      </p:pic>
      <p:sp>
        <p:nvSpPr>
          <p:cNvPr id="19" name="Oval 18">
            <a:extLst>
              <a:ext uri="{FF2B5EF4-FFF2-40B4-BE49-F238E27FC236}">
                <a16:creationId xmlns:a16="http://schemas.microsoft.com/office/drawing/2014/main" id="{77D099F1-A69E-4EDF-AA98-6B3582494843}"/>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498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5.55112E-17 C -0.02005 -0.03472 -0.03997 -0.06944 -0.06549 -0.00671 C -0.09102 0.05579 -0.12214 0.21597 -0.15312 0.37616 " pathEditMode="relative" rAng="0" ptsTypes="AAA">
                                      <p:cBhvr>
                                        <p:cTn id="6" dur="2000" fill="hold"/>
                                        <p:tgtEl>
                                          <p:spTgt spid="27"/>
                                        </p:tgtEl>
                                        <p:attrNameLst>
                                          <p:attrName>ppt_x</p:attrName>
                                          <p:attrName>ppt_y</p:attrName>
                                        </p:attrNameLst>
                                      </p:cBhvr>
                                      <p:rCtr x="-7656" y="1671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F1B26-51BC-4987-9668-755D122B1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37" name="Picture 36">
            <a:extLst>
              <a:ext uri="{FF2B5EF4-FFF2-40B4-BE49-F238E27FC236}">
                <a16:creationId xmlns:a16="http://schemas.microsoft.com/office/drawing/2014/main" id="{C651CBF3-94E3-42DC-8E88-372FCD459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170" y="2133164"/>
            <a:ext cx="7168006" cy="4036139"/>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3" name="Picture 12">
            <a:extLst>
              <a:ext uri="{FF2B5EF4-FFF2-40B4-BE49-F238E27FC236}">
                <a16:creationId xmlns:a16="http://schemas.microsoft.com/office/drawing/2014/main" id="{6F858743-8A78-431C-9839-490DDE816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721" y="2686050"/>
            <a:ext cx="6203436" cy="3493011"/>
          </a:xfrm>
          <a:prstGeom prst="rect">
            <a:avLst/>
          </a:prstGeom>
        </p:spPr>
      </p:pic>
      <p:sp>
        <p:nvSpPr>
          <p:cNvPr id="16" name="Rectangle: Rounded Corners 15">
            <a:extLst>
              <a:ext uri="{FF2B5EF4-FFF2-40B4-BE49-F238E27FC236}">
                <a16:creationId xmlns:a16="http://schemas.microsoft.com/office/drawing/2014/main" id="{21310606-92D1-4868-B055-1FBE2EC7E999}"/>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16A11326-BE9F-4533-92B1-7F8047C8F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9" name="Picture 18">
            <a:extLst>
              <a:ext uri="{FF2B5EF4-FFF2-40B4-BE49-F238E27FC236}">
                <a16:creationId xmlns:a16="http://schemas.microsoft.com/office/drawing/2014/main" id="{484A6821-7BBB-4D1F-A0A3-4891E5668E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4" name="Picture 23">
            <a:extLst>
              <a:ext uri="{FF2B5EF4-FFF2-40B4-BE49-F238E27FC236}">
                <a16:creationId xmlns:a16="http://schemas.microsoft.com/office/drawing/2014/main" id="{9FC52B33-8DF4-42F7-B7C4-2EAFF8AE38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8117" y="275344"/>
            <a:ext cx="556261" cy="931166"/>
          </a:xfrm>
          <a:prstGeom prst="rect">
            <a:avLst/>
          </a:prstGeom>
        </p:spPr>
      </p:pic>
      <p:pic>
        <p:nvPicPr>
          <p:cNvPr id="25" name="Picture 24">
            <a:extLst>
              <a:ext uri="{FF2B5EF4-FFF2-40B4-BE49-F238E27FC236}">
                <a16:creationId xmlns:a16="http://schemas.microsoft.com/office/drawing/2014/main" id="{833C7722-E193-4C3C-93DD-1D75704E37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6928" y="270772"/>
            <a:ext cx="617222" cy="935738"/>
          </a:xfrm>
          <a:prstGeom prst="rect">
            <a:avLst/>
          </a:prstGeom>
        </p:spPr>
      </p:pic>
      <p:sp>
        <p:nvSpPr>
          <p:cNvPr id="21" name="Speech Bubble: Oval 20">
            <a:extLst>
              <a:ext uri="{FF2B5EF4-FFF2-40B4-BE49-F238E27FC236}">
                <a16:creationId xmlns:a16="http://schemas.microsoft.com/office/drawing/2014/main" id="{35970CAB-B2B4-454E-A6F9-8B30E568C36E}"/>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6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7</a:t>
            </a:r>
          </a:p>
        </p:txBody>
      </p:sp>
      <p:pic>
        <p:nvPicPr>
          <p:cNvPr id="26" name="Picture 25">
            <a:extLst>
              <a:ext uri="{FF2B5EF4-FFF2-40B4-BE49-F238E27FC236}">
                <a16:creationId xmlns:a16="http://schemas.microsoft.com/office/drawing/2014/main" id="{1C01B5FA-582B-4DA8-8037-13861FCC7B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7" name="Picture 26">
            <a:extLst>
              <a:ext uri="{FF2B5EF4-FFF2-40B4-BE49-F238E27FC236}">
                <a16:creationId xmlns:a16="http://schemas.microsoft.com/office/drawing/2014/main" id="{1CDCC956-5C4C-400B-9EF0-D4E5766B0D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2422" y="2491376"/>
            <a:ext cx="1765870" cy="994774"/>
          </a:xfrm>
          <a:prstGeom prst="rect">
            <a:avLst/>
          </a:prstGeom>
        </p:spPr>
      </p:pic>
      <p:sp>
        <p:nvSpPr>
          <p:cNvPr id="35" name="Oval 34">
            <a:extLst>
              <a:ext uri="{FF2B5EF4-FFF2-40B4-BE49-F238E27FC236}">
                <a16:creationId xmlns:a16="http://schemas.microsoft.com/office/drawing/2014/main" id="{3C4A4797-5F74-496D-9E6F-65D314B46CDC}"/>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938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C -0.04519 -0.03657 -0.09024 -0.07291 -0.11368 -0.0125 C -0.13737 0.04769 -0.13972 0.20487 -0.1418 0.36274 " pathEditMode="relative" rAng="0" ptsTypes="AAA">
                                      <p:cBhvr>
                                        <p:cTn id="6" dur="2000" fill="hold"/>
                                        <p:tgtEl>
                                          <p:spTgt spid="27"/>
                                        </p:tgtEl>
                                        <p:attrNameLst>
                                          <p:attrName>ppt_x</p:attrName>
                                          <p:attrName>ppt_y</p:attrName>
                                        </p:attrNameLst>
                                      </p:cBhvr>
                                      <p:rCtr x="-7096" y="1588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6F51F-37BE-4E62-80DD-D20A1ED5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14A71965-D564-4EF4-8B2D-492E305A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258581"/>
            <a:ext cx="7556814" cy="4255067"/>
          </a:xfrm>
          <a:prstGeom prst="rect">
            <a:avLst/>
          </a:prstGeom>
        </p:spPr>
      </p:pic>
      <p:pic>
        <p:nvPicPr>
          <p:cNvPr id="10" name="Picture 9">
            <a:extLst>
              <a:ext uri="{FF2B5EF4-FFF2-40B4-BE49-F238E27FC236}">
                <a16:creationId xmlns:a16="http://schemas.microsoft.com/office/drawing/2014/main" id="{AD71EAAB-4B45-4ADE-8B77-9A70EC140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176" y="2152650"/>
            <a:ext cx="7981378" cy="4494130"/>
          </a:xfrm>
          <a:prstGeom prst="rect">
            <a:avLst/>
          </a:prstGeom>
        </p:spPr>
      </p:pic>
      <p:sp>
        <p:nvSpPr>
          <p:cNvPr id="16" name="Rectangle: Rounded Corners 15">
            <a:extLst>
              <a:ext uri="{FF2B5EF4-FFF2-40B4-BE49-F238E27FC236}">
                <a16:creationId xmlns:a16="http://schemas.microsoft.com/office/drawing/2014/main" id="{B4C44B65-D7D1-4ED9-829F-D2F39F7E1490}"/>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44F27273-6F7F-4F0D-8BC6-E442525579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9" name="Picture 18">
            <a:extLst>
              <a:ext uri="{FF2B5EF4-FFF2-40B4-BE49-F238E27FC236}">
                <a16:creationId xmlns:a16="http://schemas.microsoft.com/office/drawing/2014/main" id="{D0EB0BD5-655F-415F-9907-783C79B3D5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4" name="Picture 23">
            <a:extLst>
              <a:ext uri="{FF2B5EF4-FFF2-40B4-BE49-F238E27FC236}">
                <a16:creationId xmlns:a16="http://schemas.microsoft.com/office/drawing/2014/main" id="{43975910-71E9-40C6-BC2F-5C238BADB6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9572" y="258073"/>
            <a:ext cx="574549" cy="929642"/>
          </a:xfrm>
          <a:prstGeom prst="rect">
            <a:avLst/>
          </a:prstGeom>
        </p:spPr>
      </p:pic>
      <p:pic>
        <p:nvPicPr>
          <p:cNvPr id="32" name="Picture 31">
            <a:extLst>
              <a:ext uri="{FF2B5EF4-FFF2-40B4-BE49-F238E27FC236}">
                <a16:creationId xmlns:a16="http://schemas.microsoft.com/office/drawing/2014/main" id="{7E21F800-946C-45AC-B034-F3C83EE0D0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6912" y="276643"/>
            <a:ext cx="617222" cy="935738"/>
          </a:xfrm>
          <a:prstGeom prst="rect">
            <a:avLst/>
          </a:prstGeom>
        </p:spPr>
      </p:pic>
      <p:sp>
        <p:nvSpPr>
          <p:cNvPr id="21" name="Speech Bubble: Oval 20">
            <a:extLst>
              <a:ext uri="{FF2B5EF4-FFF2-40B4-BE49-F238E27FC236}">
                <a16:creationId xmlns:a16="http://schemas.microsoft.com/office/drawing/2014/main" id="{D1741386-9C5E-401E-9E0F-6CABE07A8680}"/>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5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6</a:t>
            </a:r>
          </a:p>
        </p:txBody>
      </p:sp>
      <p:pic>
        <p:nvPicPr>
          <p:cNvPr id="25" name="Picture 24">
            <a:extLst>
              <a:ext uri="{FF2B5EF4-FFF2-40B4-BE49-F238E27FC236}">
                <a16:creationId xmlns:a16="http://schemas.microsoft.com/office/drawing/2014/main" id="{609E748B-DCD2-41A9-8166-099C9A4518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6" name="Picture 25">
            <a:extLst>
              <a:ext uri="{FF2B5EF4-FFF2-40B4-BE49-F238E27FC236}">
                <a16:creationId xmlns:a16="http://schemas.microsoft.com/office/drawing/2014/main" id="{FE612D57-69B0-447A-87F4-EF44A2DBAF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1515" y="2394927"/>
            <a:ext cx="2307306" cy="1299783"/>
          </a:xfrm>
          <a:prstGeom prst="rect">
            <a:avLst/>
          </a:prstGeom>
        </p:spPr>
      </p:pic>
      <p:sp>
        <p:nvSpPr>
          <p:cNvPr id="18" name="Oval 17">
            <a:extLst>
              <a:ext uri="{FF2B5EF4-FFF2-40B4-BE49-F238E27FC236}">
                <a16:creationId xmlns:a16="http://schemas.microsoft.com/office/drawing/2014/main" id="{085F863F-7BFC-4740-ACBB-6A57B509A3FF}"/>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70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00023 L 4.16667E-7 -0.00023 C -0.03516 -0.00694 -0.02865 -0.00764 -0.07487 -0.00278 C -0.07943 -0.00208 -0.08359 0.00023 -0.08789 0.00162 C -0.09362 0.00371 -0.09935 0.00579 -0.10469 0.0088 C -0.10925 0.01111 -0.11354 0.01458 -0.11771 0.01759 C -0.12643 0.02408 -0.13268 0.02963 -0.1401 0.03796 C -0.14466 0.04259 -0.14935 0.04792 -0.15326 0.05371 L -0.16068 0.06505 C -0.16185 0.06875 -0.16276 0.07292 -0.16432 0.07616 C -0.16589 0.0794 -0.16849 0.08218 -0.17005 0.08519 C -0.17175 0.08958 -0.17214 0.09445 -0.1737 0.09884 C -0.17526 0.10347 -0.17773 0.10764 -0.1793 0.1125 C -0.1918 0.14908 -0.17331 0.10208 -0.18854 0.13958 C -0.18919 0.14329 -0.18971 0.14699 -0.1905 0.1507 C -0.19271 0.16158 -0.19635 0.17153 -0.19805 0.18241 C -0.19857 0.18658 -0.19896 0.19144 -0.19987 0.1956 C -0.20091 0.20046 -0.2026 0.20463 -0.20352 0.20949 C -0.20768 0.22778 -0.203 0.21343 -0.20729 0.23426 C -0.20833 0.23843 -0.21003 0.24329 -0.21094 0.24769 C -0.21263 0.25556 -0.2138 0.26759 -0.21471 0.27477 C -0.21536 0.2794 -0.21589 0.2838 -0.21667 0.28866 C -0.21901 0.35579 -0.21836 0.32454 -0.21836 0.3831 L -0.21836 0.3838 " pathEditMode="relative" rAng="0" ptsTypes="AAAAAAAAAAAAAAAAAAAAAAAA">
                                      <p:cBhvr>
                                        <p:cTn id="6" dur="2000" fill="hold"/>
                                        <p:tgtEl>
                                          <p:spTgt spid="26"/>
                                        </p:tgtEl>
                                        <p:attrNameLst>
                                          <p:attrName>ppt_x</p:attrName>
                                          <p:attrName>ppt_y</p:attrName>
                                        </p:attrNameLst>
                                      </p:cBhvr>
                                      <p:rCtr x="-10924" y="1891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CB715A-3C7D-48A7-ABD5-D29854972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14A71965-D564-4EF4-8B2D-492E305A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917" y="2422617"/>
            <a:ext cx="7314883" cy="4113547"/>
          </a:xfrm>
          <a:prstGeom prst="rect">
            <a:avLst/>
          </a:prstGeom>
        </p:spPr>
      </p:pic>
      <p:pic>
        <p:nvPicPr>
          <p:cNvPr id="8" name="Picture 7">
            <a:extLst>
              <a:ext uri="{FF2B5EF4-FFF2-40B4-BE49-F238E27FC236}">
                <a16:creationId xmlns:a16="http://schemas.microsoft.com/office/drawing/2014/main" id="{774E0139-0D35-4BDC-A0F2-98C0B9A8C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621" y="2848603"/>
            <a:ext cx="6569356" cy="3694297"/>
          </a:xfrm>
          <a:prstGeom prst="rect">
            <a:avLst/>
          </a:prstGeom>
        </p:spPr>
      </p:pic>
      <p:sp>
        <p:nvSpPr>
          <p:cNvPr id="16" name="Rectangle: Rounded Corners 15">
            <a:extLst>
              <a:ext uri="{FF2B5EF4-FFF2-40B4-BE49-F238E27FC236}">
                <a16:creationId xmlns:a16="http://schemas.microsoft.com/office/drawing/2014/main" id="{8098CADE-4317-4152-AE0C-16B0D0E84FD5}"/>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BD2C88AF-371D-4AE2-BF9F-5228391921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9" name="Picture 18">
            <a:extLst>
              <a:ext uri="{FF2B5EF4-FFF2-40B4-BE49-F238E27FC236}">
                <a16:creationId xmlns:a16="http://schemas.microsoft.com/office/drawing/2014/main" id="{DF884A9D-37BA-4A0C-9317-4889A2CD2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4" name="Picture 23">
            <a:extLst>
              <a:ext uri="{FF2B5EF4-FFF2-40B4-BE49-F238E27FC236}">
                <a16:creationId xmlns:a16="http://schemas.microsoft.com/office/drawing/2014/main" id="{687639E6-E62D-44E4-A863-FDC3FE6B54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9592" y="285532"/>
            <a:ext cx="690374" cy="932690"/>
          </a:xfrm>
          <a:prstGeom prst="rect">
            <a:avLst/>
          </a:prstGeom>
        </p:spPr>
      </p:pic>
      <p:pic>
        <p:nvPicPr>
          <p:cNvPr id="13" name="Picture 12">
            <a:extLst>
              <a:ext uri="{FF2B5EF4-FFF2-40B4-BE49-F238E27FC236}">
                <a16:creationId xmlns:a16="http://schemas.microsoft.com/office/drawing/2014/main" id="{47AD422C-0DA8-449F-8057-2A11A047A6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8014" y="247724"/>
            <a:ext cx="574549" cy="929642"/>
          </a:xfrm>
          <a:prstGeom prst="rect">
            <a:avLst/>
          </a:prstGeom>
        </p:spPr>
      </p:pic>
      <p:sp>
        <p:nvSpPr>
          <p:cNvPr id="21" name="Speech Bubble: Oval 20">
            <a:extLst>
              <a:ext uri="{FF2B5EF4-FFF2-40B4-BE49-F238E27FC236}">
                <a16:creationId xmlns:a16="http://schemas.microsoft.com/office/drawing/2014/main" id="{4EB04569-3B41-4892-9372-9AA4784F4058}"/>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4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5</a:t>
            </a:r>
          </a:p>
        </p:txBody>
      </p:sp>
      <p:pic>
        <p:nvPicPr>
          <p:cNvPr id="25" name="Picture 24">
            <a:extLst>
              <a:ext uri="{FF2B5EF4-FFF2-40B4-BE49-F238E27FC236}">
                <a16:creationId xmlns:a16="http://schemas.microsoft.com/office/drawing/2014/main" id="{40BD2904-0899-4F67-97CA-AB9A4AC1F2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6" name="Picture 25">
            <a:extLst>
              <a:ext uri="{FF2B5EF4-FFF2-40B4-BE49-F238E27FC236}">
                <a16:creationId xmlns:a16="http://schemas.microsoft.com/office/drawing/2014/main" id="{A04C933D-A75D-4F67-981C-4EC4280111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9143" y="2609631"/>
            <a:ext cx="2506210" cy="1411832"/>
          </a:xfrm>
          <a:prstGeom prst="rect">
            <a:avLst/>
          </a:prstGeom>
        </p:spPr>
      </p:pic>
      <p:pic>
        <p:nvPicPr>
          <p:cNvPr id="5" name="Picture 4">
            <a:extLst>
              <a:ext uri="{FF2B5EF4-FFF2-40B4-BE49-F238E27FC236}">
                <a16:creationId xmlns:a16="http://schemas.microsoft.com/office/drawing/2014/main" id="{91026563-B80B-437E-8169-500027EE8B6D}"/>
              </a:ext>
            </a:extLst>
          </p:cNvPr>
          <p:cNvPicPr>
            <a:picLocks noChangeAspect="1"/>
          </p:cNvPicPr>
          <p:nvPr/>
        </p:nvPicPr>
        <p:blipFill>
          <a:blip r:embed="rId12"/>
          <a:stretch>
            <a:fillRect/>
          </a:stretch>
        </p:blipFill>
        <p:spPr>
          <a:xfrm>
            <a:off x="7447623" y="17521"/>
            <a:ext cx="5053477" cy="2071160"/>
          </a:xfrm>
          <a:prstGeom prst="rect">
            <a:avLst/>
          </a:prstGeom>
        </p:spPr>
      </p:pic>
      <p:sp>
        <p:nvSpPr>
          <p:cNvPr id="18" name="Oval 17">
            <a:extLst>
              <a:ext uri="{FF2B5EF4-FFF2-40B4-BE49-F238E27FC236}">
                <a16:creationId xmlns:a16="http://schemas.microsoft.com/office/drawing/2014/main" id="{108AFBA7-1A27-4D99-8889-5D65707A3422}"/>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921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3.33333E-6 C -0.04167 -0.03032 -0.08307 -0.06064 -0.10755 -0.00486 C -0.1319 0.05116 -0.13906 0.19375 -0.14609 0.33727 " pathEditMode="relative" rAng="0" ptsTypes="AAA">
                                      <p:cBhvr>
                                        <p:cTn id="6" dur="2000" fill="hold"/>
                                        <p:tgtEl>
                                          <p:spTgt spid="26"/>
                                        </p:tgtEl>
                                        <p:attrNameLst>
                                          <p:attrName>ppt_x</p:attrName>
                                          <p:attrName>ppt_y</p:attrName>
                                        </p:attrNameLst>
                                      </p:cBhvr>
                                      <p:rCtr x="-7305" y="150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549290"/>
          </a:xfrm>
        </p:spPr>
        <p:txBody>
          <a:bodyPr vert="horz" lIns="91440" tIns="45720" rIns="91440" bIns="45720" rtlCol="0" anchor="t">
            <a:noAutofit/>
          </a:bodyPr>
          <a:lstStyle/>
          <a:p>
            <a:pPr>
              <a:lnSpc>
                <a:spcPct val="100000"/>
              </a:lnSpc>
              <a:spcBef>
                <a:spcPts val="0"/>
              </a:spcBef>
            </a:pPr>
            <a:r>
              <a:rPr lang="en-GB" sz="2400" dirty="0">
                <a:solidFill>
                  <a:srgbClr val="FF0000"/>
                </a:solidFill>
              </a:rPr>
              <a:t>Ten</a:t>
            </a:r>
            <a:r>
              <a:rPr lang="en-GB" sz="2400" dirty="0"/>
              <a:t> counts her ten green bottles, hanging on the wall, one falls off and is caught. One of the remaining nine bottles turns into a T-Rex, from whom </a:t>
            </a:r>
            <a:r>
              <a:rPr lang="en-GB" sz="2400" dirty="0">
                <a:solidFill>
                  <a:srgbClr val="FF0000"/>
                </a:solidFill>
              </a:rPr>
              <a:t>Nine</a:t>
            </a:r>
            <a:r>
              <a:rPr lang="en-GB" sz="2400" dirty="0"/>
              <a:t> runs, but who turns out to be friendly. </a:t>
            </a:r>
            <a:r>
              <a:rPr lang="en-GB" sz="2400" dirty="0">
                <a:solidFill>
                  <a:srgbClr val="FF0000"/>
                </a:solidFill>
              </a:rPr>
              <a:t>Eight</a:t>
            </a:r>
            <a:r>
              <a:rPr lang="en-GB" sz="2400" dirty="0"/>
              <a:t> hides the bottles in a box but one is stolen by a fox. </a:t>
            </a:r>
            <a:r>
              <a:rPr lang="en-GB" sz="2400" dirty="0">
                <a:solidFill>
                  <a:srgbClr val="FF0000"/>
                </a:solidFill>
              </a:rPr>
              <a:t>Seven</a:t>
            </a:r>
            <a:r>
              <a:rPr lang="en-GB" sz="2400" dirty="0"/>
              <a:t> catches the bottles in the box, but they jet off, painting a rainbow in the sky. One hits and wakes a grizzly bear, who turns into a cuddly teddy bear. </a:t>
            </a:r>
            <a:r>
              <a:rPr lang="en-GB" sz="2400" dirty="0">
                <a:solidFill>
                  <a:srgbClr val="FF0000"/>
                </a:solidFill>
              </a:rPr>
              <a:t>Six</a:t>
            </a:r>
            <a:r>
              <a:rPr lang="en-GB" sz="2400" dirty="0"/>
              <a:t> plays a bottle spinning game with the remaining bottles, then five of them roll down the hill. One grows a daffodil, one runs off to the fair, </a:t>
            </a:r>
            <a:r>
              <a:rPr lang="en-GB" sz="2400" dirty="0">
                <a:solidFill>
                  <a:srgbClr val="FF0000"/>
                </a:solidFill>
              </a:rPr>
              <a:t>Three</a:t>
            </a:r>
            <a:r>
              <a:rPr lang="en-GB" sz="2400" dirty="0"/>
              <a:t> juggles three bottles and one flies off. The last two land in the sea. One water-skis, and the other (along with ten </a:t>
            </a:r>
            <a:r>
              <a:rPr lang="en-GB" sz="2400" dirty="0">
                <a:solidFill>
                  <a:srgbClr val="FF0000"/>
                </a:solidFill>
              </a:rPr>
              <a:t>One</a:t>
            </a:r>
            <a:r>
              <a:rPr lang="en-GB" sz="2400" dirty="0"/>
              <a:t>s and all the animals so far) is swallowed by a whale. It grows a tickly tail and everyone is shot out of the whale’s blow-hole, high into the air. They peel off and </a:t>
            </a:r>
            <a:r>
              <a:rPr lang="en-GB" sz="2400" dirty="0">
                <a:solidFill>
                  <a:srgbClr val="FF0000"/>
                </a:solidFill>
              </a:rPr>
              <a:t>Ten</a:t>
            </a:r>
            <a:r>
              <a:rPr lang="en-GB" sz="2400" dirty="0"/>
              <a:t> lands safely next to her wall.</a:t>
            </a:r>
          </a:p>
        </p:txBody>
      </p:sp>
    </p:spTree>
    <p:extLst>
      <p:ext uri="{BB962C8B-B14F-4D97-AF65-F5344CB8AC3E}">
        <p14:creationId xmlns:p14="http://schemas.microsoft.com/office/powerpoint/2010/main" val="212340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A1FCB7-A92C-4833-902E-ACD3A0642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774E0139-0D35-4BDC-A0F2-98C0B9A8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881" y="2336568"/>
            <a:ext cx="7622848" cy="4292250"/>
          </a:xfrm>
          <a:prstGeom prst="rect">
            <a:avLst/>
          </a:prstGeom>
        </p:spPr>
      </p:pic>
      <p:pic>
        <p:nvPicPr>
          <p:cNvPr id="12" name="Picture 11">
            <a:extLst>
              <a:ext uri="{FF2B5EF4-FFF2-40B4-BE49-F238E27FC236}">
                <a16:creationId xmlns:a16="http://schemas.microsoft.com/office/drawing/2014/main" id="{7DE971FF-58F8-45CE-937A-D87A5FCEE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063" y="3025984"/>
            <a:ext cx="6120032" cy="3441618"/>
          </a:xfrm>
          <a:prstGeom prst="rect">
            <a:avLst/>
          </a:prstGeom>
        </p:spPr>
      </p:pic>
      <p:sp>
        <p:nvSpPr>
          <p:cNvPr id="17" name="Rectangle: Rounded Corners 16">
            <a:extLst>
              <a:ext uri="{FF2B5EF4-FFF2-40B4-BE49-F238E27FC236}">
                <a16:creationId xmlns:a16="http://schemas.microsoft.com/office/drawing/2014/main" id="{7CF668B2-2486-42C8-9D67-E9AC6A6EF658}"/>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9E938244-7C55-4830-BBB3-40842082E7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20" name="Picture 19">
            <a:extLst>
              <a:ext uri="{FF2B5EF4-FFF2-40B4-BE49-F238E27FC236}">
                <a16:creationId xmlns:a16="http://schemas.microsoft.com/office/drawing/2014/main" id="{F400D1F0-6CB0-4D6E-9E3B-15EDF283C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5" name="Picture 24">
            <a:extLst>
              <a:ext uri="{FF2B5EF4-FFF2-40B4-BE49-F238E27FC236}">
                <a16:creationId xmlns:a16="http://schemas.microsoft.com/office/drawing/2014/main" id="{BDB4426A-7008-4CD0-B761-FDBC9D7DF8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476" y="261308"/>
            <a:ext cx="563881" cy="944882"/>
          </a:xfrm>
          <a:prstGeom prst="rect">
            <a:avLst/>
          </a:prstGeom>
        </p:spPr>
      </p:pic>
      <p:pic>
        <p:nvPicPr>
          <p:cNvPr id="11" name="Picture 10">
            <a:extLst>
              <a:ext uri="{FF2B5EF4-FFF2-40B4-BE49-F238E27FC236}">
                <a16:creationId xmlns:a16="http://schemas.microsoft.com/office/drawing/2014/main" id="{E07D39F5-7BEA-4B1A-884A-2F93CCB8BB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1762" y="289601"/>
            <a:ext cx="690374" cy="932690"/>
          </a:xfrm>
          <a:prstGeom prst="rect">
            <a:avLst/>
          </a:prstGeom>
        </p:spPr>
      </p:pic>
      <p:sp>
        <p:nvSpPr>
          <p:cNvPr id="21" name="Speech Bubble: Oval 20">
            <a:extLst>
              <a:ext uri="{FF2B5EF4-FFF2-40B4-BE49-F238E27FC236}">
                <a16:creationId xmlns:a16="http://schemas.microsoft.com/office/drawing/2014/main" id="{EC85DCD5-61D4-4544-9C17-003C52CE7064}"/>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3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4</a:t>
            </a:r>
          </a:p>
        </p:txBody>
      </p:sp>
      <p:pic>
        <p:nvPicPr>
          <p:cNvPr id="26" name="Picture 25">
            <a:extLst>
              <a:ext uri="{FF2B5EF4-FFF2-40B4-BE49-F238E27FC236}">
                <a16:creationId xmlns:a16="http://schemas.microsoft.com/office/drawing/2014/main" id="{B08AC908-280E-472D-9D88-F2F4D0EC5F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7" name="Picture 26">
            <a:extLst>
              <a:ext uri="{FF2B5EF4-FFF2-40B4-BE49-F238E27FC236}">
                <a16:creationId xmlns:a16="http://schemas.microsoft.com/office/drawing/2014/main" id="{98582B61-76F0-4FA0-82A3-A91C7B98C4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3582" y="2677264"/>
            <a:ext cx="2761439" cy="1555611"/>
          </a:xfrm>
          <a:prstGeom prst="rect">
            <a:avLst/>
          </a:prstGeom>
        </p:spPr>
      </p:pic>
      <p:sp>
        <p:nvSpPr>
          <p:cNvPr id="41" name="Oval 40">
            <a:extLst>
              <a:ext uri="{FF2B5EF4-FFF2-40B4-BE49-F238E27FC236}">
                <a16:creationId xmlns:a16="http://schemas.microsoft.com/office/drawing/2014/main" id="{77010B41-69AA-4DFA-8D00-5A502406CC8E}"/>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90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0.00231 C -0.04284 -0.03217 -0.08568 -0.0618 -0.1125 -0.00926 C -0.13946 0.04306 -0.15052 0.17801 -0.16146 0.3132 " pathEditMode="relative" rAng="0" ptsTypes="AAA">
                                      <p:cBhvr>
                                        <p:cTn id="6" dur="2000" fill="hold"/>
                                        <p:tgtEl>
                                          <p:spTgt spid="27"/>
                                        </p:tgtEl>
                                        <p:attrNameLst>
                                          <p:attrName>ppt_x</p:attrName>
                                          <p:attrName>ppt_y</p:attrName>
                                        </p:attrNameLst>
                                      </p:cBhvr>
                                      <p:rCtr x="-8073" y="139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5F89E5-2E8A-4A0D-9D51-60F74DADF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7DE971FF-58F8-45CE-937A-D87A5FCEE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400" y="2437054"/>
            <a:ext cx="7310514" cy="4111090"/>
          </a:xfrm>
          <a:prstGeom prst="rect">
            <a:avLst/>
          </a:prstGeom>
        </p:spPr>
      </p:pic>
      <p:pic>
        <p:nvPicPr>
          <p:cNvPr id="16" name="Picture 15">
            <a:extLst>
              <a:ext uri="{FF2B5EF4-FFF2-40B4-BE49-F238E27FC236}">
                <a16:creationId xmlns:a16="http://schemas.microsoft.com/office/drawing/2014/main" id="{1606FD96-EA32-4053-BD28-BC20BFC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803" y="3539537"/>
            <a:ext cx="5253696" cy="2954432"/>
          </a:xfrm>
          <a:prstGeom prst="rect">
            <a:avLst/>
          </a:prstGeom>
        </p:spPr>
      </p:pic>
      <p:sp>
        <p:nvSpPr>
          <p:cNvPr id="20" name="Rectangle: Rounded Corners 19">
            <a:extLst>
              <a:ext uri="{FF2B5EF4-FFF2-40B4-BE49-F238E27FC236}">
                <a16:creationId xmlns:a16="http://schemas.microsoft.com/office/drawing/2014/main" id="{6717067E-4A38-4736-A182-2787FA3EDD59}"/>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21" name="Picture 20">
            <a:extLst>
              <a:ext uri="{FF2B5EF4-FFF2-40B4-BE49-F238E27FC236}">
                <a16:creationId xmlns:a16="http://schemas.microsoft.com/office/drawing/2014/main" id="{FED8D1A3-DB83-494E-8EB8-45CF44F1F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25" name="Picture 24">
            <a:extLst>
              <a:ext uri="{FF2B5EF4-FFF2-40B4-BE49-F238E27FC236}">
                <a16:creationId xmlns:a16="http://schemas.microsoft.com/office/drawing/2014/main" id="{FC5B4C51-F89F-4CC8-92B3-E4969E55D4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7" name="Picture 26">
            <a:extLst>
              <a:ext uri="{FF2B5EF4-FFF2-40B4-BE49-F238E27FC236}">
                <a16:creationId xmlns:a16="http://schemas.microsoft.com/office/drawing/2014/main" id="{AADD398F-E13A-4288-814E-B426D0159B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2932" y="248244"/>
            <a:ext cx="583693" cy="935738"/>
          </a:xfrm>
          <a:prstGeom prst="rect">
            <a:avLst/>
          </a:prstGeom>
        </p:spPr>
      </p:pic>
      <p:pic>
        <p:nvPicPr>
          <p:cNvPr id="19" name="Picture 18">
            <a:extLst>
              <a:ext uri="{FF2B5EF4-FFF2-40B4-BE49-F238E27FC236}">
                <a16:creationId xmlns:a16="http://schemas.microsoft.com/office/drawing/2014/main" id="{104BAE66-687E-46C1-A408-79544D39BF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6786" y="254853"/>
            <a:ext cx="563881" cy="944882"/>
          </a:xfrm>
          <a:prstGeom prst="rect">
            <a:avLst/>
          </a:prstGeom>
        </p:spPr>
      </p:pic>
      <p:sp>
        <p:nvSpPr>
          <p:cNvPr id="18" name="Speech Bubble: Oval 17">
            <a:extLst>
              <a:ext uri="{FF2B5EF4-FFF2-40B4-BE49-F238E27FC236}">
                <a16:creationId xmlns:a16="http://schemas.microsoft.com/office/drawing/2014/main" id="{BABA2E4C-0CE9-4E22-9975-B21338480D13}"/>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2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3</a:t>
            </a:r>
          </a:p>
        </p:txBody>
      </p:sp>
      <p:pic>
        <p:nvPicPr>
          <p:cNvPr id="26" name="Picture 25">
            <a:extLst>
              <a:ext uri="{FF2B5EF4-FFF2-40B4-BE49-F238E27FC236}">
                <a16:creationId xmlns:a16="http://schemas.microsoft.com/office/drawing/2014/main" id="{31939BE6-90B6-4F7F-AD6E-ED182D8781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9" name="Picture 28">
            <a:extLst>
              <a:ext uri="{FF2B5EF4-FFF2-40B4-BE49-F238E27FC236}">
                <a16:creationId xmlns:a16="http://schemas.microsoft.com/office/drawing/2014/main" id="{14110140-002C-4F13-AAE5-31DC0847E0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5684" y="2895280"/>
            <a:ext cx="3348960" cy="1886581"/>
          </a:xfrm>
          <a:prstGeom prst="rect">
            <a:avLst/>
          </a:prstGeom>
        </p:spPr>
      </p:pic>
      <p:sp>
        <p:nvSpPr>
          <p:cNvPr id="24" name="Oval 23">
            <a:extLst>
              <a:ext uri="{FF2B5EF4-FFF2-40B4-BE49-F238E27FC236}">
                <a16:creationId xmlns:a16="http://schemas.microsoft.com/office/drawing/2014/main" id="{FA6AA4BF-D272-433E-89EE-694633D148F1}"/>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15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2.96296E-6 C -0.03972 -0.02546 -0.0793 -0.05069 -0.10417 -0.01018 C -0.12904 0.03033 -0.13933 0.13681 -0.14935 0.24352 " pathEditMode="relative" rAng="0" ptsTypes="AAA">
                                      <p:cBhvr>
                                        <p:cTn id="6" dur="2000" fill="hold"/>
                                        <p:tgtEl>
                                          <p:spTgt spid="29"/>
                                        </p:tgtEl>
                                        <p:attrNameLst>
                                          <p:attrName>ppt_x</p:attrName>
                                          <p:attrName>ppt_y</p:attrName>
                                        </p:attrNameLst>
                                      </p:cBhvr>
                                      <p:rCtr x="-7474" y="1060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380905-5C4F-45CC-8B6A-9A872CE68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08DBCC3E-0754-459D-AF98-0D377B4D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209" y="2501900"/>
            <a:ext cx="7188918" cy="4042710"/>
          </a:xfrm>
          <a:prstGeom prst="rect">
            <a:avLst/>
          </a:prstGeom>
        </p:spPr>
      </p:pic>
      <p:pic>
        <p:nvPicPr>
          <p:cNvPr id="10" name="Picture 9">
            <a:extLst>
              <a:ext uri="{FF2B5EF4-FFF2-40B4-BE49-F238E27FC236}">
                <a16:creationId xmlns:a16="http://schemas.microsoft.com/office/drawing/2014/main" id="{B16A28F9-A175-4457-9B51-743DEF143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4044" y="3728256"/>
            <a:ext cx="4902838" cy="2757125"/>
          </a:xfrm>
          <a:prstGeom prst="rect">
            <a:avLst/>
          </a:prstGeom>
        </p:spPr>
      </p:pic>
      <p:sp>
        <p:nvSpPr>
          <p:cNvPr id="14" name="Rectangle: Rounded Corners 13">
            <a:extLst>
              <a:ext uri="{FF2B5EF4-FFF2-40B4-BE49-F238E27FC236}">
                <a16:creationId xmlns:a16="http://schemas.microsoft.com/office/drawing/2014/main" id="{B394B80F-9448-4041-9879-A1D96E3B3F23}"/>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5" name="Picture 14">
            <a:extLst>
              <a:ext uri="{FF2B5EF4-FFF2-40B4-BE49-F238E27FC236}">
                <a16:creationId xmlns:a16="http://schemas.microsoft.com/office/drawing/2014/main" id="{3FDD530E-0DC4-4343-885B-92382A5F2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8" name="Picture 17">
            <a:extLst>
              <a:ext uri="{FF2B5EF4-FFF2-40B4-BE49-F238E27FC236}">
                <a16:creationId xmlns:a16="http://schemas.microsoft.com/office/drawing/2014/main" id="{30B06A42-767F-498A-848F-15F52E992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0" name="Picture 19">
            <a:extLst>
              <a:ext uri="{FF2B5EF4-FFF2-40B4-BE49-F238E27FC236}">
                <a16:creationId xmlns:a16="http://schemas.microsoft.com/office/drawing/2014/main" id="{E75621FA-75DB-47BC-A82C-17FB04BD00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225" y="266065"/>
            <a:ext cx="166117" cy="932690"/>
          </a:xfrm>
          <a:prstGeom prst="rect">
            <a:avLst/>
          </a:prstGeom>
        </p:spPr>
      </p:pic>
      <p:pic>
        <p:nvPicPr>
          <p:cNvPr id="24" name="Picture 23">
            <a:extLst>
              <a:ext uri="{FF2B5EF4-FFF2-40B4-BE49-F238E27FC236}">
                <a16:creationId xmlns:a16="http://schemas.microsoft.com/office/drawing/2014/main" id="{AC4BEC6F-C776-4D05-9764-114F82009D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0441" y="266065"/>
            <a:ext cx="583693" cy="935738"/>
          </a:xfrm>
          <a:prstGeom prst="rect">
            <a:avLst/>
          </a:prstGeom>
        </p:spPr>
      </p:pic>
      <p:sp>
        <p:nvSpPr>
          <p:cNvPr id="19" name="Speech Bubble: Oval 18">
            <a:extLst>
              <a:ext uri="{FF2B5EF4-FFF2-40B4-BE49-F238E27FC236}">
                <a16:creationId xmlns:a16="http://schemas.microsoft.com/office/drawing/2014/main" id="{B818D25C-4091-4BD2-AFCD-DBEE84ECC476}"/>
              </a:ext>
            </a:extLst>
          </p:cNvPr>
          <p:cNvSpPr/>
          <p:nvPr/>
        </p:nvSpPr>
        <p:spPr>
          <a:xfrm>
            <a:off x="6865002" y="4521202"/>
            <a:ext cx="362045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1 is 1 </a:t>
            </a:r>
            <a:r>
              <a:rPr lang="en-GB" sz="3200" b="1" dirty="0">
                <a:solidFill>
                  <a:schemeClr val="tx1"/>
                </a:solidFill>
                <a:latin typeface="Century Gothic" panose="020B0502020202020204" pitchFamily="34" charset="0"/>
              </a:rPr>
              <a:t>less than </a:t>
            </a:r>
            <a:r>
              <a:rPr lang="en-GB" sz="3200" dirty="0">
                <a:solidFill>
                  <a:schemeClr val="tx1"/>
                </a:solidFill>
                <a:latin typeface="Century Gothic" panose="020B0502020202020204" pitchFamily="34" charset="0"/>
              </a:rPr>
              <a:t>2</a:t>
            </a:r>
          </a:p>
        </p:txBody>
      </p:sp>
      <p:pic>
        <p:nvPicPr>
          <p:cNvPr id="21" name="Picture 20">
            <a:extLst>
              <a:ext uri="{FF2B5EF4-FFF2-40B4-BE49-F238E27FC236}">
                <a16:creationId xmlns:a16="http://schemas.microsoft.com/office/drawing/2014/main" id="{D350CEB6-06C0-4CC4-BF38-C89B851716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297" y="323165"/>
            <a:ext cx="659894" cy="943358"/>
          </a:xfrm>
          <a:prstGeom prst="rect">
            <a:avLst/>
          </a:prstGeom>
        </p:spPr>
      </p:pic>
      <p:pic>
        <p:nvPicPr>
          <p:cNvPr id="25" name="Picture 24">
            <a:extLst>
              <a:ext uri="{FF2B5EF4-FFF2-40B4-BE49-F238E27FC236}">
                <a16:creationId xmlns:a16="http://schemas.microsoft.com/office/drawing/2014/main" id="{4810C942-CE18-4C7D-AD62-C66274484D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065" y="2661932"/>
            <a:ext cx="4794691" cy="2696309"/>
          </a:xfrm>
          <a:prstGeom prst="rect">
            <a:avLst/>
          </a:prstGeom>
        </p:spPr>
      </p:pic>
      <p:sp>
        <p:nvSpPr>
          <p:cNvPr id="26" name="Oval 25">
            <a:extLst>
              <a:ext uri="{FF2B5EF4-FFF2-40B4-BE49-F238E27FC236}">
                <a16:creationId xmlns:a16="http://schemas.microsoft.com/office/drawing/2014/main" id="{2E7E08DC-1A46-4D85-8712-EF311002E899}"/>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249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8 -2.22222E-6 C -0.0569 -0.01828 -0.11276 -0.03657 -0.14283 -0.00833 C -0.1733 0.01991 -0.17812 0.09468 -0.18255 0.16945 " pathEditMode="relative" rAng="0" ptsTypes="AAA">
                                      <p:cBhvr>
                                        <p:cTn id="6" dur="2000" fill="hold"/>
                                        <p:tgtEl>
                                          <p:spTgt spid="25"/>
                                        </p:tgtEl>
                                        <p:attrNameLst>
                                          <p:attrName>ppt_x</p:attrName>
                                          <p:attrName>ppt_y</p:attrName>
                                        </p:attrNameLst>
                                      </p:cBhvr>
                                      <p:rCtr x="-9089" y="731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CEF058-0A23-42F1-BDB5-B3ADD2480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11" name="Rectangle: Rounded Corners 10">
            <a:extLst>
              <a:ext uri="{FF2B5EF4-FFF2-40B4-BE49-F238E27FC236}">
                <a16:creationId xmlns:a16="http://schemas.microsoft.com/office/drawing/2014/main" id="{E4112725-D51C-4A9E-B93A-128B8D7E56BC}"/>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2" name="Picture 11">
            <a:extLst>
              <a:ext uri="{FF2B5EF4-FFF2-40B4-BE49-F238E27FC236}">
                <a16:creationId xmlns:a16="http://schemas.microsoft.com/office/drawing/2014/main" id="{567804A1-644C-4C62-8BDA-791B2412F6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4" name="Speech Bubble: Oval 13">
            <a:extLst>
              <a:ext uri="{FF2B5EF4-FFF2-40B4-BE49-F238E27FC236}">
                <a16:creationId xmlns:a16="http://schemas.microsoft.com/office/drawing/2014/main" id="{18C4F923-D441-4FDF-9C99-DCC5B6AE9677}"/>
              </a:ext>
            </a:extLst>
          </p:cNvPr>
          <p:cNvSpPr/>
          <p:nvPr/>
        </p:nvSpPr>
        <p:spPr>
          <a:xfrm>
            <a:off x="5716658" y="4556950"/>
            <a:ext cx="4573418" cy="1722760"/>
          </a:xfrm>
          <a:prstGeom prst="wedgeEllipseCallout">
            <a:avLst>
              <a:gd name="adj1" fmla="val -46266"/>
              <a:gd name="adj2" fmla="val -8869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0 is </a:t>
            </a:r>
            <a:r>
              <a:rPr lang="en-GB" sz="3200" b="1" dirty="0">
                <a:solidFill>
                  <a:schemeClr val="tx1"/>
                </a:solidFill>
                <a:latin typeface="Century Gothic" panose="020B0502020202020204" pitchFamily="34" charset="0"/>
              </a:rPr>
              <a:t>1 less</a:t>
            </a:r>
            <a:br>
              <a:rPr lang="en-GB" sz="3200" b="1" dirty="0">
                <a:solidFill>
                  <a:schemeClr val="tx1"/>
                </a:solidFill>
                <a:latin typeface="Century Gothic" panose="020B0502020202020204" pitchFamily="34" charset="0"/>
              </a:rPr>
            </a:br>
            <a:r>
              <a:rPr lang="en-GB" sz="3200" b="1" dirty="0">
                <a:solidFill>
                  <a:schemeClr val="tx1"/>
                </a:solidFill>
                <a:latin typeface="Century Gothic" panose="020B0502020202020204" pitchFamily="34" charset="0"/>
              </a:rPr>
              <a:t>than </a:t>
            </a:r>
            <a:r>
              <a:rPr lang="en-GB" sz="3200" dirty="0">
                <a:solidFill>
                  <a:schemeClr val="tx1"/>
                </a:solidFill>
                <a:latin typeface="Century Gothic" panose="020B0502020202020204" pitchFamily="34" charset="0"/>
              </a:rPr>
              <a:t>1</a:t>
            </a:r>
          </a:p>
        </p:txBody>
      </p:sp>
      <p:pic>
        <p:nvPicPr>
          <p:cNvPr id="15" name="Picture 14">
            <a:extLst>
              <a:ext uri="{FF2B5EF4-FFF2-40B4-BE49-F238E27FC236}">
                <a16:creationId xmlns:a16="http://schemas.microsoft.com/office/drawing/2014/main" id="{AFAB97D1-73F5-4FCA-8F6E-9571CCA81E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7" name="Picture 6">
            <a:extLst>
              <a:ext uri="{FF2B5EF4-FFF2-40B4-BE49-F238E27FC236}">
                <a16:creationId xmlns:a16="http://schemas.microsoft.com/office/drawing/2014/main" id="{563ED33C-DB54-401E-8047-CD83283E5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5126" y="274582"/>
            <a:ext cx="553213" cy="932690"/>
          </a:xfrm>
          <a:prstGeom prst="rect">
            <a:avLst/>
          </a:prstGeom>
        </p:spPr>
      </p:pic>
      <p:pic>
        <p:nvPicPr>
          <p:cNvPr id="18" name="Picture 17">
            <a:extLst>
              <a:ext uri="{FF2B5EF4-FFF2-40B4-BE49-F238E27FC236}">
                <a16:creationId xmlns:a16="http://schemas.microsoft.com/office/drawing/2014/main" id="{4E4ED1FE-6009-43AD-9E72-46AD624A9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5990" y="256549"/>
            <a:ext cx="166117" cy="932690"/>
          </a:xfrm>
          <a:prstGeom prst="rect">
            <a:avLst/>
          </a:prstGeom>
        </p:spPr>
      </p:pic>
      <p:pic>
        <p:nvPicPr>
          <p:cNvPr id="17" name="Picture 16">
            <a:extLst>
              <a:ext uri="{FF2B5EF4-FFF2-40B4-BE49-F238E27FC236}">
                <a16:creationId xmlns:a16="http://schemas.microsoft.com/office/drawing/2014/main" id="{4D0D3B5F-8A1A-4DE0-822F-399A2F52E0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0117" y="304488"/>
            <a:ext cx="659894" cy="943358"/>
          </a:xfrm>
          <a:prstGeom prst="rect">
            <a:avLst/>
          </a:prstGeom>
        </p:spPr>
      </p:pic>
      <p:pic>
        <p:nvPicPr>
          <p:cNvPr id="19" name="Picture 18">
            <a:extLst>
              <a:ext uri="{FF2B5EF4-FFF2-40B4-BE49-F238E27FC236}">
                <a16:creationId xmlns:a16="http://schemas.microsoft.com/office/drawing/2014/main" id="{64D8EDD6-FF30-4452-87F6-C98AB9491D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9197" y="3265294"/>
            <a:ext cx="4585762" cy="2583313"/>
          </a:xfrm>
          <a:prstGeom prst="rect">
            <a:avLst/>
          </a:prstGeom>
        </p:spPr>
      </p:pic>
      <p:sp>
        <p:nvSpPr>
          <p:cNvPr id="16" name="Oval 15">
            <a:extLst>
              <a:ext uri="{FF2B5EF4-FFF2-40B4-BE49-F238E27FC236}">
                <a16:creationId xmlns:a16="http://schemas.microsoft.com/office/drawing/2014/main" id="{2E39CAF9-B6A8-48A1-ABD8-8D355D8AFFE0}"/>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47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08333E-7 -1.85185E-6 C -0.02604 -0.04329 -0.05195 -0.08657 -0.08177 -0.09004 C -0.11172 -0.09375 -0.15234 -0.02384 -0.17943 -0.02291 C -0.20638 -0.02176 -0.22122 -0.08194 -0.24401 -0.08333 C -0.26693 -0.08472 -0.29688 -0.03287 -0.3168 -0.03171 C -0.33659 -0.03079 -0.34388 -0.07893 -0.36302 -0.07662 C -0.38216 -0.0743 -0.40729 -0.04629 -0.43229 -0.01829 " pathEditMode="relative" rAng="0" ptsTypes="AAAAAAA">
                                      <p:cBhvr>
                                        <p:cTn id="24" dur="2000" fill="hold"/>
                                        <p:tgtEl>
                                          <p:spTgt spid="19"/>
                                        </p:tgtEl>
                                        <p:attrNameLst>
                                          <p:attrName>ppt_x</p:attrName>
                                          <p:attrName>ppt_y</p:attrName>
                                        </p:attrNameLst>
                                      </p:cBhvr>
                                      <p:rCtr x="-21615"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B3F900-36FA-40DB-B88A-8C780F4A5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6" name="Speech Bubble: Oval 5">
            <a:extLst>
              <a:ext uri="{FF2B5EF4-FFF2-40B4-BE49-F238E27FC236}">
                <a16:creationId xmlns:a16="http://schemas.microsoft.com/office/drawing/2014/main" id="{26E3F1DB-F3EF-4FBC-BFDC-E8C3AAAF8498}"/>
              </a:ext>
            </a:extLst>
          </p:cNvPr>
          <p:cNvSpPr/>
          <p:nvPr/>
        </p:nvSpPr>
        <p:spPr>
          <a:xfrm rot="495476">
            <a:off x="3103164" y="328503"/>
            <a:ext cx="7513015" cy="1963145"/>
          </a:xfrm>
          <a:prstGeom prst="wedgeEllipseCallout">
            <a:avLst>
              <a:gd name="adj1" fmla="val -39441"/>
              <a:gd name="adj2" fmla="val 499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Century Gothic" panose="020B0502020202020204" pitchFamily="34" charset="0"/>
              </a:rPr>
              <a:t>When you subtract </a:t>
            </a:r>
            <a:r>
              <a:rPr lang="en-GB" sz="3000" dirty="0">
                <a:solidFill>
                  <a:srgbClr val="E2161F"/>
                </a:solidFill>
                <a:latin typeface="Century Gothic" panose="020B0502020202020204" pitchFamily="34" charset="0"/>
              </a:rPr>
              <a:t>One</a:t>
            </a:r>
            <a:r>
              <a:rPr lang="en-GB" sz="3000" dirty="0">
                <a:solidFill>
                  <a:schemeClr val="tx1"/>
                </a:solidFill>
                <a:latin typeface="Century Gothic" panose="020B0502020202020204" pitchFamily="34" charset="0"/>
              </a:rPr>
              <a:t> from a number, the number gets 1 less</a:t>
            </a:r>
          </a:p>
        </p:txBody>
      </p:sp>
      <p:sp>
        <p:nvSpPr>
          <p:cNvPr id="8" name="Oval 7">
            <a:extLst>
              <a:ext uri="{FF2B5EF4-FFF2-40B4-BE49-F238E27FC236}">
                <a16:creationId xmlns:a16="http://schemas.microsoft.com/office/drawing/2014/main" id="{7ADB3646-980A-4D94-B071-BBCD0CD9B182}"/>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graphicFrame>
        <p:nvGraphicFramePr>
          <p:cNvPr id="2" name="Table 1">
            <a:extLst>
              <a:ext uri="{FF2B5EF4-FFF2-40B4-BE49-F238E27FC236}">
                <a16:creationId xmlns:a16="http://schemas.microsoft.com/office/drawing/2014/main" id="{F286D956-AF2D-4571-8AB2-55BFA81CDE26}"/>
              </a:ext>
            </a:extLst>
          </p:cNvPr>
          <p:cNvGraphicFramePr>
            <a:graphicFrameLocks noGrp="1"/>
          </p:cNvGraphicFramePr>
          <p:nvPr>
            <p:extLst>
              <p:ext uri="{D42A27DB-BD31-4B8C-83A1-F6EECF244321}">
                <p14:modId xmlns:p14="http://schemas.microsoft.com/office/powerpoint/2010/main" val="3735531266"/>
              </p:ext>
            </p:extLst>
          </p:nvPr>
        </p:nvGraphicFramePr>
        <p:xfrm>
          <a:off x="308130" y="359902"/>
          <a:ext cx="11624040" cy="5816046"/>
        </p:xfrm>
        <a:graphic>
          <a:graphicData uri="http://schemas.openxmlformats.org/drawingml/2006/table">
            <a:tbl>
              <a:tblPr firstRow="1" bandRow="1">
                <a:tableStyleId>{5C22544A-7EE6-4342-B048-85BDC9FD1C3A}</a:tableStyleId>
              </a:tblPr>
              <a:tblGrid>
                <a:gridCol w="2324808">
                  <a:extLst>
                    <a:ext uri="{9D8B030D-6E8A-4147-A177-3AD203B41FA5}">
                      <a16:colId xmlns:a16="http://schemas.microsoft.com/office/drawing/2014/main" val="2182852259"/>
                    </a:ext>
                  </a:extLst>
                </a:gridCol>
                <a:gridCol w="2324808">
                  <a:extLst>
                    <a:ext uri="{9D8B030D-6E8A-4147-A177-3AD203B41FA5}">
                      <a16:colId xmlns:a16="http://schemas.microsoft.com/office/drawing/2014/main" val="3239266591"/>
                    </a:ext>
                  </a:extLst>
                </a:gridCol>
                <a:gridCol w="2324808">
                  <a:extLst>
                    <a:ext uri="{9D8B030D-6E8A-4147-A177-3AD203B41FA5}">
                      <a16:colId xmlns:a16="http://schemas.microsoft.com/office/drawing/2014/main" val="3053622418"/>
                    </a:ext>
                  </a:extLst>
                </a:gridCol>
                <a:gridCol w="2324808">
                  <a:extLst>
                    <a:ext uri="{9D8B030D-6E8A-4147-A177-3AD203B41FA5}">
                      <a16:colId xmlns:a16="http://schemas.microsoft.com/office/drawing/2014/main" val="1032159084"/>
                    </a:ext>
                  </a:extLst>
                </a:gridCol>
                <a:gridCol w="2324808">
                  <a:extLst>
                    <a:ext uri="{9D8B030D-6E8A-4147-A177-3AD203B41FA5}">
                      <a16:colId xmlns:a16="http://schemas.microsoft.com/office/drawing/2014/main" val="1545921073"/>
                    </a:ext>
                  </a:extLst>
                </a:gridCol>
              </a:tblGrid>
              <a:tr h="2908023">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890094"/>
                  </a:ext>
                </a:extLst>
              </a:tr>
              <a:tr h="2908023">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510722126"/>
                  </a:ext>
                </a:extLst>
              </a:tr>
            </a:tbl>
          </a:graphicData>
        </a:graphic>
      </p:graphicFrame>
      <p:sp>
        <p:nvSpPr>
          <p:cNvPr id="11" name="Speech Bubble: Oval 10">
            <a:extLst>
              <a:ext uri="{FF2B5EF4-FFF2-40B4-BE49-F238E27FC236}">
                <a16:creationId xmlns:a16="http://schemas.microsoft.com/office/drawing/2014/main" id="{360D3788-2618-45A0-A42B-616EB257ADB8}"/>
              </a:ext>
            </a:extLst>
          </p:cNvPr>
          <p:cNvSpPr/>
          <p:nvPr/>
        </p:nvSpPr>
        <p:spPr>
          <a:xfrm rot="16200000">
            <a:off x="9281751" y="1166130"/>
            <a:ext cx="2639592" cy="1267496"/>
          </a:xfrm>
          <a:prstGeom prst="wedgeEllipseCallout">
            <a:avLst>
              <a:gd name="adj1" fmla="val 32672"/>
              <a:gd name="adj2" fmla="val 7569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9 is </a:t>
            </a:r>
            <a:r>
              <a:rPr lang="en-GB" sz="2000" b="1" dirty="0">
                <a:solidFill>
                  <a:schemeClr val="tx1"/>
                </a:solidFill>
                <a:latin typeface="Century Gothic" panose="020B0502020202020204" pitchFamily="34" charset="0"/>
              </a:rPr>
              <a:t>1 less than </a:t>
            </a:r>
            <a:r>
              <a:rPr lang="en-GB" sz="2000" dirty="0">
                <a:solidFill>
                  <a:schemeClr val="tx1"/>
                </a:solidFill>
                <a:latin typeface="Century Gothic" panose="020B0502020202020204" pitchFamily="34" charset="0"/>
              </a:rPr>
              <a:t>10</a:t>
            </a:r>
          </a:p>
        </p:txBody>
      </p:sp>
      <p:pic>
        <p:nvPicPr>
          <p:cNvPr id="13" name="Picture 12">
            <a:extLst>
              <a:ext uri="{FF2B5EF4-FFF2-40B4-BE49-F238E27FC236}">
                <a16:creationId xmlns:a16="http://schemas.microsoft.com/office/drawing/2014/main" id="{F19EED31-6F16-4B01-BAF6-8220FC26A139}"/>
              </a:ext>
            </a:extLst>
          </p:cNvPr>
          <p:cNvPicPr>
            <a:picLocks noChangeAspect="1"/>
          </p:cNvPicPr>
          <p:nvPr/>
        </p:nvPicPr>
        <p:blipFill>
          <a:blip r:embed="rId3"/>
          <a:stretch>
            <a:fillRect/>
          </a:stretch>
        </p:blipFill>
        <p:spPr>
          <a:xfrm>
            <a:off x="7699781" y="460220"/>
            <a:ext cx="1658256" cy="2688569"/>
          </a:xfrm>
          <a:prstGeom prst="rect">
            <a:avLst/>
          </a:prstGeom>
        </p:spPr>
      </p:pic>
      <p:pic>
        <p:nvPicPr>
          <p:cNvPr id="14" name="Picture 13">
            <a:extLst>
              <a:ext uri="{FF2B5EF4-FFF2-40B4-BE49-F238E27FC236}">
                <a16:creationId xmlns:a16="http://schemas.microsoft.com/office/drawing/2014/main" id="{DCD5CBDA-883C-4C66-8B49-2B447FB7622B}"/>
              </a:ext>
            </a:extLst>
          </p:cNvPr>
          <p:cNvPicPr>
            <a:picLocks noChangeAspect="1"/>
          </p:cNvPicPr>
          <p:nvPr/>
        </p:nvPicPr>
        <p:blipFill>
          <a:blip r:embed="rId4"/>
          <a:stretch>
            <a:fillRect/>
          </a:stretch>
        </p:blipFill>
        <p:spPr>
          <a:xfrm>
            <a:off x="9967799" y="3362458"/>
            <a:ext cx="1658256" cy="2688569"/>
          </a:xfrm>
          <a:prstGeom prst="rect">
            <a:avLst/>
          </a:prstGeom>
        </p:spPr>
      </p:pic>
      <p:pic>
        <p:nvPicPr>
          <p:cNvPr id="15" name="Picture 14">
            <a:extLst>
              <a:ext uri="{FF2B5EF4-FFF2-40B4-BE49-F238E27FC236}">
                <a16:creationId xmlns:a16="http://schemas.microsoft.com/office/drawing/2014/main" id="{984431DA-9381-4407-909E-A539DE8D9EEB}"/>
              </a:ext>
            </a:extLst>
          </p:cNvPr>
          <p:cNvPicPr>
            <a:picLocks noChangeAspect="1"/>
          </p:cNvPicPr>
          <p:nvPr/>
        </p:nvPicPr>
        <p:blipFill>
          <a:blip r:embed="rId5"/>
          <a:stretch>
            <a:fillRect/>
          </a:stretch>
        </p:blipFill>
        <p:spPr>
          <a:xfrm>
            <a:off x="3017677" y="455593"/>
            <a:ext cx="1652159" cy="2688569"/>
          </a:xfrm>
          <a:prstGeom prst="rect">
            <a:avLst/>
          </a:prstGeom>
        </p:spPr>
      </p:pic>
      <p:pic>
        <p:nvPicPr>
          <p:cNvPr id="17" name="Picture 16">
            <a:extLst>
              <a:ext uri="{FF2B5EF4-FFF2-40B4-BE49-F238E27FC236}">
                <a16:creationId xmlns:a16="http://schemas.microsoft.com/office/drawing/2014/main" id="{44D7E4D5-BB35-4A64-B2C8-FF33CF63924B}"/>
              </a:ext>
            </a:extLst>
          </p:cNvPr>
          <p:cNvPicPr>
            <a:picLocks noChangeAspect="1"/>
          </p:cNvPicPr>
          <p:nvPr/>
        </p:nvPicPr>
        <p:blipFill>
          <a:blip r:embed="rId6"/>
          <a:stretch>
            <a:fillRect/>
          </a:stretch>
        </p:blipFill>
        <p:spPr>
          <a:xfrm>
            <a:off x="5437861" y="3362460"/>
            <a:ext cx="1652159" cy="2688569"/>
          </a:xfrm>
          <a:prstGeom prst="rect">
            <a:avLst/>
          </a:prstGeom>
        </p:spPr>
      </p:pic>
      <p:pic>
        <p:nvPicPr>
          <p:cNvPr id="19" name="Picture 18">
            <a:extLst>
              <a:ext uri="{FF2B5EF4-FFF2-40B4-BE49-F238E27FC236}">
                <a16:creationId xmlns:a16="http://schemas.microsoft.com/office/drawing/2014/main" id="{4D5ADE4E-6309-49B1-B13C-C80D111CB942}"/>
              </a:ext>
            </a:extLst>
          </p:cNvPr>
          <p:cNvPicPr>
            <a:picLocks noChangeAspect="1"/>
          </p:cNvPicPr>
          <p:nvPr/>
        </p:nvPicPr>
        <p:blipFill>
          <a:blip r:embed="rId7"/>
          <a:stretch>
            <a:fillRect/>
          </a:stretch>
        </p:blipFill>
        <p:spPr>
          <a:xfrm>
            <a:off x="5383073" y="460220"/>
            <a:ext cx="1652159" cy="2688569"/>
          </a:xfrm>
          <a:prstGeom prst="rect">
            <a:avLst/>
          </a:prstGeom>
        </p:spPr>
      </p:pic>
      <p:pic>
        <p:nvPicPr>
          <p:cNvPr id="21" name="Picture 20">
            <a:extLst>
              <a:ext uri="{FF2B5EF4-FFF2-40B4-BE49-F238E27FC236}">
                <a16:creationId xmlns:a16="http://schemas.microsoft.com/office/drawing/2014/main" id="{B4039B96-261B-408A-8324-4114F814E5C0}"/>
              </a:ext>
            </a:extLst>
          </p:cNvPr>
          <p:cNvPicPr>
            <a:picLocks noChangeAspect="1"/>
          </p:cNvPicPr>
          <p:nvPr/>
        </p:nvPicPr>
        <p:blipFill>
          <a:blip r:embed="rId8"/>
          <a:stretch>
            <a:fillRect/>
          </a:stretch>
        </p:blipFill>
        <p:spPr>
          <a:xfrm>
            <a:off x="7705878" y="3362458"/>
            <a:ext cx="1652159" cy="2688569"/>
          </a:xfrm>
          <a:prstGeom prst="rect">
            <a:avLst/>
          </a:prstGeom>
        </p:spPr>
      </p:pic>
      <p:pic>
        <p:nvPicPr>
          <p:cNvPr id="6" name="Picture 5">
            <a:extLst>
              <a:ext uri="{FF2B5EF4-FFF2-40B4-BE49-F238E27FC236}">
                <a16:creationId xmlns:a16="http://schemas.microsoft.com/office/drawing/2014/main" id="{AE759D98-FB71-41DC-B18F-14EFC4F2CC53}"/>
              </a:ext>
            </a:extLst>
          </p:cNvPr>
          <p:cNvPicPr>
            <a:picLocks noChangeAspect="1"/>
          </p:cNvPicPr>
          <p:nvPr/>
        </p:nvPicPr>
        <p:blipFill>
          <a:blip r:embed="rId9"/>
          <a:stretch>
            <a:fillRect/>
          </a:stretch>
        </p:blipFill>
        <p:spPr>
          <a:xfrm>
            <a:off x="730449" y="3362458"/>
            <a:ext cx="1663144" cy="2700307"/>
          </a:xfrm>
          <a:prstGeom prst="rect">
            <a:avLst/>
          </a:prstGeom>
        </p:spPr>
      </p:pic>
      <p:pic>
        <p:nvPicPr>
          <p:cNvPr id="7" name="Picture 6">
            <a:extLst>
              <a:ext uri="{FF2B5EF4-FFF2-40B4-BE49-F238E27FC236}">
                <a16:creationId xmlns:a16="http://schemas.microsoft.com/office/drawing/2014/main" id="{89A0174E-9E2C-47C1-8ED4-B37BF0E75CB5}"/>
              </a:ext>
            </a:extLst>
          </p:cNvPr>
          <p:cNvPicPr>
            <a:picLocks noChangeAspect="1"/>
          </p:cNvPicPr>
          <p:nvPr/>
        </p:nvPicPr>
        <p:blipFill>
          <a:blip r:embed="rId10"/>
          <a:stretch>
            <a:fillRect/>
          </a:stretch>
        </p:blipFill>
        <p:spPr>
          <a:xfrm>
            <a:off x="657658" y="494880"/>
            <a:ext cx="1663144" cy="2700307"/>
          </a:xfrm>
          <a:prstGeom prst="rect">
            <a:avLst/>
          </a:prstGeom>
        </p:spPr>
      </p:pic>
      <p:pic>
        <p:nvPicPr>
          <p:cNvPr id="8" name="Picture 7">
            <a:extLst>
              <a:ext uri="{FF2B5EF4-FFF2-40B4-BE49-F238E27FC236}">
                <a16:creationId xmlns:a16="http://schemas.microsoft.com/office/drawing/2014/main" id="{87EDFC53-4785-4A7F-AB9C-7DB655ED067D}"/>
              </a:ext>
            </a:extLst>
          </p:cNvPr>
          <p:cNvPicPr>
            <a:picLocks noChangeAspect="1"/>
          </p:cNvPicPr>
          <p:nvPr/>
        </p:nvPicPr>
        <p:blipFill>
          <a:blip r:embed="rId11"/>
          <a:stretch>
            <a:fillRect/>
          </a:stretch>
        </p:blipFill>
        <p:spPr>
          <a:xfrm>
            <a:off x="3017677" y="3362458"/>
            <a:ext cx="1663144" cy="2700307"/>
          </a:xfrm>
          <a:prstGeom prst="rect">
            <a:avLst/>
          </a:prstGeom>
        </p:spPr>
      </p:pic>
    </p:spTree>
    <p:extLst>
      <p:ext uri="{BB962C8B-B14F-4D97-AF65-F5344CB8AC3E}">
        <p14:creationId xmlns:p14="http://schemas.microsoft.com/office/powerpoint/2010/main" val="37992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0D1320A-31E0-46E8-AE43-29CA89085034}"/>
              </a:ext>
            </a:extLst>
          </p:cNvPr>
          <p:cNvGraphicFramePr>
            <a:graphicFrameLocks noGrp="1"/>
          </p:cNvGraphicFramePr>
          <p:nvPr>
            <p:extLst>
              <p:ext uri="{D42A27DB-BD31-4B8C-83A1-F6EECF244321}">
                <p14:modId xmlns:p14="http://schemas.microsoft.com/office/powerpoint/2010/main" val="3151509427"/>
              </p:ext>
            </p:extLst>
          </p:nvPr>
        </p:nvGraphicFramePr>
        <p:xfrm>
          <a:off x="308130" y="359902"/>
          <a:ext cx="11624040" cy="5816046"/>
        </p:xfrm>
        <a:graphic>
          <a:graphicData uri="http://schemas.openxmlformats.org/drawingml/2006/table">
            <a:tbl>
              <a:tblPr firstRow="1" bandRow="1">
                <a:tableStyleId>{5C22544A-7EE6-4342-B048-85BDC9FD1C3A}</a:tableStyleId>
              </a:tblPr>
              <a:tblGrid>
                <a:gridCol w="2324808">
                  <a:extLst>
                    <a:ext uri="{9D8B030D-6E8A-4147-A177-3AD203B41FA5}">
                      <a16:colId xmlns:a16="http://schemas.microsoft.com/office/drawing/2014/main" val="2182852259"/>
                    </a:ext>
                  </a:extLst>
                </a:gridCol>
                <a:gridCol w="2324808">
                  <a:extLst>
                    <a:ext uri="{9D8B030D-6E8A-4147-A177-3AD203B41FA5}">
                      <a16:colId xmlns:a16="http://schemas.microsoft.com/office/drawing/2014/main" val="3239266591"/>
                    </a:ext>
                  </a:extLst>
                </a:gridCol>
                <a:gridCol w="2324808">
                  <a:extLst>
                    <a:ext uri="{9D8B030D-6E8A-4147-A177-3AD203B41FA5}">
                      <a16:colId xmlns:a16="http://schemas.microsoft.com/office/drawing/2014/main" val="3053622418"/>
                    </a:ext>
                  </a:extLst>
                </a:gridCol>
                <a:gridCol w="2324808">
                  <a:extLst>
                    <a:ext uri="{9D8B030D-6E8A-4147-A177-3AD203B41FA5}">
                      <a16:colId xmlns:a16="http://schemas.microsoft.com/office/drawing/2014/main" val="1032159084"/>
                    </a:ext>
                  </a:extLst>
                </a:gridCol>
                <a:gridCol w="2324808">
                  <a:extLst>
                    <a:ext uri="{9D8B030D-6E8A-4147-A177-3AD203B41FA5}">
                      <a16:colId xmlns:a16="http://schemas.microsoft.com/office/drawing/2014/main" val="1545921073"/>
                    </a:ext>
                  </a:extLst>
                </a:gridCol>
              </a:tblGrid>
              <a:tr h="2908023">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890094"/>
                  </a:ext>
                </a:extLst>
              </a:tr>
              <a:tr h="2908023">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510722126"/>
                  </a:ext>
                </a:extLst>
              </a:tr>
            </a:tbl>
          </a:graphicData>
        </a:graphic>
      </p:graphicFrame>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78A2F7E8-0660-4356-B285-022511154931}"/>
              </a:ext>
            </a:extLst>
          </p:cNvPr>
          <p:cNvPicPr>
            <a:picLocks noChangeAspect="1"/>
          </p:cNvPicPr>
          <p:nvPr/>
        </p:nvPicPr>
        <p:blipFill rotWithShape="1">
          <a:blip r:embed="rId3">
            <a:extLst>
              <a:ext uri="{28A0092B-C50C-407E-A947-70E740481C1C}">
                <a14:useLocalDpi xmlns:a14="http://schemas.microsoft.com/office/drawing/2010/main" val="0"/>
              </a:ext>
            </a:extLst>
          </a:blip>
          <a:srcRect l="26266" r="22597"/>
          <a:stretch/>
        </p:blipFill>
        <p:spPr>
          <a:xfrm>
            <a:off x="505837" y="682052"/>
            <a:ext cx="1945532" cy="2139516"/>
          </a:xfrm>
          <a:prstGeom prst="rect">
            <a:avLst/>
          </a:prstGeom>
        </p:spPr>
      </p:pic>
      <p:pic>
        <p:nvPicPr>
          <p:cNvPr id="10" name="Picture 9" descr="A picture containing object, indoor, green&#10;&#10;Description generated with high confidence">
            <a:extLst>
              <a:ext uri="{FF2B5EF4-FFF2-40B4-BE49-F238E27FC236}">
                <a16:creationId xmlns:a16="http://schemas.microsoft.com/office/drawing/2014/main" id="{A4F93159-D4DB-499B-AA87-81DF7B488700}"/>
              </a:ext>
            </a:extLst>
          </p:cNvPr>
          <p:cNvPicPr>
            <a:picLocks noChangeAspect="1"/>
          </p:cNvPicPr>
          <p:nvPr/>
        </p:nvPicPr>
        <p:blipFill rotWithShape="1">
          <a:blip r:embed="rId4">
            <a:extLst>
              <a:ext uri="{28A0092B-C50C-407E-A947-70E740481C1C}">
                <a14:useLocalDpi xmlns:a14="http://schemas.microsoft.com/office/drawing/2010/main" val="0"/>
              </a:ext>
            </a:extLst>
          </a:blip>
          <a:srcRect l="34018" r="34619"/>
          <a:stretch/>
        </p:blipFill>
        <p:spPr>
          <a:xfrm>
            <a:off x="3015574" y="359903"/>
            <a:ext cx="1611308" cy="2889136"/>
          </a:xfrm>
          <a:prstGeom prst="rect">
            <a:avLst/>
          </a:prstGeom>
        </p:spPr>
      </p:pic>
      <p:pic>
        <p:nvPicPr>
          <p:cNvPr id="12" name="Picture 11">
            <a:extLst>
              <a:ext uri="{FF2B5EF4-FFF2-40B4-BE49-F238E27FC236}">
                <a16:creationId xmlns:a16="http://schemas.microsoft.com/office/drawing/2014/main" id="{9E272618-C64A-4653-B81B-FDBC247EEE95}"/>
              </a:ext>
            </a:extLst>
          </p:cNvPr>
          <p:cNvPicPr>
            <a:picLocks noChangeAspect="1"/>
          </p:cNvPicPr>
          <p:nvPr/>
        </p:nvPicPr>
        <p:blipFill rotWithShape="1">
          <a:blip r:embed="rId5">
            <a:extLst>
              <a:ext uri="{28A0092B-C50C-407E-A947-70E740481C1C}">
                <a14:useLocalDpi xmlns:a14="http://schemas.microsoft.com/office/drawing/2010/main" val="0"/>
              </a:ext>
            </a:extLst>
          </a:blip>
          <a:srcRect l="32504" t="1" r="32678" b="-363"/>
          <a:stretch/>
        </p:blipFill>
        <p:spPr>
          <a:xfrm>
            <a:off x="5191087" y="405054"/>
            <a:ext cx="1754462" cy="2843985"/>
          </a:xfrm>
          <a:prstGeom prst="rect">
            <a:avLst/>
          </a:prstGeom>
        </p:spPr>
      </p:pic>
      <p:pic>
        <p:nvPicPr>
          <p:cNvPr id="14" name="Picture 13" descr="A close up of a guitar&#10;&#10;Description generated with high confidence">
            <a:extLst>
              <a:ext uri="{FF2B5EF4-FFF2-40B4-BE49-F238E27FC236}">
                <a16:creationId xmlns:a16="http://schemas.microsoft.com/office/drawing/2014/main" id="{39D7623F-7CB2-4004-BBAC-E0B258732637}"/>
              </a:ext>
            </a:extLst>
          </p:cNvPr>
          <p:cNvPicPr>
            <a:picLocks noChangeAspect="1"/>
          </p:cNvPicPr>
          <p:nvPr/>
        </p:nvPicPr>
        <p:blipFill rotWithShape="1">
          <a:blip r:embed="rId6">
            <a:extLst>
              <a:ext uri="{28A0092B-C50C-407E-A947-70E740481C1C}">
                <a14:useLocalDpi xmlns:a14="http://schemas.microsoft.com/office/drawing/2010/main" val="0"/>
              </a:ext>
            </a:extLst>
          </a:blip>
          <a:srcRect l="34763" r="33376"/>
          <a:stretch/>
        </p:blipFill>
        <p:spPr>
          <a:xfrm>
            <a:off x="7684853" y="345375"/>
            <a:ext cx="1611309" cy="2843985"/>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4541E6D9-6DEA-4726-8C33-8375D8118E98}"/>
              </a:ext>
            </a:extLst>
          </p:cNvPr>
          <p:cNvPicPr>
            <a:picLocks noChangeAspect="1"/>
          </p:cNvPicPr>
          <p:nvPr/>
        </p:nvPicPr>
        <p:blipFill rotWithShape="1">
          <a:blip r:embed="rId7">
            <a:extLst>
              <a:ext uri="{28A0092B-C50C-407E-A947-70E740481C1C}">
                <a14:useLocalDpi xmlns:a14="http://schemas.microsoft.com/office/drawing/2010/main" val="0"/>
              </a:ext>
            </a:extLst>
          </a:blip>
          <a:srcRect l="33071" r="29679"/>
          <a:stretch/>
        </p:blipFill>
        <p:spPr>
          <a:xfrm>
            <a:off x="9828092" y="384286"/>
            <a:ext cx="1858071" cy="2805074"/>
          </a:xfrm>
          <a:prstGeom prst="rect">
            <a:avLst/>
          </a:prstGeom>
        </p:spPr>
      </p:pic>
      <p:pic>
        <p:nvPicPr>
          <p:cNvPr id="20" name="Picture 19" descr="A close up of a toy&#10;&#10;Description generated with high confidence">
            <a:extLst>
              <a:ext uri="{FF2B5EF4-FFF2-40B4-BE49-F238E27FC236}">
                <a16:creationId xmlns:a16="http://schemas.microsoft.com/office/drawing/2014/main" id="{CE5591BC-9D40-4D34-B437-21C6D30F868B}"/>
              </a:ext>
            </a:extLst>
          </p:cNvPr>
          <p:cNvPicPr>
            <a:picLocks noChangeAspect="1"/>
          </p:cNvPicPr>
          <p:nvPr/>
        </p:nvPicPr>
        <p:blipFill rotWithShape="1">
          <a:blip r:embed="rId8">
            <a:extLst>
              <a:ext uri="{28A0092B-C50C-407E-A947-70E740481C1C}">
                <a14:useLocalDpi xmlns:a14="http://schemas.microsoft.com/office/drawing/2010/main" val="0"/>
              </a:ext>
            </a:extLst>
          </a:blip>
          <a:srcRect l="31167" r="31090"/>
          <a:stretch/>
        </p:blipFill>
        <p:spPr>
          <a:xfrm>
            <a:off x="587712" y="3408483"/>
            <a:ext cx="1708018" cy="2544845"/>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id="{CA3C0FD3-AD32-4A21-BA0A-9C04B2AED8ED}"/>
              </a:ext>
            </a:extLst>
          </p:cNvPr>
          <p:cNvPicPr>
            <a:picLocks noChangeAspect="1"/>
          </p:cNvPicPr>
          <p:nvPr/>
        </p:nvPicPr>
        <p:blipFill rotWithShape="1">
          <a:blip r:embed="rId9">
            <a:extLst>
              <a:ext uri="{28A0092B-C50C-407E-A947-70E740481C1C}">
                <a14:useLocalDpi xmlns:a14="http://schemas.microsoft.com/office/drawing/2010/main" val="0"/>
              </a:ext>
            </a:extLst>
          </a:blip>
          <a:srcRect l="33392" r="32440"/>
          <a:stretch/>
        </p:blipFill>
        <p:spPr>
          <a:xfrm>
            <a:off x="3054484" y="3359704"/>
            <a:ext cx="1611308" cy="2651989"/>
          </a:xfrm>
          <a:prstGeom prst="rect">
            <a:avLst/>
          </a:prstGeom>
        </p:spPr>
      </p:pic>
      <p:pic>
        <p:nvPicPr>
          <p:cNvPr id="24" name="Picture 23" descr="A picture containing object, indoor&#10;&#10;Description generated with high confidence">
            <a:extLst>
              <a:ext uri="{FF2B5EF4-FFF2-40B4-BE49-F238E27FC236}">
                <a16:creationId xmlns:a16="http://schemas.microsoft.com/office/drawing/2014/main" id="{AF2E0A80-FC1F-43BA-A3F9-2BCD46C12A6E}"/>
              </a:ext>
            </a:extLst>
          </p:cNvPr>
          <p:cNvPicPr>
            <a:picLocks noChangeAspect="1"/>
          </p:cNvPicPr>
          <p:nvPr/>
        </p:nvPicPr>
        <p:blipFill rotWithShape="1">
          <a:blip r:embed="rId10">
            <a:extLst>
              <a:ext uri="{28A0092B-C50C-407E-A947-70E740481C1C}">
                <a14:useLocalDpi xmlns:a14="http://schemas.microsoft.com/office/drawing/2010/main" val="0"/>
              </a:ext>
            </a:extLst>
          </a:blip>
          <a:srcRect l="36780" r="33144"/>
          <a:stretch/>
        </p:blipFill>
        <p:spPr>
          <a:xfrm>
            <a:off x="5424545" y="3275860"/>
            <a:ext cx="1521003" cy="2843986"/>
          </a:xfrm>
          <a:prstGeom prst="rect">
            <a:avLst/>
          </a:prstGeom>
        </p:spPr>
      </p:pic>
      <p:pic>
        <p:nvPicPr>
          <p:cNvPr id="26" name="Picture 25" descr="A close up of a logo&#10;&#10;Description generated with high confidence">
            <a:extLst>
              <a:ext uri="{FF2B5EF4-FFF2-40B4-BE49-F238E27FC236}">
                <a16:creationId xmlns:a16="http://schemas.microsoft.com/office/drawing/2014/main" id="{B6453BE6-E3FF-46B3-BA44-4143C0528EFB}"/>
              </a:ext>
            </a:extLst>
          </p:cNvPr>
          <p:cNvPicPr>
            <a:picLocks noChangeAspect="1"/>
          </p:cNvPicPr>
          <p:nvPr/>
        </p:nvPicPr>
        <p:blipFill rotWithShape="1">
          <a:blip r:embed="rId11">
            <a:extLst>
              <a:ext uri="{28A0092B-C50C-407E-A947-70E740481C1C}">
                <a14:useLocalDpi xmlns:a14="http://schemas.microsoft.com/office/drawing/2010/main" val="0"/>
              </a:ext>
            </a:extLst>
          </a:blip>
          <a:srcRect l="38531" r="30271"/>
          <a:stretch/>
        </p:blipFill>
        <p:spPr>
          <a:xfrm>
            <a:off x="7801585" y="3271539"/>
            <a:ext cx="1611309" cy="2904409"/>
          </a:xfrm>
          <a:prstGeom prst="rect">
            <a:avLst/>
          </a:prstGeom>
        </p:spPr>
      </p:pic>
    </p:spTree>
    <p:extLst>
      <p:ext uri="{BB962C8B-B14F-4D97-AF65-F5344CB8AC3E}">
        <p14:creationId xmlns:p14="http://schemas.microsoft.com/office/powerpoint/2010/main" val="423022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BA91FC7-4877-425F-AEC7-C5FE987C4C1F}"/>
              </a:ext>
            </a:extLst>
          </p:cNvPr>
          <p:cNvPicPr>
            <a:picLocks noChangeAspect="1"/>
          </p:cNvPicPr>
          <p:nvPr/>
        </p:nvPicPr>
        <p:blipFill>
          <a:blip r:embed="rId3"/>
          <a:stretch>
            <a:fillRect/>
          </a:stretch>
        </p:blipFill>
        <p:spPr>
          <a:xfrm>
            <a:off x="6031523" y="4170627"/>
            <a:ext cx="5474682" cy="1536325"/>
          </a:xfrm>
          <a:prstGeom prst="rect">
            <a:avLst/>
          </a:prstGeom>
        </p:spPr>
      </p:pic>
      <p:pic>
        <p:nvPicPr>
          <p:cNvPr id="6" name="Picture 5">
            <a:extLst>
              <a:ext uri="{FF2B5EF4-FFF2-40B4-BE49-F238E27FC236}">
                <a16:creationId xmlns:a16="http://schemas.microsoft.com/office/drawing/2014/main" id="{10F312A1-F99F-418C-B5FD-1F26D8BA0404}"/>
              </a:ext>
            </a:extLst>
          </p:cNvPr>
          <p:cNvPicPr>
            <a:picLocks noChangeAspect="1"/>
          </p:cNvPicPr>
          <p:nvPr/>
        </p:nvPicPr>
        <p:blipFill>
          <a:blip r:embed="rId4"/>
          <a:stretch>
            <a:fillRect/>
          </a:stretch>
        </p:blipFill>
        <p:spPr>
          <a:xfrm>
            <a:off x="453677" y="2076279"/>
            <a:ext cx="5468586" cy="1536325"/>
          </a:xfrm>
          <a:prstGeom prst="rect">
            <a:avLst/>
          </a:prstGeom>
        </p:spPr>
      </p:pic>
      <p:sp>
        <p:nvSpPr>
          <p:cNvPr id="5" name="Rectangle: Rounded Corners 4">
            <a:extLst>
              <a:ext uri="{FF2B5EF4-FFF2-40B4-BE49-F238E27FC236}">
                <a16:creationId xmlns:a16="http://schemas.microsoft.com/office/drawing/2014/main" id="{91B719D6-C333-4C85-BE71-D757A32745A1}"/>
              </a:ext>
            </a:extLst>
          </p:cNvPr>
          <p:cNvSpPr/>
          <p:nvPr/>
        </p:nvSpPr>
        <p:spPr>
          <a:xfrm>
            <a:off x="1019908" y="325311"/>
            <a:ext cx="10023230" cy="10609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tx1"/>
                </a:solidFill>
                <a:latin typeface="Century Gothic" panose="020B0502020202020204" pitchFamily="34" charset="0"/>
              </a:rPr>
              <a:t>True or false</a:t>
            </a:r>
            <a:r>
              <a:rPr lang="en-GB" sz="6000" dirty="0">
                <a:solidFill>
                  <a:schemeClr val="tx1"/>
                </a:solidFill>
                <a:latin typeface="Arial" panose="020B0604020202020204" pitchFamily="34" charset="0"/>
                <a:cs typeface="Arial" panose="020B0604020202020204" pitchFamily="34" charset="0"/>
              </a:rPr>
              <a:t>?</a:t>
            </a:r>
            <a:endParaRPr lang="en-GB" sz="6600"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531BDB2A-4C9A-4012-8B21-F4F017D68A05}"/>
              </a:ext>
            </a:extLst>
          </p:cNvPr>
          <p:cNvPicPr>
            <a:picLocks noChangeAspect="1"/>
          </p:cNvPicPr>
          <p:nvPr/>
        </p:nvPicPr>
        <p:blipFill>
          <a:blip r:embed="rId5"/>
          <a:stretch>
            <a:fillRect/>
          </a:stretch>
        </p:blipFill>
        <p:spPr>
          <a:xfrm>
            <a:off x="417612" y="4170629"/>
            <a:ext cx="5472718" cy="1538063"/>
          </a:xfrm>
          <a:prstGeom prst="rect">
            <a:avLst/>
          </a:prstGeom>
        </p:spPr>
      </p:pic>
      <p:sp>
        <p:nvSpPr>
          <p:cNvPr id="17" name="Rectangle 16">
            <a:extLst>
              <a:ext uri="{FF2B5EF4-FFF2-40B4-BE49-F238E27FC236}">
                <a16:creationId xmlns:a16="http://schemas.microsoft.com/office/drawing/2014/main" id="{CDBDDFC2-1492-4C22-ACB3-D49180FC502D}"/>
              </a:ext>
            </a:extLst>
          </p:cNvPr>
          <p:cNvSpPr/>
          <p:nvPr/>
        </p:nvSpPr>
        <p:spPr>
          <a:xfrm>
            <a:off x="2284507" y="4663093"/>
            <a:ext cx="1358593" cy="55313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Century Gothic" panose="020B0502020202020204" pitchFamily="34" charset="0"/>
              </a:rPr>
              <a:t>less</a:t>
            </a:r>
          </a:p>
        </p:txBody>
      </p:sp>
      <p:pic>
        <p:nvPicPr>
          <p:cNvPr id="13" name="Picture 12">
            <a:extLst>
              <a:ext uri="{FF2B5EF4-FFF2-40B4-BE49-F238E27FC236}">
                <a16:creationId xmlns:a16="http://schemas.microsoft.com/office/drawing/2014/main" id="{BB183975-CAC8-40D6-91F2-10E86A88A691}"/>
              </a:ext>
            </a:extLst>
          </p:cNvPr>
          <p:cNvPicPr>
            <a:picLocks noChangeAspect="1"/>
          </p:cNvPicPr>
          <p:nvPr/>
        </p:nvPicPr>
        <p:blipFill>
          <a:blip r:embed="rId6"/>
          <a:stretch>
            <a:fillRect/>
          </a:stretch>
        </p:blipFill>
        <p:spPr>
          <a:xfrm>
            <a:off x="6094042" y="2054393"/>
            <a:ext cx="5474682" cy="1536325"/>
          </a:xfrm>
          <a:prstGeom prst="rect">
            <a:avLst/>
          </a:prstGeom>
        </p:spPr>
      </p:pic>
      <p:pic>
        <p:nvPicPr>
          <p:cNvPr id="47" name="Graphic 46" descr="Checkmark">
            <a:extLst>
              <a:ext uri="{FF2B5EF4-FFF2-40B4-BE49-F238E27FC236}">
                <a16:creationId xmlns:a16="http://schemas.microsoft.com/office/drawing/2014/main" id="{3D720CA1-BBCC-445B-91A8-60B26428F0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1699" y="3256227"/>
            <a:ext cx="914400" cy="914400"/>
          </a:xfrm>
          <a:prstGeom prst="rect">
            <a:avLst/>
          </a:prstGeom>
        </p:spPr>
      </p:pic>
      <p:pic>
        <p:nvPicPr>
          <p:cNvPr id="50" name="Graphic 49" descr="Close">
            <a:extLst>
              <a:ext uri="{FF2B5EF4-FFF2-40B4-BE49-F238E27FC236}">
                <a16:creationId xmlns:a16="http://schemas.microsoft.com/office/drawing/2014/main" id="{E96ADC24-0B64-4114-A045-9DD5805ABC8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54964" y="5251492"/>
            <a:ext cx="914400" cy="914400"/>
          </a:xfrm>
          <a:prstGeom prst="rect">
            <a:avLst/>
          </a:prstGeom>
        </p:spPr>
      </p:pic>
      <p:pic>
        <p:nvPicPr>
          <p:cNvPr id="28" name="Graphic 27" descr="Close">
            <a:extLst>
              <a:ext uri="{FF2B5EF4-FFF2-40B4-BE49-F238E27FC236}">
                <a16:creationId xmlns:a16="http://schemas.microsoft.com/office/drawing/2014/main" id="{3258F81B-49EB-47FF-97D8-5F6FAE63ED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06603" y="3141637"/>
            <a:ext cx="914400" cy="914400"/>
          </a:xfrm>
          <a:prstGeom prst="rect">
            <a:avLst/>
          </a:prstGeom>
        </p:spPr>
      </p:pic>
      <p:pic>
        <p:nvPicPr>
          <p:cNvPr id="29" name="Graphic 28" descr="Close">
            <a:extLst>
              <a:ext uri="{FF2B5EF4-FFF2-40B4-BE49-F238E27FC236}">
                <a16:creationId xmlns:a16="http://schemas.microsoft.com/office/drawing/2014/main" id="{9AF98FD4-8D91-4168-96C2-7B5FD5D078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5438" y="5216227"/>
            <a:ext cx="914400" cy="914400"/>
          </a:xfrm>
          <a:prstGeom prst="rect">
            <a:avLst/>
          </a:prstGeom>
        </p:spPr>
      </p:pic>
    </p:spTree>
    <p:extLst>
      <p:ext uri="{BB962C8B-B14F-4D97-AF65-F5344CB8AC3E}">
        <p14:creationId xmlns:p14="http://schemas.microsoft.com/office/powerpoint/2010/main" val="94334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spcBef>
                <a:spcPts val="1800"/>
              </a:spcBef>
            </a:pPr>
            <a:r>
              <a:rPr lang="en-GB" sz="2400" b="1" dirty="0">
                <a:latin typeface="Myriad Pro"/>
              </a:rPr>
              <a:t>Saying the counting numbers from 10 to 1</a:t>
            </a:r>
          </a:p>
          <a:p>
            <a:pPr>
              <a:spcBef>
                <a:spcPts val="1800"/>
              </a:spcBef>
            </a:pPr>
            <a:r>
              <a:rPr lang="en-GB" sz="2400" dirty="0">
                <a:latin typeface="Myriad Pro"/>
              </a:rPr>
              <a:t>Throughout this episode the </a:t>
            </a:r>
            <a:r>
              <a:rPr lang="en-GB" sz="2400" dirty="0" err="1">
                <a:latin typeface="Myriad Pro"/>
              </a:rPr>
              <a:t>Numberblocks</a:t>
            </a:r>
            <a:r>
              <a:rPr lang="en-GB" sz="2400" dirty="0">
                <a:latin typeface="Myriad Pro"/>
              </a:rPr>
              <a:t> count forwards and backwards between 0 and 10.</a:t>
            </a:r>
          </a:p>
          <a:p>
            <a:pPr>
              <a:spcBef>
                <a:spcPts val="1800"/>
              </a:spcBef>
            </a:pPr>
            <a:r>
              <a:rPr lang="en-GB" sz="2400" b="1" dirty="0">
                <a:latin typeface="Myriad Pro"/>
              </a:rPr>
              <a:t>Subtracting One</a:t>
            </a:r>
          </a:p>
          <a:p>
            <a:pPr>
              <a:spcBef>
                <a:spcPts val="1800"/>
              </a:spcBef>
            </a:pPr>
            <a:r>
              <a:rPr lang="en-GB" sz="2400" dirty="0">
                <a:latin typeface="Myriad Pro"/>
              </a:rPr>
              <a:t>This episode provides experience of the effect of subtracting 1 from a number less than or equal to 10.</a:t>
            </a: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Use these stem sentences to rehearse subtraction of 1:</a:t>
            </a:r>
          </a:p>
          <a:p>
            <a:r>
              <a:rPr lang="en-GB" sz="2400" dirty="0">
                <a:latin typeface="Myriad Pro"/>
              </a:rPr>
              <a:t>“10 take away 1 is 9.”</a:t>
            </a:r>
          </a:p>
          <a:p>
            <a:endParaRPr lang="en-GB" sz="2400" dirty="0">
              <a:latin typeface="Myriad Pro"/>
            </a:endParaRPr>
          </a:p>
          <a:p>
            <a:r>
              <a:rPr lang="en-GB" sz="2400" dirty="0">
                <a:latin typeface="Myriad Pro"/>
              </a:rPr>
              <a:t>As children begin to become more familiar with subtracting one they will be able to compare numbers using:</a:t>
            </a:r>
          </a:p>
          <a:p>
            <a:endParaRPr lang="en-GB" sz="2400" dirty="0"/>
          </a:p>
          <a:p>
            <a:r>
              <a:rPr lang="en-GB" sz="2400" dirty="0"/>
              <a:t>“Eight is one less than nine”</a:t>
            </a:r>
          </a:p>
          <a:p>
            <a:r>
              <a:rPr lang="en-GB" sz="2400" dirty="0"/>
              <a:t>Or</a:t>
            </a:r>
          </a:p>
          <a:p>
            <a:r>
              <a:rPr lang="en-GB" sz="2400" dirty="0"/>
              <a:t>“When you subtract one from a number, the number gets one smaller.”</a:t>
            </a:r>
          </a:p>
          <a:p>
            <a:endParaRPr lang="en-GB" sz="2400" dirty="0">
              <a:latin typeface="Myriad Pro"/>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F9B508-1AFA-40A0-A362-D2B20C960A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0E320D20-6D86-4D98-9306-3F15DD82B388}"/>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950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880A41-4792-49E9-8459-0F86BD385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77EBB70A-785F-4633-9F64-077A69EE3812}"/>
              </a:ext>
            </a:extLst>
          </p:cNvPr>
          <p:cNvPicPr>
            <a:picLocks noChangeAspect="1"/>
          </p:cNvPicPr>
          <p:nvPr/>
        </p:nvPicPr>
        <p:blipFill rotWithShape="1">
          <a:blip r:embed="rId4">
            <a:extLst>
              <a:ext uri="{28A0092B-C50C-407E-A947-70E740481C1C}">
                <a14:useLocalDpi xmlns:a14="http://schemas.microsoft.com/office/drawing/2010/main" val="0"/>
              </a:ext>
            </a:extLst>
          </a:blip>
          <a:srcRect l="32953" r="29165"/>
          <a:stretch/>
        </p:blipFill>
        <p:spPr>
          <a:xfrm>
            <a:off x="408561" y="1341732"/>
            <a:ext cx="3390175" cy="5039217"/>
          </a:xfrm>
          <a:prstGeom prst="rect">
            <a:avLst/>
          </a:prstGeom>
        </p:spPr>
      </p:pic>
      <p:pic>
        <p:nvPicPr>
          <p:cNvPr id="5" name="Graphic 4" descr="Bottle">
            <a:extLst>
              <a:ext uri="{FF2B5EF4-FFF2-40B4-BE49-F238E27FC236}">
                <a16:creationId xmlns:a16="http://schemas.microsoft.com/office/drawing/2014/main" id="{4870491B-F94F-4C01-81A3-C77A875F52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1968" y="1645200"/>
            <a:ext cx="1645920" cy="1645920"/>
          </a:xfrm>
          <a:prstGeom prst="rect">
            <a:avLst/>
          </a:prstGeom>
        </p:spPr>
      </p:pic>
      <p:pic>
        <p:nvPicPr>
          <p:cNvPr id="10" name="Graphic 9" descr="Bottle">
            <a:extLst>
              <a:ext uri="{FF2B5EF4-FFF2-40B4-BE49-F238E27FC236}">
                <a16:creationId xmlns:a16="http://schemas.microsoft.com/office/drawing/2014/main" id="{1B484517-FF60-4586-82DB-5DE3900094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9829" y="1645200"/>
            <a:ext cx="1645920" cy="1645920"/>
          </a:xfrm>
          <a:prstGeom prst="rect">
            <a:avLst/>
          </a:prstGeom>
        </p:spPr>
      </p:pic>
      <p:pic>
        <p:nvPicPr>
          <p:cNvPr id="11" name="Graphic 10" descr="Bottle">
            <a:extLst>
              <a:ext uri="{FF2B5EF4-FFF2-40B4-BE49-F238E27FC236}">
                <a16:creationId xmlns:a16="http://schemas.microsoft.com/office/drawing/2014/main" id="{62E29740-7F72-4826-878B-F8A880281F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17955" y="1645200"/>
            <a:ext cx="1645920" cy="1645920"/>
          </a:xfrm>
          <a:prstGeom prst="rect">
            <a:avLst/>
          </a:prstGeom>
        </p:spPr>
      </p:pic>
      <p:pic>
        <p:nvPicPr>
          <p:cNvPr id="12" name="Graphic 11" descr="Bottle">
            <a:extLst>
              <a:ext uri="{FF2B5EF4-FFF2-40B4-BE49-F238E27FC236}">
                <a16:creationId xmlns:a16="http://schemas.microsoft.com/office/drawing/2014/main" id="{C56B12CB-3111-4939-AA0C-4F041676D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5816" y="1645200"/>
            <a:ext cx="1645920" cy="1645920"/>
          </a:xfrm>
          <a:prstGeom prst="rect">
            <a:avLst/>
          </a:prstGeom>
        </p:spPr>
      </p:pic>
      <p:pic>
        <p:nvPicPr>
          <p:cNvPr id="13" name="Graphic 12" descr="Bottle">
            <a:extLst>
              <a:ext uri="{FF2B5EF4-FFF2-40B4-BE49-F238E27FC236}">
                <a16:creationId xmlns:a16="http://schemas.microsoft.com/office/drawing/2014/main" id="{90865A3C-7BD2-4746-B989-12515C4C57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4075" y="1645200"/>
            <a:ext cx="1645920" cy="1645920"/>
          </a:xfrm>
          <a:prstGeom prst="rect">
            <a:avLst/>
          </a:prstGeom>
        </p:spPr>
      </p:pic>
      <p:pic>
        <p:nvPicPr>
          <p:cNvPr id="14" name="Graphic 13" descr="Bottle">
            <a:extLst>
              <a:ext uri="{FF2B5EF4-FFF2-40B4-BE49-F238E27FC236}">
                <a16:creationId xmlns:a16="http://schemas.microsoft.com/office/drawing/2014/main" id="{F7AB4648-1634-4387-B28E-2EA6DBE33B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1936" y="1645200"/>
            <a:ext cx="1645920" cy="1645920"/>
          </a:xfrm>
          <a:prstGeom prst="rect">
            <a:avLst/>
          </a:prstGeom>
        </p:spPr>
      </p:pic>
      <p:pic>
        <p:nvPicPr>
          <p:cNvPr id="15" name="Graphic 14" descr="Bottle">
            <a:extLst>
              <a:ext uri="{FF2B5EF4-FFF2-40B4-BE49-F238E27FC236}">
                <a16:creationId xmlns:a16="http://schemas.microsoft.com/office/drawing/2014/main" id="{75F2FB85-0747-4E25-8FD5-78933486CB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9375" y="1645200"/>
            <a:ext cx="1645920" cy="1645920"/>
          </a:xfrm>
          <a:prstGeom prst="rect">
            <a:avLst/>
          </a:prstGeom>
        </p:spPr>
      </p:pic>
      <p:pic>
        <p:nvPicPr>
          <p:cNvPr id="16" name="Graphic 15" descr="Bottle">
            <a:extLst>
              <a:ext uri="{FF2B5EF4-FFF2-40B4-BE49-F238E27FC236}">
                <a16:creationId xmlns:a16="http://schemas.microsoft.com/office/drawing/2014/main" id="{2EDA905F-2277-4370-9CDF-616EC458ED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7236" y="1645200"/>
            <a:ext cx="1645920" cy="1645920"/>
          </a:xfrm>
          <a:prstGeom prst="rect">
            <a:avLst/>
          </a:prstGeom>
        </p:spPr>
      </p:pic>
      <p:pic>
        <p:nvPicPr>
          <p:cNvPr id="17" name="Graphic 16" descr="Bottle">
            <a:extLst>
              <a:ext uri="{FF2B5EF4-FFF2-40B4-BE49-F238E27FC236}">
                <a16:creationId xmlns:a16="http://schemas.microsoft.com/office/drawing/2014/main" id="{D4FC49F2-C2D2-4872-B13B-74FA4E4EB3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7516" y="1645200"/>
            <a:ext cx="1645920" cy="1645920"/>
          </a:xfrm>
          <a:prstGeom prst="rect">
            <a:avLst/>
          </a:prstGeom>
        </p:spPr>
      </p:pic>
      <p:pic>
        <p:nvPicPr>
          <p:cNvPr id="18" name="Graphic 17" descr="Bottle">
            <a:extLst>
              <a:ext uri="{FF2B5EF4-FFF2-40B4-BE49-F238E27FC236}">
                <a16:creationId xmlns:a16="http://schemas.microsoft.com/office/drawing/2014/main" id="{91E3FD49-0848-45D4-B963-FCDD69ABF7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5377" y="1645200"/>
            <a:ext cx="1645920" cy="1645920"/>
          </a:xfrm>
          <a:prstGeom prst="rect">
            <a:avLst/>
          </a:prstGeom>
        </p:spPr>
      </p:pic>
      <p:sp>
        <p:nvSpPr>
          <p:cNvPr id="19" name="Oval 18">
            <a:extLst>
              <a:ext uri="{FF2B5EF4-FFF2-40B4-BE49-F238E27FC236}">
                <a16:creationId xmlns:a16="http://schemas.microsoft.com/office/drawing/2014/main" id="{7613E9FA-BE03-40C4-A9E8-27D8169577DC}"/>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694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8"/>
                                        </p:tgtEl>
                                      </p:cBhvr>
                                    </p:animEffect>
                                    <p:anim calcmode="lin" valueType="num">
                                      <p:cBhvr>
                                        <p:cTn id="7" dur="2733"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8"/>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8"/>
                                        </p:tgtEl>
                                        <p:attrNameLst>
                                          <p:attrName>ppt_y</p:attrName>
                                        </p:attrNameLst>
                                      </p:cBhvr>
                                      <p:tavLst>
                                        <p:tav tm="0">
                                          <p:val>
                                            <p:strVal val="ppt_y"/>
                                          </p:val>
                                        </p:tav>
                                        <p:tav tm="100000">
                                          <p:val>
                                            <p:strVal val="ppt_y+ppt_h"/>
                                          </p:val>
                                        </p:tav>
                                      </p:tavLst>
                                    </p:anim>
                                    <p:animScale>
                                      <p:cBhvr>
                                        <p:cTn id="14" dur="39">
                                          <p:stCondLst>
                                            <p:cond delay="930"/>
                                          </p:stCondLst>
                                        </p:cTn>
                                        <p:tgtEl>
                                          <p:spTgt spid="18"/>
                                        </p:tgtEl>
                                      </p:cBhvr>
                                      <p:to x="100000" y="60000"/>
                                    </p:animScale>
                                    <p:animScale>
                                      <p:cBhvr>
                                        <p:cTn id="15" dur="249" decel="50000">
                                          <p:stCondLst>
                                            <p:cond delay="969"/>
                                          </p:stCondLst>
                                        </p:cTn>
                                        <p:tgtEl>
                                          <p:spTgt spid="18"/>
                                        </p:tgtEl>
                                      </p:cBhvr>
                                      <p:to x="100000" y="100000"/>
                                    </p:animScale>
                                    <p:animScale>
                                      <p:cBhvr>
                                        <p:cTn id="16" dur="39">
                                          <p:stCondLst>
                                            <p:cond delay="1968"/>
                                          </p:stCondLst>
                                        </p:cTn>
                                        <p:tgtEl>
                                          <p:spTgt spid="18"/>
                                        </p:tgtEl>
                                      </p:cBhvr>
                                      <p:to x="100000" y="80000"/>
                                    </p:animScale>
                                    <p:animScale>
                                      <p:cBhvr>
                                        <p:cTn id="17" dur="249" decel="50000">
                                          <p:stCondLst>
                                            <p:cond delay="2007"/>
                                          </p:stCondLst>
                                        </p:cTn>
                                        <p:tgtEl>
                                          <p:spTgt spid="18"/>
                                        </p:tgtEl>
                                      </p:cBhvr>
                                      <p:to x="100000" y="100000"/>
                                    </p:animScale>
                                    <p:animScale>
                                      <p:cBhvr>
                                        <p:cTn id="18" dur="39">
                                          <p:stCondLst>
                                            <p:cond delay="2463"/>
                                          </p:stCondLst>
                                        </p:cTn>
                                        <p:tgtEl>
                                          <p:spTgt spid="18"/>
                                        </p:tgtEl>
                                      </p:cBhvr>
                                      <p:to x="100000" y="90000"/>
                                    </p:animScale>
                                    <p:animScale>
                                      <p:cBhvr>
                                        <p:cTn id="19" dur="249" decel="50000">
                                          <p:stCondLst>
                                            <p:cond delay="2502"/>
                                          </p:stCondLst>
                                        </p:cTn>
                                        <p:tgtEl>
                                          <p:spTgt spid="18"/>
                                        </p:tgtEl>
                                      </p:cBhvr>
                                      <p:to x="100000" y="100000"/>
                                    </p:animScale>
                                    <p:animScale>
                                      <p:cBhvr>
                                        <p:cTn id="20" dur="39">
                                          <p:stCondLst>
                                            <p:cond delay="2712"/>
                                          </p:stCondLst>
                                        </p:cTn>
                                        <p:tgtEl>
                                          <p:spTgt spid="18"/>
                                        </p:tgtEl>
                                      </p:cBhvr>
                                      <p:to x="100000" y="95000"/>
                                    </p:animScale>
                                    <p:animScale>
                                      <p:cBhvr>
                                        <p:cTn id="21" dur="249" decel="50000">
                                          <p:stCondLst>
                                            <p:cond delay="2751"/>
                                          </p:stCondLst>
                                        </p:cTn>
                                        <p:tgtEl>
                                          <p:spTgt spid="18"/>
                                        </p:tgtEl>
                                      </p:cBhvr>
                                      <p:to x="100000" y="100000"/>
                                    </p:animScale>
                                    <p:set>
                                      <p:cBhvr>
                                        <p:cTn id="22" dur="1" fill="hold">
                                          <p:stCondLst>
                                            <p:cond delay="2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4AF5EC72D8DB4BBD68844986FCC4F3" ma:contentTypeVersion="10" ma:contentTypeDescription="Create a new document." ma:contentTypeScope="" ma:versionID="56daa28109d0c9ebe9cc30e7b0cf1625">
  <xsd:schema xmlns:xsd="http://www.w3.org/2001/XMLSchema" xmlns:xs="http://www.w3.org/2001/XMLSchema" xmlns:p="http://schemas.microsoft.com/office/2006/metadata/properties" xmlns:ns3="4682f752-cf74-438a-bebb-9c890ba775ba" targetNamespace="http://schemas.microsoft.com/office/2006/metadata/properties" ma:root="true" ma:fieldsID="f23371f4aef352ff593220449162b12d" ns3:_="">
    <xsd:import namespace="4682f752-cf74-438a-bebb-9c890ba775b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2f752-cf74-438a-bebb-9c890ba77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4682f752-cf74-438a-bebb-9c890ba775b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C469C85B-F3D4-422D-B495-49C30B025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2f752-cf74-438a-bebb-9c890ba77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5682</TotalTime>
  <Words>1164</Words>
  <Application>Microsoft Office PowerPoint</Application>
  <PresentationFormat>Widescreen</PresentationFormat>
  <Paragraphs>128</Paragraphs>
  <Slides>37</Slides>
  <Notes>30</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325</cp:revision>
  <dcterms:created xsi:type="dcterms:W3CDTF">2018-02-20T10:26:52Z</dcterms:created>
  <dcterms:modified xsi:type="dcterms:W3CDTF">2020-02-10T10:27:13Z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0x010100B74AF5EC72D8DB4BBD68844986FCC4F3</vt:lpwstr>
  </property>
</Properties>
</file>