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3"/>
  </p:notesMasterIdLst>
  <p:sldIdLst>
    <p:sldId id="455" r:id="rId6"/>
    <p:sldId id="257" r:id="rId7"/>
    <p:sldId id="258" r:id="rId8"/>
    <p:sldId id="267" r:id="rId9"/>
    <p:sldId id="268" r:id="rId10"/>
    <p:sldId id="266" r:id="rId11"/>
    <p:sldId id="270" r:id="rId12"/>
    <p:sldId id="458" r:id="rId13"/>
    <p:sldId id="426" r:id="rId14"/>
    <p:sldId id="272" r:id="rId15"/>
    <p:sldId id="459" r:id="rId16"/>
    <p:sldId id="464" r:id="rId17"/>
    <p:sldId id="465" r:id="rId18"/>
    <p:sldId id="466" r:id="rId19"/>
    <p:sldId id="273" r:id="rId20"/>
    <p:sldId id="467" r:id="rId21"/>
    <p:sldId id="460" r:id="rId22"/>
    <p:sldId id="446" r:id="rId23"/>
    <p:sldId id="468" r:id="rId24"/>
    <p:sldId id="469" r:id="rId25"/>
    <p:sldId id="440" r:id="rId26"/>
    <p:sldId id="427" r:id="rId27"/>
    <p:sldId id="461" r:id="rId28"/>
    <p:sldId id="462" r:id="rId29"/>
    <p:sldId id="463" r:id="rId30"/>
    <p:sldId id="470"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IInaPT3b71Zs+fut2tzsA==" hashData="hL3mv0yWNZ7gL0oaAM21RxFd/5PrcuIkzfY6Ytpx4SkMWK4CwUvTmsSV6nC/xQe3kn8SmhgyaiteeBEclrWxE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451"/>
    <a:srgbClr val="C28A59"/>
    <a:srgbClr val="57A4B4"/>
    <a:srgbClr val="6197A5"/>
    <a:srgbClr val="C5C073"/>
    <a:srgbClr val="EE8E58"/>
    <a:srgbClr val="6AA869"/>
    <a:srgbClr val="E17780"/>
    <a:srgbClr val="408434"/>
    <a:srgbClr val="65A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7" autoAdjust="0"/>
    <p:restoredTop sz="82789" autoAdjust="0"/>
  </p:normalViewPr>
  <p:slideViewPr>
    <p:cSldViewPr snapToGrid="0">
      <p:cViewPr varScale="1">
        <p:scale>
          <a:sx n="55" d="100"/>
          <a:sy n="55" d="100"/>
        </p:scale>
        <p:origin x="1028" y="40"/>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Hidden: Set 2b: Print off and cut out into sequencing cards with set 2a</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60708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discuss the different representations of Fifteen.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notice about these pictures of Fifteen?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the same about all these Fifteens? (They all have a ten and a five.)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Which Fifteen do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you</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think is the odd one out? </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0655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show how an equation can represent the composition of Fifteen as 10 and 5.</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Ten and Five combine, what number do they make? (They make Fifteen.)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the equation represent this? (10 is a part and 5 is a part and 15 is the whole.)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children need more support to understand this, give out cubes in rods of ten and five and ask children to find a partner to make 15 with. Combine the rods and say the stem sentence: </a:t>
            </a:r>
            <a:r>
              <a:rPr lang="en-GB" dirty="0">
                <a:latin typeface="Myriad Pro"/>
              </a:rPr>
              <a:t>15</a:t>
            </a:r>
            <a:r>
              <a:rPr lang="en-GB" b="1" dirty="0">
                <a:latin typeface="Myriad Pro"/>
              </a:rPr>
              <a:t> </a:t>
            </a:r>
            <a:r>
              <a:rPr lang="en-GB" dirty="0">
                <a:latin typeface="Myriad Pro"/>
              </a:rPr>
              <a:t>is made from one ten and one five. Children could write the equation together.</a:t>
            </a:r>
          </a:p>
          <a:p>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63798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with slide 19 to show that 10 and 5 make 15 irrespective of orientation.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slide animates to show ten joining to five.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children to describe what they saw.</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this slide with slide 18 to show that 10 and 5 make 15 irrespective of orientation.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slide animates to show ten joining to five.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children to describe what they see.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67786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animate how 10 and 5 combine to make 15 irrespective of which order the parts are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Children could work with two tens frames and double-sided counters to make what they see and talk about it with a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does the part-part-whole diagram represent what is on the tens frames?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does the equation represent the tens frames/ part-part-whole diagram?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do you notice when the position of the parts changes? (The whole stays the same.)</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discuss how Fifteen is made from the first 5 counting numbers to form a set of steps.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notice?</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411797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set a challenge for pairs or groups of children.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notice? (There is a two-wide Fifteen, there are two-wide shapes for 1, 2, 3, 4, 5.)</a:t>
            </a:r>
          </a:p>
          <a:p>
            <a:r>
              <a:rPr lang="en-GB" dirty="0"/>
              <a:t>Use the first two animations to model the problem and notice that Three was rotated to fit in next to one.</a:t>
            </a:r>
          </a:p>
          <a:p>
            <a:r>
              <a:rPr lang="en-GB" dirty="0"/>
              <a:t>Give children connecting cubes or squared paper to colour to find solutions to making 15 in this shape with 1, 2, 3, 4 and 5.</a:t>
            </a:r>
          </a:p>
        </p:txBody>
      </p:sp>
      <p:sp>
        <p:nvSpPr>
          <p:cNvPr id="4" name="Slide Number Placeholder 3"/>
          <p:cNvSpPr>
            <a:spLocks noGrp="1"/>
          </p:cNvSpPr>
          <p:nvPr>
            <p:ph type="sldNum" sz="quarter" idx="5"/>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247188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set the next challenge for pairs or groups of children.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notice? (There is a 3 by 5 array, there are two-wide shapes for 1,2,3,4,5.)</a:t>
            </a:r>
          </a:p>
          <a:p>
            <a:endParaRPr lang="en-GB" dirty="0"/>
          </a:p>
          <a:p>
            <a:pPr>
              <a:lnSpc>
                <a:spcPct val="107000"/>
              </a:lnSpc>
              <a:spcAft>
                <a:spcPts val="800"/>
              </a:spcAft>
            </a:pPr>
            <a:r>
              <a:rPr lang="en-GB" dirty="0"/>
              <a:t>Share solutions and discuss:</a:t>
            </a:r>
            <a:br>
              <a:rPr lang="en-GB" dirty="0"/>
            </a:br>
            <a:r>
              <a:rPr lang="en-GB" sz="1800" dirty="0">
                <a:effectLst/>
                <a:latin typeface="Calibri" panose="020F0502020204030204" pitchFamily="34" charset="0"/>
                <a:ea typeface="Calibri" panose="020F0502020204030204" pitchFamily="34" charset="0"/>
                <a:cs typeface="Times New Roman" panose="02020603050405020304" pitchFamily="18" charset="0"/>
              </a:rPr>
              <a:t>Which pieces should you start with? Why?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Which pieces were the hardest to place last? Why?</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119634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reveal possible solutions.</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412408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picture as the stimulus for Talk and Discussion (slide 7).</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Hidden: Set 1a: Print off and cut out into sequencing cards with set 1b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77053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Hidden: Set 1b: Print off and cut out into sequencing cards with set 1a</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331254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Hidden: Set 2a: Print off and cut out into sequencing cards with set 2b</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385009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BA65D-404D-4581-9485-47088F08AD50}"/>
              </a:ext>
            </a:extLst>
          </p:cNvPr>
          <p:cNvSpPr>
            <a:spLocks noGrp="1"/>
          </p:cNvSpPr>
          <p:nvPr>
            <p:ph type="dt" sz="half" idx="10"/>
          </p:nvPr>
        </p:nvSpPr>
        <p:spPr/>
        <p:txBody>
          <a:bodyPr/>
          <a:lstStyle/>
          <a:p>
            <a:fld id="{D8D3EAAE-002F-4A54-803C-0D9345D8D9DC}" type="datetimeFigureOut">
              <a:rPr lang="en-GB" smtClean="0"/>
              <a:t>21/04/2021</a:t>
            </a:fld>
            <a:endParaRPr lang="en-GB"/>
          </a:p>
        </p:txBody>
      </p:sp>
      <p:sp>
        <p:nvSpPr>
          <p:cNvPr id="3" name="Footer Placeholder 2">
            <a:extLst>
              <a:ext uri="{FF2B5EF4-FFF2-40B4-BE49-F238E27FC236}">
                <a16:creationId xmlns:a16="http://schemas.microsoft.com/office/drawing/2014/main" id="{A842D8B6-8253-41AF-BF9E-08DFCBF31B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F0D7B-EAAC-47A4-84F6-637B8F03FEBC}"/>
              </a:ext>
            </a:extLst>
          </p:cNvPr>
          <p:cNvSpPr>
            <a:spLocks noGrp="1"/>
          </p:cNvSpPr>
          <p:nvPr>
            <p:ph type="sldNum" sz="quarter" idx="12"/>
          </p:nvPr>
        </p:nvSpPr>
        <p:spPr/>
        <p:txBody>
          <a:bodyPr/>
          <a:lstStyle/>
          <a:p>
            <a:fld id="{DA100300-A507-432C-8EB2-A89640DD542D}" type="slidenum">
              <a:rPr lang="en-GB" smtClean="0"/>
              <a:t>‹#›</a:t>
            </a:fld>
            <a:endParaRPr lang="en-GB"/>
          </a:p>
        </p:txBody>
      </p:sp>
    </p:spTree>
    <p:extLst>
      <p:ext uri="{BB962C8B-B14F-4D97-AF65-F5344CB8AC3E}">
        <p14:creationId xmlns:p14="http://schemas.microsoft.com/office/powerpoint/2010/main" val="160514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706"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a:t>
            </a:r>
            <a:r>
              <a:rPr lang="en-GB"/>
              <a:t>Episode 27</a:t>
            </a:r>
            <a:endParaRPr lang="en-GB" dirty="0"/>
          </a:p>
          <a:p>
            <a:r>
              <a:rPr lang="en-GB" dirty="0"/>
              <a:t>Fifteen</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Set a Super-Special Step-Shaped Secret Agent table with sequence cards/pictures to put in the correct order. This could include pictures of the </a:t>
            </a:r>
            <a:r>
              <a:rPr lang="en-GB" sz="1800" dirty="0" err="1">
                <a:latin typeface="+mj-lt"/>
              </a:rPr>
              <a:t>Numberblocks</a:t>
            </a:r>
            <a:r>
              <a:rPr lang="en-GB" sz="1800" dirty="0">
                <a:latin typeface="+mj-lt"/>
              </a:rPr>
              <a:t> 1-5. (See Slides 11-14 for two sets of sequencing cards.)</a:t>
            </a:r>
          </a:p>
          <a:p>
            <a:pPr marL="0" indent="0">
              <a:lnSpc>
                <a:spcPct val="100000"/>
              </a:lnSpc>
              <a:spcBef>
                <a:spcPts val="1800"/>
              </a:spcBef>
              <a:buNone/>
            </a:pPr>
            <a:r>
              <a:rPr lang="en-GB" sz="1800" b="1" dirty="0">
                <a:latin typeface="+mj-lt"/>
              </a:rPr>
              <a:t>Active Learning</a:t>
            </a:r>
          </a:p>
          <a:p>
            <a:pPr marL="0" indent="0">
              <a:lnSpc>
                <a:spcPct val="100000"/>
              </a:lnSpc>
              <a:spcBef>
                <a:spcPts val="0"/>
              </a:spcBef>
              <a:buNone/>
            </a:pPr>
            <a:r>
              <a:rPr lang="en-GB" sz="1800" dirty="0">
                <a:latin typeface="+mj-lt"/>
              </a:rPr>
              <a:t>Take photos of the children at different moments while carrying out an activity. Print out the photos A4 size and leave them to be ordered as a set of instructions next to the </a:t>
            </a:r>
            <a:r>
              <a:rPr lang="en-GB" sz="1800" dirty="0" err="1">
                <a:latin typeface="+mj-lt"/>
              </a:rPr>
              <a:t>Numberblocks</a:t>
            </a:r>
            <a:r>
              <a:rPr lang="en-GB" sz="1800" dirty="0">
                <a:latin typeface="+mj-lt"/>
              </a:rPr>
              <a:t> 1-5 to show the order.</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Discuss how to carry out a familiar task and describe it as “Step 1…, Step 2…”. Use the </a:t>
            </a:r>
            <a:r>
              <a:rPr lang="en-GB" sz="1800" dirty="0" err="1">
                <a:latin typeface="+mj-lt"/>
              </a:rPr>
              <a:t>Numberblocks</a:t>
            </a:r>
            <a:r>
              <a:rPr lang="en-GB" sz="1800" dirty="0">
                <a:latin typeface="+mj-lt"/>
              </a:rPr>
              <a:t> as characters to describe each step. </a:t>
            </a:r>
          </a:p>
          <a:p>
            <a:pPr marL="0" indent="0">
              <a:lnSpc>
                <a:spcPct val="100000"/>
              </a:lnSpc>
              <a:spcBef>
                <a:spcPts val="1800"/>
              </a:spcBef>
              <a:buNone/>
            </a:pPr>
            <a:r>
              <a:rPr lang="en-GB" sz="1800" dirty="0">
                <a:latin typeface="+mj-lt"/>
              </a:rPr>
              <a:t>For example, </a:t>
            </a:r>
          </a:p>
          <a:p>
            <a:pPr marL="0" indent="0">
              <a:lnSpc>
                <a:spcPct val="100000"/>
              </a:lnSpc>
              <a:spcBef>
                <a:spcPts val="0"/>
              </a:spcBef>
              <a:buNone/>
            </a:pPr>
            <a:r>
              <a:rPr lang="en-GB" sz="1800" dirty="0">
                <a:solidFill>
                  <a:srgbClr val="FF0000"/>
                </a:solidFill>
                <a:latin typeface="+mj-lt"/>
              </a:rPr>
              <a:t>One</a:t>
            </a:r>
            <a:r>
              <a:rPr lang="en-GB" sz="1800" dirty="0">
                <a:latin typeface="+mj-lt"/>
              </a:rPr>
              <a:t>: “Step 1, fill the jug with water”</a:t>
            </a:r>
          </a:p>
          <a:p>
            <a:pPr marL="0" indent="0">
              <a:lnSpc>
                <a:spcPct val="100000"/>
              </a:lnSpc>
              <a:spcBef>
                <a:spcPts val="0"/>
              </a:spcBef>
              <a:buNone/>
            </a:pPr>
            <a:r>
              <a:rPr lang="en-GB" sz="1800" dirty="0">
                <a:solidFill>
                  <a:srgbClr val="FF0000"/>
                </a:solidFill>
                <a:latin typeface="+mj-lt"/>
              </a:rPr>
              <a:t>Two</a:t>
            </a:r>
            <a:r>
              <a:rPr lang="en-GB" sz="1800" dirty="0">
                <a:latin typeface="+mj-lt"/>
              </a:rPr>
              <a:t>: “Step 2, put the right number of cups out on the table”, etc.</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CE688-2D94-4E4C-AF89-2106F7B13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096528" cy="3429297"/>
          </a:xfrm>
          <a:prstGeom prst="rect">
            <a:avLst/>
          </a:prstGeom>
        </p:spPr>
      </p:pic>
      <p:pic>
        <p:nvPicPr>
          <p:cNvPr id="3" name="Picture 2">
            <a:extLst>
              <a:ext uri="{FF2B5EF4-FFF2-40B4-BE49-F238E27FC236}">
                <a16:creationId xmlns:a16="http://schemas.microsoft.com/office/drawing/2014/main" id="{033CC5A5-FC23-4423-A6F5-D47F98D6E6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472" y="0"/>
            <a:ext cx="6096528" cy="3429297"/>
          </a:xfrm>
          <a:prstGeom prst="rect">
            <a:avLst/>
          </a:prstGeom>
        </p:spPr>
      </p:pic>
      <p:pic>
        <p:nvPicPr>
          <p:cNvPr id="4" name="Picture 3">
            <a:extLst>
              <a:ext uri="{FF2B5EF4-FFF2-40B4-BE49-F238E27FC236}">
                <a16:creationId xmlns:a16="http://schemas.microsoft.com/office/drawing/2014/main" id="{DADD9454-17C2-4C92-968E-3B9932AE65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28703"/>
            <a:ext cx="6096528" cy="3429297"/>
          </a:xfrm>
          <a:prstGeom prst="rect">
            <a:avLst/>
          </a:prstGeom>
        </p:spPr>
      </p:pic>
      <p:pic>
        <p:nvPicPr>
          <p:cNvPr id="5" name="Picture 4">
            <a:extLst>
              <a:ext uri="{FF2B5EF4-FFF2-40B4-BE49-F238E27FC236}">
                <a16:creationId xmlns:a16="http://schemas.microsoft.com/office/drawing/2014/main" id="{38C394FB-19E5-4EA0-A209-FDFA296E37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5472" y="3428703"/>
            <a:ext cx="6096528" cy="3429297"/>
          </a:xfrm>
          <a:prstGeom prst="rect">
            <a:avLst/>
          </a:prstGeom>
        </p:spPr>
      </p:pic>
      <p:cxnSp>
        <p:nvCxnSpPr>
          <p:cNvPr id="7" name="Straight Connector 6">
            <a:extLst>
              <a:ext uri="{FF2B5EF4-FFF2-40B4-BE49-F238E27FC236}">
                <a16:creationId xmlns:a16="http://schemas.microsoft.com/office/drawing/2014/main" id="{48936AFC-F5F8-4488-BC03-1CEED062C24C}"/>
              </a:ext>
            </a:extLst>
          </p:cNvPr>
          <p:cNvCxnSpPr/>
          <p:nvPr/>
        </p:nvCxnSpPr>
        <p:spPr>
          <a:xfrm>
            <a:off x="6095472" y="0"/>
            <a:ext cx="0" cy="685800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714ACE-1F29-40E9-AB3A-3CA63D0481A6}"/>
              </a:ext>
            </a:extLst>
          </p:cNvPr>
          <p:cNvCxnSpPr/>
          <p:nvPr/>
        </p:nvCxnSpPr>
        <p:spPr>
          <a:xfrm>
            <a:off x="0" y="3428703"/>
            <a:ext cx="12192000" cy="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1E8A9B1-9C0B-43A0-AC58-80F18A8DD9F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Rectangle 5">
            <a:extLst>
              <a:ext uri="{FF2B5EF4-FFF2-40B4-BE49-F238E27FC236}">
                <a16:creationId xmlns:a16="http://schemas.microsoft.com/office/drawing/2014/main" id="{CD6F77AB-759E-4F56-AF3F-834A1B2ED3E4}"/>
              </a:ext>
            </a:extLst>
          </p:cNvPr>
          <p:cNvSpPr/>
          <p:nvPr/>
        </p:nvSpPr>
        <p:spPr>
          <a:xfrm>
            <a:off x="75304" y="75304"/>
            <a:ext cx="666974" cy="247425"/>
          </a:xfrm>
          <a:prstGeom prst="rect">
            <a:avLst/>
          </a:prstGeom>
          <a:solidFill>
            <a:srgbClr val="E17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7C65C6F-4011-48B4-9A70-DA56B956AE3F}"/>
              </a:ext>
            </a:extLst>
          </p:cNvPr>
          <p:cNvSpPr/>
          <p:nvPr/>
        </p:nvSpPr>
        <p:spPr>
          <a:xfrm>
            <a:off x="6226356" y="123290"/>
            <a:ext cx="666974" cy="247425"/>
          </a:xfrm>
          <a:prstGeom prst="rect">
            <a:avLst/>
          </a:prstGeom>
          <a:solidFill>
            <a:srgbClr val="EE8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23F85DE-2206-4885-978E-CC1F420FEFAC}"/>
              </a:ext>
            </a:extLst>
          </p:cNvPr>
          <p:cNvSpPr/>
          <p:nvPr/>
        </p:nvSpPr>
        <p:spPr>
          <a:xfrm>
            <a:off x="75304" y="3504007"/>
            <a:ext cx="666974" cy="247425"/>
          </a:xfrm>
          <a:prstGeom prst="rect">
            <a:avLst/>
          </a:prstGeom>
          <a:solidFill>
            <a:srgbClr val="C5C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57B4649-AC67-4028-A03D-A6EFC3B589D8}"/>
              </a:ext>
            </a:extLst>
          </p:cNvPr>
          <p:cNvSpPr/>
          <p:nvPr/>
        </p:nvSpPr>
        <p:spPr>
          <a:xfrm>
            <a:off x="6193348" y="3504007"/>
            <a:ext cx="666974" cy="247425"/>
          </a:xfrm>
          <a:prstGeom prst="rect">
            <a:avLst/>
          </a:prstGeom>
          <a:solidFill>
            <a:srgbClr val="6AA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652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5C190-DA83-44AB-AB8D-AD745DF91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 y="0"/>
            <a:ext cx="6096528" cy="3429297"/>
          </a:xfrm>
          <a:prstGeom prst="rect">
            <a:avLst/>
          </a:prstGeom>
        </p:spPr>
      </p:pic>
      <p:cxnSp>
        <p:nvCxnSpPr>
          <p:cNvPr id="3" name="Straight Connector 2">
            <a:extLst>
              <a:ext uri="{FF2B5EF4-FFF2-40B4-BE49-F238E27FC236}">
                <a16:creationId xmlns:a16="http://schemas.microsoft.com/office/drawing/2014/main" id="{CFC76256-24C1-472C-B500-A4E6CCFDDA7E}"/>
              </a:ext>
            </a:extLst>
          </p:cNvPr>
          <p:cNvCxnSpPr/>
          <p:nvPr/>
        </p:nvCxnSpPr>
        <p:spPr>
          <a:xfrm>
            <a:off x="6095472" y="0"/>
            <a:ext cx="0" cy="685800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06A70E5-E9B3-445D-99E5-9BB486A1D7D1}"/>
              </a:ext>
            </a:extLst>
          </p:cNvPr>
          <p:cNvCxnSpPr/>
          <p:nvPr/>
        </p:nvCxnSpPr>
        <p:spPr>
          <a:xfrm>
            <a:off x="0" y="3428703"/>
            <a:ext cx="12192000" cy="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3DEC3FF-23D9-4044-9E43-833B0CF34C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Rectangle 5">
            <a:extLst>
              <a:ext uri="{FF2B5EF4-FFF2-40B4-BE49-F238E27FC236}">
                <a16:creationId xmlns:a16="http://schemas.microsoft.com/office/drawing/2014/main" id="{C07B1B86-DB18-4BF9-8712-24A4DE9B9699}"/>
              </a:ext>
            </a:extLst>
          </p:cNvPr>
          <p:cNvSpPr/>
          <p:nvPr/>
        </p:nvSpPr>
        <p:spPr>
          <a:xfrm>
            <a:off x="129540" y="125730"/>
            <a:ext cx="461003" cy="179047"/>
          </a:xfrm>
          <a:prstGeom prst="rect">
            <a:avLst/>
          </a:prstGeom>
          <a:solidFill>
            <a:srgbClr val="61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14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7A6C11-384F-421A-ADCC-4FBA6D86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096528" cy="3429297"/>
          </a:xfrm>
          <a:prstGeom prst="rect">
            <a:avLst/>
          </a:prstGeom>
        </p:spPr>
      </p:pic>
      <p:pic>
        <p:nvPicPr>
          <p:cNvPr id="3" name="Picture 2">
            <a:extLst>
              <a:ext uri="{FF2B5EF4-FFF2-40B4-BE49-F238E27FC236}">
                <a16:creationId xmlns:a16="http://schemas.microsoft.com/office/drawing/2014/main" id="{DC97F0FC-FBE8-49F2-84B3-1C0FB53503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472" y="0"/>
            <a:ext cx="6096528" cy="3429297"/>
          </a:xfrm>
          <a:prstGeom prst="rect">
            <a:avLst/>
          </a:prstGeom>
        </p:spPr>
      </p:pic>
      <p:pic>
        <p:nvPicPr>
          <p:cNvPr id="4" name="Picture 3">
            <a:extLst>
              <a:ext uri="{FF2B5EF4-FFF2-40B4-BE49-F238E27FC236}">
                <a16:creationId xmlns:a16="http://schemas.microsoft.com/office/drawing/2014/main" id="{EC465A3C-C527-403B-A87F-DA5D25D358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29000"/>
            <a:ext cx="6096528" cy="3429297"/>
          </a:xfrm>
          <a:prstGeom prst="rect">
            <a:avLst/>
          </a:prstGeom>
        </p:spPr>
      </p:pic>
      <p:pic>
        <p:nvPicPr>
          <p:cNvPr id="5" name="Picture 4">
            <a:extLst>
              <a:ext uri="{FF2B5EF4-FFF2-40B4-BE49-F238E27FC236}">
                <a16:creationId xmlns:a16="http://schemas.microsoft.com/office/drawing/2014/main" id="{C5646EA6-429D-43FF-AF02-9D3D1AE549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5472" y="3429000"/>
            <a:ext cx="6096528" cy="3429297"/>
          </a:xfrm>
          <a:prstGeom prst="rect">
            <a:avLst/>
          </a:prstGeom>
        </p:spPr>
      </p:pic>
      <p:cxnSp>
        <p:nvCxnSpPr>
          <p:cNvPr id="6" name="Straight Connector 5">
            <a:extLst>
              <a:ext uri="{FF2B5EF4-FFF2-40B4-BE49-F238E27FC236}">
                <a16:creationId xmlns:a16="http://schemas.microsoft.com/office/drawing/2014/main" id="{02415E2D-063B-4CA9-ACED-1CAE86BD567D}"/>
              </a:ext>
            </a:extLst>
          </p:cNvPr>
          <p:cNvCxnSpPr/>
          <p:nvPr/>
        </p:nvCxnSpPr>
        <p:spPr>
          <a:xfrm>
            <a:off x="6095472" y="0"/>
            <a:ext cx="0" cy="685800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9ED278C-A18B-40C0-A4C5-BF4B119E3002}"/>
              </a:ext>
            </a:extLst>
          </p:cNvPr>
          <p:cNvCxnSpPr/>
          <p:nvPr/>
        </p:nvCxnSpPr>
        <p:spPr>
          <a:xfrm>
            <a:off x="0" y="3428703"/>
            <a:ext cx="12192000" cy="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5D41636-5A68-42FA-9CE5-28A143B3149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Rectangle 8">
            <a:extLst>
              <a:ext uri="{FF2B5EF4-FFF2-40B4-BE49-F238E27FC236}">
                <a16:creationId xmlns:a16="http://schemas.microsoft.com/office/drawing/2014/main" id="{68B749C7-AFD9-4FB3-8581-5F617AD4B0F1}"/>
              </a:ext>
            </a:extLst>
          </p:cNvPr>
          <p:cNvSpPr/>
          <p:nvPr/>
        </p:nvSpPr>
        <p:spPr>
          <a:xfrm>
            <a:off x="75304" y="75304"/>
            <a:ext cx="666974" cy="247425"/>
          </a:xfrm>
          <a:prstGeom prst="rect">
            <a:avLst/>
          </a:prstGeom>
          <a:solidFill>
            <a:srgbClr val="E17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0B23000-4772-493C-A4BE-90AE7E180145}"/>
              </a:ext>
            </a:extLst>
          </p:cNvPr>
          <p:cNvSpPr/>
          <p:nvPr/>
        </p:nvSpPr>
        <p:spPr>
          <a:xfrm>
            <a:off x="6226356" y="123290"/>
            <a:ext cx="666974" cy="247425"/>
          </a:xfrm>
          <a:prstGeom prst="rect">
            <a:avLst/>
          </a:prstGeom>
          <a:solidFill>
            <a:srgbClr val="EE8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EA36E31-DF49-4AD6-93C2-9059E079BD93}"/>
              </a:ext>
            </a:extLst>
          </p:cNvPr>
          <p:cNvSpPr/>
          <p:nvPr/>
        </p:nvSpPr>
        <p:spPr>
          <a:xfrm>
            <a:off x="75304" y="3504007"/>
            <a:ext cx="666974" cy="247425"/>
          </a:xfrm>
          <a:prstGeom prst="rect">
            <a:avLst/>
          </a:prstGeom>
          <a:solidFill>
            <a:srgbClr val="C5C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68BA362-8AFD-4B07-80E1-6D08908B9BAC}"/>
              </a:ext>
            </a:extLst>
          </p:cNvPr>
          <p:cNvSpPr/>
          <p:nvPr/>
        </p:nvSpPr>
        <p:spPr>
          <a:xfrm>
            <a:off x="6193348" y="3504007"/>
            <a:ext cx="666974" cy="247425"/>
          </a:xfrm>
          <a:prstGeom prst="rect">
            <a:avLst/>
          </a:prstGeom>
          <a:solidFill>
            <a:srgbClr val="6AA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441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797BE1-1946-438B-860C-82C036A03C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 y="-297"/>
            <a:ext cx="6096528" cy="3429297"/>
          </a:xfrm>
          <a:prstGeom prst="rect">
            <a:avLst/>
          </a:prstGeom>
        </p:spPr>
      </p:pic>
      <p:cxnSp>
        <p:nvCxnSpPr>
          <p:cNvPr id="3" name="Straight Connector 2">
            <a:extLst>
              <a:ext uri="{FF2B5EF4-FFF2-40B4-BE49-F238E27FC236}">
                <a16:creationId xmlns:a16="http://schemas.microsoft.com/office/drawing/2014/main" id="{DAB78133-C802-4499-86FC-6F8C05178BC2}"/>
              </a:ext>
            </a:extLst>
          </p:cNvPr>
          <p:cNvCxnSpPr/>
          <p:nvPr/>
        </p:nvCxnSpPr>
        <p:spPr>
          <a:xfrm>
            <a:off x="6095472" y="0"/>
            <a:ext cx="0" cy="685800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9BBBC4C-369E-4FE9-A175-CE61C2E8C032}"/>
              </a:ext>
            </a:extLst>
          </p:cNvPr>
          <p:cNvCxnSpPr/>
          <p:nvPr/>
        </p:nvCxnSpPr>
        <p:spPr>
          <a:xfrm>
            <a:off x="0" y="3428703"/>
            <a:ext cx="12192000" cy="0"/>
          </a:xfrm>
          <a:prstGeom prst="line">
            <a:avLst/>
          </a:prstGeom>
          <a:ln w="571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5829B20-E01C-4E0F-A2E2-50E8CAAE694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Rectangle 9">
            <a:extLst>
              <a:ext uri="{FF2B5EF4-FFF2-40B4-BE49-F238E27FC236}">
                <a16:creationId xmlns:a16="http://schemas.microsoft.com/office/drawing/2014/main" id="{263419F0-A47C-4BDC-9958-8E4EEB1F8103}"/>
              </a:ext>
            </a:extLst>
          </p:cNvPr>
          <p:cNvSpPr/>
          <p:nvPr/>
        </p:nvSpPr>
        <p:spPr>
          <a:xfrm>
            <a:off x="129540" y="125730"/>
            <a:ext cx="461003" cy="179047"/>
          </a:xfrm>
          <a:prstGeom prst="rect">
            <a:avLst/>
          </a:prstGeom>
          <a:solidFill>
            <a:srgbClr val="57A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211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clock, dark, lit&#10;&#10;Description automatically generated">
            <a:extLst>
              <a:ext uri="{FF2B5EF4-FFF2-40B4-BE49-F238E27FC236}">
                <a16:creationId xmlns:a16="http://schemas.microsoft.com/office/drawing/2014/main" id="{2E57F6CC-1C8C-4A15-839C-2B44B491C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871" y="304802"/>
            <a:ext cx="3538069" cy="1990164"/>
          </a:xfrm>
          <a:prstGeom prst="rect">
            <a:avLst/>
          </a:prstGeom>
          <a:solidFill>
            <a:schemeClr val="bg1"/>
          </a:solidFill>
          <a:ln w="38100">
            <a:solidFill>
              <a:schemeClr val="accent4"/>
            </a:solidFill>
          </a:ln>
        </p:spPr>
      </p:pic>
      <p:pic>
        <p:nvPicPr>
          <p:cNvPr id="6" name="Picture 5" descr="A close up of a logo&#10;&#10;Description automatically generated">
            <a:extLst>
              <a:ext uri="{FF2B5EF4-FFF2-40B4-BE49-F238E27FC236}">
                <a16:creationId xmlns:a16="http://schemas.microsoft.com/office/drawing/2014/main" id="{20F39422-9B25-4862-A850-D6659DB99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063" y="304802"/>
            <a:ext cx="3538069" cy="1990164"/>
          </a:xfrm>
          <a:prstGeom prst="rect">
            <a:avLst/>
          </a:prstGeom>
          <a:solidFill>
            <a:schemeClr val="bg1"/>
          </a:solidFill>
          <a:ln w="38100">
            <a:solidFill>
              <a:schemeClr val="accent4"/>
            </a:solidFill>
          </a:ln>
        </p:spPr>
      </p:pic>
      <p:pic>
        <p:nvPicPr>
          <p:cNvPr id="8" name="Picture 7" descr="A picture containing clock, tower&#10;&#10;Description automatically generated">
            <a:extLst>
              <a:ext uri="{FF2B5EF4-FFF2-40B4-BE49-F238E27FC236}">
                <a16:creationId xmlns:a16="http://schemas.microsoft.com/office/drawing/2014/main" id="{B0C6338C-A526-4EE5-9294-11CE1E626E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7062" y="304803"/>
            <a:ext cx="3538069" cy="1990164"/>
          </a:xfrm>
          <a:prstGeom prst="rect">
            <a:avLst/>
          </a:prstGeom>
          <a:solidFill>
            <a:schemeClr val="bg1"/>
          </a:solidFill>
          <a:ln w="38100">
            <a:solidFill>
              <a:schemeClr val="accent4"/>
            </a:solidFill>
          </a:ln>
        </p:spPr>
      </p:pic>
      <p:pic>
        <p:nvPicPr>
          <p:cNvPr id="10" name="Picture 9" descr="A picture containing orange, sitting, small, room&#10;&#10;Description automatically generated">
            <a:extLst>
              <a:ext uri="{FF2B5EF4-FFF2-40B4-BE49-F238E27FC236}">
                <a16:creationId xmlns:a16="http://schemas.microsoft.com/office/drawing/2014/main" id="{5403C7A8-76DD-44AA-AB6D-7E93D78A74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871" y="3429000"/>
            <a:ext cx="3538069" cy="1990164"/>
          </a:xfrm>
          <a:prstGeom prst="rect">
            <a:avLst/>
          </a:prstGeom>
          <a:solidFill>
            <a:schemeClr val="bg1"/>
          </a:solidFill>
          <a:ln w="38100">
            <a:solidFill>
              <a:schemeClr val="accent4"/>
            </a:solidFill>
          </a:ln>
        </p:spPr>
      </p:pic>
      <p:pic>
        <p:nvPicPr>
          <p:cNvPr id="12" name="Picture 11" descr="A picture containing clock, tower&#10;&#10;Description automatically generated">
            <a:extLst>
              <a:ext uri="{FF2B5EF4-FFF2-40B4-BE49-F238E27FC236}">
                <a16:creationId xmlns:a16="http://schemas.microsoft.com/office/drawing/2014/main" id="{329ED724-F6C7-4B36-929A-9ABB22C6DD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063" y="3429000"/>
            <a:ext cx="3538069" cy="1990164"/>
          </a:xfrm>
          <a:prstGeom prst="rect">
            <a:avLst/>
          </a:prstGeom>
          <a:solidFill>
            <a:schemeClr val="bg1"/>
          </a:solidFill>
          <a:ln w="38100">
            <a:solidFill>
              <a:schemeClr val="accent4"/>
            </a:solidFill>
          </a:ln>
        </p:spPr>
      </p:pic>
      <p:pic>
        <p:nvPicPr>
          <p:cNvPr id="14" name="Picture 13" descr="A picture containing text&#10;&#10;Description automatically generated">
            <a:extLst>
              <a:ext uri="{FF2B5EF4-FFF2-40B4-BE49-F238E27FC236}">
                <a16:creationId xmlns:a16="http://schemas.microsoft.com/office/drawing/2014/main" id="{F8C0C87C-7A92-4F6F-9487-125CA1716B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67062" y="3429001"/>
            <a:ext cx="3538069" cy="1990164"/>
          </a:xfrm>
          <a:prstGeom prst="rect">
            <a:avLst/>
          </a:prstGeom>
          <a:solidFill>
            <a:schemeClr val="bg1"/>
          </a:solidFill>
          <a:ln w="38100">
            <a:solidFill>
              <a:schemeClr val="accent4"/>
            </a:solidFill>
          </a:ln>
        </p:spPr>
      </p:pic>
      <p:sp>
        <p:nvSpPr>
          <p:cNvPr id="15" name="Star: 5 Points 14">
            <a:extLst>
              <a:ext uri="{FF2B5EF4-FFF2-40B4-BE49-F238E27FC236}">
                <a16:creationId xmlns:a16="http://schemas.microsoft.com/office/drawing/2014/main" id="{329DB6E2-1A1E-4084-B32D-197BE2084753}"/>
              </a:ext>
            </a:extLst>
          </p:cNvPr>
          <p:cNvSpPr/>
          <p:nvPr/>
        </p:nvSpPr>
        <p:spPr>
          <a:xfrm>
            <a:off x="448235" y="502024"/>
            <a:ext cx="502024" cy="5020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AFF20150-A77C-4E14-8BDF-0FC39CA7AE5C}"/>
              </a:ext>
            </a:extLst>
          </p:cNvPr>
          <p:cNvSpPr/>
          <p:nvPr/>
        </p:nvSpPr>
        <p:spPr>
          <a:xfrm>
            <a:off x="4458447" y="502023"/>
            <a:ext cx="502024" cy="502023"/>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C66F5CB1-3947-4FFC-9486-0846CB1BAC72}"/>
              </a:ext>
            </a:extLst>
          </p:cNvPr>
          <p:cNvSpPr/>
          <p:nvPr/>
        </p:nvSpPr>
        <p:spPr>
          <a:xfrm>
            <a:off x="8570264" y="502023"/>
            <a:ext cx="502024" cy="502023"/>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A00341B8-2359-404E-9A63-03F49BBDFF02}"/>
              </a:ext>
            </a:extLst>
          </p:cNvPr>
          <p:cNvSpPr/>
          <p:nvPr/>
        </p:nvSpPr>
        <p:spPr>
          <a:xfrm>
            <a:off x="448235" y="3576919"/>
            <a:ext cx="502024" cy="502023"/>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CC344DA3-C07F-4CCB-A6BA-9E6D42F10ABF}"/>
              </a:ext>
            </a:extLst>
          </p:cNvPr>
          <p:cNvSpPr/>
          <p:nvPr/>
        </p:nvSpPr>
        <p:spPr>
          <a:xfrm>
            <a:off x="4464427" y="3576918"/>
            <a:ext cx="502024" cy="50202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7AA2E4B9-E31F-470E-9546-3CCF424BA24C}"/>
              </a:ext>
            </a:extLst>
          </p:cNvPr>
          <p:cNvSpPr/>
          <p:nvPr/>
        </p:nvSpPr>
        <p:spPr>
          <a:xfrm>
            <a:off x="8570264" y="3576917"/>
            <a:ext cx="502024" cy="502023"/>
          </a:xfrm>
          <a:prstGeom prst="star5">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14385C2-763A-4DC7-A15D-2CCF419667DF}"/>
              </a:ext>
            </a:extLst>
          </p:cNvPr>
          <p:cNvSpPr txBox="1"/>
          <p:nvPr/>
        </p:nvSpPr>
        <p:spPr>
          <a:xfrm>
            <a:off x="2307365" y="5771202"/>
            <a:ext cx="3398807" cy="584775"/>
          </a:xfrm>
          <a:prstGeom prst="rect">
            <a:avLst/>
          </a:prstGeom>
          <a:noFill/>
        </p:spPr>
        <p:txBody>
          <a:bodyPr wrap="square" rtlCol="0">
            <a:spAutoFit/>
          </a:bodyPr>
          <a:lstStyle/>
          <a:p>
            <a:r>
              <a:rPr lang="en-GB" sz="3200" dirty="0">
                <a:solidFill>
                  <a:schemeClr val="accent4"/>
                </a:solidFill>
                <a:latin typeface="Century Gothic" panose="020B0502020202020204" pitchFamily="34" charset="0"/>
              </a:rPr>
              <a:t>Odd one out…</a:t>
            </a:r>
          </a:p>
        </p:txBody>
      </p:sp>
      <p:sp>
        <p:nvSpPr>
          <p:cNvPr id="3" name="Thought Bubble: Cloud 2">
            <a:extLst>
              <a:ext uri="{FF2B5EF4-FFF2-40B4-BE49-F238E27FC236}">
                <a16:creationId xmlns:a16="http://schemas.microsoft.com/office/drawing/2014/main" id="{AE716345-2459-4378-A1C3-9471BE3B602F}"/>
              </a:ext>
            </a:extLst>
          </p:cNvPr>
          <p:cNvSpPr/>
          <p:nvPr/>
        </p:nvSpPr>
        <p:spPr>
          <a:xfrm>
            <a:off x="448235" y="5848709"/>
            <a:ext cx="1156278" cy="704489"/>
          </a:xfrm>
          <a:prstGeom prst="cloudCallout">
            <a:avLst>
              <a:gd name="adj1" fmla="val 85106"/>
              <a:gd name="adj2" fmla="val -10969"/>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A82442-B28A-43FA-8371-C36A52F8435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9297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9D6F82-5AB7-429D-9E64-51735E73A19C}"/>
              </a:ext>
            </a:extLst>
          </p:cNvPr>
          <p:cNvGrpSpPr/>
          <p:nvPr/>
        </p:nvGrpSpPr>
        <p:grpSpPr>
          <a:xfrm>
            <a:off x="-1" y="0"/>
            <a:ext cx="12192001" cy="6856326"/>
            <a:chOff x="-1" y="0"/>
            <a:chExt cx="12192001" cy="6856326"/>
          </a:xfrm>
        </p:grpSpPr>
        <p:pic>
          <p:nvPicPr>
            <p:cNvPr id="2" name="Picture 1">
              <a:extLst>
                <a:ext uri="{FF2B5EF4-FFF2-40B4-BE49-F238E27FC236}">
                  <a16:creationId xmlns:a16="http://schemas.microsoft.com/office/drawing/2014/main" id="{ED664BB8-52D9-4B95-B498-B23B095C9A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AA59ABD7-FC3B-4AF3-A23F-E1A4F91EA8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4294" b="91368"/>
            <a:stretch/>
          </p:blipFill>
          <p:spPr>
            <a:xfrm flipH="1">
              <a:off x="-1" y="0"/>
              <a:ext cx="1914861" cy="591671"/>
            </a:xfrm>
            <a:prstGeom prst="rect">
              <a:avLst/>
            </a:prstGeom>
          </p:spPr>
        </p:pic>
      </p:grpSp>
      <p:sp>
        <p:nvSpPr>
          <p:cNvPr id="4" name="Rectangle 3">
            <a:extLst>
              <a:ext uri="{FF2B5EF4-FFF2-40B4-BE49-F238E27FC236}">
                <a16:creationId xmlns:a16="http://schemas.microsoft.com/office/drawing/2014/main" id="{3109449E-CEA8-4622-B539-032CEEEDEC9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A6A5D787-5F92-435A-A214-4BA4E402208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4598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B3062E4-4FCB-40A8-B9E1-B8A16AE45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5"/>
            <a:ext cx="12192000" cy="6864096"/>
          </a:xfrm>
          <a:prstGeom prst="rect">
            <a:avLst/>
          </a:prstGeom>
        </p:spPr>
      </p:pic>
      <p:pic>
        <p:nvPicPr>
          <p:cNvPr id="34" name="Picture 33">
            <a:extLst>
              <a:ext uri="{FF2B5EF4-FFF2-40B4-BE49-F238E27FC236}">
                <a16:creationId xmlns:a16="http://schemas.microsoft.com/office/drawing/2014/main" id="{CC54812A-EE6C-49B4-B3CE-BE9653AC9F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611" y="1243461"/>
            <a:ext cx="1975275" cy="4743099"/>
          </a:xfrm>
          <a:prstGeom prst="rect">
            <a:avLst/>
          </a:prstGeom>
          <a:ln w="38100">
            <a:solidFill>
              <a:srgbClr val="FF0000"/>
            </a:solidFill>
          </a:ln>
        </p:spPr>
      </p:pic>
      <p:grpSp>
        <p:nvGrpSpPr>
          <p:cNvPr id="3" name="Group 2">
            <a:extLst>
              <a:ext uri="{FF2B5EF4-FFF2-40B4-BE49-F238E27FC236}">
                <a16:creationId xmlns:a16="http://schemas.microsoft.com/office/drawing/2014/main" id="{5FDC66F3-397D-4C4C-B0CF-7587C2F753E0}"/>
              </a:ext>
            </a:extLst>
          </p:cNvPr>
          <p:cNvGrpSpPr/>
          <p:nvPr/>
        </p:nvGrpSpPr>
        <p:grpSpPr>
          <a:xfrm>
            <a:off x="5354069" y="1212084"/>
            <a:ext cx="1082589" cy="4743099"/>
            <a:chOff x="5354070" y="1150212"/>
            <a:chExt cx="988324" cy="4804972"/>
          </a:xfrm>
          <a:solidFill>
            <a:srgbClr val="80FFFF"/>
          </a:solidFill>
        </p:grpSpPr>
        <p:grpSp>
          <p:nvGrpSpPr>
            <p:cNvPr id="36" name="Group 35">
              <a:extLst>
                <a:ext uri="{FF2B5EF4-FFF2-40B4-BE49-F238E27FC236}">
                  <a16:creationId xmlns:a16="http://schemas.microsoft.com/office/drawing/2014/main" id="{C8DA0751-1C9C-4A27-B971-0446AB121AFA}"/>
                </a:ext>
              </a:extLst>
            </p:cNvPr>
            <p:cNvGrpSpPr>
              <a:grpSpLocks noChangeAspect="1"/>
            </p:cNvGrpSpPr>
            <p:nvPr/>
          </p:nvGrpSpPr>
          <p:grpSpPr>
            <a:xfrm rot="16200000">
              <a:off x="4880067" y="1624217"/>
              <a:ext cx="1936332" cy="988322"/>
              <a:chOff x="1192580" y="4470990"/>
              <a:chExt cx="3827724" cy="1871330"/>
            </a:xfrm>
            <a:grpFill/>
          </p:grpSpPr>
          <p:sp>
            <p:nvSpPr>
              <p:cNvPr id="41" name="Rectangle: Rounded Corners 40">
                <a:extLst>
                  <a:ext uri="{FF2B5EF4-FFF2-40B4-BE49-F238E27FC236}">
                    <a16:creationId xmlns:a16="http://schemas.microsoft.com/office/drawing/2014/main" id="{84D97E04-B15A-4CBD-9AE9-51964A0D14A0}"/>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1987D10F-38B0-4A72-9559-383E78672CC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8B0630C6-9298-48C4-8139-4A0B43401C57}"/>
                </a:ext>
              </a:extLst>
            </p:cNvPr>
            <p:cNvGrpSpPr>
              <a:grpSpLocks noChangeAspect="1"/>
            </p:cNvGrpSpPr>
            <p:nvPr/>
          </p:nvGrpSpPr>
          <p:grpSpPr>
            <a:xfrm rot="16200000">
              <a:off x="4880066" y="4492857"/>
              <a:ext cx="1936332" cy="988322"/>
              <a:chOff x="1192580" y="4470990"/>
              <a:chExt cx="3827724" cy="1871332"/>
            </a:xfrm>
            <a:grpFill/>
          </p:grpSpPr>
          <p:sp>
            <p:nvSpPr>
              <p:cNvPr id="39" name="Rectangle: Rounded Corners 38">
                <a:extLst>
                  <a:ext uri="{FF2B5EF4-FFF2-40B4-BE49-F238E27FC236}">
                    <a16:creationId xmlns:a16="http://schemas.microsoft.com/office/drawing/2014/main" id="{3F38D2F5-743F-4CC0-B731-6E38F08C172F}"/>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AEECE379-AF04-4111-B4E5-75752292D813}"/>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Rounded Corners 37">
              <a:extLst>
                <a:ext uri="{FF2B5EF4-FFF2-40B4-BE49-F238E27FC236}">
                  <a16:creationId xmlns:a16="http://schemas.microsoft.com/office/drawing/2014/main" id="{68D209C9-4794-4892-A180-31F822564DE5}"/>
                </a:ext>
              </a:extLst>
            </p:cNvPr>
            <p:cNvSpPr/>
            <p:nvPr/>
          </p:nvSpPr>
          <p:spPr>
            <a:xfrm>
              <a:off x="5354070" y="3085641"/>
              <a:ext cx="968166" cy="93321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Speech Bubble: Oval 44">
            <a:extLst>
              <a:ext uri="{FF2B5EF4-FFF2-40B4-BE49-F238E27FC236}">
                <a16:creationId xmlns:a16="http://schemas.microsoft.com/office/drawing/2014/main" id="{F99794AB-94E9-4575-B999-911DE6D87A6B}"/>
              </a:ext>
            </a:extLst>
          </p:cNvPr>
          <p:cNvSpPr/>
          <p:nvPr/>
        </p:nvSpPr>
        <p:spPr>
          <a:xfrm>
            <a:off x="6741780" y="224748"/>
            <a:ext cx="5386803" cy="1722760"/>
          </a:xfrm>
          <a:prstGeom prst="wedgeEllipseCallout">
            <a:avLst>
              <a:gd name="adj1" fmla="val -16725"/>
              <a:gd name="adj2" fmla="val 1225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10 and 5 make 15.</a:t>
            </a:r>
          </a:p>
        </p:txBody>
      </p:sp>
      <p:pic>
        <p:nvPicPr>
          <p:cNvPr id="10" name="Picture 9">
            <a:extLst>
              <a:ext uri="{FF2B5EF4-FFF2-40B4-BE49-F238E27FC236}">
                <a16:creationId xmlns:a16="http://schemas.microsoft.com/office/drawing/2014/main" id="{BB1965DF-5677-4FF8-86C5-DBA19B4ED9E9}"/>
              </a:ext>
            </a:extLst>
          </p:cNvPr>
          <p:cNvPicPr>
            <a:picLocks noChangeAspect="1"/>
          </p:cNvPicPr>
          <p:nvPr/>
        </p:nvPicPr>
        <p:blipFill>
          <a:blip r:embed="rId5">
            <a:extLst>
              <a:ext uri="{28A0092B-C50C-407E-A947-70E740481C1C}">
                <a14:useLocalDpi xmlns:a14="http://schemas.microsoft.com/office/drawing/2010/main" val="0"/>
              </a:ext>
            </a:extLst>
          </a:blip>
          <a:srcRect l="27187" r="27187"/>
          <a:stretch/>
        </p:blipFill>
        <p:spPr>
          <a:xfrm>
            <a:off x="8148025" y="2783468"/>
            <a:ext cx="3209364" cy="3955685"/>
          </a:xfrm>
          <a:prstGeom prst="rect">
            <a:avLst/>
          </a:prstGeom>
        </p:spPr>
      </p:pic>
      <p:sp>
        <p:nvSpPr>
          <p:cNvPr id="15" name="Rectangle 14">
            <a:extLst>
              <a:ext uri="{FF2B5EF4-FFF2-40B4-BE49-F238E27FC236}">
                <a16:creationId xmlns:a16="http://schemas.microsoft.com/office/drawing/2014/main" id="{2E227978-94AD-46D1-ABA5-DA44DA6B6E9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6" name="Oval 15">
            <a:extLst>
              <a:ext uri="{FF2B5EF4-FFF2-40B4-BE49-F238E27FC236}">
                <a16:creationId xmlns:a16="http://schemas.microsoft.com/office/drawing/2014/main" id="{E136B65A-08BF-4447-9669-E0C06770B0C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8.33333E-7 3.33333E-6 L 0.05534 -0.05023 C 0.0668 -0.06158 0.08411 -0.0676 0.10221 -0.0676 C 0.12292 -0.0676 0.13945 -0.06158 0.15091 -0.05023 L 0.20638 3.33333E-6 " pathEditMode="relative" rAng="0" ptsTypes="AAAAA">
                                      <p:cBhvr>
                                        <p:cTn id="6" dur="2000" fill="hold"/>
                                        <p:tgtEl>
                                          <p:spTgt spid="34"/>
                                        </p:tgtEl>
                                        <p:attrNameLst>
                                          <p:attrName>ppt_x</p:attrName>
                                          <p:attrName>ppt_y</p:attrName>
                                        </p:attrNameLst>
                                      </p:cBhvr>
                                      <p:rCtr x="10312" y="-338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B06EFE4-A1BB-49F1-8E01-BC99C7C418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pic>
        <p:nvPicPr>
          <p:cNvPr id="34" name="Picture 33">
            <a:extLst>
              <a:ext uri="{FF2B5EF4-FFF2-40B4-BE49-F238E27FC236}">
                <a16:creationId xmlns:a16="http://schemas.microsoft.com/office/drawing/2014/main" id="{CC54812A-EE6C-49B4-B3CE-BE9653AC9F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030796" y="3081772"/>
            <a:ext cx="1975275" cy="4743099"/>
          </a:xfrm>
          <a:prstGeom prst="rect">
            <a:avLst/>
          </a:prstGeom>
          <a:ln w="38100">
            <a:solidFill>
              <a:srgbClr val="FF0000"/>
            </a:solidFill>
          </a:ln>
        </p:spPr>
      </p:pic>
      <p:grpSp>
        <p:nvGrpSpPr>
          <p:cNvPr id="3" name="Group 2">
            <a:extLst>
              <a:ext uri="{FF2B5EF4-FFF2-40B4-BE49-F238E27FC236}">
                <a16:creationId xmlns:a16="http://schemas.microsoft.com/office/drawing/2014/main" id="{5FDC66F3-397D-4C4C-B0CF-7587C2F753E0}"/>
              </a:ext>
            </a:extLst>
          </p:cNvPr>
          <p:cNvGrpSpPr/>
          <p:nvPr/>
        </p:nvGrpSpPr>
        <p:grpSpPr>
          <a:xfrm rot="16200000">
            <a:off x="2216422" y="3552861"/>
            <a:ext cx="1082589" cy="4743099"/>
            <a:chOff x="5354070" y="1150212"/>
            <a:chExt cx="988324" cy="4804972"/>
          </a:xfrm>
        </p:grpSpPr>
        <p:grpSp>
          <p:nvGrpSpPr>
            <p:cNvPr id="36" name="Group 35">
              <a:extLst>
                <a:ext uri="{FF2B5EF4-FFF2-40B4-BE49-F238E27FC236}">
                  <a16:creationId xmlns:a16="http://schemas.microsoft.com/office/drawing/2014/main" id="{C8DA0751-1C9C-4A27-B971-0446AB121AFA}"/>
                </a:ext>
              </a:extLst>
            </p:cNvPr>
            <p:cNvGrpSpPr>
              <a:grpSpLocks noChangeAspect="1"/>
            </p:cNvGrpSpPr>
            <p:nvPr/>
          </p:nvGrpSpPr>
          <p:grpSpPr>
            <a:xfrm rot="16200000">
              <a:off x="4880067" y="1624217"/>
              <a:ext cx="1936332" cy="988322"/>
              <a:chOff x="1192580" y="4470990"/>
              <a:chExt cx="3827724" cy="1871330"/>
            </a:xfrm>
            <a:solidFill>
              <a:srgbClr val="2CB6D2"/>
            </a:solidFill>
          </p:grpSpPr>
          <p:sp>
            <p:nvSpPr>
              <p:cNvPr id="41" name="Rectangle: Rounded Corners 40">
                <a:extLst>
                  <a:ext uri="{FF2B5EF4-FFF2-40B4-BE49-F238E27FC236}">
                    <a16:creationId xmlns:a16="http://schemas.microsoft.com/office/drawing/2014/main" id="{84D97E04-B15A-4CBD-9AE9-51964A0D14A0}"/>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1987D10F-38B0-4A72-9559-383E78672CC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8B0630C6-9298-48C4-8139-4A0B43401C57}"/>
                </a:ext>
              </a:extLst>
            </p:cNvPr>
            <p:cNvGrpSpPr>
              <a:grpSpLocks noChangeAspect="1"/>
            </p:cNvGrpSpPr>
            <p:nvPr/>
          </p:nvGrpSpPr>
          <p:grpSpPr>
            <a:xfrm rot="16200000">
              <a:off x="4880066" y="4492857"/>
              <a:ext cx="1936332" cy="988322"/>
              <a:chOff x="1192580" y="4470990"/>
              <a:chExt cx="3827724" cy="1871332"/>
            </a:xfrm>
            <a:solidFill>
              <a:srgbClr val="2CB6D2"/>
            </a:solidFill>
          </p:grpSpPr>
          <p:sp>
            <p:nvSpPr>
              <p:cNvPr id="39" name="Rectangle: Rounded Corners 38">
                <a:extLst>
                  <a:ext uri="{FF2B5EF4-FFF2-40B4-BE49-F238E27FC236}">
                    <a16:creationId xmlns:a16="http://schemas.microsoft.com/office/drawing/2014/main" id="{3F38D2F5-743F-4CC0-B731-6E38F08C172F}"/>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AEECE379-AF04-4111-B4E5-75752292D813}"/>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Rounded Corners 37">
              <a:extLst>
                <a:ext uri="{FF2B5EF4-FFF2-40B4-BE49-F238E27FC236}">
                  <a16:creationId xmlns:a16="http://schemas.microsoft.com/office/drawing/2014/main" id="{68D209C9-4794-4892-A180-31F822564DE5}"/>
                </a:ext>
              </a:extLst>
            </p:cNvPr>
            <p:cNvSpPr/>
            <p:nvPr/>
          </p:nvSpPr>
          <p:spPr>
            <a:xfrm>
              <a:off x="5354070" y="3085641"/>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Speech Bubble: Oval 44">
            <a:extLst>
              <a:ext uri="{FF2B5EF4-FFF2-40B4-BE49-F238E27FC236}">
                <a16:creationId xmlns:a16="http://schemas.microsoft.com/office/drawing/2014/main" id="{F99794AB-94E9-4575-B999-911DE6D87A6B}"/>
              </a:ext>
            </a:extLst>
          </p:cNvPr>
          <p:cNvSpPr/>
          <p:nvPr/>
        </p:nvSpPr>
        <p:spPr>
          <a:xfrm>
            <a:off x="6741780" y="224748"/>
            <a:ext cx="5386803" cy="1722760"/>
          </a:xfrm>
          <a:prstGeom prst="wedgeEllipseCallout">
            <a:avLst>
              <a:gd name="adj1" fmla="val -38692"/>
              <a:gd name="adj2" fmla="val 11424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10 and 5 make 15.</a:t>
            </a:r>
          </a:p>
        </p:txBody>
      </p:sp>
      <p:pic>
        <p:nvPicPr>
          <p:cNvPr id="4" name="Picture 3">
            <a:extLst>
              <a:ext uri="{FF2B5EF4-FFF2-40B4-BE49-F238E27FC236}">
                <a16:creationId xmlns:a16="http://schemas.microsoft.com/office/drawing/2014/main" id="{4DE7D3DA-2FF3-4BB4-824D-87324E4E73D9}"/>
              </a:ext>
            </a:extLst>
          </p:cNvPr>
          <p:cNvPicPr>
            <a:picLocks noChangeAspect="1"/>
          </p:cNvPicPr>
          <p:nvPr/>
        </p:nvPicPr>
        <p:blipFill>
          <a:blip r:embed="rId5">
            <a:extLst>
              <a:ext uri="{28A0092B-C50C-407E-A947-70E740481C1C}">
                <a14:useLocalDpi xmlns:a14="http://schemas.microsoft.com/office/drawing/2010/main" val="0"/>
              </a:ext>
            </a:extLst>
          </a:blip>
          <a:srcRect l="12107" r="12107"/>
          <a:stretch/>
        </p:blipFill>
        <p:spPr>
          <a:xfrm>
            <a:off x="5509129" y="2393828"/>
            <a:ext cx="6005887" cy="4456497"/>
          </a:xfrm>
          <a:prstGeom prst="rect">
            <a:avLst/>
          </a:prstGeom>
        </p:spPr>
      </p:pic>
      <p:sp>
        <p:nvSpPr>
          <p:cNvPr id="15" name="Rectangle 14">
            <a:extLst>
              <a:ext uri="{FF2B5EF4-FFF2-40B4-BE49-F238E27FC236}">
                <a16:creationId xmlns:a16="http://schemas.microsoft.com/office/drawing/2014/main" id="{AB9996DE-A19B-48A6-AD86-94D3535C395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Oval 16">
            <a:extLst>
              <a:ext uri="{FF2B5EF4-FFF2-40B4-BE49-F238E27FC236}">
                <a16:creationId xmlns:a16="http://schemas.microsoft.com/office/drawing/2014/main" id="{FCF5222B-6E13-47DA-8B93-AD9A79DEEDB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726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29167E-6 -4.81481E-6 L -0.4332 -0.1632 " pathEditMode="relative" rAng="0" ptsTypes="AA">
                                      <p:cBhvr>
                                        <p:cTn id="6" dur="2000" fill="hold"/>
                                        <p:tgtEl>
                                          <p:spTgt spid="34"/>
                                        </p:tgtEl>
                                        <p:attrNameLst>
                                          <p:attrName>ppt_x</p:attrName>
                                          <p:attrName>ppt_y</p:attrName>
                                        </p:attrNameLst>
                                      </p:cBhvr>
                                      <p:rCtr x="-21667" y="-789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6DB8B7AA-42BB-4887-8686-196E6AC630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067306" y="3230687"/>
            <a:ext cx="4205868" cy="1742763"/>
          </a:xfrm>
          <a:prstGeom prst="rect">
            <a:avLst/>
          </a:prstGeom>
        </p:spPr>
      </p:pic>
      <p:sp>
        <p:nvSpPr>
          <p:cNvPr id="7" name="Oval 6">
            <a:extLst>
              <a:ext uri="{FF2B5EF4-FFF2-40B4-BE49-F238E27FC236}">
                <a16:creationId xmlns:a16="http://schemas.microsoft.com/office/drawing/2014/main" id="{811990ED-A031-46D1-8879-77EA7337AAD6}"/>
              </a:ext>
            </a:extLst>
          </p:cNvPr>
          <p:cNvSpPr/>
          <p:nvPr/>
        </p:nvSpPr>
        <p:spPr>
          <a:xfrm>
            <a:off x="2441441" y="4630652"/>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FAB196D-EF76-48B6-83F7-F1E6A77426EE}"/>
              </a:ext>
            </a:extLst>
          </p:cNvPr>
          <p:cNvSpPr/>
          <p:nvPr/>
        </p:nvSpPr>
        <p:spPr>
          <a:xfrm>
            <a:off x="2450006" y="5417827"/>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23F10C9-1802-4283-BA24-B921E61B4AE3}"/>
              </a:ext>
            </a:extLst>
          </p:cNvPr>
          <p:cNvSpPr/>
          <p:nvPr/>
        </p:nvSpPr>
        <p:spPr>
          <a:xfrm>
            <a:off x="2472180" y="3823196"/>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E6C0E24-ED39-43FD-A18F-3176F8EBB5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1848" y="366601"/>
            <a:ext cx="2956816" cy="2645893"/>
          </a:xfrm>
          <a:prstGeom prst="rect">
            <a:avLst/>
          </a:prstGeom>
        </p:spPr>
      </p:pic>
      <p:pic>
        <p:nvPicPr>
          <p:cNvPr id="11" name="Picture 10" descr="A close up of a logo&#10;&#10;Description automatically generated">
            <a:extLst>
              <a:ext uri="{FF2B5EF4-FFF2-40B4-BE49-F238E27FC236}">
                <a16:creationId xmlns:a16="http://schemas.microsoft.com/office/drawing/2014/main" id="{1D81F91F-D672-4110-8123-E502C65E1C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6146" y="672374"/>
            <a:ext cx="91407" cy="513221"/>
          </a:xfrm>
          <a:prstGeom prst="rect">
            <a:avLst/>
          </a:prstGeom>
        </p:spPr>
      </p:pic>
      <p:pic>
        <p:nvPicPr>
          <p:cNvPr id="13" name="Picture 12" descr="A close up of a logo&#10;&#10;Description automatically generated">
            <a:extLst>
              <a:ext uri="{FF2B5EF4-FFF2-40B4-BE49-F238E27FC236}">
                <a16:creationId xmlns:a16="http://schemas.microsoft.com/office/drawing/2014/main" id="{40FCAB97-68BB-48DE-B572-85693EFAED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4750" y="2150819"/>
            <a:ext cx="547116" cy="519930"/>
          </a:xfrm>
          <a:prstGeom prst="rect">
            <a:avLst/>
          </a:prstGeom>
        </p:spPr>
      </p:pic>
      <p:pic>
        <p:nvPicPr>
          <p:cNvPr id="15" name="Picture 14">
            <a:extLst>
              <a:ext uri="{FF2B5EF4-FFF2-40B4-BE49-F238E27FC236}">
                <a16:creationId xmlns:a16="http://schemas.microsoft.com/office/drawing/2014/main" id="{BD1D42EA-A0B8-4250-BB0B-CD9A40B24B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3564" y="3328944"/>
            <a:ext cx="2956816" cy="2645893"/>
          </a:xfrm>
          <a:prstGeom prst="rect">
            <a:avLst/>
          </a:prstGeom>
        </p:spPr>
      </p:pic>
      <p:pic>
        <p:nvPicPr>
          <p:cNvPr id="16" name="Picture 15" descr="A close up of a logo&#10;&#10;Description automatically generated">
            <a:extLst>
              <a:ext uri="{FF2B5EF4-FFF2-40B4-BE49-F238E27FC236}">
                <a16:creationId xmlns:a16="http://schemas.microsoft.com/office/drawing/2014/main" id="{01B4E954-C769-4071-8401-B960A8C17E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2422" y="3670277"/>
            <a:ext cx="91407" cy="513221"/>
          </a:xfrm>
          <a:prstGeom prst="rect">
            <a:avLst/>
          </a:prstGeom>
        </p:spPr>
      </p:pic>
      <p:pic>
        <p:nvPicPr>
          <p:cNvPr id="18" name="Picture 17" descr="A close up of a logo&#10;&#10;Description automatically generated">
            <a:extLst>
              <a:ext uri="{FF2B5EF4-FFF2-40B4-BE49-F238E27FC236}">
                <a16:creationId xmlns:a16="http://schemas.microsoft.com/office/drawing/2014/main" id="{C15D4C7A-53A4-448B-BE58-A46C356058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93430" y="5137705"/>
            <a:ext cx="547116" cy="519930"/>
          </a:xfrm>
          <a:prstGeom prst="rect">
            <a:avLst/>
          </a:prstGeom>
        </p:spPr>
      </p:pic>
      <p:sp>
        <p:nvSpPr>
          <p:cNvPr id="20" name="Rectangle: Rounded Corners 19">
            <a:extLst>
              <a:ext uri="{FF2B5EF4-FFF2-40B4-BE49-F238E27FC236}">
                <a16:creationId xmlns:a16="http://schemas.microsoft.com/office/drawing/2014/main" id="{5F28BD82-2549-48EA-A5E2-1E9CEE9EAC16}"/>
              </a:ext>
            </a:extLst>
          </p:cNvPr>
          <p:cNvSpPr/>
          <p:nvPr/>
        </p:nvSpPr>
        <p:spPr>
          <a:xfrm>
            <a:off x="8671936" y="378131"/>
            <a:ext cx="2956817" cy="110170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21" name="Picture 20" descr="A close up of a logo&#10;&#10;Description automatically generated">
            <a:extLst>
              <a:ext uri="{FF2B5EF4-FFF2-40B4-BE49-F238E27FC236}">
                <a16:creationId xmlns:a16="http://schemas.microsoft.com/office/drawing/2014/main" id="{B435D047-38AF-41A3-8302-7E9E82093F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82761" y="637481"/>
            <a:ext cx="394906" cy="56454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E753B17-BE87-45B9-B656-35E0F4335D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49005" y="660507"/>
            <a:ext cx="394906" cy="564542"/>
          </a:xfrm>
          <a:prstGeom prst="rect">
            <a:avLst/>
          </a:prstGeom>
        </p:spPr>
      </p:pic>
      <p:pic>
        <p:nvPicPr>
          <p:cNvPr id="25" name="Picture 24" descr="A close up of a logo&#10;&#10;Description automatically generated">
            <a:extLst>
              <a:ext uri="{FF2B5EF4-FFF2-40B4-BE49-F238E27FC236}">
                <a16:creationId xmlns:a16="http://schemas.microsoft.com/office/drawing/2014/main" id="{71C721FC-05DC-4CE1-9EBE-B14FE25234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4161" y="665665"/>
            <a:ext cx="547116" cy="519930"/>
          </a:xfrm>
          <a:prstGeom prst="rect">
            <a:avLst/>
          </a:prstGeom>
        </p:spPr>
      </p:pic>
      <p:pic>
        <p:nvPicPr>
          <p:cNvPr id="27" name="Picture 26" descr="A close up of a logo&#10;&#10;Description automatically generated">
            <a:extLst>
              <a:ext uri="{FF2B5EF4-FFF2-40B4-BE49-F238E27FC236}">
                <a16:creationId xmlns:a16="http://schemas.microsoft.com/office/drawing/2014/main" id="{4DEB090F-0B3D-474F-BD4E-86B5A3D719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32336" y="669019"/>
            <a:ext cx="91407" cy="513221"/>
          </a:xfrm>
          <a:prstGeom prst="rect">
            <a:avLst/>
          </a:prstGeom>
        </p:spPr>
      </p:pic>
      <p:sp>
        <p:nvSpPr>
          <p:cNvPr id="29" name="Rectangle: Rounded Corners 28">
            <a:extLst>
              <a:ext uri="{FF2B5EF4-FFF2-40B4-BE49-F238E27FC236}">
                <a16:creationId xmlns:a16="http://schemas.microsoft.com/office/drawing/2014/main" id="{A4D52AA8-51AD-41D0-AAF3-99CB2BDDC204}"/>
              </a:ext>
            </a:extLst>
          </p:cNvPr>
          <p:cNvSpPr/>
          <p:nvPr/>
        </p:nvSpPr>
        <p:spPr>
          <a:xfrm>
            <a:off x="8671936" y="1739187"/>
            <a:ext cx="2956817" cy="110170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30" name="Picture 29" descr="A close up of a logo&#10;&#10;Description automatically generated">
            <a:extLst>
              <a:ext uri="{FF2B5EF4-FFF2-40B4-BE49-F238E27FC236}">
                <a16:creationId xmlns:a16="http://schemas.microsoft.com/office/drawing/2014/main" id="{78658B78-A47C-4013-BC9B-8F959A1757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82761" y="1998537"/>
            <a:ext cx="394906" cy="564542"/>
          </a:xfrm>
          <a:prstGeom prst="rect">
            <a:avLst/>
          </a:prstGeom>
        </p:spPr>
      </p:pic>
      <p:pic>
        <p:nvPicPr>
          <p:cNvPr id="31" name="Picture 30" descr="A close up of a logo&#10;&#10;Description automatically generated">
            <a:extLst>
              <a:ext uri="{FF2B5EF4-FFF2-40B4-BE49-F238E27FC236}">
                <a16:creationId xmlns:a16="http://schemas.microsoft.com/office/drawing/2014/main" id="{3D6E6DAE-BB37-4D49-B89B-E8B0E0DE78E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65812" y="2020843"/>
            <a:ext cx="394906" cy="564542"/>
          </a:xfrm>
          <a:prstGeom prst="rect">
            <a:avLst/>
          </a:prstGeom>
        </p:spPr>
      </p:pic>
      <p:pic>
        <p:nvPicPr>
          <p:cNvPr id="32" name="Picture 31" descr="A close up of a logo&#10;&#10;Description automatically generated">
            <a:extLst>
              <a:ext uri="{FF2B5EF4-FFF2-40B4-BE49-F238E27FC236}">
                <a16:creationId xmlns:a16="http://schemas.microsoft.com/office/drawing/2014/main" id="{2DA141B5-CC3A-40F2-8C3F-906313C110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33741" y="2030075"/>
            <a:ext cx="547116" cy="519930"/>
          </a:xfrm>
          <a:prstGeom prst="rect">
            <a:avLst/>
          </a:prstGeom>
        </p:spPr>
      </p:pic>
      <p:pic>
        <p:nvPicPr>
          <p:cNvPr id="35" name="Picture 34" descr="A close up of a logo&#10;&#10;Description automatically generated">
            <a:extLst>
              <a:ext uri="{FF2B5EF4-FFF2-40B4-BE49-F238E27FC236}">
                <a16:creationId xmlns:a16="http://schemas.microsoft.com/office/drawing/2014/main" id="{19BFB275-F78E-4397-B153-02167FE805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32336" y="2030075"/>
            <a:ext cx="91407" cy="513221"/>
          </a:xfrm>
          <a:prstGeom prst="rect">
            <a:avLst/>
          </a:prstGeom>
        </p:spPr>
      </p:pic>
      <p:grpSp>
        <p:nvGrpSpPr>
          <p:cNvPr id="75" name="Group 74">
            <a:extLst>
              <a:ext uri="{FF2B5EF4-FFF2-40B4-BE49-F238E27FC236}">
                <a16:creationId xmlns:a16="http://schemas.microsoft.com/office/drawing/2014/main" id="{099D822C-9440-4E9C-B549-348529080636}"/>
              </a:ext>
            </a:extLst>
          </p:cNvPr>
          <p:cNvGrpSpPr/>
          <p:nvPr/>
        </p:nvGrpSpPr>
        <p:grpSpPr>
          <a:xfrm>
            <a:off x="199161" y="1998538"/>
            <a:ext cx="1996725" cy="4206466"/>
            <a:chOff x="199161" y="1998538"/>
            <a:chExt cx="1996725" cy="4206466"/>
          </a:xfrm>
        </p:grpSpPr>
        <p:pic>
          <p:nvPicPr>
            <p:cNvPr id="54" name="Picture 53">
              <a:extLst>
                <a:ext uri="{FF2B5EF4-FFF2-40B4-BE49-F238E27FC236}">
                  <a16:creationId xmlns:a16="http://schemas.microsoft.com/office/drawing/2014/main" id="{B4A40D52-2A38-495C-A0F6-76423ABA68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905709" y="3103408"/>
              <a:ext cx="4206466" cy="1996725"/>
            </a:xfrm>
            <a:prstGeom prst="rect">
              <a:avLst/>
            </a:prstGeom>
          </p:spPr>
        </p:pic>
        <p:sp>
          <p:nvSpPr>
            <p:cNvPr id="55" name="Oval 54">
              <a:extLst>
                <a:ext uri="{FF2B5EF4-FFF2-40B4-BE49-F238E27FC236}">
                  <a16:creationId xmlns:a16="http://schemas.microsoft.com/office/drawing/2014/main" id="{45C99F2F-F1C4-4E90-8108-3FA506D1C49D}"/>
                </a:ext>
              </a:extLst>
            </p:cNvPr>
            <p:cNvSpPr/>
            <p:nvPr/>
          </p:nvSpPr>
          <p:spPr>
            <a:xfrm rot="16200000">
              <a:off x="426132" y="5485857"/>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104AD3D-72CD-44B1-88D8-B7BA87E76773}"/>
                </a:ext>
              </a:extLst>
            </p:cNvPr>
            <p:cNvSpPr/>
            <p:nvPr/>
          </p:nvSpPr>
          <p:spPr>
            <a:xfrm rot="16200000">
              <a:off x="431742" y="4664298"/>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463A3F1-1FC1-4B96-A9A4-7002D72406F9}"/>
                </a:ext>
              </a:extLst>
            </p:cNvPr>
            <p:cNvSpPr/>
            <p:nvPr/>
          </p:nvSpPr>
          <p:spPr>
            <a:xfrm rot="16200000">
              <a:off x="426132" y="3798845"/>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863859F-B97F-4764-B98C-B863A6B58928}"/>
                </a:ext>
              </a:extLst>
            </p:cNvPr>
            <p:cNvSpPr/>
            <p:nvPr/>
          </p:nvSpPr>
          <p:spPr>
            <a:xfrm rot="16200000">
              <a:off x="426131" y="2983121"/>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F3D23906-D93F-4732-A8D7-4D8782D7DE0C}"/>
                </a:ext>
              </a:extLst>
            </p:cNvPr>
            <p:cNvSpPr/>
            <p:nvPr/>
          </p:nvSpPr>
          <p:spPr>
            <a:xfrm rot="16200000">
              <a:off x="408168" y="2153343"/>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E460699A-E48B-449A-B266-68AEB4D3891E}"/>
                </a:ext>
              </a:extLst>
            </p:cNvPr>
            <p:cNvSpPr/>
            <p:nvPr/>
          </p:nvSpPr>
          <p:spPr>
            <a:xfrm rot="16200000">
              <a:off x="1374304" y="5485857"/>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A0314FB1-22A8-4A8D-9F36-4DD06B165A5A}"/>
                </a:ext>
              </a:extLst>
            </p:cNvPr>
            <p:cNvSpPr/>
            <p:nvPr/>
          </p:nvSpPr>
          <p:spPr>
            <a:xfrm rot="16200000">
              <a:off x="1379915" y="4664298"/>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8C331CB5-49F5-4D78-B2CC-76DC037468B5}"/>
                </a:ext>
              </a:extLst>
            </p:cNvPr>
            <p:cNvSpPr/>
            <p:nvPr/>
          </p:nvSpPr>
          <p:spPr>
            <a:xfrm rot="16200000">
              <a:off x="1374304" y="3798845"/>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5750D80B-121A-40AC-A00F-3B12A9BCBD69}"/>
                </a:ext>
              </a:extLst>
            </p:cNvPr>
            <p:cNvSpPr/>
            <p:nvPr/>
          </p:nvSpPr>
          <p:spPr>
            <a:xfrm rot="16200000">
              <a:off x="1374304" y="2983121"/>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CBD02BA-B846-45A9-BC26-411E138A368E}"/>
                </a:ext>
              </a:extLst>
            </p:cNvPr>
            <p:cNvSpPr/>
            <p:nvPr/>
          </p:nvSpPr>
          <p:spPr>
            <a:xfrm rot="16200000">
              <a:off x="1356341" y="2153343"/>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Oval 64">
            <a:extLst>
              <a:ext uri="{FF2B5EF4-FFF2-40B4-BE49-F238E27FC236}">
                <a16:creationId xmlns:a16="http://schemas.microsoft.com/office/drawing/2014/main" id="{D32B69CA-3ADF-4434-AEBC-DBB81968DC9A}"/>
              </a:ext>
            </a:extLst>
          </p:cNvPr>
          <p:cNvSpPr/>
          <p:nvPr/>
        </p:nvSpPr>
        <p:spPr>
          <a:xfrm>
            <a:off x="2472180" y="3025881"/>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D6C43373-B2E3-4AB1-846F-F140D06CEC04}"/>
              </a:ext>
            </a:extLst>
          </p:cNvPr>
          <p:cNvSpPr/>
          <p:nvPr/>
        </p:nvSpPr>
        <p:spPr>
          <a:xfrm>
            <a:off x="2484823" y="2193663"/>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Picture 66" descr="A close up of a logo&#10;&#10;Description automatically generated">
            <a:extLst>
              <a:ext uri="{FF2B5EF4-FFF2-40B4-BE49-F238E27FC236}">
                <a16:creationId xmlns:a16="http://schemas.microsoft.com/office/drawing/2014/main" id="{050DC8CD-94D6-4454-B75A-C887DC9E42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15431" y="669019"/>
            <a:ext cx="317186" cy="513220"/>
          </a:xfrm>
          <a:prstGeom prst="rect">
            <a:avLst/>
          </a:prstGeom>
        </p:spPr>
      </p:pic>
      <p:pic>
        <p:nvPicPr>
          <p:cNvPr id="68" name="Picture 67" descr="A close up of a logo&#10;&#10;Description automatically generated">
            <a:extLst>
              <a:ext uri="{FF2B5EF4-FFF2-40B4-BE49-F238E27FC236}">
                <a16:creationId xmlns:a16="http://schemas.microsoft.com/office/drawing/2014/main" id="{D4F102D5-F22B-442C-B3B2-1F5DE9E6AF5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56571" y="660507"/>
            <a:ext cx="324286" cy="524708"/>
          </a:xfrm>
          <a:prstGeom prst="rect">
            <a:avLst/>
          </a:prstGeom>
        </p:spPr>
      </p:pic>
      <p:pic>
        <p:nvPicPr>
          <p:cNvPr id="69" name="Picture 68" descr="A close up of a logo&#10;&#10;Description automatically generated">
            <a:extLst>
              <a:ext uri="{FF2B5EF4-FFF2-40B4-BE49-F238E27FC236}">
                <a16:creationId xmlns:a16="http://schemas.microsoft.com/office/drawing/2014/main" id="{4342A83F-3B8A-45DC-900E-83A6E5D579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183459" y="660507"/>
            <a:ext cx="323171" cy="522904"/>
          </a:xfrm>
          <a:prstGeom prst="rect">
            <a:avLst/>
          </a:prstGeom>
        </p:spPr>
      </p:pic>
      <p:pic>
        <p:nvPicPr>
          <p:cNvPr id="70" name="Picture 69" descr="A close up of a logo&#10;&#10;Description automatically generated">
            <a:extLst>
              <a:ext uri="{FF2B5EF4-FFF2-40B4-BE49-F238E27FC236}">
                <a16:creationId xmlns:a16="http://schemas.microsoft.com/office/drawing/2014/main" id="{6ED50680-03B9-44BA-8A5F-41F9FB0EF6F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98773" y="2135067"/>
            <a:ext cx="306567" cy="496038"/>
          </a:xfrm>
          <a:prstGeom prst="rect">
            <a:avLst/>
          </a:prstGeom>
        </p:spPr>
      </p:pic>
      <p:pic>
        <p:nvPicPr>
          <p:cNvPr id="71" name="Picture 70" descr="A close up of a logo&#10;&#10;Description automatically generated">
            <a:extLst>
              <a:ext uri="{FF2B5EF4-FFF2-40B4-BE49-F238E27FC236}">
                <a16:creationId xmlns:a16="http://schemas.microsoft.com/office/drawing/2014/main" id="{076C68B9-24D1-40E7-BD0A-F03BB8E8D1F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25076" y="3670276"/>
            <a:ext cx="317187" cy="513221"/>
          </a:xfrm>
          <a:prstGeom prst="rect">
            <a:avLst/>
          </a:prstGeom>
        </p:spPr>
      </p:pic>
      <p:pic>
        <p:nvPicPr>
          <p:cNvPr id="72" name="Picture 71" descr="A close up of a logo&#10;&#10;Description automatically generated">
            <a:extLst>
              <a:ext uri="{FF2B5EF4-FFF2-40B4-BE49-F238E27FC236}">
                <a16:creationId xmlns:a16="http://schemas.microsoft.com/office/drawing/2014/main" id="{D3DBB70A-7EB5-42F0-B586-AD3A89D0DFE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81465" y="5137705"/>
            <a:ext cx="306567" cy="496038"/>
          </a:xfrm>
          <a:prstGeom prst="rect">
            <a:avLst/>
          </a:prstGeom>
        </p:spPr>
      </p:pic>
      <p:pic>
        <p:nvPicPr>
          <p:cNvPr id="73" name="Picture 72" descr="A close up of a logo&#10;&#10;Description automatically generated">
            <a:extLst>
              <a:ext uri="{FF2B5EF4-FFF2-40B4-BE49-F238E27FC236}">
                <a16:creationId xmlns:a16="http://schemas.microsoft.com/office/drawing/2014/main" id="{7F06ADD9-6409-4887-8CEE-CDA025F979A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929371" y="2030075"/>
            <a:ext cx="306567" cy="496038"/>
          </a:xfrm>
          <a:prstGeom prst="rect">
            <a:avLst/>
          </a:prstGeom>
        </p:spPr>
      </p:pic>
      <p:pic>
        <p:nvPicPr>
          <p:cNvPr id="74" name="Picture 73" descr="A close up of a logo&#10;&#10;Description automatically generated">
            <a:extLst>
              <a:ext uri="{FF2B5EF4-FFF2-40B4-BE49-F238E27FC236}">
                <a16:creationId xmlns:a16="http://schemas.microsoft.com/office/drawing/2014/main" id="{7F46C4F7-A03C-4489-BD7A-9F740F1C737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246237" y="2030075"/>
            <a:ext cx="306567" cy="496038"/>
          </a:xfrm>
          <a:prstGeom prst="rect">
            <a:avLst/>
          </a:prstGeom>
        </p:spPr>
      </p:pic>
      <p:grpSp>
        <p:nvGrpSpPr>
          <p:cNvPr id="82" name="Group 81">
            <a:extLst>
              <a:ext uri="{FF2B5EF4-FFF2-40B4-BE49-F238E27FC236}">
                <a16:creationId xmlns:a16="http://schemas.microsoft.com/office/drawing/2014/main" id="{9B54DA61-A2FF-4735-BE7B-6971DDBC2839}"/>
              </a:ext>
            </a:extLst>
          </p:cNvPr>
          <p:cNvGrpSpPr/>
          <p:nvPr/>
        </p:nvGrpSpPr>
        <p:grpSpPr>
          <a:xfrm>
            <a:off x="2201793" y="1982598"/>
            <a:ext cx="1996725" cy="4206466"/>
            <a:chOff x="199161" y="1998538"/>
            <a:chExt cx="1996725" cy="4206466"/>
          </a:xfrm>
        </p:grpSpPr>
        <p:pic>
          <p:nvPicPr>
            <p:cNvPr id="83" name="Picture 82">
              <a:extLst>
                <a:ext uri="{FF2B5EF4-FFF2-40B4-BE49-F238E27FC236}">
                  <a16:creationId xmlns:a16="http://schemas.microsoft.com/office/drawing/2014/main" id="{691F0F53-7528-4DDB-9730-76A1447AB7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905709" y="3103408"/>
              <a:ext cx="4206466" cy="1996725"/>
            </a:xfrm>
            <a:prstGeom prst="rect">
              <a:avLst/>
            </a:prstGeom>
          </p:spPr>
        </p:pic>
        <p:sp>
          <p:nvSpPr>
            <p:cNvPr id="84" name="Oval 83">
              <a:extLst>
                <a:ext uri="{FF2B5EF4-FFF2-40B4-BE49-F238E27FC236}">
                  <a16:creationId xmlns:a16="http://schemas.microsoft.com/office/drawing/2014/main" id="{46949FB4-67D6-477F-BC43-2E33B8DFC641}"/>
                </a:ext>
              </a:extLst>
            </p:cNvPr>
            <p:cNvSpPr/>
            <p:nvPr/>
          </p:nvSpPr>
          <p:spPr>
            <a:xfrm rot="16200000">
              <a:off x="426132" y="5485857"/>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3E420AC-B316-4B83-A076-EC75F0296137}"/>
                </a:ext>
              </a:extLst>
            </p:cNvPr>
            <p:cNvSpPr/>
            <p:nvPr/>
          </p:nvSpPr>
          <p:spPr>
            <a:xfrm rot="16200000">
              <a:off x="431742" y="4664298"/>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88545A5B-11F8-4E8C-820D-E852D0D6231E}"/>
                </a:ext>
              </a:extLst>
            </p:cNvPr>
            <p:cNvSpPr/>
            <p:nvPr/>
          </p:nvSpPr>
          <p:spPr>
            <a:xfrm rot="16200000">
              <a:off x="426132" y="3798845"/>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5FE039F-AC43-4925-A1CE-C62F593E625F}"/>
                </a:ext>
              </a:extLst>
            </p:cNvPr>
            <p:cNvSpPr/>
            <p:nvPr/>
          </p:nvSpPr>
          <p:spPr>
            <a:xfrm rot="16200000">
              <a:off x="426131" y="2983121"/>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F553A0F0-D140-4233-81AB-088E4A0E48B7}"/>
                </a:ext>
              </a:extLst>
            </p:cNvPr>
            <p:cNvSpPr/>
            <p:nvPr/>
          </p:nvSpPr>
          <p:spPr>
            <a:xfrm rot="16200000">
              <a:off x="408168" y="2153343"/>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290A30D-EB00-4E73-BF43-888B4D88B89A}"/>
                </a:ext>
              </a:extLst>
            </p:cNvPr>
            <p:cNvSpPr/>
            <p:nvPr/>
          </p:nvSpPr>
          <p:spPr>
            <a:xfrm rot="16200000">
              <a:off x="1374304" y="5485857"/>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79815D18-31AD-4A5D-B852-79A62CEFB74A}"/>
                </a:ext>
              </a:extLst>
            </p:cNvPr>
            <p:cNvSpPr/>
            <p:nvPr/>
          </p:nvSpPr>
          <p:spPr>
            <a:xfrm rot="16200000">
              <a:off x="1379915" y="4664298"/>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2CA7CDB-9B6A-43A5-BDE5-5E07CC0FFF8E}"/>
                </a:ext>
              </a:extLst>
            </p:cNvPr>
            <p:cNvSpPr/>
            <p:nvPr/>
          </p:nvSpPr>
          <p:spPr>
            <a:xfrm rot="16200000">
              <a:off x="1374304" y="3798845"/>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36C0304D-27A9-426E-A0F3-492A501644B2}"/>
                </a:ext>
              </a:extLst>
            </p:cNvPr>
            <p:cNvSpPr/>
            <p:nvPr/>
          </p:nvSpPr>
          <p:spPr>
            <a:xfrm rot="16200000">
              <a:off x="1374304" y="2983121"/>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52D4FBAB-6F67-47DC-9746-1C4F73E24C88}"/>
                </a:ext>
              </a:extLst>
            </p:cNvPr>
            <p:cNvSpPr/>
            <p:nvPr/>
          </p:nvSpPr>
          <p:spPr>
            <a:xfrm rot="16200000">
              <a:off x="1356341" y="2153343"/>
              <a:ext cx="588809" cy="6058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66DCBF6B-BFD0-447D-9A1F-346E22159562}"/>
              </a:ext>
            </a:extLst>
          </p:cNvPr>
          <p:cNvGrpSpPr/>
          <p:nvPr/>
        </p:nvGrpSpPr>
        <p:grpSpPr>
          <a:xfrm>
            <a:off x="334375" y="2030075"/>
            <a:ext cx="1742763" cy="4205868"/>
            <a:chOff x="-2156577" y="19287"/>
            <a:chExt cx="1742763" cy="4205868"/>
          </a:xfrm>
        </p:grpSpPr>
        <p:grpSp>
          <p:nvGrpSpPr>
            <p:cNvPr id="77" name="Group 76">
              <a:extLst>
                <a:ext uri="{FF2B5EF4-FFF2-40B4-BE49-F238E27FC236}">
                  <a16:creationId xmlns:a16="http://schemas.microsoft.com/office/drawing/2014/main" id="{C7146E8E-301B-4B80-8936-AF59872A8B24}"/>
                </a:ext>
              </a:extLst>
            </p:cNvPr>
            <p:cNvGrpSpPr/>
            <p:nvPr/>
          </p:nvGrpSpPr>
          <p:grpSpPr>
            <a:xfrm>
              <a:off x="-2156577" y="19287"/>
              <a:ext cx="1742763" cy="4205868"/>
              <a:chOff x="2298858" y="1999135"/>
              <a:chExt cx="1742763" cy="4205868"/>
            </a:xfrm>
          </p:grpSpPr>
          <p:pic>
            <p:nvPicPr>
              <p:cNvPr id="78" name="Picture 77">
                <a:extLst>
                  <a:ext uri="{FF2B5EF4-FFF2-40B4-BE49-F238E27FC236}">
                    <a16:creationId xmlns:a16="http://schemas.microsoft.com/office/drawing/2014/main" id="{BDBFA58F-2237-4681-841A-B2ADB218C9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067306" y="3230687"/>
                <a:ext cx="4205868" cy="1742763"/>
              </a:xfrm>
              <a:prstGeom prst="rect">
                <a:avLst/>
              </a:prstGeom>
            </p:spPr>
          </p:pic>
          <p:sp>
            <p:nvSpPr>
              <p:cNvPr id="79" name="Oval 78">
                <a:extLst>
                  <a:ext uri="{FF2B5EF4-FFF2-40B4-BE49-F238E27FC236}">
                    <a16:creationId xmlns:a16="http://schemas.microsoft.com/office/drawing/2014/main" id="{03F25D18-B46F-4F15-BCA1-9EB105D93437}"/>
                  </a:ext>
                </a:extLst>
              </p:cNvPr>
              <p:cNvSpPr/>
              <p:nvPr/>
            </p:nvSpPr>
            <p:spPr>
              <a:xfrm>
                <a:off x="2441441" y="4630652"/>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A278114-2E62-40F1-BF40-7AEB3316C555}"/>
                  </a:ext>
                </a:extLst>
              </p:cNvPr>
              <p:cNvSpPr/>
              <p:nvPr/>
            </p:nvSpPr>
            <p:spPr>
              <a:xfrm>
                <a:off x="2450006" y="5417827"/>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2476634A-34BE-49F0-8419-8AB33B2E4907}"/>
                  </a:ext>
                </a:extLst>
              </p:cNvPr>
              <p:cNvSpPr/>
              <p:nvPr/>
            </p:nvSpPr>
            <p:spPr>
              <a:xfrm>
                <a:off x="2472180" y="3823196"/>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4" name="Oval 93">
              <a:extLst>
                <a:ext uri="{FF2B5EF4-FFF2-40B4-BE49-F238E27FC236}">
                  <a16:creationId xmlns:a16="http://schemas.microsoft.com/office/drawing/2014/main" id="{C2A1A445-861D-4E8A-A27A-66656E6612E5}"/>
                </a:ext>
              </a:extLst>
            </p:cNvPr>
            <p:cNvSpPr/>
            <p:nvPr/>
          </p:nvSpPr>
          <p:spPr>
            <a:xfrm>
              <a:off x="-1983176" y="1035892"/>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076EEADB-190C-48B3-8C1B-B6AB51AEB8C8}"/>
                </a:ext>
              </a:extLst>
            </p:cNvPr>
            <p:cNvSpPr/>
            <p:nvPr/>
          </p:nvSpPr>
          <p:spPr>
            <a:xfrm>
              <a:off x="-1983176" y="210507"/>
              <a:ext cx="607916" cy="557010"/>
            </a:xfrm>
            <a:prstGeom prst="ellipse">
              <a:avLst/>
            </a:prstGeom>
            <a:solidFill>
              <a:srgbClr val="E9D7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Oval 75">
            <a:extLst>
              <a:ext uri="{FF2B5EF4-FFF2-40B4-BE49-F238E27FC236}">
                <a16:creationId xmlns:a16="http://schemas.microsoft.com/office/drawing/2014/main" id="{C4D12967-E877-4165-BFAE-BD3109BAA66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850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Explore ways of representing 15 from one 10 and five 1s using Dienes equipment or Numicon or coins.</a:t>
            </a:r>
          </a:p>
          <a:p>
            <a:pPr marL="342900" indent="-342900">
              <a:lnSpc>
                <a:spcPct val="100000"/>
              </a:lnSpc>
              <a:spcBef>
                <a:spcPts val="0"/>
              </a:spcBef>
              <a:spcAft>
                <a:spcPts val="600"/>
              </a:spcAft>
              <a:buFont typeface="Arial" panose="020B0604020202020204" pitchFamily="34" charset="0"/>
              <a:buChar char="•"/>
            </a:pPr>
            <a:r>
              <a:rPr lang="en-GB" sz="2000" dirty="0"/>
              <a:t>Explore ways to arrange 15 counters on 2 tens frames. (Keep 10 counters on one complete tens frame and rearrange the 5 counters in different places on an adjacent tens frame.)</a:t>
            </a:r>
          </a:p>
          <a:p>
            <a:pPr marL="342900" indent="-342900">
              <a:lnSpc>
                <a:spcPct val="100000"/>
              </a:lnSpc>
              <a:spcBef>
                <a:spcPts val="0"/>
              </a:spcBef>
              <a:spcAft>
                <a:spcPts val="600"/>
              </a:spcAft>
              <a:buFont typeface="Arial" panose="020B0604020202020204" pitchFamily="34" charset="0"/>
              <a:buChar char="•"/>
            </a:pPr>
            <a:r>
              <a:rPr lang="en-GB" sz="2000" dirty="0"/>
              <a:t>Distinguish between quantities of 15 and not 15.</a:t>
            </a:r>
          </a:p>
          <a:p>
            <a:pPr marL="342900" indent="-342900">
              <a:lnSpc>
                <a:spcPct val="100000"/>
              </a:lnSpc>
              <a:spcBef>
                <a:spcPts val="0"/>
              </a:spcBef>
              <a:spcAft>
                <a:spcPts val="600"/>
              </a:spcAft>
              <a:buFont typeface="Arial" panose="020B0604020202020204" pitchFamily="34" charset="0"/>
              <a:buChar char="•"/>
            </a:pPr>
            <a:r>
              <a:rPr lang="en-GB" sz="2000" dirty="0"/>
              <a:t>Ask children to count out 15 objects and encourage them to arrange them in a way that they can easily see it is 15. (They might choose to display it as ‘ten and five’ or in three rows of five, seeing that two rows of five makes ten and another row of five makes fifteen.)</a:t>
            </a:r>
          </a:p>
          <a:p>
            <a:pPr marL="342900" indent="-342900">
              <a:lnSpc>
                <a:spcPct val="100000"/>
              </a:lnSpc>
              <a:spcBef>
                <a:spcPts val="0"/>
              </a:spcBef>
              <a:spcAft>
                <a:spcPts val="600"/>
              </a:spcAft>
              <a:buFont typeface="Arial" panose="020B0604020202020204" pitchFamily="34" charset="0"/>
              <a:buChar char="•"/>
            </a:pPr>
            <a:r>
              <a:rPr lang="en-GB" sz="2000" dirty="0"/>
              <a:t>Draw 15 objects in a way that they can see it is 15.</a:t>
            </a:r>
          </a:p>
          <a:p>
            <a:pPr marL="342900" indent="-342900">
              <a:lnSpc>
                <a:spcPct val="100000"/>
              </a:lnSpc>
              <a:spcBef>
                <a:spcPts val="0"/>
              </a:spcBef>
              <a:spcAft>
                <a:spcPts val="600"/>
              </a:spcAft>
              <a:buFont typeface="Arial" panose="020B0604020202020204" pitchFamily="34" charset="0"/>
              <a:buChar char="•"/>
            </a:pPr>
            <a:r>
              <a:rPr lang="en-GB" sz="2000" dirty="0"/>
              <a:t>Complete missing number problems using part-part-whole diagrams and equations that involve 10, 5 and 15 using the + and = symbols.</a:t>
            </a:r>
          </a:p>
        </p:txBody>
      </p:sp>
    </p:spTree>
    <p:extLst>
      <p:ext uri="{BB962C8B-B14F-4D97-AF65-F5344CB8AC3E}">
        <p14:creationId xmlns:p14="http://schemas.microsoft.com/office/powerpoint/2010/main" val="267126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9133549-86DE-4EE0-9939-82B4D3F3F60D}"/>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5" name="Rectangle 4">
            <a:extLst>
              <a:ext uri="{FF2B5EF4-FFF2-40B4-BE49-F238E27FC236}">
                <a16:creationId xmlns:a16="http://schemas.microsoft.com/office/drawing/2014/main" id="{A27AC259-21EC-4C13-9BD2-C24B44F8519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2" name="Group 1">
            <a:extLst>
              <a:ext uri="{FF2B5EF4-FFF2-40B4-BE49-F238E27FC236}">
                <a16:creationId xmlns:a16="http://schemas.microsoft.com/office/drawing/2014/main" id="{6DC88905-E6A9-4B16-931F-287A5EC2ED56}"/>
              </a:ext>
            </a:extLst>
          </p:cNvPr>
          <p:cNvGrpSpPr/>
          <p:nvPr/>
        </p:nvGrpSpPr>
        <p:grpSpPr>
          <a:xfrm>
            <a:off x="-14796" y="0"/>
            <a:ext cx="12225457" cy="6856326"/>
            <a:chOff x="-14796" y="0"/>
            <a:chExt cx="12225457" cy="6856326"/>
          </a:xfrm>
        </p:grpSpPr>
        <p:pic>
          <p:nvPicPr>
            <p:cNvPr id="3" name="Picture 2">
              <a:extLst>
                <a:ext uri="{FF2B5EF4-FFF2-40B4-BE49-F238E27FC236}">
                  <a16:creationId xmlns:a16="http://schemas.microsoft.com/office/drawing/2014/main" id="{D2155EBE-EBC1-4EEB-A08E-E5E81333E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1" y="1673"/>
              <a:ext cx="12192000" cy="6854653"/>
            </a:xfrm>
            <a:prstGeom prst="rect">
              <a:avLst/>
            </a:prstGeom>
          </p:spPr>
        </p:pic>
        <p:pic>
          <p:nvPicPr>
            <p:cNvPr id="6" name="Picture 5">
              <a:extLst>
                <a:ext uri="{FF2B5EF4-FFF2-40B4-BE49-F238E27FC236}">
                  <a16:creationId xmlns:a16="http://schemas.microsoft.com/office/drawing/2014/main" id="{8CC5340A-1278-4391-8921-7F804EB1F8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069" b="92332"/>
            <a:stretch/>
          </p:blipFill>
          <p:spPr>
            <a:xfrm flipH="1">
              <a:off x="-14796" y="0"/>
              <a:ext cx="1211135" cy="525780"/>
            </a:xfrm>
            <a:prstGeom prst="rect">
              <a:avLst/>
            </a:prstGeom>
          </p:spPr>
        </p:pic>
      </p:grpSp>
      <p:sp>
        <p:nvSpPr>
          <p:cNvPr id="7" name="Oval 6">
            <a:extLst>
              <a:ext uri="{FF2B5EF4-FFF2-40B4-BE49-F238E27FC236}">
                <a16:creationId xmlns:a16="http://schemas.microsoft.com/office/drawing/2014/main" id="{A732CB68-B671-4F98-9F8E-B9FC2F78DFA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878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ECD2201-F2DC-4A57-85A0-9ED684364DE2}"/>
              </a:ext>
            </a:extLst>
          </p:cNvPr>
          <p:cNvGrpSpPr/>
          <p:nvPr/>
        </p:nvGrpSpPr>
        <p:grpSpPr>
          <a:xfrm>
            <a:off x="1813481" y="1456447"/>
            <a:ext cx="1464352" cy="5184365"/>
            <a:chOff x="1852434" y="833184"/>
            <a:chExt cx="1571671" cy="5780905"/>
          </a:xfrm>
        </p:grpSpPr>
        <p:pic>
          <p:nvPicPr>
            <p:cNvPr id="2" name="Picture 1">
              <a:extLst>
                <a:ext uri="{FF2B5EF4-FFF2-40B4-BE49-F238E27FC236}">
                  <a16:creationId xmlns:a16="http://schemas.microsoft.com/office/drawing/2014/main" id="{CF3B0402-845E-40F3-B22D-DEE1C045C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2434" y="2485515"/>
              <a:ext cx="1571670" cy="4128574"/>
            </a:xfrm>
            <a:prstGeom prst="rect">
              <a:avLst/>
            </a:prstGeom>
            <a:ln w="38100">
              <a:solidFill>
                <a:srgbClr val="FF0000"/>
              </a:solidFill>
            </a:ln>
          </p:spPr>
        </p:pic>
        <p:grpSp>
          <p:nvGrpSpPr>
            <p:cNvPr id="4" name="Group 3">
              <a:extLst>
                <a:ext uri="{FF2B5EF4-FFF2-40B4-BE49-F238E27FC236}">
                  <a16:creationId xmlns:a16="http://schemas.microsoft.com/office/drawing/2014/main" id="{75EF9E38-D568-4051-B907-CE3DDE30E6F4}"/>
                </a:ext>
              </a:extLst>
            </p:cNvPr>
            <p:cNvGrpSpPr>
              <a:grpSpLocks noChangeAspect="1"/>
            </p:cNvGrpSpPr>
            <p:nvPr/>
          </p:nvGrpSpPr>
          <p:grpSpPr>
            <a:xfrm>
              <a:off x="1852434" y="1622849"/>
              <a:ext cx="1571670" cy="789665"/>
              <a:chOff x="1192580" y="4470990"/>
              <a:chExt cx="3827724" cy="1871330"/>
            </a:xfrm>
            <a:solidFill>
              <a:srgbClr val="80FFFF"/>
            </a:solidFill>
          </p:grpSpPr>
          <p:sp>
            <p:nvSpPr>
              <p:cNvPr id="9" name="Rectangle: Rounded Corners 8">
                <a:extLst>
                  <a:ext uri="{FF2B5EF4-FFF2-40B4-BE49-F238E27FC236}">
                    <a16:creationId xmlns:a16="http://schemas.microsoft.com/office/drawing/2014/main" id="{C30E6BD4-BBE8-4B61-9EF0-EDD6EA4920F2}"/>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8882282-2040-4E9E-96F8-11F88861ADCF}"/>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C1B3375D-0B7D-4AA3-9D66-9CC8508972CB}"/>
                </a:ext>
              </a:extLst>
            </p:cNvPr>
            <p:cNvGrpSpPr>
              <a:grpSpLocks noChangeAspect="1"/>
            </p:cNvGrpSpPr>
            <p:nvPr/>
          </p:nvGrpSpPr>
          <p:grpSpPr>
            <a:xfrm>
              <a:off x="1852434" y="833184"/>
              <a:ext cx="1571671" cy="789665"/>
              <a:chOff x="1192580" y="4470990"/>
              <a:chExt cx="3827726" cy="1871332"/>
            </a:xfrm>
            <a:solidFill>
              <a:srgbClr val="80FFFF"/>
            </a:solidFill>
          </p:grpSpPr>
          <p:sp>
            <p:nvSpPr>
              <p:cNvPr id="7" name="Rectangle: Rounded Corners 6">
                <a:extLst>
                  <a:ext uri="{FF2B5EF4-FFF2-40B4-BE49-F238E27FC236}">
                    <a16:creationId xmlns:a16="http://schemas.microsoft.com/office/drawing/2014/main" id="{BD44B7FD-8E63-4DB8-984F-B85DFD4AAA6B}"/>
                  </a:ext>
                </a:extLst>
              </p:cNvPr>
              <p:cNvSpPr/>
              <p:nvPr/>
            </p:nvSpPr>
            <p:spPr>
              <a:xfrm>
                <a:off x="3106443" y="4470993"/>
                <a:ext cx="1913863" cy="187132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A81FE0A5-614D-4EBC-A191-A8F64432D50D}"/>
                  </a:ext>
                </a:extLst>
              </p:cNvPr>
              <p:cNvSpPr/>
              <p:nvPr/>
            </p:nvSpPr>
            <p:spPr>
              <a:xfrm>
                <a:off x="1192580" y="4470990"/>
                <a:ext cx="1913863" cy="187132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 name="Rectangle: Rounded Corners 5">
            <a:extLst>
              <a:ext uri="{FF2B5EF4-FFF2-40B4-BE49-F238E27FC236}">
                <a16:creationId xmlns:a16="http://schemas.microsoft.com/office/drawing/2014/main" id="{A8695716-87CE-4A0C-996A-9D71DB9A1C04}"/>
              </a:ext>
            </a:extLst>
          </p:cNvPr>
          <p:cNvSpPr/>
          <p:nvPr/>
        </p:nvSpPr>
        <p:spPr>
          <a:xfrm>
            <a:off x="2545657" y="748270"/>
            <a:ext cx="732176" cy="708177"/>
          </a:xfrm>
          <a:prstGeom prst="roundRect">
            <a:avLst/>
          </a:prstGeom>
          <a:solidFill>
            <a:srgbClr val="80FFF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81F0592A-0F73-4B59-AB42-43BA30D9501A}"/>
              </a:ext>
            </a:extLst>
          </p:cNvPr>
          <p:cNvGrpSpPr/>
          <p:nvPr/>
        </p:nvGrpSpPr>
        <p:grpSpPr>
          <a:xfrm>
            <a:off x="5420172" y="4981773"/>
            <a:ext cx="1548822" cy="1445890"/>
            <a:chOff x="6402533" y="2599660"/>
            <a:chExt cx="3827724" cy="3772785"/>
          </a:xfrm>
          <a:solidFill>
            <a:srgbClr val="3DC700"/>
          </a:solidFill>
        </p:grpSpPr>
        <p:grpSp>
          <p:nvGrpSpPr>
            <p:cNvPr id="14" name="Group 13">
              <a:extLst>
                <a:ext uri="{FF2B5EF4-FFF2-40B4-BE49-F238E27FC236}">
                  <a16:creationId xmlns:a16="http://schemas.microsoft.com/office/drawing/2014/main" id="{3E011EF1-49D7-4291-92A4-01DA942098F3}"/>
                </a:ext>
              </a:extLst>
            </p:cNvPr>
            <p:cNvGrpSpPr/>
            <p:nvPr/>
          </p:nvGrpSpPr>
          <p:grpSpPr>
            <a:xfrm>
              <a:off x="6402533" y="4501115"/>
              <a:ext cx="3827724" cy="1871330"/>
              <a:chOff x="6402533" y="4470990"/>
              <a:chExt cx="3827724" cy="1871330"/>
            </a:xfrm>
            <a:grpFill/>
          </p:grpSpPr>
          <p:sp>
            <p:nvSpPr>
              <p:cNvPr id="18" name="Rectangle: Rounded Corners 17">
                <a:extLst>
                  <a:ext uri="{FF2B5EF4-FFF2-40B4-BE49-F238E27FC236}">
                    <a16:creationId xmlns:a16="http://schemas.microsoft.com/office/drawing/2014/main" id="{E6B6401E-1564-4E7A-9B8F-D1A1877135C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AD85118E-C958-4C1D-AD43-C780BA91CF2C}"/>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739D39E9-4466-416F-8D92-DEF579AA4B5C}"/>
                </a:ext>
              </a:extLst>
            </p:cNvPr>
            <p:cNvGrpSpPr/>
            <p:nvPr/>
          </p:nvGrpSpPr>
          <p:grpSpPr>
            <a:xfrm>
              <a:off x="6402533" y="2599660"/>
              <a:ext cx="3827724" cy="1871330"/>
              <a:chOff x="6402533" y="4470990"/>
              <a:chExt cx="3827724" cy="1871330"/>
            </a:xfrm>
            <a:grpFill/>
          </p:grpSpPr>
          <p:sp>
            <p:nvSpPr>
              <p:cNvPr id="16" name="Rectangle: Rounded Corners 15">
                <a:extLst>
                  <a:ext uri="{FF2B5EF4-FFF2-40B4-BE49-F238E27FC236}">
                    <a16:creationId xmlns:a16="http://schemas.microsoft.com/office/drawing/2014/main" id="{AE085764-E6AA-492D-8E94-493E0EB326E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7A28B03B-6011-4B8D-B491-542F9272391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8" name="Picture 37">
            <a:extLst>
              <a:ext uri="{FF2B5EF4-FFF2-40B4-BE49-F238E27FC236}">
                <a16:creationId xmlns:a16="http://schemas.microsoft.com/office/drawing/2014/main" id="{EAE87320-A54A-4C9F-A070-98528C80C951}"/>
              </a:ext>
            </a:extLst>
          </p:cNvPr>
          <p:cNvPicPr>
            <a:picLocks noChangeAspect="1"/>
          </p:cNvPicPr>
          <p:nvPr/>
        </p:nvPicPr>
        <p:blipFill>
          <a:blip r:embed="rId4">
            <a:extLst>
              <a:ext uri="{28A0092B-C50C-407E-A947-70E740481C1C}">
                <a14:useLocalDpi xmlns:a14="http://schemas.microsoft.com/office/drawing/2010/main" val="0"/>
              </a:ext>
            </a:extLst>
          </a:blip>
          <a:srcRect l="37930" r="37930"/>
          <a:stretch/>
        </p:blipFill>
        <p:spPr>
          <a:xfrm>
            <a:off x="9505773" y="281407"/>
            <a:ext cx="2832337" cy="6600948"/>
          </a:xfrm>
          <a:prstGeom prst="rect">
            <a:avLst/>
          </a:prstGeom>
        </p:spPr>
      </p:pic>
      <p:sp>
        <p:nvSpPr>
          <p:cNvPr id="39" name="Speech Bubble: Oval 38">
            <a:extLst>
              <a:ext uri="{FF2B5EF4-FFF2-40B4-BE49-F238E27FC236}">
                <a16:creationId xmlns:a16="http://schemas.microsoft.com/office/drawing/2014/main" id="{3E27909C-76C3-44E3-A6B1-08C878E7FA74}"/>
              </a:ext>
            </a:extLst>
          </p:cNvPr>
          <p:cNvSpPr/>
          <p:nvPr/>
        </p:nvSpPr>
        <p:spPr>
          <a:xfrm>
            <a:off x="4904517" y="281407"/>
            <a:ext cx="5386803" cy="2246640"/>
          </a:xfrm>
          <a:prstGeom prst="wedgeEllipseCallout">
            <a:avLst>
              <a:gd name="adj1" fmla="val 41522"/>
              <a:gd name="adj2" fmla="val 12621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wonder if these shapes can cover all of me?</a:t>
            </a:r>
          </a:p>
        </p:txBody>
      </p:sp>
      <p:grpSp>
        <p:nvGrpSpPr>
          <p:cNvPr id="20" name="Group 19">
            <a:extLst>
              <a:ext uri="{FF2B5EF4-FFF2-40B4-BE49-F238E27FC236}">
                <a16:creationId xmlns:a16="http://schemas.microsoft.com/office/drawing/2014/main" id="{1350A706-2280-4E9C-AAAC-59F3289428D2}"/>
              </a:ext>
            </a:extLst>
          </p:cNvPr>
          <p:cNvGrpSpPr/>
          <p:nvPr/>
        </p:nvGrpSpPr>
        <p:grpSpPr>
          <a:xfrm>
            <a:off x="5437653" y="2548506"/>
            <a:ext cx="1513859" cy="2246640"/>
            <a:chOff x="8936702" y="2401110"/>
            <a:chExt cx="2679404" cy="3929796"/>
          </a:xfrm>
          <a:solidFill>
            <a:srgbClr val="80FFFF"/>
          </a:solidFill>
        </p:grpSpPr>
        <p:grpSp>
          <p:nvGrpSpPr>
            <p:cNvPr id="21" name="Group 20">
              <a:extLst>
                <a:ext uri="{FF2B5EF4-FFF2-40B4-BE49-F238E27FC236}">
                  <a16:creationId xmlns:a16="http://schemas.microsoft.com/office/drawing/2014/main" id="{0835940B-493E-4EB4-9324-8707CCAAD3DF}"/>
                </a:ext>
              </a:extLst>
            </p:cNvPr>
            <p:cNvGrpSpPr>
              <a:grpSpLocks noChangeAspect="1"/>
            </p:cNvGrpSpPr>
            <p:nvPr/>
          </p:nvGrpSpPr>
          <p:grpSpPr>
            <a:xfrm>
              <a:off x="8936702" y="5020975"/>
              <a:ext cx="2679404" cy="1309931"/>
              <a:chOff x="1192580" y="4470990"/>
              <a:chExt cx="3827724" cy="1871330"/>
            </a:xfrm>
            <a:grpFill/>
          </p:grpSpPr>
          <p:sp>
            <p:nvSpPr>
              <p:cNvPr id="26" name="Rectangle: Rounded Corners 25">
                <a:extLst>
                  <a:ext uri="{FF2B5EF4-FFF2-40B4-BE49-F238E27FC236}">
                    <a16:creationId xmlns:a16="http://schemas.microsoft.com/office/drawing/2014/main" id="{490DF013-0A4F-4DE6-A4AA-0636F8C9304F}"/>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729D3FA1-D2B8-49F6-A1EB-129B35C959F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835EC1D-B411-431C-B4B7-C1963E496A0B}"/>
                </a:ext>
              </a:extLst>
            </p:cNvPr>
            <p:cNvGrpSpPr>
              <a:grpSpLocks noChangeAspect="1"/>
            </p:cNvGrpSpPr>
            <p:nvPr/>
          </p:nvGrpSpPr>
          <p:grpSpPr>
            <a:xfrm>
              <a:off x="8936702" y="3711043"/>
              <a:ext cx="2679404" cy="1309932"/>
              <a:chOff x="1192580" y="4470990"/>
              <a:chExt cx="3827724" cy="1871332"/>
            </a:xfrm>
            <a:grpFill/>
          </p:grpSpPr>
          <p:sp>
            <p:nvSpPr>
              <p:cNvPr id="24" name="Rectangle: Rounded Corners 23">
                <a:extLst>
                  <a:ext uri="{FF2B5EF4-FFF2-40B4-BE49-F238E27FC236}">
                    <a16:creationId xmlns:a16="http://schemas.microsoft.com/office/drawing/2014/main" id="{EFB1D5AC-586A-4763-897A-EBCB255E6FF0}"/>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28727ECF-DA7E-461F-83D0-98F1AA76052E}"/>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Rounded Corners 22">
              <a:extLst>
                <a:ext uri="{FF2B5EF4-FFF2-40B4-BE49-F238E27FC236}">
                  <a16:creationId xmlns:a16="http://schemas.microsoft.com/office/drawing/2014/main" id="{4EFAB7C1-4EDC-4A5C-B5B3-48EE64952BF1}"/>
                </a:ext>
              </a:extLst>
            </p:cNvPr>
            <p:cNvSpPr/>
            <p:nvPr/>
          </p:nvSpPr>
          <p:spPr>
            <a:xfrm>
              <a:off x="10248519" y="2401110"/>
              <a:ext cx="1339702" cy="13099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Rectangle 39">
            <a:extLst>
              <a:ext uri="{FF2B5EF4-FFF2-40B4-BE49-F238E27FC236}">
                <a16:creationId xmlns:a16="http://schemas.microsoft.com/office/drawing/2014/main" id="{E5BCCE68-99AF-4DA2-AF0B-BD0993F1DC8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Rectangle: Rounded Corners 11">
            <a:extLst>
              <a:ext uri="{FF2B5EF4-FFF2-40B4-BE49-F238E27FC236}">
                <a16:creationId xmlns:a16="http://schemas.microsoft.com/office/drawing/2014/main" id="{F33DBC92-1A5E-4413-904D-6057A57AC158}"/>
              </a:ext>
            </a:extLst>
          </p:cNvPr>
          <p:cNvSpPr>
            <a:spLocks noChangeAspect="1"/>
          </p:cNvSpPr>
          <p:nvPr/>
        </p:nvSpPr>
        <p:spPr>
          <a:xfrm>
            <a:off x="3802342" y="5700616"/>
            <a:ext cx="743571" cy="727047"/>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EF3A361D-4DA4-419E-919A-70A2BB275242}"/>
              </a:ext>
            </a:extLst>
          </p:cNvPr>
          <p:cNvGrpSpPr/>
          <p:nvPr/>
        </p:nvGrpSpPr>
        <p:grpSpPr>
          <a:xfrm>
            <a:off x="3625268" y="2849849"/>
            <a:ext cx="1550757" cy="1454096"/>
            <a:chOff x="-2945222" y="3625700"/>
            <a:chExt cx="1913862" cy="1871332"/>
          </a:xfrm>
          <a:solidFill>
            <a:srgbClr val="F0EA19"/>
          </a:solidFill>
        </p:grpSpPr>
        <p:sp>
          <p:nvSpPr>
            <p:cNvPr id="29" name="Rectangle: Rounded Corners 28">
              <a:extLst>
                <a:ext uri="{FF2B5EF4-FFF2-40B4-BE49-F238E27FC236}">
                  <a16:creationId xmlns:a16="http://schemas.microsoft.com/office/drawing/2014/main" id="{D4B020EA-C86A-4943-9691-81232F8F81C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014FE4AF-45E4-4D6B-8151-6DDB9CE44ECB}"/>
                </a:ext>
              </a:extLst>
            </p:cNvPr>
            <p:cNvGrpSpPr/>
            <p:nvPr/>
          </p:nvGrpSpPr>
          <p:grpSpPr>
            <a:xfrm>
              <a:off x="-2945222" y="4561366"/>
              <a:ext cx="1913862" cy="935666"/>
              <a:chOff x="-2799908" y="2961165"/>
              <a:chExt cx="1913862" cy="935666"/>
            </a:xfrm>
            <a:grpFill/>
          </p:grpSpPr>
          <p:sp>
            <p:nvSpPr>
              <p:cNvPr id="31" name="Rectangle: Rounded Corners 30">
                <a:extLst>
                  <a:ext uri="{FF2B5EF4-FFF2-40B4-BE49-F238E27FC236}">
                    <a16:creationId xmlns:a16="http://schemas.microsoft.com/office/drawing/2014/main" id="{480AF37E-5D3C-4E90-8EED-C55CA512F6B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AAC6223-0615-46DA-B4FC-9A8CB5B9C6B3}"/>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3" name="Group 32">
            <a:extLst>
              <a:ext uri="{FF2B5EF4-FFF2-40B4-BE49-F238E27FC236}">
                <a16:creationId xmlns:a16="http://schemas.microsoft.com/office/drawing/2014/main" id="{54696A19-4196-4EED-BDBF-204B01DC575D}"/>
              </a:ext>
            </a:extLst>
          </p:cNvPr>
          <p:cNvGrpSpPr/>
          <p:nvPr/>
        </p:nvGrpSpPr>
        <p:grpSpPr>
          <a:xfrm>
            <a:off x="3676874" y="4552398"/>
            <a:ext cx="1446346" cy="715719"/>
            <a:chOff x="-2799908" y="2961165"/>
            <a:chExt cx="1913862" cy="935666"/>
          </a:xfrm>
          <a:solidFill>
            <a:srgbClr val="FE8E07"/>
          </a:solidFill>
        </p:grpSpPr>
        <p:sp>
          <p:nvSpPr>
            <p:cNvPr id="34" name="Rectangle: Rounded Corners 33">
              <a:extLst>
                <a:ext uri="{FF2B5EF4-FFF2-40B4-BE49-F238E27FC236}">
                  <a16:creationId xmlns:a16="http://schemas.microsoft.com/office/drawing/2014/main" id="{BE5787AF-E2A4-444E-8B52-606B6DE8F58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1C6E29C2-533A-49B7-BD97-399BF5C96A8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Oval 40">
            <a:extLst>
              <a:ext uri="{FF2B5EF4-FFF2-40B4-BE49-F238E27FC236}">
                <a16:creationId xmlns:a16="http://schemas.microsoft.com/office/drawing/2014/main" id="{5B12AF47-83C6-4315-AC9D-53A4D2079AA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3004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4.07407E-6 L -0.16133 0.02824 " pathEditMode="relative" rAng="0" ptsTypes="AA">
                                      <p:cBhvr>
                                        <p:cTn id="6" dur="2000" fill="hold"/>
                                        <p:tgtEl>
                                          <p:spTgt spid="12"/>
                                        </p:tgtEl>
                                        <p:attrNameLst>
                                          <p:attrName>ppt_x</p:attrName>
                                          <p:attrName>ppt_y</p:attrName>
                                        </p:attrNameLst>
                                      </p:cBhvr>
                                      <p:rCtr x="-7982" y="1829"/>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28"/>
                                        </p:tgtEl>
                                        <p:attrNameLst>
                                          <p:attrName>r</p:attrName>
                                        </p:attrNameLst>
                                      </p:cBhvr>
                                    </p:animRot>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2.5E-6 -2.96296E-6 L -0.15143 0.33449 " pathEditMode="relative" rAng="0" ptsTypes="AA">
                                      <p:cBhvr>
                                        <p:cTn id="13" dur="2000" fill="hold"/>
                                        <p:tgtEl>
                                          <p:spTgt spid="28"/>
                                        </p:tgtEl>
                                        <p:attrNameLst>
                                          <p:attrName>ppt_x</p:attrName>
                                          <p:attrName>ppt_y</p:attrName>
                                        </p:attrNameLst>
                                      </p:cBhvr>
                                      <p:rCtr x="-7578" y="16829"/>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1.11111E-6 L -0.15052 -0.02106 " pathEditMode="relative" rAng="0" ptsTypes="AA">
                                      <p:cBhvr>
                                        <p:cTn id="17" dur="2000" fill="hold"/>
                                        <p:tgtEl>
                                          <p:spTgt spid="33"/>
                                        </p:tgtEl>
                                        <p:attrNameLst>
                                          <p:attrName>ppt_x</p:attrName>
                                          <p:attrName>ppt_y</p:attrName>
                                        </p:attrNameLst>
                                      </p:cBhvr>
                                      <p:rCtr x="-7539" y="-1574"/>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8.33333E-7 -3.33333E-6 L -0.29752 -0.29213 " pathEditMode="relative" rAng="0" ptsTypes="AA">
                                      <p:cBhvr>
                                        <p:cTn id="20" dur="2000" fill="hold"/>
                                        <p:tgtEl>
                                          <p:spTgt spid="13"/>
                                        </p:tgtEl>
                                        <p:attrNameLst>
                                          <p:attrName>ppt_x</p:attrName>
                                          <p:attrName>ppt_y</p:attrName>
                                        </p:attrNameLst>
                                      </p:cBhvr>
                                      <p:rCtr x="-14818" y="-14074"/>
                                    </p:animMotion>
                                  </p:childTnLst>
                                </p:cTn>
                              </p:par>
                            </p:childTnLst>
                          </p:cTn>
                        </p:par>
                        <p:par>
                          <p:cTn id="21" fill="hold">
                            <p:stCondLst>
                              <p:cond delay="4000"/>
                            </p:stCondLst>
                            <p:childTnLst>
                              <p:par>
                                <p:cTn id="22" presetID="42" presetClass="path" presetSubtype="0" accel="50000" decel="50000" fill="hold" nodeType="afterEffect">
                                  <p:stCondLst>
                                    <p:cond delay="0"/>
                                  </p:stCondLst>
                                  <p:childTnLst>
                                    <p:animMotion origin="layout" path="M -2.91667E-6 4.07407E-6 L -0.29922 -0.27986 " pathEditMode="relative" rAng="0" ptsTypes="AA">
                                      <p:cBhvr>
                                        <p:cTn id="23" dur="2000" fill="hold"/>
                                        <p:tgtEl>
                                          <p:spTgt spid="20"/>
                                        </p:tgtEl>
                                        <p:attrNameLst>
                                          <p:attrName>ppt_x</p:attrName>
                                          <p:attrName>ppt_y</p:attrName>
                                        </p:attrNameLst>
                                      </p:cBhvr>
                                      <p:rCtr x="-14961" y="-13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3B0402-845E-40F3-B22D-DEE1C045C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611" y="1243461"/>
            <a:ext cx="1975275" cy="4743099"/>
          </a:xfrm>
          <a:prstGeom prst="rect">
            <a:avLst/>
          </a:prstGeom>
          <a:ln w="38100">
            <a:solidFill>
              <a:srgbClr val="FF0000"/>
            </a:solidFill>
          </a:ln>
        </p:spPr>
      </p:pic>
      <p:grpSp>
        <p:nvGrpSpPr>
          <p:cNvPr id="3" name="Group 2">
            <a:extLst>
              <a:ext uri="{FF2B5EF4-FFF2-40B4-BE49-F238E27FC236}">
                <a16:creationId xmlns:a16="http://schemas.microsoft.com/office/drawing/2014/main" id="{08BB3222-7E72-43F1-BB82-713EE6B301F7}"/>
              </a:ext>
            </a:extLst>
          </p:cNvPr>
          <p:cNvGrpSpPr/>
          <p:nvPr/>
        </p:nvGrpSpPr>
        <p:grpSpPr>
          <a:xfrm>
            <a:off x="2809886" y="1243461"/>
            <a:ext cx="1082589" cy="4743099"/>
            <a:chOff x="5354070" y="1150212"/>
            <a:chExt cx="988324" cy="4804972"/>
          </a:xfrm>
          <a:solidFill>
            <a:srgbClr val="80FFFF"/>
          </a:solidFill>
        </p:grpSpPr>
        <p:grpSp>
          <p:nvGrpSpPr>
            <p:cNvPr id="4" name="Group 3">
              <a:extLst>
                <a:ext uri="{FF2B5EF4-FFF2-40B4-BE49-F238E27FC236}">
                  <a16:creationId xmlns:a16="http://schemas.microsoft.com/office/drawing/2014/main" id="{75EF9E38-D568-4051-B907-CE3DDE30E6F4}"/>
                </a:ext>
              </a:extLst>
            </p:cNvPr>
            <p:cNvGrpSpPr>
              <a:grpSpLocks noChangeAspect="1"/>
            </p:cNvGrpSpPr>
            <p:nvPr/>
          </p:nvGrpSpPr>
          <p:grpSpPr>
            <a:xfrm rot="16200000">
              <a:off x="4880067" y="1624217"/>
              <a:ext cx="1936332" cy="988322"/>
              <a:chOff x="1192580" y="4470990"/>
              <a:chExt cx="3827724" cy="1871330"/>
            </a:xfrm>
            <a:grpFill/>
          </p:grpSpPr>
          <p:sp>
            <p:nvSpPr>
              <p:cNvPr id="9" name="Rectangle: Rounded Corners 8">
                <a:extLst>
                  <a:ext uri="{FF2B5EF4-FFF2-40B4-BE49-F238E27FC236}">
                    <a16:creationId xmlns:a16="http://schemas.microsoft.com/office/drawing/2014/main" id="{C30E6BD4-BBE8-4B61-9EF0-EDD6EA4920F2}"/>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8882282-2040-4E9E-96F8-11F88861ADCF}"/>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C1B3375D-0B7D-4AA3-9D66-9CC8508972CB}"/>
                </a:ext>
              </a:extLst>
            </p:cNvPr>
            <p:cNvGrpSpPr>
              <a:grpSpLocks noChangeAspect="1"/>
            </p:cNvGrpSpPr>
            <p:nvPr/>
          </p:nvGrpSpPr>
          <p:grpSpPr>
            <a:xfrm rot="16200000">
              <a:off x="4880066" y="4492857"/>
              <a:ext cx="1936332" cy="988322"/>
              <a:chOff x="1192580" y="4470990"/>
              <a:chExt cx="3827724" cy="1871332"/>
            </a:xfrm>
            <a:grpFill/>
          </p:grpSpPr>
          <p:sp>
            <p:nvSpPr>
              <p:cNvPr id="7" name="Rectangle: Rounded Corners 6">
                <a:extLst>
                  <a:ext uri="{FF2B5EF4-FFF2-40B4-BE49-F238E27FC236}">
                    <a16:creationId xmlns:a16="http://schemas.microsoft.com/office/drawing/2014/main" id="{BD44B7FD-8E63-4DB8-984F-B85DFD4AAA6B}"/>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A81FE0A5-614D-4EBC-A191-A8F64432D50D}"/>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extLst>
                <a:ext uri="{FF2B5EF4-FFF2-40B4-BE49-F238E27FC236}">
                  <a16:creationId xmlns:a16="http://schemas.microsoft.com/office/drawing/2014/main" id="{A8695716-87CE-4A0C-996A-9D71DB9A1C04}"/>
                </a:ext>
              </a:extLst>
            </p:cNvPr>
            <p:cNvSpPr/>
            <p:nvPr/>
          </p:nvSpPr>
          <p:spPr>
            <a:xfrm>
              <a:off x="5354070" y="3085641"/>
              <a:ext cx="968166" cy="93321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Rounded Corners 10">
            <a:extLst>
              <a:ext uri="{FF2B5EF4-FFF2-40B4-BE49-F238E27FC236}">
                <a16:creationId xmlns:a16="http://schemas.microsoft.com/office/drawing/2014/main" id="{2AB3E2AC-7321-4A66-8A64-E619DA9B4A52}"/>
              </a:ext>
            </a:extLst>
          </p:cNvPr>
          <p:cNvSpPr>
            <a:spLocks noChangeAspect="1"/>
          </p:cNvSpPr>
          <p:nvPr/>
        </p:nvSpPr>
        <p:spPr>
          <a:xfrm>
            <a:off x="5117304" y="5083800"/>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3D611D4-CA02-41A0-8B8B-CD4CD4B575AB}"/>
              </a:ext>
            </a:extLst>
          </p:cNvPr>
          <p:cNvGrpSpPr/>
          <p:nvPr/>
        </p:nvGrpSpPr>
        <p:grpSpPr>
          <a:xfrm>
            <a:off x="6434902" y="2630752"/>
            <a:ext cx="1925701" cy="1871338"/>
            <a:chOff x="6402533" y="2599660"/>
            <a:chExt cx="3827724" cy="3772785"/>
          </a:xfrm>
          <a:solidFill>
            <a:srgbClr val="3DC700"/>
          </a:solidFill>
        </p:grpSpPr>
        <p:grpSp>
          <p:nvGrpSpPr>
            <p:cNvPr id="13" name="Group 12">
              <a:extLst>
                <a:ext uri="{FF2B5EF4-FFF2-40B4-BE49-F238E27FC236}">
                  <a16:creationId xmlns:a16="http://schemas.microsoft.com/office/drawing/2014/main" id="{F235D57A-BE2A-44E8-A6DD-EBA971DDAE55}"/>
                </a:ext>
              </a:extLst>
            </p:cNvPr>
            <p:cNvGrpSpPr/>
            <p:nvPr/>
          </p:nvGrpSpPr>
          <p:grpSpPr>
            <a:xfrm>
              <a:off x="6402533" y="4501115"/>
              <a:ext cx="3827724" cy="1871330"/>
              <a:chOff x="6402533" y="4470990"/>
              <a:chExt cx="3827724" cy="1871330"/>
            </a:xfrm>
            <a:grpFill/>
          </p:grpSpPr>
          <p:sp>
            <p:nvSpPr>
              <p:cNvPr id="17" name="Rectangle: Rounded Corners 16">
                <a:extLst>
                  <a:ext uri="{FF2B5EF4-FFF2-40B4-BE49-F238E27FC236}">
                    <a16:creationId xmlns:a16="http://schemas.microsoft.com/office/drawing/2014/main" id="{8651A6A4-5FF7-4540-A72B-7F15CC403E9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4C1EBCC8-1A2A-42A9-952D-786BA0A9C5B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4932F34-C66E-4626-AA8B-154DFE1C3DF2}"/>
                </a:ext>
              </a:extLst>
            </p:cNvPr>
            <p:cNvGrpSpPr/>
            <p:nvPr/>
          </p:nvGrpSpPr>
          <p:grpSpPr>
            <a:xfrm>
              <a:off x="6402533" y="2599660"/>
              <a:ext cx="3827724" cy="1871330"/>
              <a:chOff x="6402533" y="4470990"/>
              <a:chExt cx="3827724" cy="1871330"/>
            </a:xfrm>
            <a:grpFill/>
          </p:grpSpPr>
          <p:sp>
            <p:nvSpPr>
              <p:cNvPr id="15" name="Rectangle: Rounded Corners 14">
                <a:extLst>
                  <a:ext uri="{FF2B5EF4-FFF2-40B4-BE49-F238E27FC236}">
                    <a16:creationId xmlns:a16="http://schemas.microsoft.com/office/drawing/2014/main" id="{8594D858-0C75-41AE-989C-137469A0C3BE}"/>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B7BA5D78-7CFE-4A03-B973-D9A7EA1CCC7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Group 18">
            <a:extLst>
              <a:ext uri="{FF2B5EF4-FFF2-40B4-BE49-F238E27FC236}">
                <a16:creationId xmlns:a16="http://schemas.microsoft.com/office/drawing/2014/main" id="{0488E00D-4E78-409B-9F60-8F348BF104FD}"/>
              </a:ext>
            </a:extLst>
          </p:cNvPr>
          <p:cNvGrpSpPr/>
          <p:nvPr/>
        </p:nvGrpSpPr>
        <p:grpSpPr>
          <a:xfrm>
            <a:off x="4057252" y="2277354"/>
            <a:ext cx="1936332" cy="2799634"/>
            <a:chOff x="8936702" y="2401110"/>
            <a:chExt cx="2679404" cy="3929796"/>
          </a:xfrm>
        </p:grpSpPr>
        <p:grpSp>
          <p:nvGrpSpPr>
            <p:cNvPr id="20" name="Group 19">
              <a:extLst>
                <a:ext uri="{FF2B5EF4-FFF2-40B4-BE49-F238E27FC236}">
                  <a16:creationId xmlns:a16="http://schemas.microsoft.com/office/drawing/2014/main" id="{7FD7DA85-3D35-42AC-BC9F-851195773366}"/>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25" name="Rectangle: Rounded Corners 24">
                <a:extLst>
                  <a:ext uri="{FF2B5EF4-FFF2-40B4-BE49-F238E27FC236}">
                    <a16:creationId xmlns:a16="http://schemas.microsoft.com/office/drawing/2014/main" id="{576010CE-6BF6-4E7E-9EE2-C337460CC869}"/>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3041D43D-7934-45F1-914D-B9F38A1EE0CF}"/>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5269171D-63B7-4298-A52C-C309CBAF063A}"/>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23" name="Rectangle: Rounded Corners 22">
                <a:extLst>
                  <a:ext uri="{FF2B5EF4-FFF2-40B4-BE49-F238E27FC236}">
                    <a16:creationId xmlns:a16="http://schemas.microsoft.com/office/drawing/2014/main" id="{6EFB323E-A403-4DD3-AB8B-748A01A304A9}"/>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D0470689-AE3C-4416-B48F-E3D06A44CB9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Rounded Corners 21">
              <a:extLst>
                <a:ext uri="{FF2B5EF4-FFF2-40B4-BE49-F238E27FC236}">
                  <a16:creationId xmlns:a16="http://schemas.microsoft.com/office/drawing/2014/main" id="{2F7C7A7D-BF0E-445B-AEF9-E233E7A1EBF6}"/>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A938AC94-6A02-49E3-8A19-16282DA3A0CF}"/>
              </a:ext>
            </a:extLst>
          </p:cNvPr>
          <p:cNvGrpSpPr/>
          <p:nvPr/>
        </p:nvGrpSpPr>
        <p:grpSpPr>
          <a:xfrm>
            <a:off x="6440823" y="4586795"/>
            <a:ext cx="1913862" cy="1871332"/>
            <a:chOff x="-2945222" y="3625700"/>
            <a:chExt cx="1913862" cy="1871332"/>
          </a:xfrm>
          <a:solidFill>
            <a:srgbClr val="F0EA19"/>
          </a:solidFill>
        </p:grpSpPr>
        <p:sp>
          <p:nvSpPr>
            <p:cNvPr id="28" name="Rectangle: Rounded Corners 27">
              <a:extLst>
                <a:ext uri="{FF2B5EF4-FFF2-40B4-BE49-F238E27FC236}">
                  <a16:creationId xmlns:a16="http://schemas.microsoft.com/office/drawing/2014/main" id="{0C467987-5470-489B-B423-FC3E812671D3}"/>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7EB4012-EF64-4511-8D70-331F6EA4EC7A}"/>
                </a:ext>
              </a:extLst>
            </p:cNvPr>
            <p:cNvGrpSpPr/>
            <p:nvPr/>
          </p:nvGrpSpPr>
          <p:grpSpPr>
            <a:xfrm>
              <a:off x="-2945222" y="4561366"/>
              <a:ext cx="1913862" cy="935666"/>
              <a:chOff x="-2799908" y="2961165"/>
              <a:chExt cx="1913862" cy="935666"/>
            </a:xfrm>
            <a:grpFill/>
          </p:grpSpPr>
          <p:sp>
            <p:nvSpPr>
              <p:cNvPr id="30" name="Rectangle: Rounded Corners 29">
                <a:extLst>
                  <a:ext uri="{FF2B5EF4-FFF2-40B4-BE49-F238E27FC236}">
                    <a16:creationId xmlns:a16="http://schemas.microsoft.com/office/drawing/2014/main" id="{4F52FA6B-05AF-4E93-BE14-8BE95A14966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C7CA3D9F-5C2E-4F57-80D8-43945FBB370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2" name="Group 31">
            <a:extLst>
              <a:ext uri="{FF2B5EF4-FFF2-40B4-BE49-F238E27FC236}">
                <a16:creationId xmlns:a16="http://schemas.microsoft.com/office/drawing/2014/main" id="{FE8F7348-107C-4A81-AE79-D63380648D80}"/>
              </a:ext>
            </a:extLst>
          </p:cNvPr>
          <p:cNvGrpSpPr/>
          <p:nvPr/>
        </p:nvGrpSpPr>
        <p:grpSpPr>
          <a:xfrm>
            <a:off x="6083976" y="3932536"/>
            <a:ext cx="1913862" cy="935666"/>
            <a:chOff x="-2799908" y="2961165"/>
            <a:chExt cx="1913862" cy="935666"/>
          </a:xfrm>
          <a:solidFill>
            <a:srgbClr val="FE8E07"/>
          </a:solidFill>
        </p:grpSpPr>
        <p:sp>
          <p:nvSpPr>
            <p:cNvPr id="33" name="Rectangle: Rounded Corners 32">
              <a:extLst>
                <a:ext uri="{FF2B5EF4-FFF2-40B4-BE49-F238E27FC236}">
                  <a16:creationId xmlns:a16="http://schemas.microsoft.com/office/drawing/2014/main" id="{81169247-0D31-4A28-BE2B-102243864D38}"/>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0A6AE990-F6B3-45AB-A241-9E2A0B1D1839}"/>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 name="Picture 34">
            <a:extLst>
              <a:ext uri="{FF2B5EF4-FFF2-40B4-BE49-F238E27FC236}">
                <a16:creationId xmlns:a16="http://schemas.microsoft.com/office/drawing/2014/main" id="{F9A2499D-E697-43F6-AE3A-C2956CACAA10}"/>
              </a:ext>
            </a:extLst>
          </p:cNvPr>
          <p:cNvPicPr>
            <a:picLocks noChangeAspect="1"/>
          </p:cNvPicPr>
          <p:nvPr/>
        </p:nvPicPr>
        <p:blipFill>
          <a:blip r:embed="rId4">
            <a:extLst>
              <a:ext uri="{28A0092B-C50C-407E-A947-70E740481C1C}">
                <a14:useLocalDpi xmlns:a14="http://schemas.microsoft.com/office/drawing/2010/main" val="0"/>
              </a:ext>
            </a:extLst>
          </a:blip>
          <a:srcRect l="27187" r="27187"/>
          <a:stretch/>
        </p:blipFill>
        <p:spPr>
          <a:xfrm>
            <a:off x="8217758" y="1743229"/>
            <a:ext cx="4043975" cy="4984380"/>
          </a:xfrm>
          <a:prstGeom prst="rect">
            <a:avLst/>
          </a:prstGeom>
        </p:spPr>
      </p:pic>
      <p:sp>
        <p:nvSpPr>
          <p:cNvPr id="36" name="Speech Bubble: Oval 35">
            <a:extLst>
              <a:ext uri="{FF2B5EF4-FFF2-40B4-BE49-F238E27FC236}">
                <a16:creationId xmlns:a16="http://schemas.microsoft.com/office/drawing/2014/main" id="{9625DE26-BA98-42D3-9A3C-D25FA44120FE}"/>
              </a:ext>
            </a:extLst>
          </p:cNvPr>
          <p:cNvSpPr/>
          <p:nvPr/>
        </p:nvSpPr>
        <p:spPr>
          <a:xfrm>
            <a:off x="4866707" y="130391"/>
            <a:ext cx="5386803" cy="2246640"/>
          </a:xfrm>
          <a:prstGeom prst="wedgeEllipseCallout">
            <a:avLst>
              <a:gd name="adj1" fmla="val 24901"/>
              <a:gd name="adj2" fmla="val 9314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 wonder if these shapes can cover all of me?</a:t>
            </a:r>
          </a:p>
        </p:txBody>
      </p:sp>
      <p:sp>
        <p:nvSpPr>
          <p:cNvPr id="38" name="Rectangle 37">
            <a:extLst>
              <a:ext uri="{FF2B5EF4-FFF2-40B4-BE49-F238E27FC236}">
                <a16:creationId xmlns:a16="http://schemas.microsoft.com/office/drawing/2014/main" id="{7F9BD616-25AE-4835-8C82-4421C3B9BFB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9" name="Oval 38">
            <a:extLst>
              <a:ext uri="{FF2B5EF4-FFF2-40B4-BE49-F238E27FC236}">
                <a16:creationId xmlns:a16="http://schemas.microsoft.com/office/drawing/2014/main" id="{FD14482E-340D-477F-BE27-1BAB9C9C4A0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630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64359B0-4B87-4D3C-8932-DE1D8A7316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9012" y="404037"/>
            <a:ext cx="1938400" cy="3024963"/>
          </a:xfrm>
          <a:prstGeom prst="rect">
            <a:avLst/>
          </a:prstGeom>
        </p:spPr>
      </p:pic>
      <p:pic>
        <p:nvPicPr>
          <p:cNvPr id="38" name="Picture 37">
            <a:extLst>
              <a:ext uri="{FF2B5EF4-FFF2-40B4-BE49-F238E27FC236}">
                <a16:creationId xmlns:a16="http://schemas.microsoft.com/office/drawing/2014/main" id="{DFE3545E-A128-4351-B877-054F8DDAB5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6435550" y="404037"/>
            <a:ext cx="1993726" cy="3024963"/>
          </a:xfrm>
          <a:prstGeom prst="rect">
            <a:avLst/>
          </a:prstGeom>
        </p:spPr>
      </p:pic>
      <p:pic>
        <p:nvPicPr>
          <p:cNvPr id="39" name="Picture 38">
            <a:extLst>
              <a:ext uri="{FF2B5EF4-FFF2-40B4-BE49-F238E27FC236}">
                <a16:creationId xmlns:a16="http://schemas.microsoft.com/office/drawing/2014/main" id="{72016BA6-DC7E-4724-A2EE-18E855C946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4297283" y="404037"/>
            <a:ext cx="1955532" cy="3024963"/>
          </a:xfrm>
          <a:prstGeom prst="rect">
            <a:avLst/>
          </a:prstGeom>
        </p:spPr>
      </p:pic>
      <p:pic>
        <p:nvPicPr>
          <p:cNvPr id="40" name="Picture 39">
            <a:extLst>
              <a:ext uri="{FF2B5EF4-FFF2-40B4-BE49-F238E27FC236}">
                <a16:creationId xmlns:a16="http://schemas.microsoft.com/office/drawing/2014/main" id="{C823D4EB-EC67-4CE7-8ADB-52F96E61E4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5550" y="3694493"/>
            <a:ext cx="1966990" cy="3024963"/>
          </a:xfrm>
          <a:prstGeom prst="rect">
            <a:avLst/>
          </a:prstGeom>
        </p:spPr>
      </p:pic>
      <p:pic>
        <p:nvPicPr>
          <p:cNvPr id="41" name="Picture 40">
            <a:extLst>
              <a:ext uri="{FF2B5EF4-FFF2-40B4-BE49-F238E27FC236}">
                <a16:creationId xmlns:a16="http://schemas.microsoft.com/office/drawing/2014/main" id="{2F492855-4616-47E9-8AE4-1EF688CA4F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2748" y="3664952"/>
            <a:ext cx="1993726" cy="3084044"/>
          </a:xfrm>
          <a:prstGeom prst="rect">
            <a:avLst/>
          </a:prstGeom>
        </p:spPr>
      </p:pic>
      <p:pic>
        <p:nvPicPr>
          <p:cNvPr id="42" name="Picture 41">
            <a:extLst>
              <a:ext uri="{FF2B5EF4-FFF2-40B4-BE49-F238E27FC236}">
                <a16:creationId xmlns:a16="http://schemas.microsoft.com/office/drawing/2014/main" id="{440D3E47-DCA8-4F86-9044-2FF2B9D6DE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8186" y="3668985"/>
            <a:ext cx="1993726" cy="3099621"/>
          </a:xfrm>
          <a:prstGeom prst="rect">
            <a:avLst/>
          </a:prstGeom>
        </p:spPr>
      </p:pic>
      <p:pic>
        <p:nvPicPr>
          <p:cNvPr id="43" name="Picture 42">
            <a:extLst>
              <a:ext uri="{FF2B5EF4-FFF2-40B4-BE49-F238E27FC236}">
                <a16:creationId xmlns:a16="http://schemas.microsoft.com/office/drawing/2014/main" id="{93C015DD-FBCC-4325-938B-B515D94486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75822" y="409560"/>
            <a:ext cx="1978648" cy="3019439"/>
          </a:xfrm>
          <a:prstGeom prst="rect">
            <a:avLst/>
          </a:prstGeom>
        </p:spPr>
      </p:pic>
      <p:pic>
        <p:nvPicPr>
          <p:cNvPr id="44" name="Picture 43">
            <a:extLst>
              <a:ext uri="{FF2B5EF4-FFF2-40B4-BE49-F238E27FC236}">
                <a16:creationId xmlns:a16="http://schemas.microsoft.com/office/drawing/2014/main" id="{97799385-17FC-4E29-B41B-4B258DD7FF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55592" y="3668984"/>
            <a:ext cx="2019585" cy="3075983"/>
          </a:xfrm>
          <a:prstGeom prst="rect">
            <a:avLst/>
          </a:prstGeom>
        </p:spPr>
      </p:pic>
      <p:sp>
        <p:nvSpPr>
          <p:cNvPr id="12" name="Oval 11">
            <a:extLst>
              <a:ext uri="{FF2B5EF4-FFF2-40B4-BE49-F238E27FC236}">
                <a16:creationId xmlns:a16="http://schemas.microsoft.com/office/drawing/2014/main" id="{1EFACE80-4238-4F9B-87CB-69FA08094CB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1739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Explore different ways of covering a 3 x 5 array with towers for 1, 2, 3, 4, 5.</a:t>
            </a:r>
          </a:p>
          <a:p>
            <a:pPr marL="342900" indent="-342900">
              <a:lnSpc>
                <a:spcPct val="100000"/>
              </a:lnSpc>
              <a:spcBef>
                <a:spcPts val="0"/>
              </a:spcBef>
              <a:spcAft>
                <a:spcPts val="600"/>
              </a:spcAft>
              <a:buFont typeface="Arial" panose="020B0604020202020204" pitchFamily="34" charset="0"/>
              <a:buChar char="•"/>
            </a:pPr>
            <a:r>
              <a:rPr lang="en-GB" dirty="0"/>
              <a:t>Explore different ways of making 15 by combining 1, 2, 3, 4, 5.</a:t>
            </a:r>
          </a:p>
          <a:p>
            <a:pPr marL="342900" indent="-342900">
              <a:lnSpc>
                <a:spcPct val="100000"/>
              </a:lnSpc>
              <a:spcBef>
                <a:spcPts val="0"/>
              </a:spcBef>
              <a:spcAft>
                <a:spcPts val="600"/>
              </a:spcAft>
              <a:buFont typeface="Arial" panose="020B0604020202020204" pitchFamily="34" charset="0"/>
              <a:buChar char="•"/>
            </a:pPr>
            <a:r>
              <a:rPr lang="en-GB" dirty="0"/>
              <a:t>Evaluate different ways to add 1, 2, 3, 4 and 5 using smart calculations. </a:t>
            </a:r>
          </a:p>
          <a:p>
            <a:pPr marL="0" indent="0">
              <a:lnSpc>
                <a:spcPct val="100000"/>
              </a:lnSpc>
              <a:spcBef>
                <a:spcPts val="0"/>
              </a:spcBef>
              <a:spcAft>
                <a:spcPts val="600"/>
              </a:spcAft>
              <a:buNone/>
            </a:pPr>
            <a:r>
              <a:rPr lang="en-GB" dirty="0"/>
              <a:t>	</a:t>
            </a:r>
            <a:r>
              <a:rPr lang="en-GB"/>
              <a:t>For </a:t>
            </a:r>
            <a:r>
              <a:rPr lang="en-GB" dirty="0"/>
              <a:t>example, 4 + 1 and 3 + 2 both add to 5 so count 3 5s.</a:t>
            </a:r>
          </a:p>
          <a:p>
            <a:pPr marL="342900" indent="-342900">
              <a:lnSpc>
                <a:spcPct val="100000"/>
              </a:lnSpc>
              <a:spcBef>
                <a:spcPts val="0"/>
              </a:spcBef>
              <a:spcAft>
                <a:spcPts val="600"/>
              </a:spcAft>
              <a:buFont typeface="Arial" panose="020B0604020202020204" pitchFamily="34" charset="0"/>
              <a:buChar char="•"/>
            </a:pPr>
            <a:r>
              <a:rPr lang="en-GB" dirty="0"/>
              <a:t>Find other ways to make 15 using 3 or 4 numbers. For example, </a:t>
            </a:r>
            <a:r>
              <a:rPr lang="en-GB" dirty="0">
                <a:latin typeface="Wingdings" panose="05000000000000000000" pitchFamily="2" charset="2"/>
              </a:rPr>
              <a:t>o</a:t>
            </a:r>
            <a:r>
              <a:rPr lang="en-GB" dirty="0">
                <a:latin typeface="Myriad Pro" panose="020B0503030403020204"/>
              </a:rPr>
              <a:t> </a:t>
            </a:r>
            <a:r>
              <a:rPr lang="en-GB" dirty="0">
                <a:latin typeface="+mj-lt"/>
              </a:rPr>
              <a:t>+</a:t>
            </a:r>
            <a:r>
              <a:rPr lang="en-GB" dirty="0">
                <a:latin typeface="Myriad Pro" panose="020B0503030403020204"/>
              </a:rPr>
              <a:t> </a:t>
            </a:r>
            <a:r>
              <a:rPr lang="en-GB" dirty="0">
                <a:latin typeface="Wingdings" panose="05000000000000000000" pitchFamily="2" charset="2"/>
              </a:rPr>
              <a:t>o</a:t>
            </a:r>
            <a:r>
              <a:rPr lang="en-GB" dirty="0">
                <a:latin typeface="Myriad Pro" panose="020B0503030403020204"/>
              </a:rPr>
              <a:t> </a:t>
            </a:r>
            <a:r>
              <a:rPr lang="en-GB" dirty="0">
                <a:latin typeface="+mj-lt"/>
              </a:rPr>
              <a:t>+</a:t>
            </a:r>
            <a:r>
              <a:rPr lang="en-GB" dirty="0">
                <a:latin typeface="Myriad Pro" panose="020B0503030403020204"/>
              </a:rPr>
              <a:t> </a:t>
            </a:r>
            <a:r>
              <a:rPr lang="en-GB" dirty="0">
                <a:latin typeface="Wingdings" panose="05000000000000000000" pitchFamily="2" charset="2"/>
              </a:rPr>
              <a:t>o</a:t>
            </a:r>
            <a:r>
              <a:rPr lang="en-GB" dirty="0">
                <a:latin typeface="Myriad Pro" panose="020B0503030403020204"/>
              </a:rPr>
              <a:t> </a:t>
            </a:r>
            <a:r>
              <a:rPr lang="en-GB" dirty="0">
                <a:latin typeface="+mj-lt"/>
              </a:rPr>
              <a:t>=</a:t>
            </a:r>
            <a:r>
              <a:rPr lang="en-GB" dirty="0">
                <a:latin typeface="Myriad Pro" panose="020B0503030403020204"/>
              </a:rPr>
              <a:t> </a:t>
            </a:r>
            <a:r>
              <a:rPr lang="en-GB" dirty="0">
                <a:latin typeface="+mj-lt"/>
              </a:rPr>
              <a:t>15</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Ten</a:t>
            </a:r>
            <a:r>
              <a:rPr lang="en-GB" dirty="0"/>
              <a:t> and </a:t>
            </a:r>
            <a:r>
              <a:rPr lang="en-GB" dirty="0">
                <a:solidFill>
                  <a:srgbClr val="FF0000"/>
                </a:solidFill>
              </a:rPr>
              <a:t>Five</a:t>
            </a:r>
            <a:r>
              <a:rPr lang="en-GB" dirty="0"/>
              <a:t> bump into one another and make </a:t>
            </a:r>
            <a:r>
              <a:rPr lang="en-GB" dirty="0">
                <a:solidFill>
                  <a:srgbClr val="FF0000"/>
                </a:solidFill>
              </a:rPr>
              <a:t>Fifteen</a:t>
            </a:r>
            <a:r>
              <a:rPr lang="en-GB" dirty="0"/>
              <a:t>. </a:t>
            </a:r>
            <a:r>
              <a:rPr lang="en-GB" dirty="0">
                <a:solidFill>
                  <a:srgbClr val="FF0000"/>
                </a:solidFill>
              </a:rPr>
              <a:t>Fifteen</a:t>
            </a:r>
            <a:r>
              <a:rPr lang="en-GB" dirty="0"/>
              <a:t> introduces herself as a Super-Special Step-Shaped Secret Agent with special powers to help make problems disappear in five simple steps.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Composition and properties of 15</a:t>
            </a:r>
          </a:p>
          <a:p>
            <a:pPr marL="0" indent="0">
              <a:spcBef>
                <a:spcPts val="1800"/>
              </a:spcBef>
              <a:buNone/>
            </a:pPr>
            <a:r>
              <a:rPr lang="en-GB" dirty="0">
                <a:latin typeface="+mj-lt"/>
              </a:rPr>
              <a:t>In this episode the </a:t>
            </a:r>
            <a:r>
              <a:rPr lang="en-GB" dirty="0">
                <a:solidFill>
                  <a:srgbClr val="FF0000"/>
                </a:solidFill>
                <a:latin typeface="+mj-lt"/>
              </a:rPr>
              <a:t>Fifteen </a:t>
            </a:r>
            <a:r>
              <a:rPr lang="en-GB" dirty="0">
                <a:latin typeface="+mj-lt"/>
              </a:rPr>
              <a:t>is made by combining </a:t>
            </a:r>
            <a:r>
              <a:rPr lang="en-GB" dirty="0">
                <a:solidFill>
                  <a:srgbClr val="FF0000"/>
                </a:solidFill>
                <a:latin typeface="+mj-lt"/>
              </a:rPr>
              <a:t>Ten</a:t>
            </a:r>
            <a:r>
              <a:rPr lang="en-GB" dirty="0">
                <a:latin typeface="+mj-lt"/>
              </a:rPr>
              <a:t> and </a:t>
            </a:r>
            <a:r>
              <a:rPr lang="en-GB" dirty="0">
                <a:solidFill>
                  <a:srgbClr val="FF0000"/>
                </a:solidFill>
                <a:latin typeface="+mj-lt"/>
              </a:rPr>
              <a:t>Five</a:t>
            </a:r>
            <a:r>
              <a:rPr lang="en-GB" dirty="0">
                <a:latin typeface="+mj-lt"/>
              </a:rPr>
              <a:t>. </a:t>
            </a:r>
            <a:r>
              <a:rPr lang="en-GB" dirty="0">
                <a:solidFill>
                  <a:srgbClr val="FF0000"/>
                </a:solidFill>
                <a:latin typeface="+mj-lt"/>
              </a:rPr>
              <a:t>Fifteen</a:t>
            </a:r>
            <a:r>
              <a:rPr lang="en-GB" dirty="0">
                <a:latin typeface="+mj-lt"/>
              </a:rPr>
              <a:t> can also be partitioned into 1 ten and 1 five. </a:t>
            </a:r>
            <a:r>
              <a:rPr lang="en-GB" dirty="0">
                <a:solidFill>
                  <a:srgbClr val="FF0000"/>
                </a:solidFill>
                <a:latin typeface="+mj-lt"/>
              </a:rPr>
              <a:t>Fifteen</a:t>
            </a:r>
            <a:r>
              <a:rPr lang="en-GB" dirty="0">
                <a:latin typeface="+mj-lt"/>
              </a:rPr>
              <a:t> is also the sum of the first five </a:t>
            </a:r>
            <a:r>
              <a:rPr lang="en-GB" dirty="0" err="1">
                <a:latin typeface="+mj-lt"/>
              </a:rPr>
              <a:t>Numberblocks</a:t>
            </a:r>
            <a:r>
              <a:rPr lang="en-GB" dirty="0">
                <a:latin typeface="+mj-lt"/>
              </a:rPr>
              <a:t>. This is known as a triangular number in mathematics (the sum of consecutive numbers starting from 1). Although this is not in the KS1 curriculum, this is a property that returns in a fun way throughout Series 3 and 4 of </a:t>
            </a:r>
            <a:r>
              <a:rPr lang="en-GB" dirty="0" err="1">
                <a:latin typeface="+mj-lt"/>
              </a:rPr>
              <a:t>Numberblocks</a:t>
            </a:r>
            <a:r>
              <a:rPr lang="en-GB" dirty="0">
                <a:latin typeface="+mj-lt"/>
              </a:rPr>
              <a:t>.</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“&lt;15&gt;</a:t>
            </a:r>
            <a:r>
              <a:rPr lang="en-GB" b="1" dirty="0">
                <a:latin typeface="+mj-lt"/>
              </a:rPr>
              <a:t> </a:t>
            </a:r>
            <a:r>
              <a:rPr lang="en-GB" dirty="0">
                <a:latin typeface="+mj-lt"/>
              </a:rPr>
              <a:t>is made from one ten and one five”</a:t>
            </a:r>
          </a:p>
          <a:p>
            <a:endParaRPr lang="en-GB" dirty="0">
              <a:latin typeface="+mj-lt"/>
            </a:endParaRPr>
          </a:p>
          <a:p>
            <a:pPr marL="0" indent="0">
              <a:buNone/>
            </a:pPr>
            <a:r>
              <a:rPr lang="en-GB" dirty="0">
                <a:latin typeface="+mj-lt"/>
              </a:rPr>
              <a:t>“Step 1 … Step 2… Step 3… Step 4… Step 5…”</a:t>
            </a:r>
          </a:p>
          <a:p>
            <a:pPr marL="0" indent="0">
              <a:buNone/>
            </a:pPr>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First ask the children what they noticed about </a:t>
            </a:r>
            <a:r>
              <a:rPr lang="en-GB" dirty="0">
                <a:solidFill>
                  <a:srgbClr val="FF0000"/>
                </a:solidFill>
                <a:latin typeface="+mj-lt"/>
              </a:rPr>
              <a:t>Fifteen</a:t>
            </a:r>
            <a:r>
              <a:rPr lang="en-GB" dirty="0">
                <a:latin typeface="+mj-lt"/>
              </a:rPr>
              <a:t> and allow them to talk to you and each other. </a:t>
            </a:r>
          </a:p>
          <a:p>
            <a:endParaRPr lang="en-GB" dirty="0">
              <a:latin typeface="+mj-lt"/>
            </a:endParaRPr>
          </a:p>
          <a:p>
            <a:pPr marL="0" indent="0">
              <a:buNone/>
            </a:pPr>
            <a:r>
              <a:rPr lang="en-GB" dirty="0">
                <a:solidFill>
                  <a:srgbClr val="FF0000"/>
                </a:solidFill>
                <a:latin typeface="+mj-lt"/>
              </a:rPr>
              <a:t>Fifteen</a:t>
            </a:r>
            <a:r>
              <a:rPr lang="en-GB" dirty="0">
                <a:latin typeface="+mj-lt"/>
              </a:rPr>
              <a:t> is a Super-Special Step-Shaped Secret Agent.</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AF673-79D6-446D-8818-77D15103B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4653"/>
          </a:xfrm>
          <a:prstGeom prst="rect">
            <a:avLst/>
          </a:prstGeom>
        </p:spPr>
      </p:pic>
      <p:sp>
        <p:nvSpPr>
          <p:cNvPr id="4" name="Rectangle 3">
            <a:extLst>
              <a:ext uri="{FF2B5EF4-FFF2-40B4-BE49-F238E27FC236}">
                <a16:creationId xmlns:a16="http://schemas.microsoft.com/office/drawing/2014/main" id="{785C7A37-96F6-4981-866B-806890F8F9F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993F804F-B726-437E-B514-0C277C88D24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http://schemas.microsoft.com/office/2006/documentManagement/types"/>
    <ds:schemaRef ds:uri="448c4a6a-bcae-4211-8504-7e5193445c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Widescreen</PresentationFormat>
  <Paragraphs>131</Paragraphs>
  <Slides>27</Slides>
  <Notes>23</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Century Gothic</vt:lpstr>
      <vt:lpstr>Myriad Pro</vt:lpstr>
      <vt:lpstr>Wingdings</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cp:revision>
  <dcterms:created xsi:type="dcterms:W3CDTF">2021-03-16T15:14:32Z</dcterms:created>
  <dcterms:modified xsi:type="dcterms:W3CDTF">2021-04-21T13:18:34Z</dcterms:modified>
</cp:coreProperties>
</file>