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2492226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4.1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Introducing a fraction wall</a:t>
            </a:r>
            <a:br>
              <a:rPr lang="en-GB" dirty="0" smtClean="0"/>
            </a:br>
            <a:r>
              <a:rPr lang="en-GB" dirty="0" smtClean="0"/>
              <a:t>to represent equivalent fractions to support </a:t>
            </a:r>
            <a:br>
              <a:rPr lang="en-GB" dirty="0" smtClean="0"/>
            </a:br>
            <a:r>
              <a:rPr lang="en-GB" dirty="0" smtClean="0"/>
              <a:t>addition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01624"/>
            <a:ext cx="7924800" cy="1687216"/>
          </a:xfrm>
        </p:spPr>
        <p:txBody>
          <a:bodyPr anchor="ctr"/>
          <a:lstStyle/>
          <a:p>
            <a:r>
              <a:rPr lang="en-GB" dirty="0" smtClean="0"/>
              <a:t>4.1 Introducing a fraction wall</a:t>
            </a:r>
            <a:br>
              <a:rPr lang="en-GB" dirty="0" smtClean="0"/>
            </a:br>
            <a:r>
              <a:rPr lang="en-GB" dirty="0" smtClean="0"/>
              <a:t>to represent equivalent </a:t>
            </a:r>
            <a:br>
              <a:rPr lang="en-GB" dirty="0" smtClean="0"/>
            </a:br>
            <a:r>
              <a:rPr lang="en-GB" dirty="0" smtClean="0"/>
              <a:t>fractions to support addition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94520"/>
            <a:ext cx="7921625" cy="4114800"/>
          </a:xfrm>
        </p:spPr>
        <p:txBody>
          <a:bodyPr/>
          <a:lstStyle/>
          <a:p>
            <a:pPr marL="0" indent="0"/>
            <a:r>
              <a:rPr lang="en-GB" dirty="0" smtClean="0"/>
              <a:t>How does the use of the fraction wall support the students’ understanding of equivalent fractions and adding fractions?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(You may like to compare and contrast this with the use of the array as shown in video clips 2.3 and 2.4)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81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3  Video 4.1 Introducing a fraction wall to represent equivalent fractions to support  addition</vt:lpstr>
      <vt:lpstr>4.1 Introducing a fraction wall to represent equivalent  fractions to support addition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2014-02-07T10:04:37Z</dcterms:created>
  <dcterms:modified xsi:type="dcterms:W3CDTF">2014-02-07T10:05:00Z</dcterms:modified>
</cp:coreProperties>
</file>