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31"/>
  </p:notesMasterIdLst>
  <p:handoutMasterIdLst>
    <p:handoutMasterId r:id="rId32"/>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3" r:id="rId29"/>
    <p:sldId id="292" r:id="rId30"/>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8E2E8"/>
    <a:srgbClr val="106A91"/>
    <a:srgbClr val="E2EFD9"/>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autoAdjust="0"/>
    <p:restoredTop sz="76977" autoAdjust="0"/>
  </p:normalViewPr>
  <p:slideViewPr>
    <p:cSldViewPr snapToGrid="0">
      <p:cViewPr varScale="1">
        <p:scale>
          <a:sx n="69" d="100"/>
          <a:sy n="69" d="100"/>
        </p:scale>
        <p:origin x="1776" y="54"/>
      </p:cViewPr>
      <p:guideLst>
        <p:guide orient="horz" pos="2160"/>
        <p:guide pos="2880"/>
      </p:guideLst>
    </p:cSldViewPr>
  </p:slideViewPr>
  <p:notesTextViewPr>
    <p:cViewPr>
      <p:scale>
        <a:sx n="150" d="100"/>
        <a:sy n="15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30-May-19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30-May-19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Five groups of eleven is equal to fifty-five.</a:t>
            </a:r>
          </a:p>
          <a:p>
            <a:r>
              <a:rPr lang="en-GB" i="1" dirty="0"/>
              <a:t>Eleven, five times is equal to fifty-five.</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115633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Six groups of eleven is equal to sixty-six.</a:t>
            </a:r>
          </a:p>
          <a:p>
            <a:r>
              <a:rPr lang="en-GB" i="1" dirty="0"/>
              <a:t>Six times eleven is equal to sixty-six.</a:t>
            </a:r>
          </a:p>
          <a:p>
            <a:r>
              <a:rPr lang="en-GB" i="1" dirty="0"/>
              <a:t>Eleven, six times is equal to sixty-six.</a:t>
            </a:r>
          </a:p>
          <a:p>
            <a:r>
              <a:rPr lang="en-GB" i="1" dirty="0"/>
              <a:t>Eleven times six is equal to sixty-six.</a:t>
            </a:r>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297325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groups of twelve is equal to thirty-six.</a:t>
            </a:r>
          </a:p>
          <a:p>
            <a:r>
              <a:rPr lang="en-GB" i="1" dirty="0"/>
              <a:t>Twelve, three times is equal to thirty-six.</a:t>
            </a:r>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184005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Six groups of twelve is equal to seventy-two.</a:t>
            </a:r>
          </a:p>
          <a:p>
            <a:r>
              <a:rPr lang="en-GB" i="1" dirty="0"/>
              <a:t>Six times twelve is equal to seventy-two.</a:t>
            </a:r>
          </a:p>
          <a:p>
            <a:r>
              <a:rPr lang="en-GB" i="1" dirty="0"/>
              <a:t>Twelve, six times is equal to seventy-two.</a:t>
            </a:r>
          </a:p>
          <a:p>
            <a:r>
              <a:rPr lang="en-GB" i="1" dirty="0"/>
              <a:t>Twelve times six is equal to seventy-two.</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326328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Twelve is double six. Six is half of twelve.</a:t>
            </a:r>
          </a:p>
          <a:p>
            <a:r>
              <a:rPr lang="en-GB" i="1" u="sng" dirty="0"/>
              <a:t>Four</a:t>
            </a:r>
            <a:r>
              <a:rPr lang="en-GB" i="1" dirty="0"/>
              <a:t> times twelve is equal to forty-eight, so </a:t>
            </a:r>
          </a:p>
          <a:p>
            <a:r>
              <a:rPr lang="en-GB" i="1" u="sng" dirty="0"/>
              <a:t>double-four</a:t>
            </a:r>
            <a:r>
              <a:rPr lang="en-GB" i="1" dirty="0"/>
              <a:t> times six is equal to forty-eight.</a:t>
            </a:r>
          </a:p>
          <a:p>
            <a:r>
              <a:rPr lang="en-GB" i="1" u="sng" dirty="0"/>
              <a:t>Eight</a:t>
            </a:r>
            <a:r>
              <a:rPr lang="en-GB" i="1" dirty="0"/>
              <a:t> times six is equal to forty-eight, so </a:t>
            </a:r>
          </a:p>
          <a:p>
            <a:r>
              <a:rPr lang="en-GB" i="1" u="sng" dirty="0"/>
              <a:t>half-of-eight</a:t>
            </a:r>
            <a:r>
              <a:rPr lang="en-GB" i="1" dirty="0"/>
              <a:t> times twelve is equal to forty-eight. </a:t>
            </a:r>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357508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Six is </a:t>
            </a:r>
            <a:r>
              <a:rPr lang="en-GB" i="1" u="sng" dirty="0"/>
              <a:t>half of </a:t>
            </a:r>
            <a:r>
              <a:rPr lang="en-GB" i="1" dirty="0"/>
              <a:t>twelve, so five sixes is </a:t>
            </a:r>
            <a:r>
              <a:rPr lang="en-GB" i="1" u="sng" dirty="0"/>
              <a:t>half of</a:t>
            </a:r>
            <a:r>
              <a:rPr lang="en-GB" i="1" dirty="0"/>
              <a:t> five-twelves.</a:t>
            </a:r>
          </a:p>
          <a:p>
            <a:r>
              <a:rPr lang="en-GB" i="1" dirty="0"/>
              <a:t>Twelve is </a:t>
            </a:r>
            <a:r>
              <a:rPr lang="en-GB" i="1" u="sng" dirty="0"/>
              <a:t>double</a:t>
            </a:r>
            <a:r>
              <a:rPr lang="en-GB" i="1" dirty="0"/>
              <a:t> six, so five twelves is </a:t>
            </a:r>
            <a:r>
              <a:rPr lang="en-GB" i="1" u="sng" dirty="0"/>
              <a:t>double</a:t>
            </a:r>
            <a:r>
              <a:rPr lang="en-GB" i="1" dirty="0"/>
              <a:t> five-sixes.</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64614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301363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a number to be divisible by twelve, the number must be </a:t>
            </a:r>
          </a:p>
          <a:p>
            <a:r>
              <a:rPr lang="en-GB" i="1" dirty="0"/>
              <a:t>divisible by </a:t>
            </a:r>
            <a:r>
              <a:rPr lang="en-GB" i="1" u="sng" dirty="0"/>
              <a:t>both</a:t>
            </a:r>
            <a:r>
              <a:rPr lang="en-GB" i="1" dirty="0"/>
              <a:t> three </a:t>
            </a:r>
            <a:r>
              <a:rPr lang="en-GB" i="1" u="sng" dirty="0"/>
              <a:t>and</a:t>
            </a:r>
            <a:r>
              <a:rPr lang="en-GB" i="1" dirty="0"/>
              <a:t> four.</a:t>
            </a:r>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3164466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26" Type="http://schemas.openxmlformats.org/officeDocument/2006/relationships/image" Target="../media/image76.png"/><Relationship Id="rId39" Type="http://schemas.openxmlformats.org/officeDocument/2006/relationships/image" Target="../media/image84.png"/><Relationship Id="rId3" Type="http://schemas.openxmlformats.org/officeDocument/2006/relationships/image" Target="../media/image61.png"/><Relationship Id="rId21" Type="http://schemas.openxmlformats.org/officeDocument/2006/relationships/image" Target="../media/image33.png"/><Relationship Id="rId34" Type="http://schemas.openxmlformats.org/officeDocument/2006/relationships/image" Target="../media/image8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83.png"/><Relationship Id="rId2" Type="http://schemas.openxmlformats.org/officeDocument/2006/relationships/notesSlide" Target="../notesSlides/notesSlide4.xml"/><Relationship Id="rId16" Type="http://schemas.openxmlformats.org/officeDocument/2006/relationships/image" Target="../media/image73.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36.png"/><Relationship Id="rId32" Type="http://schemas.openxmlformats.org/officeDocument/2006/relationships/image" Target="../media/image79.png"/><Relationship Id="rId37" Type="http://schemas.openxmlformats.org/officeDocument/2006/relationships/image" Target="../media/image82.png"/><Relationship Id="rId40" Type="http://schemas.openxmlformats.org/officeDocument/2006/relationships/image" Target="../media/image85.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35.png"/><Relationship Id="rId28" Type="http://schemas.openxmlformats.org/officeDocument/2006/relationships/image" Target="../media/image77.png"/><Relationship Id="rId36" Type="http://schemas.openxmlformats.org/officeDocument/2006/relationships/image" Target="../media/image81.png"/><Relationship Id="rId10" Type="http://schemas.openxmlformats.org/officeDocument/2006/relationships/image" Target="../media/image67.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78.png"/><Relationship Id="rId35"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2.11 Times tables: 11 and 12</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1:7</a:t>
            </a:r>
          </a:p>
        </p:txBody>
      </p:sp>
      <p:graphicFrame>
        <p:nvGraphicFramePr>
          <p:cNvPr id="3" name="Table 2">
            <a:extLst>
              <a:ext uri="{FF2B5EF4-FFF2-40B4-BE49-F238E27FC236}">
                <a16:creationId xmlns:a16="http://schemas.microsoft.com/office/drawing/2014/main" id="{01FDC659-DD79-48FF-B657-412D45F44152}"/>
              </a:ext>
            </a:extLst>
          </p:cNvPr>
          <p:cNvGraphicFramePr>
            <a:graphicFrameLocks noGrp="1"/>
          </p:cNvGraphicFramePr>
          <p:nvPr>
            <p:extLst>
              <p:ext uri="{D42A27DB-BD31-4B8C-83A1-F6EECF244321}">
                <p14:modId xmlns:p14="http://schemas.microsoft.com/office/powerpoint/2010/main" val="32217733"/>
              </p:ext>
            </p:extLst>
          </p:nvPr>
        </p:nvGraphicFramePr>
        <p:xfrm>
          <a:off x="2862131" y="1750389"/>
          <a:ext cx="1440000" cy="1174053"/>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 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191922182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902778"/>
                  </a:ext>
                </a:extLst>
              </a:tr>
            </a:tbl>
          </a:graphicData>
        </a:graphic>
      </p:graphicFrame>
      <p:graphicFrame>
        <p:nvGraphicFramePr>
          <p:cNvPr id="4" name="Table 3">
            <a:extLst>
              <a:ext uri="{FF2B5EF4-FFF2-40B4-BE49-F238E27FC236}">
                <a16:creationId xmlns:a16="http://schemas.microsoft.com/office/drawing/2014/main" id="{B16E39BB-EE34-4689-8983-765DBCCA49D0}"/>
              </a:ext>
            </a:extLst>
          </p:cNvPr>
          <p:cNvGraphicFramePr>
            <a:graphicFrameLocks noGrp="1"/>
          </p:cNvGraphicFramePr>
          <p:nvPr>
            <p:extLst>
              <p:ext uri="{D42A27DB-BD31-4B8C-83A1-F6EECF244321}">
                <p14:modId xmlns:p14="http://schemas.microsoft.com/office/powerpoint/2010/main" val="1977433326"/>
              </p:ext>
            </p:extLst>
          </p:nvPr>
        </p:nvGraphicFramePr>
        <p:xfrm>
          <a:off x="2861211" y="3561829"/>
          <a:ext cx="1440000" cy="1174053"/>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 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327800664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995721"/>
                  </a:ext>
                </a:extLst>
              </a:tr>
            </a:tbl>
          </a:graphicData>
        </a:graphic>
      </p:graphicFrame>
      <p:grpSp>
        <p:nvGrpSpPr>
          <p:cNvPr id="5" name="Group 4">
            <a:extLst>
              <a:ext uri="{FF2B5EF4-FFF2-40B4-BE49-F238E27FC236}">
                <a16:creationId xmlns:a16="http://schemas.microsoft.com/office/drawing/2014/main" id="{FEE33EA8-5581-455E-BA05-145090A10613}"/>
              </a:ext>
            </a:extLst>
          </p:cNvPr>
          <p:cNvGrpSpPr/>
          <p:nvPr/>
        </p:nvGrpSpPr>
        <p:grpSpPr>
          <a:xfrm>
            <a:off x="506338" y="5056035"/>
            <a:ext cx="8194042" cy="687722"/>
            <a:chOff x="506338" y="5056035"/>
            <a:chExt cx="8194042" cy="687722"/>
          </a:xfrm>
        </p:grpSpPr>
        <p:pic>
          <p:nvPicPr>
            <p:cNvPr id="6" name="Picture 5">
              <a:extLst>
                <a:ext uri="{FF2B5EF4-FFF2-40B4-BE49-F238E27FC236}">
                  <a16:creationId xmlns:a16="http://schemas.microsoft.com/office/drawing/2014/main" id="{CF29CC34-97D2-47FC-88D3-6ED3DA9F1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7" name="TextBox 6">
              <a:extLst>
                <a:ext uri="{FF2B5EF4-FFF2-40B4-BE49-F238E27FC236}">
                  <a16:creationId xmlns:a16="http://schemas.microsoft.com/office/drawing/2014/main" id="{4D3FB330-D707-48DC-9E51-F060A4F2A6BC}"/>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48FF998C-F9ED-4060-B38B-79689A09C82E}"/>
                </a:ext>
              </a:extLst>
            </p:cNvPr>
            <p:cNvSpPr txBox="1"/>
            <p:nvPr/>
          </p:nvSpPr>
          <p:spPr bwMode="auto">
            <a:xfrm>
              <a:off x="1189689"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a:t>
              </a:r>
            </a:p>
          </p:txBody>
        </p:sp>
        <p:sp>
          <p:nvSpPr>
            <p:cNvPr id="9" name="TextBox 8">
              <a:extLst>
                <a:ext uri="{FF2B5EF4-FFF2-40B4-BE49-F238E27FC236}">
                  <a16:creationId xmlns:a16="http://schemas.microsoft.com/office/drawing/2014/main" id="{DB41EE4B-5357-4E15-89F7-F0B2AC62F069}"/>
                </a:ext>
              </a:extLst>
            </p:cNvPr>
            <p:cNvSpPr txBox="1"/>
            <p:nvPr/>
          </p:nvSpPr>
          <p:spPr bwMode="auto">
            <a:xfrm>
              <a:off x="195639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22</a:t>
              </a:r>
            </a:p>
          </p:txBody>
        </p:sp>
        <p:sp>
          <p:nvSpPr>
            <p:cNvPr id="10" name="TextBox 9">
              <a:extLst>
                <a:ext uri="{FF2B5EF4-FFF2-40B4-BE49-F238E27FC236}">
                  <a16:creationId xmlns:a16="http://schemas.microsoft.com/office/drawing/2014/main" id="{DEDFF476-EAE3-4BE2-AB27-2CF7C4D0E929}"/>
                </a:ext>
              </a:extLst>
            </p:cNvPr>
            <p:cNvSpPr txBox="1"/>
            <p:nvPr/>
          </p:nvSpPr>
          <p:spPr bwMode="auto">
            <a:xfrm>
              <a:off x="272310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33</a:t>
              </a:r>
            </a:p>
          </p:txBody>
        </p:sp>
        <p:sp>
          <p:nvSpPr>
            <p:cNvPr id="11" name="TextBox 10">
              <a:extLst>
                <a:ext uri="{FF2B5EF4-FFF2-40B4-BE49-F238E27FC236}">
                  <a16:creationId xmlns:a16="http://schemas.microsoft.com/office/drawing/2014/main" id="{BA9459B6-9418-4B47-A3E9-615CA5006433}"/>
                </a:ext>
              </a:extLst>
            </p:cNvPr>
            <p:cNvSpPr txBox="1"/>
            <p:nvPr/>
          </p:nvSpPr>
          <p:spPr bwMode="auto">
            <a:xfrm>
              <a:off x="349298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44</a:t>
              </a:r>
            </a:p>
          </p:txBody>
        </p:sp>
        <p:sp>
          <p:nvSpPr>
            <p:cNvPr id="12" name="TextBox 11">
              <a:extLst>
                <a:ext uri="{FF2B5EF4-FFF2-40B4-BE49-F238E27FC236}">
                  <a16:creationId xmlns:a16="http://schemas.microsoft.com/office/drawing/2014/main" id="{A0EFF096-98A8-4772-9284-1973B409B4DC}"/>
                </a:ext>
              </a:extLst>
            </p:cNvPr>
            <p:cNvSpPr txBox="1"/>
            <p:nvPr/>
          </p:nvSpPr>
          <p:spPr bwMode="auto">
            <a:xfrm>
              <a:off x="4260498"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55</a:t>
              </a:r>
            </a:p>
          </p:txBody>
        </p:sp>
        <p:sp>
          <p:nvSpPr>
            <p:cNvPr id="13" name="TextBox 12">
              <a:extLst>
                <a:ext uri="{FF2B5EF4-FFF2-40B4-BE49-F238E27FC236}">
                  <a16:creationId xmlns:a16="http://schemas.microsoft.com/office/drawing/2014/main" id="{A5B30436-9B69-44BB-9D3D-41A259FCA162}"/>
                </a:ext>
              </a:extLst>
            </p:cNvPr>
            <p:cNvSpPr txBox="1"/>
            <p:nvPr/>
          </p:nvSpPr>
          <p:spPr bwMode="auto">
            <a:xfrm>
              <a:off x="50256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66</a:t>
              </a:r>
            </a:p>
          </p:txBody>
        </p:sp>
        <p:sp>
          <p:nvSpPr>
            <p:cNvPr id="14" name="TextBox 13">
              <a:extLst>
                <a:ext uri="{FF2B5EF4-FFF2-40B4-BE49-F238E27FC236}">
                  <a16:creationId xmlns:a16="http://schemas.microsoft.com/office/drawing/2014/main" id="{64E5C6E0-DFB6-4DD5-B0AD-472D75C661EE}"/>
                </a:ext>
              </a:extLst>
            </p:cNvPr>
            <p:cNvSpPr txBox="1"/>
            <p:nvPr/>
          </p:nvSpPr>
          <p:spPr bwMode="auto">
            <a:xfrm>
              <a:off x="579396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77</a:t>
              </a:r>
            </a:p>
          </p:txBody>
        </p:sp>
        <p:sp>
          <p:nvSpPr>
            <p:cNvPr id="15" name="TextBox 14">
              <a:extLst>
                <a:ext uri="{FF2B5EF4-FFF2-40B4-BE49-F238E27FC236}">
                  <a16:creationId xmlns:a16="http://schemas.microsoft.com/office/drawing/2014/main" id="{53484999-AD83-42B7-AFE8-8CE092E306BD}"/>
                </a:ext>
              </a:extLst>
            </p:cNvPr>
            <p:cNvSpPr txBox="1"/>
            <p:nvPr/>
          </p:nvSpPr>
          <p:spPr bwMode="auto">
            <a:xfrm>
              <a:off x="6562287"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88</a:t>
              </a:r>
            </a:p>
          </p:txBody>
        </p:sp>
        <p:sp>
          <p:nvSpPr>
            <p:cNvPr id="16" name="TextBox 15">
              <a:extLst>
                <a:ext uri="{FF2B5EF4-FFF2-40B4-BE49-F238E27FC236}">
                  <a16:creationId xmlns:a16="http://schemas.microsoft.com/office/drawing/2014/main" id="{C20DCA8B-7D0E-4B15-ADCE-F127AC5A8215}"/>
                </a:ext>
              </a:extLst>
            </p:cNvPr>
            <p:cNvSpPr txBox="1"/>
            <p:nvPr/>
          </p:nvSpPr>
          <p:spPr bwMode="auto">
            <a:xfrm>
              <a:off x="7327431"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99</a:t>
              </a:r>
            </a:p>
          </p:txBody>
        </p:sp>
        <p:sp>
          <p:nvSpPr>
            <p:cNvPr id="17" name="TextBox 16">
              <a:extLst>
                <a:ext uri="{FF2B5EF4-FFF2-40B4-BE49-F238E27FC236}">
                  <a16:creationId xmlns:a16="http://schemas.microsoft.com/office/drawing/2014/main" id="{CE253521-DA2F-4DD6-82A1-2E1A49AA87C7}"/>
                </a:ext>
              </a:extLst>
            </p:cNvPr>
            <p:cNvSpPr txBox="1"/>
            <p:nvPr/>
          </p:nvSpPr>
          <p:spPr bwMode="auto">
            <a:xfrm>
              <a:off x="8015577" y="528209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p>
          </p:txBody>
        </p:sp>
      </p:grpSp>
      <p:graphicFrame>
        <p:nvGraphicFramePr>
          <p:cNvPr id="18" name="Table 17">
            <a:extLst>
              <a:ext uri="{FF2B5EF4-FFF2-40B4-BE49-F238E27FC236}">
                <a16:creationId xmlns:a16="http://schemas.microsoft.com/office/drawing/2014/main" id="{E1C57618-6FE0-460C-A738-B3C956E79503}"/>
              </a:ext>
            </a:extLst>
          </p:cNvPr>
          <p:cNvGraphicFramePr>
            <a:graphicFrameLocks noGrp="1"/>
          </p:cNvGraphicFramePr>
          <p:nvPr>
            <p:extLst>
              <p:ext uri="{D42A27DB-BD31-4B8C-83A1-F6EECF244321}">
                <p14:modId xmlns:p14="http://schemas.microsoft.com/office/powerpoint/2010/main" val="988542951"/>
              </p:ext>
            </p:extLst>
          </p:nvPr>
        </p:nvGraphicFramePr>
        <p:xfrm>
          <a:off x="2861211" y="1024628"/>
          <a:ext cx="1440000" cy="5478914"/>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Calibri" panose="020F0502020204030204" pitchFamily="34" charset="0"/>
                        </a:rPr>
                        <a:t>×</a:t>
                      </a:r>
                      <a:r>
                        <a:rPr lang="en-GB" sz="2400" b="1" dirty="0">
                          <a:effectLst/>
                          <a:latin typeface="Myriad Pro Semibold"/>
                          <a:ea typeface="Calibri" panose="020F0502020204030204" pitchFamily="34" charset="0"/>
                          <a:cs typeface="Times New Roman" panose="02020603050405020304" pitchFamily="18" charset="0"/>
                        </a:rPr>
                        <a:t> 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223918601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449290"/>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993232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832902778"/>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279675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817070"/>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9734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extLst>
                  <a:ext uri="{0D108BD9-81ED-4DB2-BD59-A6C34878D82A}">
                    <a16:rowId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995721"/>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99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32741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88868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423006"/>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890033"/>
                  </a:ext>
                </a:extLst>
              </a:tr>
            </a:tbl>
          </a:graphicData>
        </a:graphic>
      </p:graphicFrame>
      <p:sp>
        <p:nvSpPr>
          <p:cNvPr id="19" name="Oval 18">
            <a:extLst>
              <a:ext uri="{FF2B5EF4-FFF2-40B4-BE49-F238E27FC236}">
                <a16:creationId xmlns:a16="http://schemas.microsoft.com/office/drawing/2014/main" id="{7B554CE6-B934-4FF7-A1AD-1DD83815A97D}"/>
              </a:ext>
            </a:extLst>
          </p:cNvPr>
          <p:cNvSpPr/>
          <p:nvPr/>
        </p:nvSpPr>
        <p:spPr bwMode="auto">
          <a:xfrm>
            <a:off x="2760733"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622C7EAF-D355-4AF2-8059-B94CA67B0469}"/>
              </a:ext>
            </a:extLst>
          </p:cNvPr>
          <p:cNvSpPr/>
          <p:nvPr/>
        </p:nvSpPr>
        <p:spPr bwMode="auto">
          <a:xfrm>
            <a:off x="2760733" y="3874534"/>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0EF9D077-8F35-4345-91D3-F36429692719}"/>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A700BA0F-380B-4C53-BFD0-86E5D34220FD}"/>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id="{2DE7517F-A8A1-4DE3-924D-90B98BAE6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24" name="Picture 23">
            <a:extLst>
              <a:ext uri="{FF2B5EF4-FFF2-40B4-BE49-F238E27FC236}">
                <a16:creationId xmlns:a16="http://schemas.microsoft.com/office/drawing/2014/main" id="{4CB84227-93A7-4623-AE23-7D3B9A0B3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25" name="Oval 24">
            <a:extLst>
              <a:ext uri="{FF2B5EF4-FFF2-40B4-BE49-F238E27FC236}">
                <a16:creationId xmlns:a16="http://schemas.microsoft.com/office/drawing/2014/main" id="{8674AF87-1BDE-42A8-95E9-8DCAC726B42C}"/>
              </a:ext>
            </a:extLst>
          </p:cNvPr>
          <p:cNvSpPr>
            <a:spLocks noChangeAspect="1"/>
          </p:cNvSpPr>
          <p:nvPr/>
        </p:nvSpPr>
        <p:spPr bwMode="auto">
          <a:xfrm>
            <a:off x="197079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F6D2212B-A966-4CC7-8464-ECBF4FA0FEFB}"/>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B25E25FD-E1B5-4E41-B192-23488847D869}"/>
              </a:ext>
            </a:extLst>
          </p:cNvPr>
          <p:cNvSpPr txBox="1"/>
          <p:nvPr/>
        </p:nvSpPr>
        <p:spPr bwMode="auto">
          <a:xfrm>
            <a:off x="5690339" y="3964371"/>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Semibold" charset="0"/>
                <a:ea typeface="Myriad Pro Semibold" charset="0"/>
                <a:cs typeface="Myriad Pro Semibold" charset="0"/>
              </a:rPr>
              <a:t> 11</a:t>
            </a:r>
          </a:p>
        </p:txBody>
      </p:sp>
      <p:sp>
        <p:nvSpPr>
          <p:cNvPr id="28" name="TextBox 27">
            <a:extLst>
              <a:ext uri="{FF2B5EF4-FFF2-40B4-BE49-F238E27FC236}">
                <a16:creationId xmlns:a16="http://schemas.microsoft.com/office/drawing/2014/main" id="{9E795D74-FC9F-4DDF-915C-E02182A97B22}"/>
              </a:ext>
            </a:extLst>
          </p:cNvPr>
          <p:cNvSpPr txBox="1"/>
          <p:nvPr/>
        </p:nvSpPr>
        <p:spPr bwMode="auto">
          <a:xfrm>
            <a:off x="2556807" y="396437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Semibold" charset="0"/>
                <a:ea typeface="Myriad Pro Semibold" charset="0"/>
                <a:cs typeface="Myriad Pro Semibold" charset="0"/>
              </a:rPr>
              <a:t>+ 11</a:t>
            </a:r>
          </a:p>
        </p:txBody>
      </p:sp>
      <p:sp>
        <p:nvSpPr>
          <p:cNvPr id="29" name="TextBox 28">
            <a:extLst>
              <a:ext uri="{FF2B5EF4-FFF2-40B4-BE49-F238E27FC236}">
                <a16:creationId xmlns:a16="http://schemas.microsoft.com/office/drawing/2014/main" id="{FA9CB0F1-4A62-458B-A812-1743D09CF143}"/>
              </a:ext>
            </a:extLst>
          </p:cNvPr>
          <p:cNvSpPr txBox="1"/>
          <p:nvPr/>
        </p:nvSpPr>
        <p:spPr bwMode="auto">
          <a:xfrm>
            <a:off x="3683058" y="24323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33</a:t>
            </a:r>
          </a:p>
        </p:txBody>
      </p:sp>
      <p:sp>
        <p:nvSpPr>
          <p:cNvPr id="30" name="TextBox 29">
            <a:extLst>
              <a:ext uri="{FF2B5EF4-FFF2-40B4-BE49-F238E27FC236}">
                <a16:creationId xmlns:a16="http://schemas.microsoft.com/office/drawing/2014/main" id="{C74F4566-F2EC-444E-9DE7-59DBCC3F5EA0}"/>
              </a:ext>
            </a:extLst>
          </p:cNvPr>
          <p:cNvSpPr txBox="1"/>
          <p:nvPr/>
        </p:nvSpPr>
        <p:spPr bwMode="auto">
          <a:xfrm>
            <a:off x="4414307" y="2251016"/>
            <a:ext cx="1160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Semibold" charset="0"/>
                <a:ea typeface="Myriad Pro Semibold" charset="0"/>
                <a:cs typeface="Myriad Pro Semibold" charset="0"/>
              </a:rPr>
              <a:t>+ 11</a:t>
            </a:r>
          </a:p>
        </p:txBody>
      </p:sp>
      <p:sp>
        <p:nvSpPr>
          <p:cNvPr id="31" name="TextBox 30">
            <a:extLst>
              <a:ext uri="{FF2B5EF4-FFF2-40B4-BE49-F238E27FC236}">
                <a16:creationId xmlns:a16="http://schemas.microsoft.com/office/drawing/2014/main" id="{C6E929ED-F4F7-4FCD-A6D4-E680626F3035}"/>
              </a:ext>
            </a:extLst>
          </p:cNvPr>
          <p:cNvSpPr txBox="1"/>
          <p:nvPr/>
        </p:nvSpPr>
        <p:spPr bwMode="auto">
          <a:xfrm>
            <a:off x="5877390" y="2251016"/>
            <a:ext cx="3038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11 = 2 × 11 + 11</a:t>
            </a:r>
          </a:p>
        </p:txBody>
      </p:sp>
      <p:sp>
        <p:nvSpPr>
          <p:cNvPr id="32" name="TextBox 31">
            <a:extLst>
              <a:ext uri="{FF2B5EF4-FFF2-40B4-BE49-F238E27FC236}">
                <a16:creationId xmlns:a16="http://schemas.microsoft.com/office/drawing/2014/main" id="{7498AB29-2699-4B1E-8908-DEA145071927}"/>
              </a:ext>
            </a:extLst>
          </p:cNvPr>
          <p:cNvSpPr txBox="1"/>
          <p:nvPr/>
        </p:nvSpPr>
        <p:spPr bwMode="auto">
          <a:xfrm>
            <a:off x="3683058" y="20703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77</a:t>
            </a:r>
          </a:p>
        </p:txBody>
      </p:sp>
      <p:sp>
        <p:nvSpPr>
          <p:cNvPr id="33" name="TextBox 32">
            <a:extLst>
              <a:ext uri="{FF2B5EF4-FFF2-40B4-BE49-F238E27FC236}">
                <a16:creationId xmlns:a16="http://schemas.microsoft.com/office/drawing/2014/main" id="{A68951AE-8A10-47BC-948B-5A7776F23B33}"/>
              </a:ext>
            </a:extLst>
          </p:cNvPr>
          <p:cNvSpPr txBox="1"/>
          <p:nvPr/>
        </p:nvSpPr>
        <p:spPr bwMode="auto">
          <a:xfrm>
            <a:off x="4414306" y="2251016"/>
            <a:ext cx="1130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11</a:t>
            </a:r>
          </a:p>
        </p:txBody>
      </p:sp>
      <p:sp>
        <p:nvSpPr>
          <p:cNvPr id="34" name="TextBox 33">
            <a:extLst>
              <a:ext uri="{FF2B5EF4-FFF2-40B4-BE49-F238E27FC236}">
                <a16:creationId xmlns:a16="http://schemas.microsoft.com/office/drawing/2014/main" id="{2F8DB1A7-6C3D-4088-BC42-2AC1457D353D}"/>
              </a:ext>
            </a:extLst>
          </p:cNvPr>
          <p:cNvSpPr txBox="1"/>
          <p:nvPr/>
        </p:nvSpPr>
        <p:spPr bwMode="auto">
          <a:xfrm>
            <a:off x="5911324" y="2251016"/>
            <a:ext cx="3038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11 = 8 × 11 </a:t>
            </a:r>
            <a:r>
              <a:rPr lang="en-GB" sz="2400" dirty="0">
                <a:latin typeface="Myriad Pro Semibold"/>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11</a:t>
            </a:r>
          </a:p>
        </p:txBody>
      </p:sp>
      <p:sp>
        <p:nvSpPr>
          <p:cNvPr id="35" name="TextBox 34">
            <a:extLst>
              <a:ext uri="{FF2B5EF4-FFF2-40B4-BE49-F238E27FC236}">
                <a16:creationId xmlns:a16="http://schemas.microsoft.com/office/drawing/2014/main" id="{4894873D-818C-462B-BD51-A1351797AFE7}"/>
              </a:ext>
            </a:extLst>
          </p:cNvPr>
          <p:cNvSpPr txBox="1"/>
          <p:nvPr/>
        </p:nvSpPr>
        <p:spPr bwMode="auto">
          <a:xfrm>
            <a:off x="6837517" y="2927075"/>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22 + 10 + 1</a:t>
            </a:r>
          </a:p>
        </p:txBody>
      </p:sp>
      <p:sp>
        <p:nvSpPr>
          <p:cNvPr id="36" name="TextBox 35">
            <a:extLst>
              <a:ext uri="{FF2B5EF4-FFF2-40B4-BE49-F238E27FC236}">
                <a16:creationId xmlns:a16="http://schemas.microsoft.com/office/drawing/2014/main" id="{1E0C8A6D-08DB-4EE5-A987-E80E5A6DB3AB}"/>
              </a:ext>
            </a:extLst>
          </p:cNvPr>
          <p:cNvSpPr txBox="1"/>
          <p:nvPr/>
        </p:nvSpPr>
        <p:spPr bwMode="auto">
          <a:xfrm>
            <a:off x="6871570" y="2927075"/>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88 </a:t>
            </a:r>
            <a:r>
              <a:rPr lang="en-GB" sz="2400" dirty="0">
                <a:latin typeface="Myriad Pro Semibold"/>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10 </a:t>
            </a:r>
            <a:r>
              <a:rPr lang="en-GB" sz="2400" dirty="0">
                <a:latin typeface="Myriad Pro Semibold"/>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a:t>
            </a:r>
          </a:p>
        </p:txBody>
      </p:sp>
    </p:spTree>
    <p:extLst>
      <p:ext uri="{BB962C8B-B14F-4D97-AF65-F5344CB8AC3E}">
        <p14:creationId xmlns:p14="http://schemas.microsoft.com/office/powerpoint/2010/main" val="19111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23"/>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xit" presetSubtype="0" fill="hold" grpId="1"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5"/>
                                        </p:tgtEl>
                                      </p:cBhvr>
                                    </p:animEffect>
                                    <p:set>
                                      <p:cBhvr>
                                        <p:cTn id="94" dur="1" fill="hold">
                                          <p:stCondLst>
                                            <p:cond delay="499"/>
                                          </p:stCondLst>
                                        </p:cTn>
                                        <p:tgtEl>
                                          <p:spTgt spid="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heel(1)">
                                      <p:cBhvr>
                                        <p:cTn id="106" dur="10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fade">
                                      <p:cBhvr>
                                        <p:cTn id="117" dur="500"/>
                                        <p:tgtEl>
                                          <p:spTgt spid="4"/>
                                        </p:tgtEl>
                                      </p:cBhvr>
                                    </p:animEffect>
                                  </p:childTnLst>
                                </p:cTn>
                              </p:par>
                            </p:childTnLst>
                          </p:cTn>
                        </p:par>
                      </p:childTnLst>
                    </p:cTn>
                  </p:par>
                  <p:par>
                    <p:cTn id="118" fill="hold">
                      <p:stCondLst>
                        <p:cond delay="indefinite"/>
                      </p:stCondLst>
                      <p:childTnLst>
                        <p:par>
                          <p:cTn id="119" fill="hold">
                            <p:stCondLst>
                              <p:cond delay="0"/>
                            </p:stCondLst>
                            <p:childTnLst>
                              <p:par>
                                <p:cTn id="120" presetID="64" presetClass="path" presetSubtype="0" accel="50000" decel="50000" fill="hold" nodeType="clickEffect">
                                  <p:stCondLst>
                                    <p:cond delay="0"/>
                                  </p:stCondLst>
                                  <p:childTnLst>
                                    <p:animMotion origin="layout" path="M -3.05556E-6 4.44444E-6 L -3.05556E-6 -0.26436 " pathEditMode="relative" rAng="0" ptsTypes="AA">
                                      <p:cBhvr>
                                        <p:cTn id="121" dur="2000" fill="hold"/>
                                        <p:tgtEl>
                                          <p:spTgt spid="4"/>
                                        </p:tgtEl>
                                        <p:attrNameLst>
                                          <p:attrName>ppt_x</p:attrName>
                                          <p:attrName>ppt_y</p:attrName>
                                        </p:attrNameLst>
                                      </p:cBhvr>
                                      <p:rCtr x="0" y="-13218"/>
                                    </p:animMotion>
                                  </p:childTnLst>
                                </p:cTn>
                              </p:par>
                              <p:par>
                                <p:cTn id="122" presetID="10" presetClass="entr" presetSubtype="0"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500"/>
                                        <p:tgtEl>
                                          <p:spTgt spid="2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fade">
                                      <p:cBhvr>
                                        <p:cTn id="134" dur="500"/>
                                        <p:tgtEl>
                                          <p:spTgt spid="24"/>
                                        </p:tgtEl>
                                      </p:cBhvr>
                                    </p:animEffect>
                                  </p:childTnLst>
                                </p:cTn>
                              </p:par>
                            </p:childTnLst>
                          </p:cTn>
                        </p:par>
                        <p:par>
                          <p:cTn id="135" fill="hold">
                            <p:stCondLst>
                              <p:cond delay="500"/>
                            </p:stCondLst>
                            <p:childTnLst>
                              <p:par>
                                <p:cTn id="136"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37" dur="1500" fill="hold"/>
                                        <p:tgtEl>
                                          <p:spTgt spid="24"/>
                                        </p:tgtEl>
                                        <p:attrNameLst>
                                          <p:attrName>ppt_x</p:attrName>
                                          <p:attrName>ppt_y</p:attrName>
                                        </p:attrNameLst>
                                      </p:cBhvr>
                                      <p:rCtr x="-4149" y="-2731"/>
                                    </p:animMotion>
                                  </p:childTnLst>
                                </p:cTn>
                              </p:par>
                            </p:childTnLst>
                          </p:cTn>
                        </p:par>
                        <p:par>
                          <p:cTn id="138" fill="hold">
                            <p:stCondLst>
                              <p:cond delay="2000"/>
                            </p:stCondLst>
                            <p:childTnLst>
                              <p:par>
                                <p:cTn id="139" presetID="10" presetClass="entr" presetSubtype="0" fill="hold" grpId="0" nodeType="after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500"/>
                                        <p:tgtEl>
                                          <p:spTgt spid="27"/>
                                        </p:tgtEl>
                                      </p:cBhvr>
                                    </p:animEffect>
                                  </p:childTnLst>
                                </p:cTn>
                              </p:par>
                              <p:par>
                                <p:cTn id="142" presetID="10" presetClass="exit" presetSubtype="0" fill="hold" grpId="1" nodeType="withEffect">
                                  <p:stCondLst>
                                    <p:cond delay="0"/>
                                  </p:stCondLst>
                                  <p:childTnLst>
                                    <p:animEffect transition="out" filter="fade">
                                      <p:cBhvr>
                                        <p:cTn id="143" dur="500"/>
                                        <p:tgtEl>
                                          <p:spTgt spid="26"/>
                                        </p:tgtEl>
                                      </p:cBhvr>
                                    </p:animEffect>
                                    <p:set>
                                      <p:cBhvr>
                                        <p:cTn id="144" dur="1" fill="hold">
                                          <p:stCondLst>
                                            <p:cond delay="499"/>
                                          </p:stCondLst>
                                        </p:cTn>
                                        <p:tgtEl>
                                          <p:spTgt spid="26"/>
                                        </p:tgtEl>
                                        <p:attrNameLst>
                                          <p:attrName>style.visibility</p:attrName>
                                        </p:attrNameLst>
                                      </p:cBhvr>
                                      <p:to>
                                        <p:strVal val="hidden"/>
                                      </p:to>
                                    </p:set>
                                  </p:childTnLst>
                                </p:cTn>
                              </p:par>
                            </p:childTnLst>
                          </p:cTn>
                        </p:par>
                        <p:par>
                          <p:cTn id="145" fill="hold">
                            <p:stCondLst>
                              <p:cond delay="2500"/>
                            </p:stCondLst>
                            <p:childTnLst>
                              <p:par>
                                <p:cTn id="146" presetID="10" presetClass="entr" presetSubtype="0" fill="hold" grpId="0" nodeType="afterEffect">
                                  <p:stCondLst>
                                    <p:cond delay="0"/>
                                  </p:stCondLst>
                                  <p:childTnLst>
                                    <p:set>
                                      <p:cBhvr>
                                        <p:cTn id="147" dur="1" fill="hold">
                                          <p:stCondLst>
                                            <p:cond delay="0"/>
                                          </p:stCondLst>
                                        </p:cTn>
                                        <p:tgtEl>
                                          <p:spTgt spid="21"/>
                                        </p:tgtEl>
                                        <p:attrNameLst>
                                          <p:attrName>style.visibility</p:attrName>
                                        </p:attrNameLst>
                                      </p:cBhvr>
                                      <p:to>
                                        <p:strVal val="visible"/>
                                      </p:to>
                                    </p:set>
                                    <p:animEffect transition="in" filter="fade">
                                      <p:cBhvr>
                                        <p:cTn id="148" dur="500"/>
                                        <p:tgtEl>
                                          <p:spTgt spid="2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500"/>
                                        <p:tgtEl>
                                          <p:spTgt spid="32"/>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fade">
                                      <p:cBhvr>
                                        <p:cTn id="157" dur="500"/>
                                        <p:tgtEl>
                                          <p:spTgt spid="3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Effect transition="in" filter="fade">
                                      <p:cBhvr>
                                        <p:cTn id="162" dur="500"/>
                                        <p:tgtEl>
                                          <p:spTgt spid="3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6"/>
                                        </p:tgtEl>
                                        <p:attrNameLst>
                                          <p:attrName>style.visibility</p:attrName>
                                        </p:attrNameLst>
                                      </p:cBhvr>
                                      <p:to>
                                        <p:strVal val="visible"/>
                                      </p:to>
                                    </p:set>
                                    <p:animEffect transition="in" filter="fade">
                                      <p:cBhvr>
                                        <p:cTn id="1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2" grpId="0" animBg="1"/>
      <p:bldP spid="22" grpId="1" animBg="1"/>
      <p:bldP spid="25" grpId="0" animBg="1"/>
      <p:bldP spid="25" grpId="1" animBg="1"/>
      <p:bldP spid="25" grpId="2" animBg="1"/>
      <p:bldP spid="26" grpId="0" animBg="1"/>
      <p:bldP spid="26" grpId="1" animBg="1"/>
      <p:bldP spid="27" grpId="0"/>
      <p:bldP spid="28" grpId="0"/>
      <p:bldP spid="28" grpId="1"/>
      <p:bldP spid="29" grpId="0"/>
      <p:bldP spid="29" grpId="1"/>
      <p:bldP spid="30" grpId="0"/>
      <p:bldP spid="30" grpId="1"/>
      <p:bldP spid="31" grpId="0"/>
      <p:bldP spid="31" grpId="1"/>
      <p:bldP spid="32" grpId="0"/>
      <p:bldP spid="33" grpId="0"/>
      <p:bldP spid="34" grpId="0"/>
      <p:bldP spid="35" grpId="0"/>
      <p:bldP spid="35" grpId="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211288F-8F14-4BBC-9AB6-658BD1DCE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24" y="3589997"/>
            <a:ext cx="204254" cy="204254"/>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2D22416B-F775-4C89-86F7-C26768C2C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746" y="3589997"/>
            <a:ext cx="3443132" cy="204254"/>
          </a:xfrm>
          <a:prstGeom prst="rect">
            <a:avLst/>
          </a:prstGeom>
        </p:spPr>
      </p:pic>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1:7</a:t>
            </a:r>
          </a:p>
        </p:txBody>
      </p:sp>
      <p:sp>
        <p:nvSpPr>
          <p:cNvPr id="5" name="TextBox 4">
            <a:extLst>
              <a:ext uri="{FF2B5EF4-FFF2-40B4-BE49-F238E27FC236}">
                <a16:creationId xmlns:a16="http://schemas.microsoft.com/office/drawing/2014/main" id="{25B5321B-BB1A-4A82-BFBC-B08C691474CE}"/>
              </a:ext>
            </a:extLst>
          </p:cNvPr>
          <p:cNvSpPr txBox="1"/>
          <p:nvPr/>
        </p:nvSpPr>
        <p:spPr bwMode="auto">
          <a:xfrm>
            <a:off x="203223" y="2818173"/>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11 = 55</a:t>
            </a:r>
            <a:endParaRPr lang="en-GB" sz="2400" dirty="0">
              <a:solidFill>
                <a:srgbClr val="C0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20B08D3D-2643-4089-9675-46E2F1514881}"/>
              </a:ext>
            </a:extLst>
          </p:cNvPr>
          <p:cNvSpPr txBox="1"/>
          <p:nvPr/>
        </p:nvSpPr>
        <p:spPr bwMode="auto">
          <a:xfrm>
            <a:off x="6010838" y="2630283"/>
            <a:ext cx="24352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4 × 11 = 55 – 11</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B9DF5499-5FEF-4419-9BB9-97BD68DF5B95}"/>
              </a:ext>
            </a:extLst>
          </p:cNvPr>
          <p:cNvSpPr txBox="1"/>
          <p:nvPr/>
        </p:nvSpPr>
        <p:spPr bwMode="auto">
          <a:xfrm>
            <a:off x="6979983" y="3064828"/>
            <a:ext cx="1960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55 – 10 – 1</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49C89580-4595-41B7-9AE8-4209F57D54AC}"/>
              </a:ext>
            </a:extLst>
          </p:cNvPr>
          <p:cNvSpPr txBox="1"/>
          <p:nvPr/>
        </p:nvSpPr>
        <p:spPr bwMode="auto">
          <a:xfrm>
            <a:off x="6979983" y="3499373"/>
            <a:ext cx="1303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45 – 1</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9DB803DA-F880-4211-9995-B188C0AEDB3A}"/>
              </a:ext>
            </a:extLst>
          </p:cNvPr>
          <p:cNvSpPr txBox="1"/>
          <p:nvPr/>
        </p:nvSpPr>
        <p:spPr bwMode="auto">
          <a:xfrm>
            <a:off x="6979983" y="393391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44</a:t>
            </a:r>
            <a:endParaRPr lang="en-GB" sz="2400" dirty="0">
              <a:solidFill>
                <a:srgbClr val="C00000"/>
              </a:solidFill>
              <a:latin typeface="Myriad Pro Semibold" charset="0"/>
              <a:ea typeface="Myriad Pro Semibold" charset="0"/>
              <a:cs typeface="Myriad Pro Semibold" charset="0"/>
            </a:endParaRPr>
          </a:p>
        </p:txBody>
      </p:sp>
      <p:sp>
        <p:nvSpPr>
          <p:cNvPr id="11" name="Left Brace 10">
            <a:extLst>
              <a:ext uri="{FF2B5EF4-FFF2-40B4-BE49-F238E27FC236}">
                <a16:creationId xmlns:a16="http://schemas.microsoft.com/office/drawing/2014/main" id="{DA9750FD-C7D1-40CB-8134-53E4C2A05A83}"/>
              </a:ext>
            </a:extLst>
          </p:cNvPr>
          <p:cNvSpPr/>
          <p:nvPr/>
        </p:nvSpPr>
        <p:spPr bwMode="auto">
          <a:xfrm>
            <a:off x="1981275" y="2274527"/>
            <a:ext cx="298346" cy="1548957"/>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Left Brace 11">
            <a:extLst>
              <a:ext uri="{FF2B5EF4-FFF2-40B4-BE49-F238E27FC236}">
                <a16:creationId xmlns:a16="http://schemas.microsoft.com/office/drawing/2014/main" id="{ED859A1B-D1AC-4E5C-92F0-8A47AE4F4315}"/>
              </a:ext>
            </a:extLst>
          </p:cNvPr>
          <p:cNvSpPr/>
          <p:nvPr/>
        </p:nvSpPr>
        <p:spPr bwMode="auto">
          <a:xfrm flipH="1">
            <a:off x="5749003" y="2274528"/>
            <a:ext cx="298347" cy="1224000"/>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7" name="Picture 16" descr="A close up of a logo&#10;&#10;Description automatically generated">
            <a:extLst>
              <a:ext uri="{FF2B5EF4-FFF2-40B4-BE49-F238E27FC236}">
                <a16:creationId xmlns:a16="http://schemas.microsoft.com/office/drawing/2014/main" id="{B86440F7-6DBF-412A-AC0D-4C1CB5F77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746" y="2304939"/>
            <a:ext cx="3443132" cy="1167164"/>
          </a:xfrm>
          <a:prstGeom prst="rect">
            <a:avLst/>
          </a:prstGeom>
        </p:spPr>
      </p:pic>
      <p:pic>
        <p:nvPicPr>
          <p:cNvPr id="19" name="Picture 18">
            <a:extLst>
              <a:ext uri="{FF2B5EF4-FFF2-40B4-BE49-F238E27FC236}">
                <a16:creationId xmlns:a16="http://schemas.microsoft.com/office/drawing/2014/main" id="{A9BAFAAF-CC58-45F0-8B56-A20077773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746" y="3589997"/>
            <a:ext cx="3112434" cy="204254"/>
          </a:xfrm>
          <a:prstGeom prst="rect">
            <a:avLst/>
          </a:prstGeom>
        </p:spPr>
      </p:pic>
      <p:pic>
        <p:nvPicPr>
          <p:cNvPr id="21" name="Picture 20">
            <a:extLst>
              <a:ext uri="{FF2B5EF4-FFF2-40B4-BE49-F238E27FC236}">
                <a16:creationId xmlns:a16="http://schemas.microsoft.com/office/drawing/2014/main" id="{2964F4E4-8AAD-44E9-B731-9F3AA7809A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1624" y="3589997"/>
            <a:ext cx="204254" cy="204254"/>
          </a:xfrm>
          <a:prstGeom prst="rect">
            <a:avLst/>
          </a:prstGeom>
        </p:spPr>
      </p:pic>
    </p:spTree>
    <p:extLst>
      <p:ext uri="{BB962C8B-B14F-4D97-AF65-F5344CB8AC3E}">
        <p14:creationId xmlns:p14="http://schemas.microsoft.com/office/powerpoint/2010/main" val="72218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xit" presetSubtype="0" fill="hold" nodeType="with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xit" presetSubtype="0" fill="hold"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picture containing weapon, brass knucks, projectile&#10;&#10;Description automatically generated">
            <a:extLst>
              <a:ext uri="{FF2B5EF4-FFF2-40B4-BE49-F238E27FC236}">
                <a16:creationId xmlns:a16="http://schemas.microsoft.com/office/drawing/2014/main" id="{5203B029-DA7E-4EEF-AAD5-D9351B571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83" y="2689886"/>
            <a:ext cx="5359225" cy="1215794"/>
          </a:xfrm>
          <a:prstGeom prst="rect">
            <a:avLst/>
          </a:prstGeom>
        </p:spPr>
      </p:pic>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2:1</a:t>
            </a:r>
          </a:p>
        </p:txBody>
      </p:sp>
      <p:pic>
        <p:nvPicPr>
          <p:cNvPr id="8" name="Picture 7">
            <a:extLst>
              <a:ext uri="{FF2B5EF4-FFF2-40B4-BE49-F238E27FC236}">
                <a16:creationId xmlns:a16="http://schemas.microsoft.com/office/drawing/2014/main" id="{9803F48B-F04B-4950-841C-2743E379A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97" y="2482271"/>
            <a:ext cx="6127607" cy="1487065"/>
          </a:xfrm>
          <a:prstGeom prst="rect">
            <a:avLst/>
          </a:prstGeom>
        </p:spPr>
      </p:pic>
      <p:grpSp>
        <p:nvGrpSpPr>
          <p:cNvPr id="9" name="Group 8">
            <a:extLst>
              <a:ext uri="{FF2B5EF4-FFF2-40B4-BE49-F238E27FC236}">
                <a16:creationId xmlns:a16="http://schemas.microsoft.com/office/drawing/2014/main" id="{B4600804-051F-468C-8FBC-215DE9B7DCC4}"/>
              </a:ext>
            </a:extLst>
          </p:cNvPr>
          <p:cNvGrpSpPr/>
          <p:nvPr/>
        </p:nvGrpSpPr>
        <p:grpSpPr>
          <a:xfrm>
            <a:off x="1885685" y="4478448"/>
            <a:ext cx="5344417" cy="462784"/>
            <a:chOff x="2135877" y="5522835"/>
            <a:chExt cx="5344417" cy="462784"/>
          </a:xfrm>
        </p:grpSpPr>
        <p:sp>
          <p:nvSpPr>
            <p:cNvPr id="10" name="TextBox 9">
              <a:extLst>
                <a:ext uri="{FF2B5EF4-FFF2-40B4-BE49-F238E27FC236}">
                  <a16:creationId xmlns:a16="http://schemas.microsoft.com/office/drawing/2014/main" id="{CF785D68-1166-47FF-80AC-2E4D8D15BF43}"/>
                </a:ext>
              </a:extLst>
            </p:cNvPr>
            <p:cNvSpPr txBox="1"/>
            <p:nvPr/>
          </p:nvSpPr>
          <p:spPr bwMode="auto">
            <a:xfrm>
              <a:off x="2135877" y="552395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12  =</a:t>
              </a:r>
            </a:p>
          </p:txBody>
        </p:sp>
        <p:sp>
          <p:nvSpPr>
            <p:cNvPr id="11" name="Rectangle 10">
              <a:extLst>
                <a:ext uri="{FF2B5EF4-FFF2-40B4-BE49-F238E27FC236}">
                  <a16:creationId xmlns:a16="http://schemas.microsoft.com/office/drawing/2014/main" id="{7FCFCC54-E96F-4F78-9CC9-FD673D3EC751}"/>
                </a:ext>
              </a:extLst>
            </p:cNvPr>
            <p:cNvSpPr/>
            <p:nvPr/>
          </p:nvSpPr>
          <p:spPr bwMode="auto">
            <a:xfrm>
              <a:off x="3856061" y="552395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effectLst/>
                <a:latin typeface="Arial" charset="0"/>
              </a:endParaRPr>
            </a:p>
          </p:txBody>
        </p:sp>
        <p:sp>
          <p:nvSpPr>
            <p:cNvPr id="12" name="TextBox 11">
              <a:extLst>
                <a:ext uri="{FF2B5EF4-FFF2-40B4-BE49-F238E27FC236}">
                  <a16:creationId xmlns:a16="http://schemas.microsoft.com/office/drawing/2014/main" id="{2355DF94-4C84-4130-9545-0880879F172A}"/>
                </a:ext>
              </a:extLst>
            </p:cNvPr>
            <p:cNvSpPr txBox="1"/>
            <p:nvPr/>
          </p:nvSpPr>
          <p:spPr bwMode="auto">
            <a:xfrm>
              <a:off x="3994529" y="5523953"/>
              <a:ext cx="184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endParaRPr lang="en-GB" sz="2400" dirty="0">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432C87C5-6B95-4010-94A6-413FB052B389}"/>
                </a:ext>
              </a:extLst>
            </p:cNvPr>
            <p:cNvSpPr txBox="1"/>
            <p:nvPr/>
          </p:nvSpPr>
          <p:spPr bwMode="auto">
            <a:xfrm>
              <a:off x="5306933" y="5522836"/>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3  =</a:t>
              </a:r>
            </a:p>
          </p:txBody>
        </p:sp>
        <p:sp>
          <p:nvSpPr>
            <p:cNvPr id="14" name="Rectangle 13">
              <a:extLst>
                <a:ext uri="{FF2B5EF4-FFF2-40B4-BE49-F238E27FC236}">
                  <a16:creationId xmlns:a16="http://schemas.microsoft.com/office/drawing/2014/main" id="{A9591C28-BB1E-4B2B-A2F3-AA1CF87DC911}"/>
                </a:ext>
              </a:extLst>
            </p:cNvPr>
            <p:cNvSpPr/>
            <p:nvPr/>
          </p:nvSpPr>
          <p:spPr bwMode="auto">
            <a:xfrm>
              <a:off x="7018629" y="5522836"/>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effectLst/>
                <a:latin typeface="Arial" charset="0"/>
              </a:endParaRPr>
            </a:p>
          </p:txBody>
        </p:sp>
        <p:sp>
          <p:nvSpPr>
            <p:cNvPr id="15" name="TextBox 14">
              <a:extLst>
                <a:ext uri="{FF2B5EF4-FFF2-40B4-BE49-F238E27FC236}">
                  <a16:creationId xmlns:a16="http://schemas.microsoft.com/office/drawing/2014/main" id="{483887B5-43C4-48C2-AF53-C66EA996E791}"/>
                </a:ext>
              </a:extLst>
            </p:cNvPr>
            <p:cNvSpPr txBox="1"/>
            <p:nvPr/>
          </p:nvSpPr>
          <p:spPr bwMode="auto">
            <a:xfrm>
              <a:off x="7157097" y="5522835"/>
              <a:ext cx="184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endParaRPr lang="en-GB" sz="2400" dirty="0">
                <a:latin typeface="Myriad Pro Semibold" charset="0"/>
                <a:ea typeface="Myriad Pro Semibold" charset="0"/>
                <a:cs typeface="Myriad Pro Semibold" charset="0"/>
              </a:endParaRPr>
            </a:p>
          </p:txBody>
        </p:sp>
      </p:grpSp>
      <p:sp>
        <p:nvSpPr>
          <p:cNvPr id="16" name="TextBox 15">
            <a:extLst>
              <a:ext uri="{FF2B5EF4-FFF2-40B4-BE49-F238E27FC236}">
                <a16:creationId xmlns:a16="http://schemas.microsoft.com/office/drawing/2014/main" id="{4EBB56C2-D5D5-4F49-855C-72BE18FC7BDD}"/>
              </a:ext>
            </a:extLst>
          </p:cNvPr>
          <p:cNvSpPr txBox="1"/>
          <p:nvPr/>
        </p:nvSpPr>
        <p:spPr bwMode="auto">
          <a:xfrm>
            <a:off x="2913039" y="179962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7" name="TextBox 16">
            <a:extLst>
              <a:ext uri="{FF2B5EF4-FFF2-40B4-BE49-F238E27FC236}">
                <a16:creationId xmlns:a16="http://schemas.microsoft.com/office/drawing/2014/main" id="{4850A1BC-1987-4051-8C08-29957C8E2C9B}"/>
              </a:ext>
            </a:extLst>
          </p:cNvPr>
          <p:cNvSpPr txBox="1"/>
          <p:nvPr/>
        </p:nvSpPr>
        <p:spPr bwMode="auto">
          <a:xfrm>
            <a:off x="5732451" y="179962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8" name="TextBox 17">
            <a:extLst>
              <a:ext uri="{FF2B5EF4-FFF2-40B4-BE49-F238E27FC236}">
                <a16:creationId xmlns:a16="http://schemas.microsoft.com/office/drawing/2014/main" id="{AB6B3850-ACB2-4101-BC6D-E1742D429F4D}"/>
              </a:ext>
            </a:extLst>
          </p:cNvPr>
          <p:cNvSpPr txBox="1"/>
          <p:nvPr/>
        </p:nvSpPr>
        <p:spPr bwMode="auto">
          <a:xfrm>
            <a:off x="186646" y="306962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9" name="Left Brace 18">
            <a:extLst>
              <a:ext uri="{FF2B5EF4-FFF2-40B4-BE49-F238E27FC236}">
                <a16:creationId xmlns:a16="http://schemas.microsoft.com/office/drawing/2014/main" id="{54859319-538D-4886-B82C-F3A0B35E82A2}"/>
              </a:ext>
            </a:extLst>
          </p:cNvPr>
          <p:cNvSpPr/>
          <p:nvPr/>
        </p:nvSpPr>
        <p:spPr bwMode="auto">
          <a:xfrm rot="5400000">
            <a:off x="3022976" y="119165"/>
            <a:ext cx="298346" cy="4532442"/>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Left Brace 19">
            <a:extLst>
              <a:ext uri="{FF2B5EF4-FFF2-40B4-BE49-F238E27FC236}">
                <a16:creationId xmlns:a16="http://schemas.microsoft.com/office/drawing/2014/main" id="{A4DEEEE5-9CAF-441F-A938-5F047A20C584}"/>
              </a:ext>
            </a:extLst>
          </p:cNvPr>
          <p:cNvSpPr/>
          <p:nvPr/>
        </p:nvSpPr>
        <p:spPr bwMode="auto">
          <a:xfrm rot="5400000">
            <a:off x="5758469" y="1938229"/>
            <a:ext cx="298346" cy="894313"/>
          </a:xfrm>
          <a:prstGeom prst="leftBrace">
            <a:avLst>
              <a:gd name="adj1" fmla="val 59947"/>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Left Brace 20">
            <a:extLst>
              <a:ext uri="{FF2B5EF4-FFF2-40B4-BE49-F238E27FC236}">
                <a16:creationId xmlns:a16="http://schemas.microsoft.com/office/drawing/2014/main" id="{9916FF84-53DD-4A30-A3AC-76EE05CAAD48}"/>
              </a:ext>
            </a:extLst>
          </p:cNvPr>
          <p:cNvSpPr/>
          <p:nvPr/>
        </p:nvSpPr>
        <p:spPr bwMode="auto">
          <a:xfrm>
            <a:off x="538024" y="2618218"/>
            <a:ext cx="298346" cy="1364473"/>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2" name="Straight Connector 21">
            <a:extLst>
              <a:ext uri="{FF2B5EF4-FFF2-40B4-BE49-F238E27FC236}">
                <a16:creationId xmlns:a16="http://schemas.microsoft.com/office/drawing/2014/main" id="{D1325C0C-7318-4F2A-BB6D-A6E0C61C7ED3}"/>
              </a:ext>
            </a:extLst>
          </p:cNvPr>
          <p:cNvCxnSpPr>
            <a:cxnSpLocks/>
          </p:cNvCxnSpPr>
          <p:nvPr/>
        </p:nvCxnSpPr>
        <p:spPr bwMode="auto">
          <a:xfrm flipV="1">
            <a:off x="3431131" y="1705972"/>
            <a:ext cx="622054" cy="19264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40E4C3D4-3F58-480F-8319-AFF104ED9F8D}"/>
              </a:ext>
            </a:extLst>
          </p:cNvPr>
          <p:cNvCxnSpPr>
            <a:cxnSpLocks/>
            <a:stCxn id="17" idx="1"/>
          </p:cNvCxnSpPr>
          <p:nvPr/>
        </p:nvCxnSpPr>
        <p:spPr bwMode="auto">
          <a:xfrm flipH="1" flipV="1">
            <a:off x="4371749" y="1705972"/>
            <a:ext cx="1360702" cy="324483"/>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23">
            <a:extLst>
              <a:ext uri="{FF2B5EF4-FFF2-40B4-BE49-F238E27FC236}">
                <a16:creationId xmlns:a16="http://schemas.microsoft.com/office/drawing/2014/main" id="{485AC083-FFBB-4208-B0B4-C86048E21D2C}"/>
              </a:ext>
            </a:extLst>
          </p:cNvPr>
          <p:cNvGrpSpPr/>
          <p:nvPr/>
        </p:nvGrpSpPr>
        <p:grpSpPr>
          <a:xfrm>
            <a:off x="899592" y="2612677"/>
            <a:ext cx="5499770" cy="1368905"/>
            <a:chOff x="899593" y="2148219"/>
            <a:chExt cx="5024958" cy="2276145"/>
          </a:xfrm>
        </p:grpSpPr>
        <p:sp>
          <p:nvSpPr>
            <p:cNvPr id="25" name="Rectangle 24">
              <a:extLst>
                <a:ext uri="{FF2B5EF4-FFF2-40B4-BE49-F238E27FC236}">
                  <a16:creationId xmlns:a16="http://schemas.microsoft.com/office/drawing/2014/main" id="{CDD12CD6-FF47-40D5-9919-0CAB36A5202C}"/>
                </a:ext>
              </a:extLst>
            </p:cNvPr>
            <p:cNvSpPr/>
            <p:nvPr/>
          </p:nvSpPr>
          <p:spPr bwMode="auto">
            <a:xfrm>
              <a:off x="899593" y="2148220"/>
              <a:ext cx="5024958" cy="2276144"/>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6" name="Straight Connector 25">
              <a:extLst>
                <a:ext uri="{FF2B5EF4-FFF2-40B4-BE49-F238E27FC236}">
                  <a16:creationId xmlns:a16="http://schemas.microsoft.com/office/drawing/2014/main" id="{56EDAB1E-D258-42E6-8644-BC6B753D44F1}"/>
                </a:ext>
              </a:extLst>
            </p:cNvPr>
            <p:cNvCxnSpPr>
              <a:cxnSpLocks/>
            </p:cNvCxnSpPr>
            <p:nvPr/>
          </p:nvCxnSpPr>
          <p:spPr bwMode="auto">
            <a:xfrm>
              <a:off x="5063336" y="2148219"/>
              <a:ext cx="0" cy="227614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TextBox 26">
            <a:extLst>
              <a:ext uri="{FF2B5EF4-FFF2-40B4-BE49-F238E27FC236}">
                <a16:creationId xmlns:a16="http://schemas.microsoft.com/office/drawing/2014/main" id="{2F9C19F4-6CBB-4730-AF3C-58A758530BCA}"/>
              </a:ext>
            </a:extLst>
          </p:cNvPr>
          <p:cNvSpPr txBox="1"/>
          <p:nvPr/>
        </p:nvSpPr>
        <p:spPr bwMode="auto">
          <a:xfrm>
            <a:off x="2771720" y="3066297"/>
            <a:ext cx="792000" cy="461665"/>
          </a:xfrm>
          <a:prstGeom prst="rect">
            <a:avLst/>
          </a:prstGeom>
          <a:solidFill>
            <a:schemeClr val="bg1">
              <a:alpha val="80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28" name="TextBox 27">
            <a:extLst>
              <a:ext uri="{FF2B5EF4-FFF2-40B4-BE49-F238E27FC236}">
                <a16:creationId xmlns:a16="http://schemas.microsoft.com/office/drawing/2014/main" id="{8BDF8AA3-8624-4676-A441-518BD1161E50}"/>
              </a:ext>
            </a:extLst>
          </p:cNvPr>
          <p:cNvSpPr txBox="1"/>
          <p:nvPr/>
        </p:nvSpPr>
        <p:spPr bwMode="auto">
          <a:xfrm>
            <a:off x="5515703" y="3066297"/>
            <a:ext cx="839096" cy="461665"/>
          </a:xfrm>
          <a:prstGeom prst="rect">
            <a:avLst/>
          </a:prstGeom>
          <a:solidFill>
            <a:schemeClr val="bg1">
              <a:alpha val="80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9" name="TextBox 28">
            <a:extLst>
              <a:ext uri="{FF2B5EF4-FFF2-40B4-BE49-F238E27FC236}">
                <a16:creationId xmlns:a16="http://schemas.microsoft.com/office/drawing/2014/main" id="{FECE022A-CA19-4422-9592-C175FB3E7909}"/>
              </a:ext>
            </a:extLst>
          </p:cNvPr>
          <p:cNvSpPr txBox="1"/>
          <p:nvPr/>
        </p:nvSpPr>
        <p:spPr bwMode="auto">
          <a:xfrm>
            <a:off x="3228306" y="1311006"/>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12  =</a:t>
            </a:r>
            <a:endParaRPr lang="en-GB" sz="2400" dirty="0">
              <a:solidFill>
                <a:srgbClr val="C00000"/>
              </a:solidFill>
              <a:latin typeface="Myriad Pro Semibold" charset="0"/>
              <a:ea typeface="Myriad Pro Semibold" charset="0"/>
              <a:cs typeface="Myriad Pro Semibold" charset="0"/>
            </a:endParaRPr>
          </a:p>
        </p:txBody>
      </p:sp>
      <p:sp>
        <p:nvSpPr>
          <p:cNvPr id="30" name="Rectangle 29">
            <a:extLst>
              <a:ext uri="{FF2B5EF4-FFF2-40B4-BE49-F238E27FC236}">
                <a16:creationId xmlns:a16="http://schemas.microsoft.com/office/drawing/2014/main" id="{356A934C-3245-4176-8EE5-F3261F91736E}"/>
              </a:ext>
            </a:extLst>
          </p:cNvPr>
          <p:cNvSpPr/>
          <p:nvPr/>
        </p:nvSpPr>
        <p:spPr bwMode="auto">
          <a:xfrm>
            <a:off x="4948490" y="1311006"/>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9AE6C544-6900-47FC-827D-D49D88DCEBDB}"/>
              </a:ext>
            </a:extLst>
          </p:cNvPr>
          <p:cNvSpPr txBox="1"/>
          <p:nvPr/>
        </p:nvSpPr>
        <p:spPr bwMode="auto">
          <a:xfrm>
            <a:off x="4920277" y="131100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32" name="TextBox 31">
            <a:extLst>
              <a:ext uri="{FF2B5EF4-FFF2-40B4-BE49-F238E27FC236}">
                <a16:creationId xmlns:a16="http://schemas.microsoft.com/office/drawing/2014/main" id="{4F773C31-694F-4B14-97E0-85562A7360C1}"/>
              </a:ext>
            </a:extLst>
          </p:cNvPr>
          <p:cNvSpPr txBox="1"/>
          <p:nvPr/>
        </p:nvSpPr>
        <p:spPr bwMode="auto">
          <a:xfrm>
            <a:off x="6399362" y="1309888"/>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3  =</a:t>
            </a:r>
            <a:endParaRPr lang="en-GB" sz="2400" dirty="0">
              <a:solidFill>
                <a:srgbClr val="C00000"/>
              </a:solidFill>
              <a:latin typeface="Myriad Pro Semibold" charset="0"/>
              <a:ea typeface="Myriad Pro Semibold" charset="0"/>
              <a:cs typeface="Myriad Pro Semibold" charset="0"/>
            </a:endParaRPr>
          </a:p>
        </p:txBody>
      </p:sp>
      <p:sp>
        <p:nvSpPr>
          <p:cNvPr id="33" name="Rectangle 32">
            <a:extLst>
              <a:ext uri="{FF2B5EF4-FFF2-40B4-BE49-F238E27FC236}">
                <a16:creationId xmlns:a16="http://schemas.microsoft.com/office/drawing/2014/main" id="{2F2EA2A4-7C5B-4F8A-BE16-CF58E28F6874}"/>
              </a:ext>
            </a:extLst>
          </p:cNvPr>
          <p:cNvSpPr/>
          <p:nvPr/>
        </p:nvSpPr>
        <p:spPr bwMode="auto">
          <a:xfrm>
            <a:off x="8111058" y="130988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id="{A12A7677-B096-46B3-ABE1-7F554D2C19A0}"/>
              </a:ext>
            </a:extLst>
          </p:cNvPr>
          <p:cNvSpPr txBox="1"/>
          <p:nvPr/>
        </p:nvSpPr>
        <p:spPr bwMode="auto">
          <a:xfrm>
            <a:off x="8082845" y="130988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35" name="TextBox 34">
            <a:extLst>
              <a:ext uri="{FF2B5EF4-FFF2-40B4-BE49-F238E27FC236}">
                <a16:creationId xmlns:a16="http://schemas.microsoft.com/office/drawing/2014/main" id="{6F4422A6-19ED-4AB0-80DF-155DB3A85A0E}"/>
              </a:ext>
            </a:extLst>
          </p:cNvPr>
          <p:cNvSpPr txBox="1"/>
          <p:nvPr/>
        </p:nvSpPr>
        <p:spPr bwMode="auto">
          <a:xfrm>
            <a:off x="1661218" y="4478359"/>
            <a:ext cx="3502882" cy="5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12 = 3 × 10 + 3 × 2 </a:t>
            </a:r>
          </a:p>
        </p:txBody>
      </p:sp>
      <p:sp>
        <p:nvSpPr>
          <p:cNvPr id="36" name="TextBox 35">
            <a:extLst>
              <a:ext uri="{FF2B5EF4-FFF2-40B4-BE49-F238E27FC236}">
                <a16:creationId xmlns:a16="http://schemas.microsoft.com/office/drawing/2014/main" id="{28FDF045-7974-4981-885A-2BB574BDAB23}"/>
              </a:ext>
            </a:extLst>
          </p:cNvPr>
          <p:cNvSpPr txBox="1"/>
          <p:nvPr/>
        </p:nvSpPr>
        <p:spPr bwMode="auto">
          <a:xfrm>
            <a:off x="2627620" y="5346873"/>
            <a:ext cx="813043" cy="5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36</a:t>
            </a:r>
          </a:p>
        </p:txBody>
      </p:sp>
      <p:grpSp>
        <p:nvGrpSpPr>
          <p:cNvPr id="37" name="Group 36">
            <a:extLst>
              <a:ext uri="{FF2B5EF4-FFF2-40B4-BE49-F238E27FC236}">
                <a16:creationId xmlns:a16="http://schemas.microsoft.com/office/drawing/2014/main" id="{A3DFBCDE-B902-4185-8F62-19B36288BAF7}"/>
              </a:ext>
            </a:extLst>
          </p:cNvPr>
          <p:cNvGrpSpPr/>
          <p:nvPr/>
        </p:nvGrpSpPr>
        <p:grpSpPr>
          <a:xfrm>
            <a:off x="2627620" y="4912616"/>
            <a:ext cx="2161087" cy="507832"/>
            <a:chOff x="3786961" y="5561577"/>
            <a:chExt cx="2161087" cy="461665"/>
          </a:xfrm>
        </p:grpSpPr>
        <p:sp>
          <p:nvSpPr>
            <p:cNvPr id="38" name="TextBox 37">
              <a:extLst>
                <a:ext uri="{FF2B5EF4-FFF2-40B4-BE49-F238E27FC236}">
                  <a16:creationId xmlns:a16="http://schemas.microsoft.com/office/drawing/2014/main" id="{0377EC22-BD34-4F23-A885-60187E3D740E}"/>
                </a:ext>
              </a:extLst>
            </p:cNvPr>
            <p:cNvSpPr txBox="1"/>
            <p:nvPr/>
          </p:nvSpPr>
          <p:spPr bwMode="auto">
            <a:xfrm>
              <a:off x="3786961" y="5561577"/>
              <a:ext cx="982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30</a:t>
              </a:r>
            </a:p>
          </p:txBody>
        </p:sp>
        <p:sp>
          <p:nvSpPr>
            <p:cNvPr id="39" name="TextBox 38">
              <a:extLst>
                <a:ext uri="{FF2B5EF4-FFF2-40B4-BE49-F238E27FC236}">
                  <a16:creationId xmlns:a16="http://schemas.microsoft.com/office/drawing/2014/main" id="{864DA8FD-F37F-47A9-8049-401891C96F2A}"/>
                </a:ext>
              </a:extLst>
            </p:cNvPr>
            <p:cNvSpPr txBox="1"/>
            <p:nvPr/>
          </p:nvSpPr>
          <p:spPr bwMode="auto">
            <a:xfrm>
              <a:off x="5042032" y="556157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40" name="TextBox 39">
              <a:extLst>
                <a:ext uri="{FF2B5EF4-FFF2-40B4-BE49-F238E27FC236}">
                  <a16:creationId xmlns:a16="http://schemas.microsoft.com/office/drawing/2014/main" id="{F3440C81-21D0-4627-9622-C38F36002C0C}"/>
                </a:ext>
              </a:extLst>
            </p:cNvPr>
            <p:cNvSpPr txBox="1"/>
            <p:nvPr/>
          </p:nvSpPr>
          <p:spPr bwMode="auto">
            <a:xfrm>
              <a:off x="5596670" y="556157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grpSp>
    </p:spTree>
    <p:extLst>
      <p:ext uri="{BB962C8B-B14F-4D97-AF65-F5344CB8AC3E}">
        <p14:creationId xmlns:p14="http://schemas.microsoft.com/office/powerpoint/2010/main" val="7225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nodeType="clickEffect">
                                  <p:stCondLst>
                                    <p:cond delay="0"/>
                                  </p:stCondLst>
                                  <p:childTnLst>
                                    <p:animMotion origin="layout" path="M 0 -3.7037E-7 L -0.34722 -0.24375 " pathEditMode="relative" rAng="0" ptsTypes="AA">
                                      <p:cBhvr>
                                        <p:cTn id="6" dur="1500" fill="hold"/>
                                        <p:tgtEl>
                                          <p:spTgt spid="8"/>
                                        </p:tgtEl>
                                        <p:attrNameLst>
                                          <p:attrName>ppt_x</p:attrName>
                                          <p:attrName>ppt_y</p:attrName>
                                        </p:attrNameLst>
                                      </p:cBhvr>
                                      <p:rCtr x="-17361" y="-12199"/>
                                    </p:animMotion>
                                  </p:childTnLst>
                                </p:cTn>
                              </p:par>
                              <p:par>
                                <p:cTn id="7" presetID="6" presetClass="emph" presetSubtype="0" fill="hold" nodeType="withEffect">
                                  <p:stCondLst>
                                    <p:cond delay="0"/>
                                  </p:stCondLst>
                                  <p:childTnLst>
                                    <p:animScale>
                                      <p:cBhvr>
                                        <p:cTn id="8" dur="1500" fill="hold"/>
                                        <p:tgtEl>
                                          <p:spTgt spid="8"/>
                                        </p:tgtEl>
                                      </p:cBhvr>
                                      <p:by x="40000" y="40000"/>
                                    </p:animScale>
                                  </p:childTnLst>
                                </p:cTn>
                              </p:par>
                              <p:par>
                                <p:cTn id="9" presetID="64" presetClass="path" presetSubtype="0" accel="50000" fill="hold" nodeType="withEffect">
                                  <p:stCondLst>
                                    <p:cond delay="1000"/>
                                  </p:stCondLst>
                                  <p:childTnLst>
                                    <p:animMotion origin="layout" path="M 2.5E-6 4.44444E-6 L 0.14705 -0.46158 " pathEditMode="relative" rAng="0" ptsTypes="AA">
                                      <p:cBhvr>
                                        <p:cTn id="10" dur="1500" fill="hold"/>
                                        <p:tgtEl>
                                          <p:spTgt spid="9"/>
                                        </p:tgtEl>
                                        <p:attrNameLst>
                                          <p:attrName>ppt_x</p:attrName>
                                          <p:attrName>ppt_y</p:attrName>
                                        </p:attrNameLst>
                                      </p:cBhvr>
                                      <p:rCtr x="7344" y="-23079"/>
                                    </p:animMotion>
                                  </p:childTnLst>
                                </p:cTn>
                              </p:par>
                            </p:childTnLst>
                          </p:cTn>
                        </p:par>
                        <p:par>
                          <p:cTn id="11" fill="hold">
                            <p:stCondLst>
                              <p:cond delay="2500"/>
                            </p:stCondLst>
                            <p:childTnLst>
                              <p:par>
                                <p:cTn id="12" presetID="1" presetClass="exit" presetSubtype="0" fill="hold"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2" presetClass="entr" presetSubtype="1"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8" grpId="0" animBg="1"/>
      <p:bldP spid="29" grpId="0"/>
      <p:bldP spid="30" grpId="0" animBg="1"/>
      <p:bldP spid="31" grpId="0"/>
      <p:bldP spid="32" grpId="0"/>
      <p:bldP spid="33" grpId="0" animBg="1"/>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2:2</a:t>
            </a:r>
          </a:p>
        </p:txBody>
      </p:sp>
      <p:sp>
        <p:nvSpPr>
          <p:cNvPr id="3" name="TextBox 2">
            <a:extLst>
              <a:ext uri="{FF2B5EF4-FFF2-40B4-BE49-F238E27FC236}">
                <a16:creationId xmlns:a16="http://schemas.microsoft.com/office/drawing/2014/main" id="{D161DFBD-646E-4200-8C36-53BBA6D73548}"/>
              </a:ext>
            </a:extLst>
          </p:cNvPr>
          <p:cNvSpPr txBox="1"/>
          <p:nvPr/>
        </p:nvSpPr>
        <p:spPr bwMode="auto">
          <a:xfrm>
            <a:off x="3704212" y="18672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4" name="TextBox 3">
            <a:extLst>
              <a:ext uri="{FF2B5EF4-FFF2-40B4-BE49-F238E27FC236}">
                <a16:creationId xmlns:a16="http://schemas.microsoft.com/office/drawing/2014/main" id="{C126AE93-6C28-422A-BE78-0CEAC06EC5BE}"/>
              </a:ext>
            </a:extLst>
          </p:cNvPr>
          <p:cNvSpPr txBox="1"/>
          <p:nvPr/>
        </p:nvSpPr>
        <p:spPr bwMode="auto">
          <a:xfrm>
            <a:off x="7022258" y="186720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5" name="TextBox 4">
            <a:extLst>
              <a:ext uri="{FF2B5EF4-FFF2-40B4-BE49-F238E27FC236}">
                <a16:creationId xmlns:a16="http://schemas.microsoft.com/office/drawing/2014/main" id="{4D301552-D473-46AC-842B-0C792319E3D6}"/>
              </a:ext>
            </a:extLst>
          </p:cNvPr>
          <p:cNvSpPr txBox="1"/>
          <p:nvPr/>
        </p:nvSpPr>
        <p:spPr bwMode="auto">
          <a:xfrm>
            <a:off x="830155" y="350061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cxnSp>
        <p:nvCxnSpPr>
          <p:cNvPr id="6" name="Straight Connector 5">
            <a:extLst>
              <a:ext uri="{FF2B5EF4-FFF2-40B4-BE49-F238E27FC236}">
                <a16:creationId xmlns:a16="http://schemas.microsoft.com/office/drawing/2014/main" id="{CDF7601D-A94F-454E-AB6A-69D85818EC42}"/>
              </a:ext>
            </a:extLst>
          </p:cNvPr>
          <p:cNvCxnSpPr>
            <a:cxnSpLocks/>
          </p:cNvCxnSpPr>
          <p:nvPr/>
        </p:nvCxnSpPr>
        <p:spPr bwMode="auto">
          <a:xfrm flipV="1">
            <a:off x="4222304" y="1241514"/>
            <a:ext cx="1160190" cy="70426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D3230981-4D04-445C-AF02-F20AFD4655AC}"/>
              </a:ext>
            </a:extLst>
          </p:cNvPr>
          <p:cNvCxnSpPr>
            <a:cxnSpLocks/>
          </p:cNvCxnSpPr>
          <p:nvPr/>
        </p:nvCxnSpPr>
        <p:spPr bwMode="auto">
          <a:xfrm flipH="1" flipV="1">
            <a:off x="5727833" y="1247474"/>
            <a:ext cx="1281409" cy="7432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A9583EB9-FF11-48C7-AA97-7F35D9FFD180}"/>
              </a:ext>
            </a:extLst>
          </p:cNvPr>
          <p:cNvSpPr txBox="1"/>
          <p:nvPr/>
        </p:nvSpPr>
        <p:spPr bwMode="auto">
          <a:xfrm>
            <a:off x="2820560" y="5177746"/>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5 = 10 × 5 + 2 × 5 </a:t>
            </a:r>
          </a:p>
        </p:txBody>
      </p:sp>
      <p:grpSp>
        <p:nvGrpSpPr>
          <p:cNvPr id="9" name="Group 8">
            <a:extLst>
              <a:ext uri="{FF2B5EF4-FFF2-40B4-BE49-F238E27FC236}">
                <a16:creationId xmlns:a16="http://schemas.microsoft.com/office/drawing/2014/main" id="{23F4CF66-976A-44B2-94B7-AEEA1DEBEE65}"/>
              </a:ext>
            </a:extLst>
          </p:cNvPr>
          <p:cNvGrpSpPr/>
          <p:nvPr/>
        </p:nvGrpSpPr>
        <p:grpSpPr>
          <a:xfrm>
            <a:off x="1251808" y="2371217"/>
            <a:ext cx="6474872" cy="2720460"/>
            <a:chOff x="1251808" y="2460117"/>
            <a:chExt cx="6474872" cy="2031127"/>
          </a:xfrm>
        </p:grpSpPr>
        <p:sp>
          <p:nvSpPr>
            <p:cNvPr id="10" name="Rectangle 9">
              <a:extLst>
                <a:ext uri="{FF2B5EF4-FFF2-40B4-BE49-F238E27FC236}">
                  <a16:creationId xmlns:a16="http://schemas.microsoft.com/office/drawing/2014/main" id="{111555CD-FA85-4FB3-9F9A-7D7BBB712DC6}"/>
                </a:ext>
              </a:extLst>
            </p:cNvPr>
            <p:cNvSpPr/>
            <p:nvPr/>
          </p:nvSpPr>
          <p:spPr bwMode="auto">
            <a:xfrm>
              <a:off x="1251808" y="2460117"/>
              <a:ext cx="6474872" cy="2031127"/>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1" name="Straight Connector 10">
              <a:extLst>
                <a:ext uri="{FF2B5EF4-FFF2-40B4-BE49-F238E27FC236}">
                  <a16:creationId xmlns:a16="http://schemas.microsoft.com/office/drawing/2014/main" id="{4492E709-6CFB-4555-B3CF-18989FB06A3A}"/>
                </a:ext>
              </a:extLst>
            </p:cNvPr>
            <p:cNvCxnSpPr>
              <a:cxnSpLocks/>
            </p:cNvCxnSpPr>
            <p:nvPr/>
          </p:nvCxnSpPr>
          <p:spPr bwMode="auto">
            <a:xfrm>
              <a:off x="6650125" y="2460117"/>
              <a:ext cx="0" cy="203112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a:extLst>
              <a:ext uri="{FF2B5EF4-FFF2-40B4-BE49-F238E27FC236}">
                <a16:creationId xmlns:a16="http://schemas.microsoft.com/office/drawing/2014/main" id="{31E01D4C-7308-45B8-80FD-88014C8EB70E}"/>
              </a:ext>
            </a:extLst>
          </p:cNvPr>
          <p:cNvSpPr txBox="1"/>
          <p:nvPr/>
        </p:nvSpPr>
        <p:spPr bwMode="auto">
          <a:xfrm>
            <a:off x="3570602" y="3500614"/>
            <a:ext cx="73025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3" name="TextBox 12">
            <a:extLst>
              <a:ext uri="{FF2B5EF4-FFF2-40B4-BE49-F238E27FC236}">
                <a16:creationId xmlns:a16="http://schemas.microsoft.com/office/drawing/2014/main" id="{54E45C89-5A7C-498A-B60B-AC6632CCBDDC}"/>
              </a:ext>
            </a:extLst>
          </p:cNvPr>
          <p:cNvSpPr txBox="1"/>
          <p:nvPr/>
        </p:nvSpPr>
        <p:spPr bwMode="auto">
          <a:xfrm>
            <a:off x="6929357" y="3500615"/>
            <a:ext cx="518092"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4" name="TextBox 13">
            <a:extLst>
              <a:ext uri="{FF2B5EF4-FFF2-40B4-BE49-F238E27FC236}">
                <a16:creationId xmlns:a16="http://schemas.microsoft.com/office/drawing/2014/main" id="{322BC28F-9444-4404-8C11-0F7037F06818}"/>
              </a:ext>
            </a:extLst>
          </p:cNvPr>
          <p:cNvSpPr txBox="1"/>
          <p:nvPr/>
        </p:nvSpPr>
        <p:spPr bwMode="auto">
          <a:xfrm>
            <a:off x="3794103" y="5612003"/>
            <a:ext cx="1152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50</a:t>
            </a:r>
          </a:p>
        </p:txBody>
      </p:sp>
      <p:sp>
        <p:nvSpPr>
          <p:cNvPr id="15" name="TextBox 14">
            <a:extLst>
              <a:ext uri="{FF2B5EF4-FFF2-40B4-BE49-F238E27FC236}">
                <a16:creationId xmlns:a16="http://schemas.microsoft.com/office/drawing/2014/main" id="{4A8A2FCB-6739-4974-BB65-32B5F528D15F}"/>
              </a:ext>
            </a:extLst>
          </p:cNvPr>
          <p:cNvSpPr txBox="1"/>
          <p:nvPr/>
        </p:nvSpPr>
        <p:spPr bwMode="auto">
          <a:xfrm>
            <a:off x="3794103" y="604626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60</a:t>
            </a:r>
          </a:p>
        </p:txBody>
      </p:sp>
      <p:sp>
        <p:nvSpPr>
          <p:cNvPr id="16" name="TextBox 15">
            <a:extLst>
              <a:ext uri="{FF2B5EF4-FFF2-40B4-BE49-F238E27FC236}">
                <a16:creationId xmlns:a16="http://schemas.microsoft.com/office/drawing/2014/main" id="{A8125CD9-1E04-4830-88A0-92DEAE2FE64E}"/>
              </a:ext>
            </a:extLst>
          </p:cNvPr>
          <p:cNvSpPr txBox="1"/>
          <p:nvPr/>
        </p:nvSpPr>
        <p:spPr bwMode="auto">
          <a:xfrm>
            <a:off x="5042033" y="5612003"/>
            <a:ext cx="982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a:t>
            </a:r>
          </a:p>
        </p:txBody>
      </p:sp>
      <p:sp>
        <p:nvSpPr>
          <p:cNvPr id="17" name="TextBox 16">
            <a:extLst>
              <a:ext uri="{FF2B5EF4-FFF2-40B4-BE49-F238E27FC236}">
                <a16:creationId xmlns:a16="http://schemas.microsoft.com/office/drawing/2014/main" id="{B0252F9A-BBAA-4DE6-A38B-53B928487CD1}"/>
              </a:ext>
            </a:extLst>
          </p:cNvPr>
          <p:cNvSpPr txBox="1"/>
          <p:nvPr/>
        </p:nvSpPr>
        <p:spPr bwMode="auto">
          <a:xfrm>
            <a:off x="5284345" y="84804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5  =</a:t>
            </a:r>
            <a:endParaRPr lang="en-GB" sz="2400" dirty="0">
              <a:solidFill>
                <a:srgbClr val="C00000"/>
              </a:solidFill>
              <a:latin typeface="Myriad Pro Semibold" charset="0"/>
              <a:ea typeface="Myriad Pro Semibold" charset="0"/>
              <a:cs typeface="Myriad Pro Semibold" charset="0"/>
            </a:endParaRPr>
          </a:p>
        </p:txBody>
      </p:sp>
      <p:sp>
        <p:nvSpPr>
          <p:cNvPr id="18" name="Rectangle 17">
            <a:extLst>
              <a:ext uri="{FF2B5EF4-FFF2-40B4-BE49-F238E27FC236}">
                <a16:creationId xmlns:a16="http://schemas.microsoft.com/office/drawing/2014/main" id="{052934E2-24BB-492A-BAD1-761BE68F85EA}"/>
              </a:ext>
            </a:extLst>
          </p:cNvPr>
          <p:cNvSpPr/>
          <p:nvPr/>
        </p:nvSpPr>
        <p:spPr bwMode="auto">
          <a:xfrm>
            <a:off x="7013396" y="84804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FA58EDBF-9969-47E4-A6A6-01E0F53929D3}"/>
              </a:ext>
            </a:extLst>
          </p:cNvPr>
          <p:cNvSpPr txBox="1"/>
          <p:nvPr/>
        </p:nvSpPr>
        <p:spPr bwMode="auto">
          <a:xfrm>
            <a:off x="6985183" y="84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Tree>
    <p:extLst>
      <p:ext uri="{BB962C8B-B14F-4D97-AF65-F5344CB8AC3E}">
        <p14:creationId xmlns:p14="http://schemas.microsoft.com/office/powerpoint/2010/main" val="6801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2" grpId="0"/>
      <p:bldP spid="13" grpId="0"/>
      <p:bldP spid="14" grpId="0"/>
      <p:bldP spid="15" grpId="0"/>
      <p:bldP spid="16"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2:2</a:t>
            </a:r>
          </a:p>
        </p:txBody>
      </p:sp>
      <p:sp>
        <p:nvSpPr>
          <p:cNvPr id="3" name="TextBox 2">
            <a:extLst>
              <a:ext uri="{FF2B5EF4-FFF2-40B4-BE49-F238E27FC236}">
                <a16:creationId xmlns:a16="http://schemas.microsoft.com/office/drawing/2014/main" id="{0B70D426-5B3A-4711-BC0D-0E4D6F783B44}"/>
              </a:ext>
            </a:extLst>
          </p:cNvPr>
          <p:cNvSpPr txBox="1"/>
          <p:nvPr/>
        </p:nvSpPr>
        <p:spPr bwMode="auto">
          <a:xfrm>
            <a:off x="2820559" y="3131693"/>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12 = 8 × 10 + 8 × 2 </a:t>
            </a:r>
          </a:p>
        </p:txBody>
      </p:sp>
      <p:sp>
        <p:nvSpPr>
          <p:cNvPr id="4" name="TextBox 3">
            <a:extLst>
              <a:ext uri="{FF2B5EF4-FFF2-40B4-BE49-F238E27FC236}">
                <a16:creationId xmlns:a16="http://schemas.microsoft.com/office/drawing/2014/main" id="{43919A30-A4A8-47C7-9ABF-38166BEF2C02}"/>
              </a:ext>
            </a:extLst>
          </p:cNvPr>
          <p:cNvSpPr txBox="1"/>
          <p:nvPr/>
        </p:nvSpPr>
        <p:spPr bwMode="auto">
          <a:xfrm>
            <a:off x="3794104" y="3796783"/>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80</a:t>
            </a:r>
          </a:p>
        </p:txBody>
      </p:sp>
      <p:sp>
        <p:nvSpPr>
          <p:cNvPr id="5" name="TextBox 4">
            <a:extLst>
              <a:ext uri="{FF2B5EF4-FFF2-40B4-BE49-F238E27FC236}">
                <a16:creationId xmlns:a16="http://schemas.microsoft.com/office/drawing/2014/main" id="{9E30F67A-4092-4D57-9EEB-3943B324B41E}"/>
              </a:ext>
            </a:extLst>
          </p:cNvPr>
          <p:cNvSpPr txBox="1"/>
          <p:nvPr/>
        </p:nvSpPr>
        <p:spPr bwMode="auto">
          <a:xfrm>
            <a:off x="3794104" y="446187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96</a:t>
            </a:r>
          </a:p>
        </p:txBody>
      </p:sp>
      <p:sp>
        <p:nvSpPr>
          <p:cNvPr id="6" name="TextBox 5">
            <a:extLst>
              <a:ext uri="{FF2B5EF4-FFF2-40B4-BE49-F238E27FC236}">
                <a16:creationId xmlns:a16="http://schemas.microsoft.com/office/drawing/2014/main" id="{B373E0A3-C022-43AE-910E-3D5B4BE09944}"/>
              </a:ext>
            </a:extLst>
          </p:cNvPr>
          <p:cNvSpPr txBox="1"/>
          <p:nvPr/>
        </p:nvSpPr>
        <p:spPr bwMode="auto">
          <a:xfrm>
            <a:off x="5042032" y="3796783"/>
            <a:ext cx="982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16</a:t>
            </a:r>
          </a:p>
        </p:txBody>
      </p:sp>
      <p:sp>
        <p:nvSpPr>
          <p:cNvPr id="7" name="TextBox 6">
            <a:extLst>
              <a:ext uri="{FF2B5EF4-FFF2-40B4-BE49-F238E27FC236}">
                <a16:creationId xmlns:a16="http://schemas.microsoft.com/office/drawing/2014/main" id="{20251EC8-FB1B-4BAB-9C6B-DDF3E6CC7AE8}"/>
              </a:ext>
            </a:extLst>
          </p:cNvPr>
          <p:cNvSpPr txBox="1"/>
          <p:nvPr/>
        </p:nvSpPr>
        <p:spPr bwMode="auto">
          <a:xfrm>
            <a:off x="3463165" y="165001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12  =</a:t>
            </a:r>
            <a:endParaRPr lang="en-GB" sz="2400" dirty="0">
              <a:solidFill>
                <a:srgbClr val="C00000"/>
              </a:solidFill>
              <a:latin typeface="Myriad Pro Semibold" charset="0"/>
              <a:ea typeface="Myriad Pro Semibold" charset="0"/>
              <a:cs typeface="Myriad Pro Semibold" charset="0"/>
            </a:endParaRPr>
          </a:p>
        </p:txBody>
      </p:sp>
      <p:sp>
        <p:nvSpPr>
          <p:cNvPr id="8" name="Rectangle 7">
            <a:extLst>
              <a:ext uri="{FF2B5EF4-FFF2-40B4-BE49-F238E27FC236}">
                <a16:creationId xmlns:a16="http://schemas.microsoft.com/office/drawing/2014/main" id="{B565E345-C691-47D5-A018-048AF612FCB2}"/>
              </a:ext>
            </a:extLst>
          </p:cNvPr>
          <p:cNvSpPr/>
          <p:nvPr/>
        </p:nvSpPr>
        <p:spPr bwMode="auto">
          <a:xfrm>
            <a:off x="5192216" y="165001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26132834-8E01-4273-9955-8D50316F20B0}"/>
              </a:ext>
            </a:extLst>
          </p:cNvPr>
          <p:cNvSpPr txBox="1"/>
          <p:nvPr/>
        </p:nvSpPr>
        <p:spPr bwMode="auto">
          <a:xfrm>
            <a:off x="5164003" y="165001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96</a:t>
            </a:r>
          </a:p>
        </p:txBody>
      </p:sp>
    </p:spTree>
    <p:extLst>
      <p:ext uri="{BB962C8B-B14F-4D97-AF65-F5344CB8AC3E}">
        <p14:creationId xmlns:p14="http://schemas.microsoft.com/office/powerpoint/2010/main" val="22122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2:4</a:t>
            </a:r>
          </a:p>
        </p:txBody>
      </p:sp>
      <p:pic>
        <p:nvPicPr>
          <p:cNvPr id="3" name="Picture 2">
            <a:extLst>
              <a:ext uri="{FF2B5EF4-FFF2-40B4-BE49-F238E27FC236}">
                <a16:creationId xmlns:a16="http://schemas.microsoft.com/office/drawing/2014/main" id="{6092214B-04E6-4BE8-8C1E-2F30C8A0D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339" y="2768143"/>
            <a:ext cx="4468755" cy="3548180"/>
          </a:xfrm>
          <a:prstGeom prst="rect">
            <a:avLst/>
          </a:prstGeom>
        </p:spPr>
      </p:pic>
      <p:pic>
        <p:nvPicPr>
          <p:cNvPr id="4" name="Picture 3" descr="A close up of a logo&#10;&#10;Description automatically generated">
            <a:extLst>
              <a:ext uri="{FF2B5EF4-FFF2-40B4-BE49-F238E27FC236}">
                <a16:creationId xmlns:a16="http://schemas.microsoft.com/office/drawing/2014/main" id="{B659E62D-5E41-4903-96E2-55FD99BCD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972" y="4089857"/>
            <a:ext cx="451143" cy="536494"/>
          </a:xfrm>
          <a:prstGeom prst="rect">
            <a:avLst/>
          </a:prstGeom>
        </p:spPr>
      </p:pic>
      <p:graphicFrame>
        <p:nvGraphicFramePr>
          <p:cNvPr id="5" name="Table 4">
            <a:extLst>
              <a:ext uri="{FF2B5EF4-FFF2-40B4-BE49-F238E27FC236}">
                <a16:creationId xmlns:a16="http://schemas.microsoft.com/office/drawing/2014/main" id="{2A141B21-5790-490E-B0C7-E2C4F0B32EBF}"/>
              </a:ext>
            </a:extLst>
          </p:cNvPr>
          <p:cNvGraphicFramePr>
            <a:graphicFrameLocks noGrp="1"/>
          </p:cNvGraphicFramePr>
          <p:nvPr>
            <p:extLst>
              <p:ext uri="{D42A27DB-BD31-4B8C-83A1-F6EECF244321}">
                <p14:modId xmlns:p14="http://schemas.microsoft.com/office/powerpoint/2010/main" val="4287604531"/>
              </p:ext>
            </p:extLst>
          </p:nvPr>
        </p:nvGraphicFramePr>
        <p:xfrm>
          <a:off x="519520" y="4168437"/>
          <a:ext cx="3312000" cy="2133600"/>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4042413049"/>
                    </a:ext>
                  </a:extLst>
                </a:gridCol>
                <a:gridCol w="1656000">
                  <a:extLst>
                    <a:ext uri="{9D8B030D-6E8A-4147-A177-3AD203B41FA5}">
                      <a16:colId xmlns:a16="http://schemas.microsoft.com/office/drawing/2014/main" val="3245272295"/>
                    </a:ext>
                  </a:extLst>
                </a:gridCol>
              </a:tblGrid>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6327221"/>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415323"/>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70890"/>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03866"/>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680474"/>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1038131"/>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526209"/>
                  </a:ext>
                </a:extLst>
              </a:tr>
            </a:tbl>
          </a:graphicData>
        </a:graphic>
      </p:graphicFrame>
      <p:pic>
        <p:nvPicPr>
          <p:cNvPr id="6" name="Picture 5">
            <a:extLst>
              <a:ext uri="{FF2B5EF4-FFF2-40B4-BE49-F238E27FC236}">
                <a16:creationId xmlns:a16="http://schemas.microsoft.com/office/drawing/2014/main" id="{E1039EA3-912B-4C31-81DA-C1D36534C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405" y="4089341"/>
            <a:ext cx="1481456" cy="536494"/>
          </a:xfrm>
          <a:prstGeom prst="rect">
            <a:avLst/>
          </a:prstGeom>
        </p:spPr>
      </p:pic>
      <p:pic>
        <p:nvPicPr>
          <p:cNvPr id="7" name="Picture 6">
            <a:extLst>
              <a:ext uri="{FF2B5EF4-FFF2-40B4-BE49-F238E27FC236}">
                <a16:creationId xmlns:a16="http://schemas.microsoft.com/office/drawing/2014/main" id="{99FA1B06-124A-47C1-8C57-FE0866A5ED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405" y="4391678"/>
            <a:ext cx="1621677" cy="536494"/>
          </a:xfrm>
          <a:prstGeom prst="rect">
            <a:avLst/>
          </a:prstGeom>
        </p:spPr>
      </p:pic>
      <p:pic>
        <p:nvPicPr>
          <p:cNvPr id="8" name="Picture 7">
            <a:extLst>
              <a:ext uri="{FF2B5EF4-FFF2-40B4-BE49-F238E27FC236}">
                <a16:creationId xmlns:a16="http://schemas.microsoft.com/office/drawing/2014/main" id="{86D539F6-1964-4AF0-A067-9D75E2D600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405" y="4698700"/>
            <a:ext cx="1621677" cy="542591"/>
          </a:xfrm>
          <a:prstGeom prst="rect">
            <a:avLst/>
          </a:prstGeom>
        </p:spPr>
      </p:pic>
      <p:pic>
        <p:nvPicPr>
          <p:cNvPr id="9" name="Picture 8">
            <a:extLst>
              <a:ext uri="{FF2B5EF4-FFF2-40B4-BE49-F238E27FC236}">
                <a16:creationId xmlns:a16="http://schemas.microsoft.com/office/drawing/2014/main" id="{FE498669-A461-4DE0-84B1-61860F0D5A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405" y="5002206"/>
            <a:ext cx="1621677" cy="542591"/>
          </a:xfrm>
          <a:prstGeom prst="rect">
            <a:avLst/>
          </a:prstGeom>
        </p:spPr>
      </p:pic>
      <p:pic>
        <p:nvPicPr>
          <p:cNvPr id="10" name="Picture 9">
            <a:extLst>
              <a:ext uri="{FF2B5EF4-FFF2-40B4-BE49-F238E27FC236}">
                <a16:creationId xmlns:a16="http://schemas.microsoft.com/office/drawing/2014/main" id="{4B13B2D3-B06B-4B52-AF33-CB5D8006C0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405" y="5310281"/>
            <a:ext cx="1621677" cy="542591"/>
          </a:xfrm>
          <a:prstGeom prst="rect">
            <a:avLst/>
          </a:prstGeom>
        </p:spPr>
      </p:pic>
      <p:pic>
        <p:nvPicPr>
          <p:cNvPr id="11" name="Picture 10">
            <a:extLst>
              <a:ext uri="{FF2B5EF4-FFF2-40B4-BE49-F238E27FC236}">
                <a16:creationId xmlns:a16="http://schemas.microsoft.com/office/drawing/2014/main" id="{4C572465-D142-43CD-B169-CA102913B2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405" y="5615141"/>
            <a:ext cx="1621677" cy="542591"/>
          </a:xfrm>
          <a:prstGeom prst="rect">
            <a:avLst/>
          </a:prstGeom>
        </p:spPr>
      </p:pic>
      <p:pic>
        <p:nvPicPr>
          <p:cNvPr id="12" name="Picture 11">
            <a:extLst>
              <a:ext uri="{FF2B5EF4-FFF2-40B4-BE49-F238E27FC236}">
                <a16:creationId xmlns:a16="http://schemas.microsoft.com/office/drawing/2014/main" id="{E09EA8D1-1036-45E4-9C2A-E00D60F543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405" y="5917620"/>
            <a:ext cx="1621677" cy="542591"/>
          </a:xfrm>
          <a:prstGeom prst="rect">
            <a:avLst/>
          </a:prstGeom>
        </p:spPr>
      </p:pic>
      <p:pic>
        <p:nvPicPr>
          <p:cNvPr id="13" name="Picture 12">
            <a:extLst>
              <a:ext uri="{FF2B5EF4-FFF2-40B4-BE49-F238E27FC236}">
                <a16:creationId xmlns:a16="http://schemas.microsoft.com/office/drawing/2014/main" id="{4853074B-E0F3-4B4E-9537-C2A23948A1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89266" y="4090127"/>
            <a:ext cx="1481456" cy="536494"/>
          </a:xfrm>
          <a:prstGeom prst="rect">
            <a:avLst/>
          </a:prstGeom>
        </p:spPr>
      </p:pic>
      <p:pic>
        <p:nvPicPr>
          <p:cNvPr id="14" name="Picture 13">
            <a:extLst>
              <a:ext uri="{FF2B5EF4-FFF2-40B4-BE49-F238E27FC236}">
                <a16:creationId xmlns:a16="http://schemas.microsoft.com/office/drawing/2014/main" id="{D01B7EC8-D2F6-4C70-B2E9-377A4059C2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89266" y="4394217"/>
            <a:ext cx="1615580" cy="536494"/>
          </a:xfrm>
          <a:prstGeom prst="rect">
            <a:avLst/>
          </a:prstGeom>
        </p:spPr>
      </p:pic>
      <p:pic>
        <p:nvPicPr>
          <p:cNvPr id="15" name="Picture 14">
            <a:extLst>
              <a:ext uri="{FF2B5EF4-FFF2-40B4-BE49-F238E27FC236}">
                <a16:creationId xmlns:a16="http://schemas.microsoft.com/office/drawing/2014/main" id="{604A62CC-57D7-44D8-97CF-D33272FE6E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89266" y="4697576"/>
            <a:ext cx="1615580" cy="542591"/>
          </a:xfrm>
          <a:prstGeom prst="rect">
            <a:avLst/>
          </a:prstGeom>
        </p:spPr>
      </p:pic>
      <p:pic>
        <p:nvPicPr>
          <p:cNvPr id="16" name="Picture 15">
            <a:extLst>
              <a:ext uri="{FF2B5EF4-FFF2-40B4-BE49-F238E27FC236}">
                <a16:creationId xmlns:a16="http://schemas.microsoft.com/office/drawing/2014/main" id="{808BCC3D-B390-4C77-A55B-B33107E3DD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89266" y="5003564"/>
            <a:ext cx="1615580" cy="542591"/>
          </a:xfrm>
          <a:prstGeom prst="rect">
            <a:avLst/>
          </a:prstGeom>
        </p:spPr>
      </p:pic>
      <p:pic>
        <p:nvPicPr>
          <p:cNvPr id="17" name="Picture 16">
            <a:extLst>
              <a:ext uri="{FF2B5EF4-FFF2-40B4-BE49-F238E27FC236}">
                <a16:creationId xmlns:a16="http://schemas.microsoft.com/office/drawing/2014/main" id="{29C5CAEE-DD92-4D6C-B921-CA3B7C4E00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89266" y="5308209"/>
            <a:ext cx="1615580" cy="542591"/>
          </a:xfrm>
          <a:prstGeom prst="rect">
            <a:avLst/>
          </a:prstGeom>
        </p:spPr>
      </p:pic>
      <p:pic>
        <p:nvPicPr>
          <p:cNvPr id="18" name="Picture 17">
            <a:extLst>
              <a:ext uri="{FF2B5EF4-FFF2-40B4-BE49-F238E27FC236}">
                <a16:creationId xmlns:a16="http://schemas.microsoft.com/office/drawing/2014/main" id="{7EB04F84-F3E5-4D54-9159-8C89B22B6D2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89266" y="5612003"/>
            <a:ext cx="1615580" cy="542591"/>
          </a:xfrm>
          <a:prstGeom prst="rect">
            <a:avLst/>
          </a:prstGeom>
        </p:spPr>
      </p:pic>
      <p:pic>
        <p:nvPicPr>
          <p:cNvPr id="19" name="Picture 18">
            <a:extLst>
              <a:ext uri="{FF2B5EF4-FFF2-40B4-BE49-F238E27FC236}">
                <a16:creationId xmlns:a16="http://schemas.microsoft.com/office/drawing/2014/main" id="{07E59BA6-A15F-4DD1-9025-7A154D0CB10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89266" y="5917495"/>
            <a:ext cx="1615580" cy="542591"/>
          </a:xfrm>
          <a:prstGeom prst="rect">
            <a:avLst/>
          </a:prstGeom>
        </p:spPr>
      </p:pic>
      <p:pic>
        <p:nvPicPr>
          <p:cNvPr id="20" name="Picture 19" descr="A close up of a logo&#10;&#10;Description automatically generated">
            <a:extLst>
              <a:ext uri="{FF2B5EF4-FFF2-40B4-BE49-F238E27FC236}">
                <a16:creationId xmlns:a16="http://schemas.microsoft.com/office/drawing/2014/main" id="{B9CDA5FD-EA83-4F12-A6F6-69D21BA5A81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89972" y="4398399"/>
            <a:ext cx="451143" cy="536494"/>
          </a:xfrm>
          <a:prstGeom prst="rect">
            <a:avLst/>
          </a:prstGeom>
        </p:spPr>
      </p:pic>
      <p:pic>
        <p:nvPicPr>
          <p:cNvPr id="21" name="Picture 20" descr="A close up of a logo&#10;&#10;Description automatically generated">
            <a:extLst>
              <a:ext uri="{FF2B5EF4-FFF2-40B4-BE49-F238E27FC236}">
                <a16:creationId xmlns:a16="http://schemas.microsoft.com/office/drawing/2014/main" id="{DF83827E-0FB4-4662-81B3-83F42DB67A6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89972" y="4700648"/>
            <a:ext cx="451143" cy="542591"/>
          </a:xfrm>
          <a:prstGeom prst="rect">
            <a:avLst/>
          </a:prstGeom>
        </p:spPr>
      </p:pic>
      <p:pic>
        <p:nvPicPr>
          <p:cNvPr id="22" name="Picture 21" descr="A close up of a logo&#10;&#10;Description automatically generated">
            <a:extLst>
              <a:ext uri="{FF2B5EF4-FFF2-40B4-BE49-F238E27FC236}">
                <a16:creationId xmlns:a16="http://schemas.microsoft.com/office/drawing/2014/main" id="{F4076C28-9F9E-4587-BDFB-FE219FBCBF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89972" y="5003839"/>
            <a:ext cx="451143" cy="542591"/>
          </a:xfrm>
          <a:prstGeom prst="rect">
            <a:avLst/>
          </a:prstGeom>
        </p:spPr>
      </p:pic>
      <p:pic>
        <p:nvPicPr>
          <p:cNvPr id="23" name="Picture 22" descr="A close up of a logo&#10;&#10;Description automatically generated">
            <a:extLst>
              <a:ext uri="{FF2B5EF4-FFF2-40B4-BE49-F238E27FC236}">
                <a16:creationId xmlns:a16="http://schemas.microsoft.com/office/drawing/2014/main" id="{2AA4E179-A319-4C75-912A-F8EA33FA8AE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89972" y="5309269"/>
            <a:ext cx="451143" cy="542591"/>
          </a:xfrm>
          <a:prstGeom prst="rect">
            <a:avLst/>
          </a:prstGeom>
        </p:spPr>
      </p:pic>
      <p:pic>
        <p:nvPicPr>
          <p:cNvPr id="24" name="Picture 23" descr="A close up of a logo&#10;&#10;Description automatically generated">
            <a:extLst>
              <a:ext uri="{FF2B5EF4-FFF2-40B4-BE49-F238E27FC236}">
                <a16:creationId xmlns:a16="http://schemas.microsoft.com/office/drawing/2014/main" id="{D69F2D08-D43C-4396-BC63-5BF0B3E1FCF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789972" y="5615178"/>
            <a:ext cx="451143" cy="542591"/>
          </a:xfrm>
          <a:prstGeom prst="rect">
            <a:avLst/>
          </a:prstGeom>
        </p:spPr>
      </p:pic>
      <p:pic>
        <p:nvPicPr>
          <p:cNvPr id="25" name="Picture 24">
            <a:extLst>
              <a:ext uri="{FF2B5EF4-FFF2-40B4-BE49-F238E27FC236}">
                <a16:creationId xmlns:a16="http://schemas.microsoft.com/office/drawing/2014/main" id="{9D92C7E9-5B1E-4BFA-A704-C8E5346488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89972" y="5923958"/>
            <a:ext cx="451143" cy="535355"/>
          </a:xfrm>
          <a:prstGeom prst="rect">
            <a:avLst/>
          </a:prstGeom>
        </p:spPr>
      </p:pic>
      <p:pic>
        <p:nvPicPr>
          <p:cNvPr id="26" name="Picture 25" descr="A close up of a logo&#10;&#10;Description automatically generated">
            <a:extLst>
              <a:ext uri="{FF2B5EF4-FFF2-40B4-BE49-F238E27FC236}">
                <a16:creationId xmlns:a16="http://schemas.microsoft.com/office/drawing/2014/main" id="{82087306-9A55-4CD2-BCEB-D3C3D2E0714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893110" y="4398399"/>
            <a:ext cx="579170" cy="536494"/>
          </a:xfrm>
          <a:prstGeom prst="rect">
            <a:avLst/>
          </a:prstGeom>
        </p:spPr>
      </p:pic>
      <p:pic>
        <p:nvPicPr>
          <p:cNvPr id="27" name="Picture 26">
            <a:extLst>
              <a:ext uri="{FF2B5EF4-FFF2-40B4-BE49-F238E27FC236}">
                <a16:creationId xmlns:a16="http://schemas.microsoft.com/office/drawing/2014/main" id="{E698AB74-F50B-4872-ABE7-C61ECD13272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533218" y="4398399"/>
            <a:ext cx="572661" cy="536494"/>
          </a:xfrm>
          <a:prstGeom prst="rect">
            <a:avLst/>
          </a:prstGeom>
        </p:spPr>
      </p:pic>
      <p:pic>
        <p:nvPicPr>
          <p:cNvPr id="28" name="Picture 27" descr="A close up of a logo&#10;&#10;Description automatically generated">
            <a:extLst>
              <a:ext uri="{FF2B5EF4-FFF2-40B4-BE49-F238E27FC236}">
                <a16:creationId xmlns:a16="http://schemas.microsoft.com/office/drawing/2014/main" id="{2E3CCC98-5D5D-4FDF-B270-37432925E4F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893110" y="4700648"/>
            <a:ext cx="579170" cy="542591"/>
          </a:xfrm>
          <a:prstGeom prst="rect">
            <a:avLst/>
          </a:prstGeom>
        </p:spPr>
      </p:pic>
      <p:pic>
        <p:nvPicPr>
          <p:cNvPr id="29" name="Picture 28">
            <a:extLst>
              <a:ext uri="{FF2B5EF4-FFF2-40B4-BE49-F238E27FC236}">
                <a16:creationId xmlns:a16="http://schemas.microsoft.com/office/drawing/2014/main" id="{E9ABEB4C-5D89-4408-821F-EA856AD5A9F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529964" y="4700648"/>
            <a:ext cx="579170" cy="542591"/>
          </a:xfrm>
          <a:prstGeom prst="rect">
            <a:avLst/>
          </a:prstGeom>
        </p:spPr>
      </p:pic>
      <p:pic>
        <p:nvPicPr>
          <p:cNvPr id="30" name="Picture 29" descr="A close up of a logo&#10;&#10;Description automatically generated">
            <a:extLst>
              <a:ext uri="{FF2B5EF4-FFF2-40B4-BE49-F238E27FC236}">
                <a16:creationId xmlns:a16="http://schemas.microsoft.com/office/drawing/2014/main" id="{49243E37-B814-4EBF-9C77-2ED83B95D15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893110" y="5003839"/>
            <a:ext cx="579170" cy="542591"/>
          </a:xfrm>
          <a:prstGeom prst="rect">
            <a:avLst/>
          </a:prstGeom>
        </p:spPr>
      </p:pic>
      <p:pic>
        <p:nvPicPr>
          <p:cNvPr id="31" name="Picture 30">
            <a:extLst>
              <a:ext uri="{FF2B5EF4-FFF2-40B4-BE49-F238E27FC236}">
                <a16:creationId xmlns:a16="http://schemas.microsoft.com/office/drawing/2014/main" id="{7C961C6F-DCD0-4ED4-A600-01D25EB839DD}"/>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529964" y="5003839"/>
            <a:ext cx="579170" cy="542591"/>
          </a:xfrm>
          <a:prstGeom prst="rect">
            <a:avLst/>
          </a:prstGeom>
        </p:spPr>
      </p:pic>
      <p:pic>
        <p:nvPicPr>
          <p:cNvPr id="32" name="Picture 31" descr="A close up of a logo&#10;&#10;Description automatically generated">
            <a:extLst>
              <a:ext uri="{FF2B5EF4-FFF2-40B4-BE49-F238E27FC236}">
                <a16:creationId xmlns:a16="http://schemas.microsoft.com/office/drawing/2014/main" id="{EBAB3546-70BC-4101-96E4-4D157FEFBD77}"/>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893110" y="5309269"/>
            <a:ext cx="579170" cy="542591"/>
          </a:xfrm>
          <a:prstGeom prst="rect">
            <a:avLst/>
          </a:prstGeom>
        </p:spPr>
      </p:pic>
      <p:pic>
        <p:nvPicPr>
          <p:cNvPr id="33" name="Picture 32">
            <a:extLst>
              <a:ext uri="{FF2B5EF4-FFF2-40B4-BE49-F238E27FC236}">
                <a16:creationId xmlns:a16="http://schemas.microsoft.com/office/drawing/2014/main" id="{8DF45C42-ED45-4A3B-9BC9-ED41F721F36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529964" y="5309269"/>
            <a:ext cx="579170" cy="542591"/>
          </a:xfrm>
          <a:prstGeom prst="rect">
            <a:avLst/>
          </a:prstGeom>
        </p:spPr>
      </p:pic>
      <p:pic>
        <p:nvPicPr>
          <p:cNvPr id="34" name="Picture 33" descr="A close up of a logo&#10;&#10;Description automatically generated">
            <a:extLst>
              <a:ext uri="{FF2B5EF4-FFF2-40B4-BE49-F238E27FC236}">
                <a16:creationId xmlns:a16="http://schemas.microsoft.com/office/drawing/2014/main" id="{11AED564-BC5F-4194-8A40-B2AA1AD35939}"/>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893110" y="5615178"/>
            <a:ext cx="579170" cy="542591"/>
          </a:xfrm>
          <a:prstGeom prst="rect">
            <a:avLst/>
          </a:prstGeom>
        </p:spPr>
      </p:pic>
      <p:pic>
        <p:nvPicPr>
          <p:cNvPr id="35" name="Picture 34">
            <a:extLst>
              <a:ext uri="{FF2B5EF4-FFF2-40B4-BE49-F238E27FC236}">
                <a16:creationId xmlns:a16="http://schemas.microsoft.com/office/drawing/2014/main" id="{925C6A3B-FD97-4B20-9482-017F81BF8E00}"/>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529964" y="5615178"/>
            <a:ext cx="579170" cy="542591"/>
          </a:xfrm>
          <a:prstGeom prst="rect">
            <a:avLst/>
          </a:prstGeom>
        </p:spPr>
      </p:pic>
      <p:pic>
        <p:nvPicPr>
          <p:cNvPr id="36" name="Picture 35">
            <a:extLst>
              <a:ext uri="{FF2B5EF4-FFF2-40B4-BE49-F238E27FC236}">
                <a16:creationId xmlns:a16="http://schemas.microsoft.com/office/drawing/2014/main" id="{2B5C69C5-BC2E-4409-AD51-5F1BFDB9E41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893110" y="5931301"/>
            <a:ext cx="579170" cy="520668"/>
          </a:xfrm>
          <a:prstGeom prst="rect">
            <a:avLst/>
          </a:prstGeom>
        </p:spPr>
      </p:pic>
      <p:pic>
        <p:nvPicPr>
          <p:cNvPr id="37" name="Picture 36">
            <a:extLst>
              <a:ext uri="{FF2B5EF4-FFF2-40B4-BE49-F238E27FC236}">
                <a16:creationId xmlns:a16="http://schemas.microsoft.com/office/drawing/2014/main" id="{D74EE751-DA47-40A1-9C54-EC42E729BE53}"/>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529964" y="5931301"/>
            <a:ext cx="579170" cy="520668"/>
          </a:xfrm>
          <a:prstGeom prst="rect">
            <a:avLst/>
          </a:prstGeom>
        </p:spPr>
      </p:pic>
      <p:pic>
        <p:nvPicPr>
          <p:cNvPr id="38" name="Picture 37">
            <a:extLst>
              <a:ext uri="{FF2B5EF4-FFF2-40B4-BE49-F238E27FC236}">
                <a16:creationId xmlns:a16="http://schemas.microsoft.com/office/drawing/2014/main" id="{6B8964A3-88E7-40E8-A930-08E08F1868A9}"/>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499826" y="5931176"/>
            <a:ext cx="572563" cy="514728"/>
          </a:xfrm>
          <a:prstGeom prst="rect">
            <a:avLst/>
          </a:prstGeom>
        </p:spPr>
      </p:pic>
      <p:pic>
        <p:nvPicPr>
          <p:cNvPr id="39" name="Picture 38">
            <a:extLst>
              <a:ext uri="{FF2B5EF4-FFF2-40B4-BE49-F238E27FC236}">
                <a16:creationId xmlns:a16="http://schemas.microsoft.com/office/drawing/2014/main" id="{E88AEE13-93B6-4E7B-9435-5CF8D00CCBD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493320" y="5615178"/>
            <a:ext cx="579069" cy="536400"/>
          </a:xfrm>
          <a:prstGeom prst="rect">
            <a:avLst/>
          </a:prstGeom>
        </p:spPr>
      </p:pic>
      <p:pic>
        <p:nvPicPr>
          <p:cNvPr id="40" name="Picture 39">
            <a:extLst>
              <a:ext uri="{FF2B5EF4-FFF2-40B4-BE49-F238E27FC236}">
                <a16:creationId xmlns:a16="http://schemas.microsoft.com/office/drawing/2014/main" id="{97C3B8DD-C2CD-48A5-BF71-60F2EEF4E443}"/>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621246" y="5309269"/>
            <a:ext cx="451143" cy="542591"/>
          </a:xfrm>
          <a:prstGeom prst="rect">
            <a:avLst/>
          </a:prstGeom>
        </p:spPr>
      </p:pic>
      <p:pic>
        <p:nvPicPr>
          <p:cNvPr id="41" name="Picture 40" descr="A close up of a logo&#10;&#10;Description automatically generated">
            <a:extLst>
              <a:ext uri="{FF2B5EF4-FFF2-40B4-BE49-F238E27FC236}">
                <a16:creationId xmlns:a16="http://schemas.microsoft.com/office/drawing/2014/main" id="{502DD87F-C042-4AD5-BC2F-FF4AB5333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246" y="4089857"/>
            <a:ext cx="451143" cy="536494"/>
          </a:xfrm>
          <a:prstGeom prst="rect">
            <a:avLst/>
          </a:prstGeom>
        </p:spPr>
      </p:pic>
      <p:pic>
        <p:nvPicPr>
          <p:cNvPr id="42" name="Picture 41">
            <a:extLst>
              <a:ext uri="{FF2B5EF4-FFF2-40B4-BE49-F238E27FC236}">
                <a16:creationId xmlns:a16="http://schemas.microsoft.com/office/drawing/2014/main" id="{82AE8FBC-2817-4C68-823E-CA6F6BD59ED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26316" y="4398399"/>
            <a:ext cx="446073" cy="536494"/>
          </a:xfrm>
          <a:prstGeom prst="rect">
            <a:avLst/>
          </a:prstGeom>
        </p:spPr>
      </p:pic>
      <p:pic>
        <p:nvPicPr>
          <p:cNvPr id="43" name="Picture 42">
            <a:extLst>
              <a:ext uri="{FF2B5EF4-FFF2-40B4-BE49-F238E27FC236}">
                <a16:creationId xmlns:a16="http://schemas.microsoft.com/office/drawing/2014/main" id="{1BD86691-279C-45E5-A07F-F6ADC776BF7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621246" y="4700648"/>
            <a:ext cx="451143" cy="542591"/>
          </a:xfrm>
          <a:prstGeom prst="rect">
            <a:avLst/>
          </a:prstGeom>
        </p:spPr>
      </p:pic>
      <p:pic>
        <p:nvPicPr>
          <p:cNvPr id="44" name="Picture 43">
            <a:extLst>
              <a:ext uri="{FF2B5EF4-FFF2-40B4-BE49-F238E27FC236}">
                <a16:creationId xmlns:a16="http://schemas.microsoft.com/office/drawing/2014/main" id="{48DE40DA-0BE6-4DB2-9BF7-4865C84BC2C1}"/>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621246" y="5003839"/>
            <a:ext cx="451143" cy="542591"/>
          </a:xfrm>
          <a:prstGeom prst="rect">
            <a:avLst/>
          </a:prstGeom>
        </p:spPr>
      </p:pic>
      <p:pic>
        <p:nvPicPr>
          <p:cNvPr id="45" name="Picture 44" descr="A close up of a logo&#10;&#10;Description automatically generated">
            <a:extLst>
              <a:ext uri="{FF2B5EF4-FFF2-40B4-BE49-F238E27FC236}">
                <a16:creationId xmlns:a16="http://schemas.microsoft.com/office/drawing/2014/main" id="{A9AEC599-2298-4D15-BF18-71E80E821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1137" y="4089857"/>
            <a:ext cx="451143" cy="536494"/>
          </a:xfrm>
          <a:prstGeom prst="rect">
            <a:avLst/>
          </a:prstGeom>
        </p:spPr>
      </p:pic>
      <p:pic>
        <p:nvPicPr>
          <p:cNvPr id="46" name="Picture 45" descr="A close up of a logo&#10;&#10;Description automatically generated">
            <a:extLst>
              <a:ext uri="{FF2B5EF4-FFF2-40B4-BE49-F238E27FC236}">
                <a16:creationId xmlns:a16="http://schemas.microsoft.com/office/drawing/2014/main" id="{6692A269-2E87-4DE2-AC71-2409BDD2D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991" y="4089857"/>
            <a:ext cx="451143" cy="536494"/>
          </a:xfrm>
          <a:prstGeom prst="rect">
            <a:avLst/>
          </a:prstGeom>
        </p:spPr>
      </p:pic>
      <p:pic>
        <p:nvPicPr>
          <p:cNvPr id="50" name="Picture 49" descr="A picture containing pool ball&#10;&#10;Description automatically generated">
            <a:extLst>
              <a:ext uri="{FF2B5EF4-FFF2-40B4-BE49-F238E27FC236}">
                <a16:creationId xmlns:a16="http://schemas.microsoft.com/office/drawing/2014/main" id="{AEFBAC65-EBBA-433C-BBB0-412D431B96B9}"/>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699315" y="1056074"/>
            <a:ext cx="752338" cy="1305161"/>
          </a:xfrm>
          <a:prstGeom prst="rect">
            <a:avLst/>
          </a:prstGeom>
        </p:spPr>
      </p:pic>
      <p:pic>
        <p:nvPicPr>
          <p:cNvPr id="51" name="Picture 50" descr="A picture containing pool ball&#10;&#10;Description automatically generated">
            <a:extLst>
              <a:ext uri="{FF2B5EF4-FFF2-40B4-BE49-F238E27FC236}">
                <a16:creationId xmlns:a16="http://schemas.microsoft.com/office/drawing/2014/main" id="{1F267D69-33C7-4DE7-9D43-67E56687F97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679913" y="1056074"/>
            <a:ext cx="752338" cy="1305161"/>
          </a:xfrm>
          <a:prstGeom prst="rect">
            <a:avLst/>
          </a:prstGeom>
        </p:spPr>
      </p:pic>
      <p:pic>
        <p:nvPicPr>
          <p:cNvPr id="52" name="Picture 51" descr="A picture containing pool ball&#10;&#10;Description automatically generated">
            <a:extLst>
              <a:ext uri="{FF2B5EF4-FFF2-40B4-BE49-F238E27FC236}">
                <a16:creationId xmlns:a16="http://schemas.microsoft.com/office/drawing/2014/main" id="{09399F5D-FB59-463F-9A2B-A4C279A32E6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689614" y="1056074"/>
            <a:ext cx="752338" cy="1305161"/>
          </a:xfrm>
          <a:prstGeom prst="rect">
            <a:avLst/>
          </a:prstGeom>
        </p:spPr>
      </p:pic>
      <p:pic>
        <p:nvPicPr>
          <p:cNvPr id="53" name="Picture 52" descr="A picture containing pool ball&#10;&#10;Description automatically generated">
            <a:extLst>
              <a:ext uri="{FF2B5EF4-FFF2-40B4-BE49-F238E27FC236}">
                <a16:creationId xmlns:a16="http://schemas.microsoft.com/office/drawing/2014/main" id="{80088B80-63B3-4869-9F9D-C6EC30AC55DD}"/>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709016" y="1056074"/>
            <a:ext cx="752338" cy="1305161"/>
          </a:xfrm>
          <a:prstGeom prst="rect">
            <a:avLst/>
          </a:prstGeom>
        </p:spPr>
      </p:pic>
      <p:pic>
        <p:nvPicPr>
          <p:cNvPr id="54" name="Picture 53" descr="A picture containing pool ball&#10;&#10;Description automatically generated">
            <a:extLst>
              <a:ext uri="{FF2B5EF4-FFF2-40B4-BE49-F238E27FC236}">
                <a16:creationId xmlns:a16="http://schemas.microsoft.com/office/drawing/2014/main" id="{560EC075-CB91-4774-93FD-0C7C073B4C50}"/>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718717" y="1056074"/>
            <a:ext cx="752338" cy="1305161"/>
          </a:xfrm>
          <a:prstGeom prst="rect">
            <a:avLst/>
          </a:prstGeom>
        </p:spPr>
      </p:pic>
      <p:pic>
        <p:nvPicPr>
          <p:cNvPr id="57" name="Picture 56" descr="A picture containing pool ball&#10;&#10;Description automatically generated">
            <a:extLst>
              <a:ext uri="{FF2B5EF4-FFF2-40B4-BE49-F238E27FC236}">
                <a16:creationId xmlns:a16="http://schemas.microsoft.com/office/drawing/2014/main" id="{D80F5831-DA9F-4F4F-B24B-402274E3A37D}"/>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728419" y="1056074"/>
            <a:ext cx="752338" cy="1305161"/>
          </a:xfrm>
          <a:prstGeom prst="rect">
            <a:avLst/>
          </a:prstGeom>
        </p:spPr>
      </p:pic>
    </p:spTree>
    <p:extLst>
      <p:ext uri="{BB962C8B-B14F-4D97-AF65-F5344CB8AC3E}">
        <p14:creationId xmlns:p14="http://schemas.microsoft.com/office/powerpoint/2010/main" val="25836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0"/>
                                        </p:tgtEl>
                                        <p:attrNameLst>
                                          <p:attrName>style.visibility</p:attrName>
                                        </p:attrNameLst>
                                      </p:cBhvr>
                                      <p:to>
                                        <p:strVal val="visible"/>
                                      </p:to>
                                    </p:set>
                                    <p:animEffect transition="in" filter="fade">
                                      <p:cBhvr>
                                        <p:cTn id="147" dur="500"/>
                                        <p:tgtEl>
                                          <p:spTgt spid="1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17"/>
                                        </p:tgtEl>
                                        <p:attrNameLst>
                                          <p:attrName>style.visibility</p:attrName>
                                        </p:attrNameLst>
                                      </p:cBhvr>
                                      <p:to>
                                        <p:strVal val="visible"/>
                                      </p:to>
                                    </p:set>
                                    <p:animEffect transition="in" filter="fade">
                                      <p:cBhvr>
                                        <p:cTn id="152" dur="500"/>
                                        <p:tgtEl>
                                          <p:spTgt spid="1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32"/>
                                        </p:tgtEl>
                                        <p:attrNameLst>
                                          <p:attrName>style.visibility</p:attrName>
                                        </p:attrNameLst>
                                      </p:cBhvr>
                                      <p:to>
                                        <p:strVal val="visible"/>
                                      </p:to>
                                    </p:set>
                                    <p:animEffect transition="in" filter="fade">
                                      <p:cBhvr>
                                        <p:cTn id="162" dur="500"/>
                                        <p:tgtEl>
                                          <p:spTgt spid="32"/>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3"/>
                                        </p:tgtEl>
                                        <p:attrNameLst>
                                          <p:attrName>style.visibility</p:attrName>
                                        </p:attrNameLst>
                                      </p:cBhvr>
                                      <p:to>
                                        <p:strVal val="visible"/>
                                      </p:to>
                                    </p:set>
                                    <p:animEffect transition="in" filter="fade">
                                      <p:cBhvr>
                                        <p:cTn id="172" dur="500"/>
                                        <p:tgtEl>
                                          <p:spTgt spid="3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fade">
                                      <p:cBhvr>
                                        <p:cTn id="177" dur="500"/>
                                        <p:tgtEl>
                                          <p:spTgt spid="54"/>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fade">
                                      <p:cBhvr>
                                        <p:cTn id="182" dur="500"/>
                                        <p:tgtEl>
                                          <p:spTgt spid="11"/>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18"/>
                                        </p:tgtEl>
                                        <p:attrNameLst>
                                          <p:attrName>style.visibility</p:attrName>
                                        </p:attrNameLst>
                                      </p:cBhvr>
                                      <p:to>
                                        <p:strVal val="visible"/>
                                      </p:to>
                                    </p:set>
                                    <p:animEffect transition="in" filter="fade">
                                      <p:cBhvr>
                                        <p:cTn id="187" dur="500"/>
                                        <p:tgtEl>
                                          <p:spTgt spid="18"/>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34"/>
                                        </p:tgtEl>
                                        <p:attrNameLst>
                                          <p:attrName>style.visibility</p:attrName>
                                        </p:attrNameLst>
                                      </p:cBhvr>
                                      <p:to>
                                        <p:strVal val="visible"/>
                                      </p:to>
                                    </p:set>
                                    <p:animEffect transition="in" filter="fade">
                                      <p:cBhvr>
                                        <p:cTn id="197" dur="500"/>
                                        <p:tgtEl>
                                          <p:spTgt spid="34"/>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39"/>
                                        </p:tgtEl>
                                        <p:attrNameLst>
                                          <p:attrName>style.visibility</p:attrName>
                                        </p:attrNameLst>
                                      </p:cBhvr>
                                      <p:to>
                                        <p:strVal val="visible"/>
                                      </p:to>
                                    </p:set>
                                    <p:animEffect transition="in" filter="fade">
                                      <p:cBhvr>
                                        <p:cTn id="202" dur="500"/>
                                        <p:tgtEl>
                                          <p:spTgt spid="39"/>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35"/>
                                        </p:tgtEl>
                                        <p:attrNameLst>
                                          <p:attrName>style.visibility</p:attrName>
                                        </p:attrNameLst>
                                      </p:cBhvr>
                                      <p:to>
                                        <p:strVal val="visible"/>
                                      </p:to>
                                    </p:set>
                                    <p:animEffect transition="in" filter="fade">
                                      <p:cBhvr>
                                        <p:cTn id="207" dur="500"/>
                                        <p:tgtEl>
                                          <p:spTgt spid="35"/>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12"/>
                                        </p:tgtEl>
                                        <p:attrNameLst>
                                          <p:attrName>style.visibility</p:attrName>
                                        </p:attrNameLst>
                                      </p:cBhvr>
                                      <p:to>
                                        <p:strVal val="visible"/>
                                      </p:to>
                                    </p:set>
                                    <p:animEffect transition="in" filter="fade">
                                      <p:cBhvr>
                                        <p:cTn id="217" dur="500"/>
                                        <p:tgtEl>
                                          <p:spTgt spid="1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19"/>
                                        </p:tgtEl>
                                        <p:attrNameLst>
                                          <p:attrName>style.visibility</p:attrName>
                                        </p:attrNameLst>
                                      </p:cBhvr>
                                      <p:to>
                                        <p:strVal val="visible"/>
                                      </p:to>
                                    </p:set>
                                    <p:animEffect transition="in" filter="fade">
                                      <p:cBhvr>
                                        <p:cTn id="222" dur="500"/>
                                        <p:tgtEl>
                                          <p:spTgt spid="19"/>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25"/>
                                        </p:tgtEl>
                                        <p:attrNameLst>
                                          <p:attrName>style.visibility</p:attrName>
                                        </p:attrNameLst>
                                      </p:cBhvr>
                                      <p:to>
                                        <p:strVal val="visible"/>
                                      </p:to>
                                    </p:set>
                                    <p:animEffect transition="in" filter="fade">
                                      <p:cBhvr>
                                        <p:cTn id="227" dur="500"/>
                                        <p:tgtEl>
                                          <p:spTgt spid="25"/>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6"/>
                                        </p:tgtEl>
                                        <p:attrNameLst>
                                          <p:attrName>style.visibility</p:attrName>
                                        </p:attrNameLst>
                                      </p:cBhvr>
                                      <p:to>
                                        <p:strVal val="visible"/>
                                      </p:to>
                                    </p:set>
                                    <p:animEffect transition="in" filter="fade">
                                      <p:cBhvr>
                                        <p:cTn id="232" dur="500"/>
                                        <p:tgtEl>
                                          <p:spTgt spid="36"/>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38"/>
                                        </p:tgtEl>
                                        <p:attrNameLst>
                                          <p:attrName>style.visibility</p:attrName>
                                        </p:attrNameLst>
                                      </p:cBhvr>
                                      <p:to>
                                        <p:strVal val="visible"/>
                                      </p:to>
                                    </p:set>
                                    <p:animEffect transition="in" filter="fade">
                                      <p:cBhvr>
                                        <p:cTn id="237" dur="500"/>
                                        <p:tgtEl>
                                          <p:spTgt spid="38"/>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37"/>
                                        </p:tgtEl>
                                        <p:attrNameLst>
                                          <p:attrName>style.visibility</p:attrName>
                                        </p:attrNameLst>
                                      </p:cBhvr>
                                      <p:to>
                                        <p:strVal val="visible"/>
                                      </p:to>
                                    </p:set>
                                    <p:animEffect transition="in" filter="fade">
                                      <p:cBhvr>
                                        <p:cTn id="2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2:5</a:t>
            </a:r>
          </a:p>
        </p:txBody>
      </p:sp>
      <p:graphicFrame>
        <p:nvGraphicFramePr>
          <p:cNvPr id="3" name="Table 2">
            <a:extLst>
              <a:ext uri="{FF2B5EF4-FFF2-40B4-BE49-F238E27FC236}">
                <a16:creationId xmlns:a16="http://schemas.microsoft.com/office/drawing/2014/main" id="{5431E860-9446-44B1-A1C9-2506B2B96E06}"/>
              </a:ext>
            </a:extLst>
          </p:cNvPr>
          <p:cNvGraphicFramePr>
            <a:graphicFrameLocks noGrp="1"/>
          </p:cNvGraphicFramePr>
          <p:nvPr>
            <p:extLst>
              <p:ext uri="{D42A27DB-BD31-4B8C-83A1-F6EECF244321}">
                <p14:modId xmlns:p14="http://schemas.microsoft.com/office/powerpoint/2010/main" val="1057095455"/>
              </p:ext>
            </p:extLst>
          </p:nvPr>
        </p:nvGraphicFramePr>
        <p:xfrm>
          <a:off x="313047" y="2339637"/>
          <a:ext cx="3600000" cy="3962400"/>
        </p:xfrm>
        <a:graphic>
          <a:graphicData uri="http://schemas.openxmlformats.org/drawingml/2006/table">
            <a:tbl>
              <a:tblPr firstRow="1" firstCol="1" bandRow="1">
                <a:tableStyleId>{5C22544A-7EE6-4342-B048-85BDC9FD1C3A}</a:tableStyleId>
              </a:tblPr>
              <a:tblGrid>
                <a:gridCol w="1800000">
                  <a:extLst>
                    <a:ext uri="{9D8B030D-6E8A-4147-A177-3AD203B41FA5}">
                      <a16:colId xmlns:a16="http://schemas.microsoft.com/office/drawing/2014/main" val="1046899266"/>
                    </a:ext>
                  </a:extLst>
                </a:gridCol>
                <a:gridCol w="1800000">
                  <a:extLst>
                    <a:ext uri="{9D8B030D-6E8A-4147-A177-3AD203B41FA5}">
                      <a16:colId xmlns:a16="http://schemas.microsoft.com/office/drawing/2014/main" val="2444390932"/>
                    </a:ext>
                  </a:extLst>
                </a:gridCol>
              </a:tblGrid>
              <a:tr h="0">
                <a:tc>
                  <a:txBody>
                    <a:bodyPr/>
                    <a:lstStyle/>
                    <a:p>
                      <a:pPr>
                        <a:spcBef>
                          <a:spcPts val="400"/>
                        </a:spcBef>
                        <a:spcAft>
                          <a:spcPts val="400"/>
                        </a:spcAft>
                      </a:pPr>
                      <a:r>
                        <a:rPr lang="en-GB" sz="2000" b="0" dirty="0">
                          <a:solidFill>
                            <a:schemeClr val="tx1"/>
                          </a:solidFill>
                          <a:effectLst/>
                          <a:latin typeface="Myriad Pro Semibold"/>
                        </a:rPr>
                        <a:t>0 × 12 = 0 </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0 = 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025443"/>
                  </a:ext>
                </a:extLst>
              </a:tr>
              <a:tr h="0">
                <a:tc>
                  <a:txBody>
                    <a:bodyPr/>
                    <a:lstStyle/>
                    <a:p>
                      <a:pPr>
                        <a:spcBef>
                          <a:spcPts val="400"/>
                        </a:spcBef>
                        <a:spcAft>
                          <a:spcPts val="400"/>
                        </a:spcAft>
                      </a:pPr>
                      <a:r>
                        <a:rPr lang="en-GB" sz="2000" b="0" dirty="0">
                          <a:solidFill>
                            <a:schemeClr val="tx1"/>
                          </a:solidFill>
                          <a:effectLst/>
                          <a:latin typeface="Myriad Pro Semibold"/>
                        </a:rPr>
                        <a:t>1 × 12 = 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1 = 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922137"/>
                  </a:ext>
                </a:extLst>
              </a:tr>
              <a:tr h="0">
                <a:tc>
                  <a:txBody>
                    <a:bodyPr/>
                    <a:lstStyle/>
                    <a:p>
                      <a:pPr>
                        <a:spcBef>
                          <a:spcPts val="400"/>
                        </a:spcBef>
                        <a:spcAft>
                          <a:spcPts val="400"/>
                        </a:spcAft>
                      </a:pPr>
                      <a:r>
                        <a:rPr lang="en-GB" sz="2000" b="0" dirty="0">
                          <a:solidFill>
                            <a:schemeClr val="tx1"/>
                          </a:solidFill>
                          <a:effectLst/>
                          <a:latin typeface="Myriad Pro Semibold"/>
                        </a:rPr>
                        <a:t>2 × 12 = 24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2 = 24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838596"/>
                  </a:ext>
                </a:extLst>
              </a:tr>
              <a:tr h="0">
                <a:tc>
                  <a:txBody>
                    <a:bodyPr/>
                    <a:lstStyle/>
                    <a:p>
                      <a:pPr>
                        <a:spcBef>
                          <a:spcPts val="400"/>
                        </a:spcBef>
                        <a:spcAft>
                          <a:spcPts val="400"/>
                        </a:spcAft>
                      </a:pPr>
                      <a:r>
                        <a:rPr lang="en-GB" sz="2000" b="0" dirty="0">
                          <a:solidFill>
                            <a:schemeClr val="tx1"/>
                          </a:solidFill>
                          <a:effectLst/>
                          <a:latin typeface="Myriad Pro Semibold"/>
                        </a:rPr>
                        <a:t>3 × 12 = 36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3 = 36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009135"/>
                  </a:ext>
                </a:extLst>
              </a:tr>
              <a:tr h="0">
                <a:tc>
                  <a:txBody>
                    <a:bodyPr/>
                    <a:lstStyle/>
                    <a:p>
                      <a:pPr>
                        <a:spcBef>
                          <a:spcPts val="400"/>
                        </a:spcBef>
                        <a:spcAft>
                          <a:spcPts val="400"/>
                        </a:spcAft>
                      </a:pPr>
                      <a:r>
                        <a:rPr lang="en-GB" sz="2000" b="0" dirty="0">
                          <a:solidFill>
                            <a:schemeClr val="tx1"/>
                          </a:solidFill>
                          <a:effectLst/>
                          <a:latin typeface="Myriad Pro Semibold"/>
                        </a:rPr>
                        <a:t>4 × 12 = 48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4 = 48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876088"/>
                  </a:ext>
                </a:extLst>
              </a:tr>
              <a:tr h="0">
                <a:tc>
                  <a:txBody>
                    <a:bodyPr/>
                    <a:lstStyle/>
                    <a:p>
                      <a:pPr>
                        <a:spcBef>
                          <a:spcPts val="400"/>
                        </a:spcBef>
                        <a:spcAft>
                          <a:spcPts val="400"/>
                        </a:spcAft>
                      </a:pPr>
                      <a:r>
                        <a:rPr lang="en-GB" sz="2000" b="0" dirty="0">
                          <a:solidFill>
                            <a:schemeClr val="tx1"/>
                          </a:solidFill>
                          <a:effectLst/>
                          <a:latin typeface="Myriad Pro Semibold"/>
                        </a:rPr>
                        <a:t>5 × 12 = 60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5 = 60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656441"/>
                  </a:ext>
                </a:extLst>
              </a:tr>
              <a:tr h="0">
                <a:tc>
                  <a:txBody>
                    <a:bodyPr/>
                    <a:lstStyle/>
                    <a:p>
                      <a:pPr>
                        <a:spcBef>
                          <a:spcPts val="400"/>
                        </a:spcBef>
                        <a:spcAft>
                          <a:spcPts val="400"/>
                        </a:spcAft>
                      </a:pPr>
                      <a:r>
                        <a:rPr lang="en-GB" sz="2000" b="0" dirty="0">
                          <a:solidFill>
                            <a:schemeClr val="tx1"/>
                          </a:solidFill>
                          <a:effectLst/>
                          <a:latin typeface="Myriad Pro Semibold"/>
                        </a:rPr>
                        <a:t>6 × 12 = 72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6 = 72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224589"/>
                  </a:ext>
                </a:extLst>
              </a:tr>
              <a:tr h="0">
                <a:tc>
                  <a:txBody>
                    <a:bodyPr/>
                    <a:lstStyle/>
                    <a:p>
                      <a:pPr>
                        <a:spcBef>
                          <a:spcPts val="400"/>
                        </a:spcBef>
                        <a:spcAft>
                          <a:spcPts val="400"/>
                        </a:spcAft>
                      </a:pPr>
                      <a:r>
                        <a:rPr lang="en-GB" sz="2000" b="0" dirty="0">
                          <a:solidFill>
                            <a:schemeClr val="tx1"/>
                          </a:solidFill>
                          <a:effectLst/>
                          <a:latin typeface="Myriad Pro Semibold"/>
                        </a:rPr>
                        <a:t>7 × 12 = 84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7 = 84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108578"/>
                  </a:ext>
                </a:extLst>
              </a:tr>
              <a:tr h="0">
                <a:tc>
                  <a:txBody>
                    <a:bodyPr/>
                    <a:lstStyle/>
                    <a:p>
                      <a:pPr>
                        <a:spcBef>
                          <a:spcPts val="400"/>
                        </a:spcBef>
                        <a:spcAft>
                          <a:spcPts val="400"/>
                        </a:spcAft>
                      </a:pPr>
                      <a:r>
                        <a:rPr lang="en-GB" sz="2000" b="0" dirty="0">
                          <a:solidFill>
                            <a:schemeClr val="tx1"/>
                          </a:solidFill>
                          <a:effectLst/>
                          <a:latin typeface="Myriad Pro Semibold"/>
                        </a:rPr>
                        <a:t>8 × 12 = 96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8 = 96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2347256"/>
                  </a:ext>
                </a:extLst>
              </a:tr>
              <a:tr h="0">
                <a:tc>
                  <a:txBody>
                    <a:bodyPr/>
                    <a:lstStyle/>
                    <a:p>
                      <a:pPr>
                        <a:spcBef>
                          <a:spcPts val="400"/>
                        </a:spcBef>
                        <a:spcAft>
                          <a:spcPts val="400"/>
                        </a:spcAft>
                      </a:pPr>
                      <a:r>
                        <a:rPr lang="en-GB" sz="2000" b="0" dirty="0">
                          <a:solidFill>
                            <a:schemeClr val="tx1"/>
                          </a:solidFill>
                          <a:effectLst/>
                          <a:latin typeface="Myriad Pro Semibold"/>
                        </a:rPr>
                        <a:t>9 × 12 = 108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9 = 108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765195"/>
                  </a:ext>
                </a:extLst>
              </a:tr>
              <a:tr h="0">
                <a:tc>
                  <a:txBody>
                    <a:bodyPr/>
                    <a:lstStyle/>
                    <a:p>
                      <a:pPr>
                        <a:spcBef>
                          <a:spcPts val="400"/>
                        </a:spcBef>
                        <a:spcAft>
                          <a:spcPts val="400"/>
                        </a:spcAft>
                      </a:pPr>
                      <a:r>
                        <a:rPr lang="en-GB" sz="2000" b="0" dirty="0">
                          <a:solidFill>
                            <a:schemeClr val="tx1"/>
                          </a:solidFill>
                          <a:effectLst/>
                          <a:latin typeface="Myriad Pro Semibold"/>
                        </a:rPr>
                        <a:t>10 × 12 = 120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10 = 120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297636"/>
                  </a:ext>
                </a:extLst>
              </a:tr>
              <a:tr h="0">
                <a:tc>
                  <a:txBody>
                    <a:bodyPr/>
                    <a:lstStyle/>
                    <a:p>
                      <a:pPr>
                        <a:spcBef>
                          <a:spcPts val="400"/>
                        </a:spcBef>
                        <a:spcAft>
                          <a:spcPts val="400"/>
                        </a:spcAft>
                      </a:pPr>
                      <a:r>
                        <a:rPr lang="en-GB" sz="2000" b="0" dirty="0">
                          <a:solidFill>
                            <a:schemeClr val="tx1"/>
                          </a:solidFill>
                          <a:effectLst/>
                          <a:latin typeface="Myriad Pro Semibold"/>
                        </a:rPr>
                        <a:t>11 × 12 = 132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11 = 132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20784"/>
                  </a:ext>
                </a:extLst>
              </a:tr>
              <a:tr h="0">
                <a:tc>
                  <a:txBody>
                    <a:bodyPr/>
                    <a:lstStyle/>
                    <a:p>
                      <a:pPr>
                        <a:spcBef>
                          <a:spcPts val="400"/>
                        </a:spcBef>
                        <a:spcAft>
                          <a:spcPts val="400"/>
                        </a:spcAft>
                      </a:pPr>
                      <a:r>
                        <a:rPr lang="en-GB" sz="2000" b="0" dirty="0">
                          <a:solidFill>
                            <a:schemeClr val="tx1"/>
                          </a:solidFill>
                          <a:effectLst/>
                          <a:latin typeface="Myriad Pro Semibold"/>
                        </a:rPr>
                        <a:t>12 × 12 = 144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12 × 12 = 144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011540"/>
                  </a:ext>
                </a:extLst>
              </a:tr>
            </a:tbl>
          </a:graphicData>
        </a:graphic>
      </p:graphicFrame>
      <p:graphicFrame>
        <p:nvGraphicFramePr>
          <p:cNvPr id="4" name="Table 3">
            <a:extLst>
              <a:ext uri="{FF2B5EF4-FFF2-40B4-BE49-F238E27FC236}">
                <a16:creationId xmlns:a16="http://schemas.microsoft.com/office/drawing/2014/main" id="{4D2F276E-EBBE-4900-9502-A823B2A47557}"/>
              </a:ext>
            </a:extLst>
          </p:cNvPr>
          <p:cNvGraphicFramePr>
            <a:graphicFrameLocks noGrp="1"/>
          </p:cNvGraphicFramePr>
          <p:nvPr>
            <p:extLst>
              <p:ext uri="{D42A27DB-BD31-4B8C-83A1-F6EECF244321}">
                <p14:modId xmlns:p14="http://schemas.microsoft.com/office/powerpoint/2010/main" val="86080715"/>
              </p:ext>
            </p:extLst>
          </p:nvPr>
        </p:nvGraphicFramePr>
        <p:xfrm>
          <a:off x="4233333" y="1018837"/>
          <a:ext cx="4608000" cy="5283200"/>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4274148348"/>
                    </a:ext>
                  </a:extLst>
                </a:gridCol>
                <a:gridCol w="720000">
                  <a:extLst>
                    <a:ext uri="{9D8B030D-6E8A-4147-A177-3AD203B41FA5}">
                      <a16:colId xmlns:a16="http://schemas.microsoft.com/office/drawing/2014/main" val="4051964094"/>
                    </a:ext>
                  </a:extLst>
                </a:gridCol>
                <a:gridCol w="576000">
                  <a:extLst>
                    <a:ext uri="{9D8B030D-6E8A-4147-A177-3AD203B41FA5}">
                      <a16:colId xmlns:a16="http://schemas.microsoft.com/office/drawing/2014/main" val="1032987911"/>
                    </a:ext>
                  </a:extLst>
                </a:gridCol>
                <a:gridCol w="1656000">
                  <a:extLst>
                    <a:ext uri="{9D8B030D-6E8A-4147-A177-3AD203B41FA5}">
                      <a16:colId xmlns:a16="http://schemas.microsoft.com/office/drawing/2014/main" val="3570465307"/>
                    </a:ext>
                  </a:extLst>
                </a:gridCol>
              </a:tblGrid>
              <a:tr h="1156038">
                <a:tc>
                  <a:txBody>
                    <a:bodyPr/>
                    <a:lstStyle/>
                    <a:p>
                      <a:pPr algn="ctr">
                        <a:spcBef>
                          <a:spcPts val="400"/>
                        </a:spcBef>
                        <a:spcAft>
                          <a:spcPts val="400"/>
                        </a:spcAft>
                      </a:pPr>
                      <a:r>
                        <a:rPr lang="en-GB" sz="2000" b="1" dirty="0">
                          <a:solidFill>
                            <a:schemeClr val="tx1"/>
                          </a:solidFill>
                          <a:effectLst/>
                          <a:latin typeface="Myriad Pro Semibold"/>
                        </a:rPr>
                        <a:t>Number of packs of cans </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2000" b="1" dirty="0">
                          <a:solidFill>
                            <a:schemeClr val="tx1"/>
                          </a:solidFill>
                          <a:effectLst/>
                          <a:latin typeface="Myriad Pro Semibold"/>
                        </a:rPr>
                        <a:t>× 10</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2000" b="1" dirty="0">
                          <a:solidFill>
                            <a:schemeClr val="tx1"/>
                          </a:solidFill>
                          <a:effectLst/>
                          <a:latin typeface="Myriad Pro Semibold"/>
                        </a:rPr>
                        <a:t>× 2</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2000" b="1" dirty="0">
                          <a:solidFill>
                            <a:schemeClr val="tx1"/>
                          </a:solidFill>
                          <a:effectLst/>
                          <a:latin typeface="Myriad Pro Semibold"/>
                        </a:rPr>
                        <a:t>Total number of cans</a:t>
                      </a:r>
                    </a:p>
                    <a:p>
                      <a:pPr algn="ctr">
                        <a:spcBef>
                          <a:spcPts val="400"/>
                        </a:spcBef>
                        <a:spcAft>
                          <a:spcPts val="400"/>
                        </a:spcAft>
                      </a:pPr>
                      <a:r>
                        <a:rPr lang="en-GB" sz="2000" b="1" dirty="0">
                          <a:solidFill>
                            <a:schemeClr val="tx1"/>
                          </a:solidFill>
                          <a:effectLst/>
                          <a:latin typeface="Myriad Pro Semibold"/>
                        </a:rPr>
                        <a:t>(× 12)</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977322397"/>
                  </a:ext>
                </a:extLst>
              </a:tr>
              <a:tr h="0">
                <a:tc>
                  <a:txBody>
                    <a:bodyPr/>
                    <a:lstStyle/>
                    <a:p>
                      <a:pPr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125592812"/>
                  </a:ext>
                </a:extLst>
              </a:tr>
              <a:tr h="0">
                <a:tc>
                  <a:txBody>
                    <a:bodyPr/>
                    <a:lstStyle/>
                    <a:p>
                      <a:pPr algn="r">
                        <a:spcBef>
                          <a:spcPts val="400"/>
                        </a:spcBef>
                        <a:spcAft>
                          <a:spcPts val="40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738434500"/>
                  </a:ext>
                </a:extLst>
              </a:tr>
              <a:tr h="0">
                <a:tc>
                  <a:txBody>
                    <a:bodyPr/>
                    <a:lstStyle/>
                    <a:p>
                      <a:pPr algn="r">
                        <a:spcBef>
                          <a:spcPts val="400"/>
                        </a:spcBef>
                        <a:spcAft>
                          <a:spcPts val="400"/>
                        </a:spcAft>
                      </a:pPr>
                      <a:r>
                        <a:rPr lang="en-GB" sz="2000" b="0" dirty="0">
                          <a:solidFill>
                            <a:schemeClr val="tx1"/>
                          </a:solidFill>
                          <a:effectLst/>
                          <a:latin typeface="Myriad Pro Semibold"/>
                        </a:rPr>
                        <a:t>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24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2241836553"/>
                  </a:ext>
                </a:extLst>
              </a:tr>
              <a:tr h="0">
                <a:tc>
                  <a:txBody>
                    <a:bodyPr/>
                    <a:lstStyle/>
                    <a:p>
                      <a:pPr algn="r">
                        <a:spcBef>
                          <a:spcPts val="400"/>
                        </a:spcBef>
                        <a:spcAft>
                          <a:spcPts val="400"/>
                        </a:spcAft>
                      </a:pPr>
                      <a:r>
                        <a:rPr lang="en-GB" sz="2000" b="0" dirty="0">
                          <a:solidFill>
                            <a:schemeClr val="tx1"/>
                          </a:solidFill>
                          <a:effectLst/>
                          <a:latin typeface="Myriad Pro Semibold"/>
                        </a:rPr>
                        <a:t>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30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6</a:t>
                      </a:r>
                    </a:p>
                  </a:txBody>
                  <a:tcPr marL="68580" marR="1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36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755520997"/>
                  </a:ext>
                </a:extLst>
              </a:tr>
              <a:tr h="0">
                <a:tc>
                  <a:txBody>
                    <a:bodyPr/>
                    <a:lstStyle/>
                    <a:p>
                      <a:pPr algn="r">
                        <a:spcBef>
                          <a:spcPts val="400"/>
                        </a:spcBef>
                        <a:spcAft>
                          <a:spcPts val="400"/>
                        </a:spcAft>
                      </a:pPr>
                      <a:r>
                        <a:rPr lang="en-GB" sz="2000" b="0">
                          <a:solidFill>
                            <a:schemeClr val="tx1"/>
                          </a:solidFill>
                          <a:effectLst/>
                          <a:latin typeface="Myriad Pro Semibold"/>
                        </a:rPr>
                        <a:t>4</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a:solidFill>
                            <a:schemeClr val="tx1"/>
                          </a:solidFill>
                          <a:effectLst/>
                          <a:latin typeface="Myriad Pro Semibold"/>
                        </a:rPr>
                        <a:t>40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8</a:t>
                      </a:r>
                    </a:p>
                  </a:txBody>
                  <a:tcPr marL="68580" marR="1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48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389158677"/>
                  </a:ext>
                </a:extLst>
              </a:tr>
              <a:tr h="0">
                <a:tc>
                  <a:txBody>
                    <a:bodyPr/>
                    <a:lstStyle/>
                    <a:p>
                      <a:pPr algn="r">
                        <a:spcBef>
                          <a:spcPts val="400"/>
                        </a:spcBef>
                        <a:spcAft>
                          <a:spcPts val="400"/>
                        </a:spcAft>
                      </a:pPr>
                      <a:r>
                        <a:rPr lang="en-GB" sz="2000" b="0">
                          <a:solidFill>
                            <a:schemeClr val="tx1"/>
                          </a:solidFill>
                          <a:effectLst/>
                          <a:latin typeface="Myriad Pro Semibold"/>
                        </a:rPr>
                        <a:t>5</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a:solidFill>
                            <a:schemeClr val="tx1"/>
                          </a:solidFill>
                          <a:effectLst/>
                          <a:latin typeface="Myriad Pro Semibold"/>
                        </a:rPr>
                        <a:t>50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10</a:t>
                      </a:r>
                    </a:p>
                  </a:txBody>
                  <a:tcPr marL="68580" marR="1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60</a:t>
                      </a: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020842585"/>
                  </a:ext>
                </a:extLst>
              </a:tr>
              <a:tr h="0">
                <a:tc>
                  <a:txBody>
                    <a:bodyPr/>
                    <a:lstStyle/>
                    <a:p>
                      <a:pPr algn="r">
                        <a:spcBef>
                          <a:spcPts val="400"/>
                        </a:spcBef>
                        <a:spcAft>
                          <a:spcPts val="400"/>
                        </a:spcAft>
                      </a:pPr>
                      <a:r>
                        <a:rPr lang="en-GB" sz="2000" b="0" dirty="0">
                          <a:solidFill>
                            <a:schemeClr val="tx1"/>
                          </a:solidFill>
                          <a:effectLst/>
                          <a:latin typeface="Myriad Pro Semibold"/>
                        </a:rPr>
                        <a:t>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60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12</a:t>
                      </a:r>
                    </a:p>
                  </a:txBody>
                  <a:tcPr marL="68580" marR="133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72</a:t>
                      </a: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4256347407"/>
                  </a:ext>
                </a:extLst>
              </a:tr>
              <a:tr h="0">
                <a:tc>
                  <a:txBody>
                    <a:bodyPr/>
                    <a:lstStyle/>
                    <a:p>
                      <a:pPr algn="r">
                        <a:spcBef>
                          <a:spcPts val="400"/>
                        </a:spcBef>
                        <a:spcAft>
                          <a:spcPts val="400"/>
                        </a:spcAft>
                      </a:pPr>
                      <a:r>
                        <a:rPr lang="en-GB" sz="2000" b="0" dirty="0">
                          <a:solidFill>
                            <a:schemeClr val="tx1"/>
                          </a:solidFill>
                          <a:effectLst/>
                          <a:latin typeface="Myriad Pro Semibold"/>
                        </a:rPr>
                        <a:t>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a:solidFill>
                            <a:schemeClr val="tx1"/>
                          </a:solidFill>
                          <a:effectLst/>
                          <a:latin typeface="Myriad Pro Semibold"/>
                        </a:rPr>
                        <a:t>70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14</a:t>
                      </a: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84</a:t>
                      </a: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218326829"/>
                  </a:ext>
                </a:extLst>
              </a:tr>
              <a:tr h="0">
                <a:tc>
                  <a:txBody>
                    <a:bodyPr/>
                    <a:lstStyle/>
                    <a:p>
                      <a:pPr algn="r">
                        <a:spcBef>
                          <a:spcPts val="400"/>
                        </a:spcBef>
                        <a:spcAft>
                          <a:spcPts val="400"/>
                        </a:spcAft>
                      </a:pPr>
                      <a:r>
                        <a:rPr lang="en-GB" sz="2000" b="0" dirty="0">
                          <a:solidFill>
                            <a:schemeClr val="tx1"/>
                          </a:solidFill>
                          <a:effectLst/>
                          <a:latin typeface="Myriad Pro Semibold"/>
                        </a:rPr>
                        <a:t>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a:solidFill>
                            <a:schemeClr val="tx1"/>
                          </a:solidFill>
                          <a:effectLst/>
                          <a:latin typeface="Myriad Pro Semibold"/>
                        </a:rPr>
                        <a:t>80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16</a:t>
                      </a: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96</a:t>
                      </a: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551434610"/>
                  </a:ext>
                </a:extLst>
              </a:tr>
              <a:tr h="0">
                <a:tc>
                  <a:txBody>
                    <a:bodyPr/>
                    <a:lstStyle/>
                    <a:p>
                      <a:pPr algn="r">
                        <a:spcBef>
                          <a:spcPts val="400"/>
                        </a:spcBef>
                        <a:spcAft>
                          <a:spcPts val="400"/>
                        </a:spcAft>
                      </a:pPr>
                      <a:r>
                        <a:rPr lang="en-GB" sz="2000" b="0" dirty="0">
                          <a:solidFill>
                            <a:schemeClr val="tx1"/>
                          </a:solidFill>
                          <a:effectLst/>
                          <a:latin typeface="Myriad Pro Semibold"/>
                        </a:rPr>
                        <a:t>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90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18</a:t>
                      </a: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108</a:t>
                      </a: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906513334"/>
                  </a:ext>
                </a:extLst>
              </a:tr>
              <a:tr h="0">
                <a:tc>
                  <a:txBody>
                    <a:bodyPr/>
                    <a:lstStyle/>
                    <a:p>
                      <a:pPr algn="r">
                        <a:spcBef>
                          <a:spcPts val="400"/>
                        </a:spcBef>
                        <a:spcAft>
                          <a:spcPts val="40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100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20</a:t>
                      </a: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120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432265693"/>
                  </a:ext>
                </a:extLst>
              </a:tr>
              <a:tr h="0">
                <a:tc>
                  <a:txBody>
                    <a:bodyPr/>
                    <a:lstStyle/>
                    <a:p>
                      <a:pPr algn="r">
                        <a:spcBef>
                          <a:spcPts val="400"/>
                        </a:spcBef>
                        <a:spcAft>
                          <a:spcPts val="400"/>
                        </a:spcAft>
                      </a:pPr>
                      <a:r>
                        <a:rPr lang="en-GB" sz="2000" b="0" dirty="0">
                          <a:solidFill>
                            <a:schemeClr val="tx1"/>
                          </a:solidFill>
                          <a:effectLst/>
                          <a:latin typeface="Myriad Pro Semibold"/>
                        </a:rPr>
                        <a:t>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110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22</a:t>
                      </a: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132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174099932"/>
                  </a:ext>
                </a:extLst>
              </a:tr>
              <a:tr h="0">
                <a:tc>
                  <a:txBody>
                    <a:bodyPr/>
                    <a:lstStyle/>
                    <a:p>
                      <a:pPr algn="r">
                        <a:spcBef>
                          <a:spcPts val="400"/>
                        </a:spcBef>
                        <a:spcAft>
                          <a:spcPts val="400"/>
                        </a:spcAft>
                      </a:pPr>
                      <a:r>
                        <a:rPr lang="en-GB" sz="2000" b="0" dirty="0">
                          <a:solidFill>
                            <a:schemeClr val="tx1"/>
                          </a:solidFill>
                          <a:effectLst/>
                          <a:latin typeface="Myriad Pro Semibold"/>
                        </a:rPr>
                        <a:t>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120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24</a:t>
                      </a: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144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606929831"/>
                  </a:ext>
                </a:extLst>
              </a:tr>
            </a:tbl>
          </a:graphicData>
        </a:graphic>
      </p:graphicFrame>
    </p:spTree>
    <p:extLst>
      <p:ext uri="{BB962C8B-B14F-4D97-AF65-F5344CB8AC3E}">
        <p14:creationId xmlns:p14="http://schemas.microsoft.com/office/powerpoint/2010/main" val="24139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2:6</a:t>
            </a:r>
          </a:p>
        </p:txBody>
      </p:sp>
      <p:pic>
        <p:nvPicPr>
          <p:cNvPr id="4" name="Picture 3" descr="A close up of a screen&#10;&#10;Description automatically generated">
            <a:extLst>
              <a:ext uri="{FF2B5EF4-FFF2-40B4-BE49-F238E27FC236}">
                <a16:creationId xmlns:a16="http://schemas.microsoft.com/office/drawing/2014/main" id="{D0E2C884-85AC-487C-84CC-ED023BE81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432048"/>
            <a:ext cx="7975614" cy="1993905"/>
          </a:xfrm>
          <a:prstGeom prst="rect">
            <a:avLst/>
          </a:prstGeom>
        </p:spPr>
      </p:pic>
    </p:spTree>
    <p:extLst>
      <p:ext uri="{BB962C8B-B14F-4D97-AF65-F5344CB8AC3E}">
        <p14:creationId xmlns:p14="http://schemas.microsoft.com/office/powerpoint/2010/main" val="366888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2:6</a:t>
            </a:r>
          </a:p>
        </p:txBody>
      </p:sp>
      <p:pic>
        <p:nvPicPr>
          <p:cNvPr id="3" name="Picture 2" descr="A close up of a logo&#10;&#10;Description automatically generated">
            <a:extLst>
              <a:ext uri="{FF2B5EF4-FFF2-40B4-BE49-F238E27FC236}">
                <a16:creationId xmlns:a16="http://schemas.microsoft.com/office/drawing/2014/main" id="{2984E696-687F-4F6B-B636-1FCE2DDE3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4" name="Star: 12 Points 3">
            <a:extLst>
              <a:ext uri="{FF2B5EF4-FFF2-40B4-BE49-F238E27FC236}">
                <a16:creationId xmlns:a16="http://schemas.microsoft.com/office/drawing/2014/main" id="{3190A7F3-8542-4CC6-A12C-3F9BAB39C598}"/>
              </a:ext>
            </a:extLst>
          </p:cNvPr>
          <p:cNvSpPr>
            <a:spLocks noChangeAspect="1"/>
          </p:cNvSpPr>
          <p:nvPr/>
        </p:nvSpPr>
        <p:spPr bwMode="auto">
          <a:xfrm>
            <a:off x="1060989"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9426095B-E45D-45F1-8A7A-8B5D3814673E}"/>
              </a:ext>
            </a:extLst>
          </p:cNvPr>
          <p:cNvSpPr>
            <a:spLocks noChangeAspect="1"/>
          </p:cNvSpPr>
          <p:nvPr/>
        </p:nvSpPr>
        <p:spPr bwMode="auto">
          <a:xfrm>
            <a:off x="1912302"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A04FE412-FC8B-4C85-AE22-BAF24F2B478E}"/>
              </a:ext>
            </a:extLst>
          </p:cNvPr>
          <p:cNvSpPr>
            <a:spLocks noChangeAspect="1"/>
          </p:cNvSpPr>
          <p:nvPr/>
        </p:nvSpPr>
        <p:spPr bwMode="auto">
          <a:xfrm>
            <a:off x="7182134"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68898066-4D25-4A0B-A75F-C3AE491F7D2F}"/>
              </a:ext>
            </a:extLst>
          </p:cNvPr>
          <p:cNvSpPr>
            <a:spLocks noChangeAspect="1"/>
          </p:cNvSpPr>
          <p:nvPr/>
        </p:nvSpPr>
        <p:spPr bwMode="auto">
          <a:xfrm>
            <a:off x="5469571"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A2D15EF8-622F-49AA-8ABD-D48AFE42201F}"/>
              </a:ext>
            </a:extLst>
          </p:cNvPr>
          <p:cNvSpPr>
            <a:spLocks noChangeAspect="1"/>
          </p:cNvSpPr>
          <p:nvPr/>
        </p:nvSpPr>
        <p:spPr bwMode="auto">
          <a:xfrm>
            <a:off x="3762502"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6236C9C6-E8D4-412F-AB75-8FD06C913225}"/>
              </a:ext>
            </a:extLst>
          </p:cNvPr>
          <p:cNvSpPr>
            <a:spLocks noChangeAspect="1"/>
          </p:cNvSpPr>
          <p:nvPr/>
        </p:nvSpPr>
        <p:spPr bwMode="auto">
          <a:xfrm>
            <a:off x="2046736"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2171CBE7-DC18-44A3-9D3D-93F022A43014}"/>
              </a:ext>
            </a:extLst>
          </p:cNvPr>
          <p:cNvSpPr>
            <a:spLocks noChangeAspect="1"/>
          </p:cNvSpPr>
          <p:nvPr/>
        </p:nvSpPr>
        <p:spPr bwMode="auto">
          <a:xfrm>
            <a:off x="945517" y="2779290"/>
            <a:ext cx="692498" cy="692498"/>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Star: 12 Points 15">
            <a:extLst>
              <a:ext uri="{FF2B5EF4-FFF2-40B4-BE49-F238E27FC236}">
                <a16:creationId xmlns:a16="http://schemas.microsoft.com/office/drawing/2014/main" id="{68D5CA32-3083-418F-9051-1AFA2747AA30}"/>
              </a:ext>
            </a:extLst>
          </p:cNvPr>
          <p:cNvSpPr>
            <a:spLocks noChangeAspect="1"/>
          </p:cNvSpPr>
          <p:nvPr/>
        </p:nvSpPr>
        <p:spPr bwMode="auto">
          <a:xfrm>
            <a:off x="276580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5196A987-2C20-4500-BBE3-7E7C3FB04DE0}"/>
              </a:ext>
            </a:extLst>
          </p:cNvPr>
          <p:cNvSpPr>
            <a:spLocks noChangeAspect="1"/>
          </p:cNvSpPr>
          <p:nvPr/>
        </p:nvSpPr>
        <p:spPr bwMode="auto">
          <a:xfrm>
            <a:off x="361828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a16="http://schemas.microsoft.com/office/drawing/2014/main" id="{CE8DAC66-A43C-4FF3-857C-7D7D544F7FC2}"/>
              </a:ext>
            </a:extLst>
          </p:cNvPr>
          <p:cNvSpPr>
            <a:spLocks noChangeAspect="1"/>
          </p:cNvSpPr>
          <p:nvPr/>
        </p:nvSpPr>
        <p:spPr bwMode="auto">
          <a:xfrm>
            <a:off x="533437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72FF409B-70C9-4319-B21F-459ABED1FDF2}"/>
              </a:ext>
            </a:extLst>
          </p:cNvPr>
          <p:cNvSpPr>
            <a:spLocks noChangeAspect="1"/>
          </p:cNvSpPr>
          <p:nvPr/>
        </p:nvSpPr>
        <p:spPr bwMode="auto">
          <a:xfrm>
            <a:off x="6187473"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Star: 12 Points 20">
            <a:extLst>
              <a:ext uri="{FF2B5EF4-FFF2-40B4-BE49-F238E27FC236}">
                <a16:creationId xmlns:a16="http://schemas.microsoft.com/office/drawing/2014/main" id="{E4952E22-B060-4201-AB6F-CF311304B0CC}"/>
              </a:ext>
            </a:extLst>
          </p:cNvPr>
          <p:cNvSpPr>
            <a:spLocks noChangeAspect="1"/>
          </p:cNvSpPr>
          <p:nvPr/>
        </p:nvSpPr>
        <p:spPr bwMode="auto">
          <a:xfrm>
            <a:off x="704127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Star: 12 Points 21">
            <a:extLst>
              <a:ext uri="{FF2B5EF4-FFF2-40B4-BE49-F238E27FC236}">
                <a16:creationId xmlns:a16="http://schemas.microsoft.com/office/drawing/2014/main" id="{B3F85365-4531-459F-B37B-13A4ACB4B17E}"/>
              </a:ext>
            </a:extLst>
          </p:cNvPr>
          <p:cNvSpPr>
            <a:spLocks noChangeAspect="1"/>
          </p:cNvSpPr>
          <p:nvPr/>
        </p:nvSpPr>
        <p:spPr bwMode="auto">
          <a:xfrm>
            <a:off x="7902811"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846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2"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3" nodeType="clickEffect">
                                  <p:stCondLst>
                                    <p:cond delay="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2"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3" nodeType="clickEffect">
                                  <p:stCondLst>
                                    <p:cond delay="0"/>
                                  </p:stCondLst>
                                  <p:childTnLst>
                                    <p:animEffect transition="out" filter="fade">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2" nodeType="after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fade">
                                      <p:cBhvr>
                                        <p:cTn id="106" dur="500"/>
                                        <p:tgtEl>
                                          <p:spTgt spid="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3" nodeType="clickEffect">
                                  <p:stCondLst>
                                    <p:cond delay="0"/>
                                  </p:stCondLst>
                                  <p:childTnLst>
                                    <p:animEffect transition="out" filter="fade">
                                      <p:cBhvr>
                                        <p:cTn id="113" dur="500"/>
                                        <p:tgtEl>
                                          <p:spTgt spid="7"/>
                                        </p:tgtEl>
                                      </p:cBhvr>
                                    </p:animEffect>
                                    <p:set>
                                      <p:cBhvr>
                                        <p:cTn id="114" dur="1" fill="hold">
                                          <p:stCondLst>
                                            <p:cond delay="499"/>
                                          </p:stCondLst>
                                        </p:cTn>
                                        <p:tgtEl>
                                          <p:spTgt spid="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2" nodeType="after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fade">
                                      <p:cBhvr>
                                        <p:cTn id="121" dur="500"/>
                                        <p:tgtEl>
                                          <p:spTgt spid="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fade">
                                      <p:cBhvr>
                                        <p:cTn id="124" dur="500"/>
                                        <p:tgtEl>
                                          <p:spTgt spid="1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3" nodeType="clickEffect">
                                  <p:stCondLst>
                                    <p:cond delay="0"/>
                                  </p:stCondLst>
                                  <p:childTnLst>
                                    <p:animEffect transition="out" filter="fade">
                                      <p:cBhvr>
                                        <p:cTn id="128" dur="500"/>
                                        <p:tgtEl>
                                          <p:spTgt spid="6"/>
                                        </p:tgtEl>
                                      </p:cBhvr>
                                    </p:animEffect>
                                    <p:set>
                                      <p:cBhvr>
                                        <p:cTn id="129" dur="1" fill="hold">
                                          <p:stCondLst>
                                            <p:cond delay="499"/>
                                          </p:stCondLst>
                                        </p:cTn>
                                        <p:tgtEl>
                                          <p:spTgt spid="6"/>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0"/>
                                        </p:tgtEl>
                                      </p:cBhvr>
                                    </p:animEffect>
                                    <p:set>
                                      <p:cBhvr>
                                        <p:cTn id="132" dur="1" fill="hold">
                                          <p:stCondLst>
                                            <p:cond delay="499"/>
                                          </p:stCondLst>
                                        </p:cTn>
                                        <p:tgtEl>
                                          <p:spTgt spid="10"/>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grpId="2" nodeType="after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fade">
                                      <p:cBhvr>
                                        <p:cTn id="136" dur="500"/>
                                        <p:tgtEl>
                                          <p:spTgt spid="5"/>
                                        </p:tgtEl>
                                      </p:cBhvr>
                                    </p:animEffect>
                                  </p:childTnLst>
                                </p:cTn>
                              </p:par>
                              <p:par>
                                <p:cTn id="137" presetID="10" presetClass="entr" presetSubtype="0" fill="hold" grpId="2" nodeType="with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fade">
                                      <p:cBhvr>
                                        <p:cTn id="139" dur="500"/>
                                        <p:tgtEl>
                                          <p:spTgt spid="1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3" nodeType="clickEffect">
                                  <p:stCondLst>
                                    <p:cond delay="0"/>
                                  </p:stCondLst>
                                  <p:childTnLst>
                                    <p:animEffect transition="out" filter="fade">
                                      <p:cBhvr>
                                        <p:cTn id="143" dur="500"/>
                                        <p:tgtEl>
                                          <p:spTgt spid="5"/>
                                        </p:tgtEl>
                                      </p:cBhvr>
                                    </p:animEffect>
                                    <p:set>
                                      <p:cBhvr>
                                        <p:cTn id="144" dur="1" fill="hold">
                                          <p:stCondLst>
                                            <p:cond delay="499"/>
                                          </p:stCondLst>
                                        </p:cTn>
                                        <p:tgtEl>
                                          <p:spTgt spid="5"/>
                                        </p:tgtEl>
                                        <p:attrNameLst>
                                          <p:attrName>style.visibility</p:attrName>
                                        </p:attrNameLst>
                                      </p:cBhvr>
                                      <p:to>
                                        <p:strVal val="hidden"/>
                                      </p:to>
                                    </p:set>
                                  </p:childTnLst>
                                </p:cTn>
                              </p:par>
                              <p:par>
                                <p:cTn id="145" presetID="10" presetClass="exit" presetSubtype="0" fill="hold" grpId="3" nodeType="withEffect">
                                  <p:stCondLst>
                                    <p:cond delay="0"/>
                                  </p:stCondLst>
                                  <p:childTnLst>
                                    <p:animEffect transition="out" filter="fade">
                                      <p:cBhvr>
                                        <p:cTn id="146" dur="500"/>
                                        <p:tgtEl>
                                          <p:spTgt spid="10"/>
                                        </p:tgtEl>
                                      </p:cBhvr>
                                    </p:animEffect>
                                    <p:set>
                                      <p:cBhvr>
                                        <p:cTn id="147" dur="1" fill="hold">
                                          <p:stCondLst>
                                            <p:cond delay="499"/>
                                          </p:stCondLst>
                                        </p:cTn>
                                        <p:tgtEl>
                                          <p:spTgt spid="10"/>
                                        </p:tgtEl>
                                        <p:attrNameLst>
                                          <p:attrName>style.visibility</p:attrName>
                                        </p:attrNameLst>
                                      </p:cBhvr>
                                      <p:to>
                                        <p:strVal val="hidden"/>
                                      </p:to>
                                    </p:set>
                                  </p:childTnLst>
                                </p:cTn>
                              </p:par>
                            </p:childTnLst>
                          </p:cTn>
                        </p:par>
                        <p:par>
                          <p:cTn id="148" fill="hold">
                            <p:stCondLst>
                              <p:cond delay="500"/>
                            </p:stCondLst>
                            <p:childTnLst>
                              <p:par>
                                <p:cTn id="149" presetID="10" presetClass="entr" presetSubtype="0" fill="hold" grpId="4" nodeType="afterEffect">
                                  <p:stCondLst>
                                    <p:cond delay="0"/>
                                  </p:stCondLst>
                                  <p:childTnLst>
                                    <p:set>
                                      <p:cBhvr>
                                        <p:cTn id="150" dur="1" fill="hold">
                                          <p:stCondLst>
                                            <p:cond delay="0"/>
                                          </p:stCondLst>
                                        </p:cTn>
                                        <p:tgtEl>
                                          <p:spTgt spid="9"/>
                                        </p:tgtEl>
                                        <p:attrNameLst>
                                          <p:attrName>style.visibility</p:attrName>
                                        </p:attrNameLst>
                                      </p:cBhvr>
                                      <p:to>
                                        <p:strVal val="visible"/>
                                      </p:to>
                                    </p:set>
                                    <p:animEffect transition="in" filter="fade">
                                      <p:cBhvr>
                                        <p:cTn id="151" dur="500"/>
                                        <p:tgtEl>
                                          <p:spTgt spid="9"/>
                                        </p:tgtEl>
                                      </p:cBhvr>
                                    </p:animEffect>
                                  </p:childTnLst>
                                </p:cTn>
                              </p:par>
                              <p:par>
                                <p:cTn id="152" presetID="10" presetClass="entr" presetSubtype="0" fill="hold" grpId="2" nodeType="withEffect">
                                  <p:stCondLst>
                                    <p:cond delay="0"/>
                                  </p:stCondLst>
                                  <p:childTnLst>
                                    <p:set>
                                      <p:cBhvr>
                                        <p:cTn id="153" dur="1" fill="hold">
                                          <p:stCondLst>
                                            <p:cond delay="0"/>
                                          </p:stCondLst>
                                        </p:cTn>
                                        <p:tgtEl>
                                          <p:spTgt spid="16"/>
                                        </p:tgtEl>
                                        <p:attrNameLst>
                                          <p:attrName>style.visibility</p:attrName>
                                        </p:attrNameLst>
                                      </p:cBhvr>
                                      <p:to>
                                        <p:strVal val="visible"/>
                                      </p:to>
                                    </p:set>
                                    <p:animEffect transition="in" filter="fade">
                                      <p:cBhvr>
                                        <p:cTn id="154" dur="500"/>
                                        <p:tgtEl>
                                          <p:spTgt spid="16"/>
                                        </p:tgtEl>
                                      </p:cBhvr>
                                    </p:animEffect>
                                  </p:childTnLst>
                                </p:cTn>
                              </p:par>
                              <p:par>
                                <p:cTn id="155" presetID="10" presetClass="entr" presetSubtype="0" fill="hold" grpId="4" nodeType="with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fade">
                                      <p:cBhvr>
                                        <p:cTn id="157" dur="500"/>
                                        <p:tgtEl>
                                          <p:spTgt spid="1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5" nodeType="clickEffect">
                                  <p:stCondLst>
                                    <p:cond delay="0"/>
                                  </p:stCondLst>
                                  <p:childTnLst>
                                    <p:animEffect transition="out" filter="fade">
                                      <p:cBhvr>
                                        <p:cTn id="161" dur="500"/>
                                        <p:tgtEl>
                                          <p:spTgt spid="9"/>
                                        </p:tgtEl>
                                      </p:cBhvr>
                                    </p:animEffect>
                                    <p:set>
                                      <p:cBhvr>
                                        <p:cTn id="162" dur="1" fill="hold">
                                          <p:stCondLst>
                                            <p:cond delay="499"/>
                                          </p:stCondLst>
                                        </p:cTn>
                                        <p:tgtEl>
                                          <p:spTgt spid="9"/>
                                        </p:tgtEl>
                                        <p:attrNameLst>
                                          <p:attrName>style.visibility</p:attrName>
                                        </p:attrNameLst>
                                      </p:cBhvr>
                                      <p:to>
                                        <p:strVal val="hidden"/>
                                      </p:to>
                                    </p:set>
                                  </p:childTnLst>
                                </p:cTn>
                              </p:par>
                              <p:par>
                                <p:cTn id="163" presetID="10" presetClass="exit" presetSubtype="0" fill="hold" grpId="3" nodeType="withEffect">
                                  <p:stCondLst>
                                    <p:cond delay="0"/>
                                  </p:stCondLst>
                                  <p:childTnLst>
                                    <p:animEffect transition="out" filter="fade">
                                      <p:cBhvr>
                                        <p:cTn id="164" dur="500"/>
                                        <p:tgtEl>
                                          <p:spTgt spid="16"/>
                                        </p:tgtEl>
                                      </p:cBhvr>
                                    </p:animEffect>
                                    <p:set>
                                      <p:cBhvr>
                                        <p:cTn id="165" dur="1" fill="hold">
                                          <p:stCondLst>
                                            <p:cond delay="499"/>
                                          </p:stCondLst>
                                        </p:cTn>
                                        <p:tgtEl>
                                          <p:spTgt spid="16"/>
                                        </p:tgtEl>
                                        <p:attrNameLst>
                                          <p:attrName>style.visibility</p:attrName>
                                        </p:attrNameLst>
                                      </p:cBhvr>
                                      <p:to>
                                        <p:strVal val="hidden"/>
                                      </p:to>
                                    </p:set>
                                  </p:childTnLst>
                                </p:cTn>
                              </p:par>
                              <p:par>
                                <p:cTn id="166" presetID="10" presetClass="exit" presetSubtype="0" fill="hold" grpId="5" nodeType="withEffect">
                                  <p:stCondLst>
                                    <p:cond delay="0"/>
                                  </p:stCondLst>
                                  <p:childTnLst>
                                    <p:animEffect transition="out" filter="fade">
                                      <p:cBhvr>
                                        <p:cTn id="167" dur="500"/>
                                        <p:tgtEl>
                                          <p:spTgt spid="10"/>
                                        </p:tgtEl>
                                      </p:cBhvr>
                                    </p:animEffect>
                                    <p:set>
                                      <p:cBhvr>
                                        <p:cTn id="168" dur="1" fill="hold">
                                          <p:stCondLst>
                                            <p:cond delay="499"/>
                                          </p:stCondLst>
                                        </p:cTn>
                                        <p:tgtEl>
                                          <p:spTgt spid="10"/>
                                        </p:tgtEl>
                                        <p:attrNameLst>
                                          <p:attrName>style.visibility</p:attrName>
                                        </p:attrNameLst>
                                      </p:cBhvr>
                                      <p:to>
                                        <p:strVal val="hidden"/>
                                      </p:to>
                                    </p:set>
                                  </p:childTnLst>
                                </p:cTn>
                              </p:par>
                            </p:childTnLst>
                          </p:cTn>
                        </p:par>
                        <p:par>
                          <p:cTn id="169" fill="hold">
                            <p:stCondLst>
                              <p:cond delay="500"/>
                            </p:stCondLst>
                            <p:childTnLst>
                              <p:par>
                                <p:cTn id="170" presetID="10" presetClass="entr" presetSubtype="0" fill="hold" grpId="4" nodeType="afterEffect">
                                  <p:stCondLst>
                                    <p:cond delay="0"/>
                                  </p:stCondLst>
                                  <p:childTnLst>
                                    <p:set>
                                      <p:cBhvr>
                                        <p:cTn id="171" dur="1" fill="hold">
                                          <p:stCondLst>
                                            <p:cond delay="0"/>
                                          </p:stCondLst>
                                        </p:cTn>
                                        <p:tgtEl>
                                          <p:spTgt spid="8"/>
                                        </p:tgtEl>
                                        <p:attrNameLst>
                                          <p:attrName>style.visibility</p:attrName>
                                        </p:attrNameLst>
                                      </p:cBhvr>
                                      <p:to>
                                        <p:strVal val="visible"/>
                                      </p:to>
                                    </p:set>
                                    <p:animEffect transition="in" filter="fade">
                                      <p:cBhvr>
                                        <p:cTn id="172" dur="500"/>
                                        <p:tgtEl>
                                          <p:spTgt spid="8"/>
                                        </p:tgtEl>
                                      </p:cBhvr>
                                    </p:animEffect>
                                  </p:childTnLst>
                                </p:cTn>
                              </p:par>
                              <p:par>
                                <p:cTn id="173" presetID="10" presetClass="entr" presetSubtype="0" fill="hold" grpId="2" nodeType="withEffect">
                                  <p:stCondLst>
                                    <p:cond delay="0"/>
                                  </p:stCondLst>
                                  <p:childTnLst>
                                    <p:set>
                                      <p:cBhvr>
                                        <p:cTn id="174" dur="1" fill="hold">
                                          <p:stCondLst>
                                            <p:cond delay="0"/>
                                          </p:stCondLst>
                                        </p:cTn>
                                        <p:tgtEl>
                                          <p:spTgt spid="17"/>
                                        </p:tgtEl>
                                        <p:attrNameLst>
                                          <p:attrName>style.visibility</p:attrName>
                                        </p:attrNameLst>
                                      </p:cBhvr>
                                      <p:to>
                                        <p:strVal val="visible"/>
                                      </p:to>
                                    </p:set>
                                    <p:animEffect transition="in" filter="fade">
                                      <p:cBhvr>
                                        <p:cTn id="175" dur="500"/>
                                        <p:tgtEl>
                                          <p:spTgt spid="17"/>
                                        </p:tgtEl>
                                      </p:cBhvr>
                                    </p:animEffect>
                                  </p:childTnLst>
                                </p:cTn>
                              </p:par>
                              <p:par>
                                <p:cTn id="176" presetID="10" presetClass="entr" presetSubtype="0" fill="hold" grpId="6" nodeType="withEffect">
                                  <p:stCondLst>
                                    <p:cond delay="0"/>
                                  </p:stCondLst>
                                  <p:childTnLst>
                                    <p:set>
                                      <p:cBhvr>
                                        <p:cTn id="177" dur="1" fill="hold">
                                          <p:stCondLst>
                                            <p:cond delay="0"/>
                                          </p:stCondLst>
                                        </p:cTn>
                                        <p:tgtEl>
                                          <p:spTgt spid="10"/>
                                        </p:tgtEl>
                                        <p:attrNameLst>
                                          <p:attrName>style.visibility</p:attrName>
                                        </p:attrNameLst>
                                      </p:cBhvr>
                                      <p:to>
                                        <p:strVal val="visible"/>
                                      </p:to>
                                    </p:set>
                                    <p:animEffect transition="in" filter="fade">
                                      <p:cBhvr>
                                        <p:cTn id="17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8" grpId="4" animBg="1"/>
      <p:bldP spid="9" grpId="0" animBg="1"/>
      <p:bldP spid="9" grpId="1" animBg="1"/>
      <p:bldP spid="9" grpId="2" animBg="1"/>
      <p:bldP spid="9" grpId="3" animBg="1"/>
      <p:bldP spid="9" grpId="4" animBg="1"/>
      <p:bldP spid="9" grpId="5" animBg="1"/>
      <p:bldP spid="10" grpId="0" animBg="1"/>
      <p:bldP spid="10" grpId="1" animBg="1"/>
      <p:bldP spid="10" grpId="2" animBg="1"/>
      <p:bldP spid="10" grpId="3" animBg="1"/>
      <p:bldP spid="10" grpId="4" animBg="1"/>
      <p:bldP spid="10" grpId="5" animBg="1"/>
      <p:bldP spid="10" grpId="6" animBg="1"/>
      <p:bldP spid="16" grpId="0" animBg="1"/>
      <p:bldP spid="16" grpId="1" animBg="1"/>
      <p:bldP spid="16" grpId="2" animBg="1"/>
      <p:bldP spid="16" grpId="3" animBg="1"/>
      <p:bldP spid="17" grpId="0" animBg="1"/>
      <p:bldP spid="17" grpId="1" animBg="1"/>
      <p:bldP spid="17" grpId="2"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2:7</a:t>
            </a:r>
          </a:p>
        </p:txBody>
      </p:sp>
      <p:graphicFrame>
        <p:nvGraphicFramePr>
          <p:cNvPr id="3" name="Table 2">
            <a:extLst>
              <a:ext uri="{FF2B5EF4-FFF2-40B4-BE49-F238E27FC236}">
                <a16:creationId xmlns:a16="http://schemas.microsoft.com/office/drawing/2014/main" id="{5803335E-C068-4ECA-8065-339D7BC9A79D}"/>
              </a:ext>
            </a:extLst>
          </p:cNvPr>
          <p:cNvGraphicFramePr>
            <a:graphicFrameLocks noGrp="1"/>
          </p:cNvGraphicFramePr>
          <p:nvPr>
            <p:extLst>
              <p:ext uri="{D42A27DB-BD31-4B8C-83A1-F6EECF244321}">
                <p14:modId xmlns:p14="http://schemas.microsoft.com/office/powerpoint/2010/main" val="2642743591"/>
              </p:ext>
            </p:extLst>
          </p:nvPr>
        </p:nvGraphicFramePr>
        <p:xfrm>
          <a:off x="2862131" y="1750389"/>
          <a:ext cx="1440000" cy="1174053"/>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 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191922182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902778"/>
                  </a:ext>
                </a:extLst>
              </a:tr>
            </a:tbl>
          </a:graphicData>
        </a:graphic>
      </p:graphicFrame>
      <p:graphicFrame>
        <p:nvGraphicFramePr>
          <p:cNvPr id="4" name="Table 3">
            <a:extLst>
              <a:ext uri="{FF2B5EF4-FFF2-40B4-BE49-F238E27FC236}">
                <a16:creationId xmlns:a16="http://schemas.microsoft.com/office/drawing/2014/main" id="{0BC77322-893B-4656-89F5-17D815B8C5A9}"/>
              </a:ext>
            </a:extLst>
          </p:cNvPr>
          <p:cNvGraphicFramePr>
            <a:graphicFrameLocks noGrp="1"/>
          </p:cNvGraphicFramePr>
          <p:nvPr>
            <p:extLst>
              <p:ext uri="{D42A27DB-BD31-4B8C-83A1-F6EECF244321}">
                <p14:modId xmlns:p14="http://schemas.microsoft.com/office/powerpoint/2010/main" val="935731049"/>
              </p:ext>
            </p:extLst>
          </p:nvPr>
        </p:nvGraphicFramePr>
        <p:xfrm>
          <a:off x="2861211" y="3561829"/>
          <a:ext cx="1440000" cy="1174053"/>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 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327800664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995721"/>
                  </a:ext>
                </a:extLst>
              </a:tr>
            </a:tbl>
          </a:graphicData>
        </a:graphic>
      </p:graphicFrame>
      <p:grpSp>
        <p:nvGrpSpPr>
          <p:cNvPr id="5" name="Group 4">
            <a:extLst>
              <a:ext uri="{FF2B5EF4-FFF2-40B4-BE49-F238E27FC236}">
                <a16:creationId xmlns:a16="http://schemas.microsoft.com/office/drawing/2014/main" id="{CCF0535F-A633-4FF6-B49F-9FF6E8EBCEA1}"/>
              </a:ext>
            </a:extLst>
          </p:cNvPr>
          <p:cNvGrpSpPr/>
          <p:nvPr/>
        </p:nvGrpSpPr>
        <p:grpSpPr>
          <a:xfrm>
            <a:off x="506338" y="5056035"/>
            <a:ext cx="8194042" cy="687722"/>
            <a:chOff x="506338" y="5056035"/>
            <a:chExt cx="8194042" cy="687722"/>
          </a:xfrm>
        </p:grpSpPr>
        <p:pic>
          <p:nvPicPr>
            <p:cNvPr id="6" name="Picture 5">
              <a:extLst>
                <a:ext uri="{FF2B5EF4-FFF2-40B4-BE49-F238E27FC236}">
                  <a16:creationId xmlns:a16="http://schemas.microsoft.com/office/drawing/2014/main" id="{C230AF18-1772-427E-B71D-89BB3B1E3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7" name="TextBox 6">
              <a:extLst>
                <a:ext uri="{FF2B5EF4-FFF2-40B4-BE49-F238E27FC236}">
                  <a16:creationId xmlns:a16="http://schemas.microsoft.com/office/drawing/2014/main" id="{8FEC1C09-E129-4BF8-AFC2-A0C1B4B8AC71}"/>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1C255487-ECCB-48F1-9FE6-C0DDE32316FC}"/>
                </a:ext>
              </a:extLst>
            </p:cNvPr>
            <p:cNvSpPr txBox="1"/>
            <p:nvPr/>
          </p:nvSpPr>
          <p:spPr bwMode="auto">
            <a:xfrm>
              <a:off x="1189690"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9" name="TextBox 8">
              <a:extLst>
                <a:ext uri="{FF2B5EF4-FFF2-40B4-BE49-F238E27FC236}">
                  <a16:creationId xmlns:a16="http://schemas.microsoft.com/office/drawing/2014/main" id="{C36B5224-F009-43EA-A3F2-667938615D90}"/>
                </a:ext>
              </a:extLst>
            </p:cNvPr>
            <p:cNvSpPr txBox="1"/>
            <p:nvPr/>
          </p:nvSpPr>
          <p:spPr bwMode="auto">
            <a:xfrm>
              <a:off x="1956396" y="528209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10" name="TextBox 9">
              <a:extLst>
                <a:ext uri="{FF2B5EF4-FFF2-40B4-BE49-F238E27FC236}">
                  <a16:creationId xmlns:a16="http://schemas.microsoft.com/office/drawing/2014/main" id="{3CB6B082-CF3A-45CD-A942-6B7F5DD5B0AD}"/>
                </a:ext>
              </a:extLst>
            </p:cNvPr>
            <p:cNvSpPr txBox="1"/>
            <p:nvPr/>
          </p:nvSpPr>
          <p:spPr bwMode="auto">
            <a:xfrm>
              <a:off x="2723103" y="528209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11" name="TextBox 10">
              <a:extLst>
                <a:ext uri="{FF2B5EF4-FFF2-40B4-BE49-F238E27FC236}">
                  <a16:creationId xmlns:a16="http://schemas.microsoft.com/office/drawing/2014/main" id="{D281B983-58E9-46CA-9A29-4DD8D2BBF11E}"/>
                </a:ext>
              </a:extLst>
            </p:cNvPr>
            <p:cNvSpPr txBox="1"/>
            <p:nvPr/>
          </p:nvSpPr>
          <p:spPr bwMode="auto">
            <a:xfrm>
              <a:off x="349298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a:t>
              </a:r>
            </a:p>
          </p:txBody>
        </p:sp>
        <p:sp>
          <p:nvSpPr>
            <p:cNvPr id="12" name="TextBox 11">
              <a:extLst>
                <a:ext uri="{FF2B5EF4-FFF2-40B4-BE49-F238E27FC236}">
                  <a16:creationId xmlns:a16="http://schemas.microsoft.com/office/drawing/2014/main" id="{37115F02-E9CF-4546-AC66-9F0712E4F0DA}"/>
                </a:ext>
              </a:extLst>
            </p:cNvPr>
            <p:cNvSpPr txBox="1"/>
            <p:nvPr/>
          </p:nvSpPr>
          <p:spPr bwMode="auto">
            <a:xfrm>
              <a:off x="4260498"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3" name="TextBox 12">
              <a:extLst>
                <a:ext uri="{FF2B5EF4-FFF2-40B4-BE49-F238E27FC236}">
                  <a16:creationId xmlns:a16="http://schemas.microsoft.com/office/drawing/2014/main" id="{E18BBA1B-2E69-44F1-A3DF-4C3CC284610E}"/>
                </a:ext>
              </a:extLst>
            </p:cNvPr>
            <p:cNvSpPr txBox="1"/>
            <p:nvPr/>
          </p:nvSpPr>
          <p:spPr bwMode="auto">
            <a:xfrm>
              <a:off x="50256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72</a:t>
              </a:r>
            </a:p>
          </p:txBody>
        </p:sp>
        <p:sp>
          <p:nvSpPr>
            <p:cNvPr id="14" name="TextBox 13">
              <a:extLst>
                <a:ext uri="{FF2B5EF4-FFF2-40B4-BE49-F238E27FC236}">
                  <a16:creationId xmlns:a16="http://schemas.microsoft.com/office/drawing/2014/main" id="{AA317BF7-98AF-4BCE-80DF-B36AFA16F7F2}"/>
                </a:ext>
              </a:extLst>
            </p:cNvPr>
            <p:cNvSpPr txBox="1"/>
            <p:nvPr/>
          </p:nvSpPr>
          <p:spPr bwMode="auto">
            <a:xfrm>
              <a:off x="579396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84</a:t>
              </a:r>
            </a:p>
          </p:txBody>
        </p:sp>
        <p:sp>
          <p:nvSpPr>
            <p:cNvPr id="15" name="TextBox 14">
              <a:extLst>
                <a:ext uri="{FF2B5EF4-FFF2-40B4-BE49-F238E27FC236}">
                  <a16:creationId xmlns:a16="http://schemas.microsoft.com/office/drawing/2014/main" id="{9CD60548-1F39-4199-B19B-A4DA507F2B9B}"/>
                </a:ext>
              </a:extLst>
            </p:cNvPr>
            <p:cNvSpPr txBox="1"/>
            <p:nvPr/>
          </p:nvSpPr>
          <p:spPr bwMode="auto">
            <a:xfrm>
              <a:off x="6562287"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96</a:t>
              </a:r>
            </a:p>
          </p:txBody>
        </p:sp>
        <p:sp>
          <p:nvSpPr>
            <p:cNvPr id="16" name="TextBox 15">
              <a:extLst>
                <a:ext uri="{FF2B5EF4-FFF2-40B4-BE49-F238E27FC236}">
                  <a16:creationId xmlns:a16="http://schemas.microsoft.com/office/drawing/2014/main" id="{62E5D5EB-6579-42BC-A4CF-7832872D1262}"/>
                </a:ext>
              </a:extLst>
            </p:cNvPr>
            <p:cNvSpPr txBox="1"/>
            <p:nvPr/>
          </p:nvSpPr>
          <p:spPr bwMode="auto">
            <a:xfrm>
              <a:off x="7244076" y="528209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108</a:t>
              </a:r>
            </a:p>
          </p:txBody>
        </p:sp>
        <p:sp>
          <p:nvSpPr>
            <p:cNvPr id="17" name="TextBox 16">
              <a:extLst>
                <a:ext uri="{FF2B5EF4-FFF2-40B4-BE49-F238E27FC236}">
                  <a16:creationId xmlns:a16="http://schemas.microsoft.com/office/drawing/2014/main" id="{38544E33-9A63-431E-8A45-79130F0EAF85}"/>
                </a:ext>
              </a:extLst>
            </p:cNvPr>
            <p:cNvSpPr txBox="1"/>
            <p:nvPr/>
          </p:nvSpPr>
          <p:spPr bwMode="auto">
            <a:xfrm>
              <a:off x="8015577" y="528209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grpSp>
      <p:graphicFrame>
        <p:nvGraphicFramePr>
          <p:cNvPr id="18" name="Table 17">
            <a:extLst>
              <a:ext uri="{FF2B5EF4-FFF2-40B4-BE49-F238E27FC236}">
                <a16:creationId xmlns:a16="http://schemas.microsoft.com/office/drawing/2014/main" id="{1FCAB8E1-5447-4672-8198-FB8AB9697827}"/>
              </a:ext>
            </a:extLst>
          </p:cNvPr>
          <p:cNvGraphicFramePr>
            <a:graphicFrameLocks noGrp="1"/>
          </p:cNvGraphicFramePr>
          <p:nvPr>
            <p:extLst>
              <p:ext uri="{D42A27DB-BD31-4B8C-83A1-F6EECF244321}">
                <p14:modId xmlns:p14="http://schemas.microsoft.com/office/powerpoint/2010/main" val="3293954515"/>
              </p:ext>
            </p:extLst>
          </p:nvPr>
        </p:nvGraphicFramePr>
        <p:xfrm>
          <a:off x="2861211" y="1024628"/>
          <a:ext cx="1440000" cy="5478914"/>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Calibri" panose="020F0502020204030204" pitchFamily="34" charset="0"/>
                        </a:rPr>
                        <a:t>×</a:t>
                      </a:r>
                      <a:r>
                        <a:rPr lang="en-GB" sz="2400" b="1" dirty="0">
                          <a:effectLst/>
                          <a:latin typeface="Myriad Pro Semibold"/>
                          <a:ea typeface="Calibri" panose="020F0502020204030204" pitchFamily="34" charset="0"/>
                          <a:cs typeface="Times New Roman" panose="02020603050405020304" pitchFamily="18" charset="0"/>
                        </a:rPr>
                        <a:t> 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223918601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449290"/>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993232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832902778"/>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279675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817070"/>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9734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extLst>
                  <a:ext uri="{0D108BD9-81ED-4DB2-BD59-A6C34878D82A}">
                    <a16:rowId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995721"/>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32741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88868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423006"/>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890033"/>
                  </a:ext>
                </a:extLst>
              </a:tr>
            </a:tbl>
          </a:graphicData>
        </a:graphic>
      </p:graphicFrame>
      <p:sp>
        <p:nvSpPr>
          <p:cNvPr id="19" name="Oval 18">
            <a:extLst>
              <a:ext uri="{FF2B5EF4-FFF2-40B4-BE49-F238E27FC236}">
                <a16:creationId xmlns:a16="http://schemas.microsoft.com/office/drawing/2014/main" id="{A7DAEC53-E85B-4718-B6E5-F7CC2390D2A1}"/>
              </a:ext>
            </a:extLst>
          </p:cNvPr>
          <p:cNvSpPr/>
          <p:nvPr/>
        </p:nvSpPr>
        <p:spPr bwMode="auto">
          <a:xfrm>
            <a:off x="2760733"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4741C78C-DF06-455C-B768-E15D254FE4B3}"/>
              </a:ext>
            </a:extLst>
          </p:cNvPr>
          <p:cNvSpPr/>
          <p:nvPr/>
        </p:nvSpPr>
        <p:spPr bwMode="auto">
          <a:xfrm>
            <a:off x="2760733" y="3874534"/>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8187DEE5-1D73-46C7-AAE4-79FBC0C080B7}"/>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DBAD649E-BCC3-41D0-AFE9-93D856D9D7DC}"/>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id="{5669B9D3-8845-4E07-AAC8-3E7421B3F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24" name="Picture 23">
            <a:extLst>
              <a:ext uri="{FF2B5EF4-FFF2-40B4-BE49-F238E27FC236}">
                <a16:creationId xmlns:a16="http://schemas.microsoft.com/office/drawing/2014/main" id="{755D9C01-A0EC-4773-9C69-88C37E58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25" name="Oval 24">
            <a:extLst>
              <a:ext uri="{FF2B5EF4-FFF2-40B4-BE49-F238E27FC236}">
                <a16:creationId xmlns:a16="http://schemas.microsoft.com/office/drawing/2014/main" id="{D13DC653-843B-463F-B6A1-81D07AE44777}"/>
              </a:ext>
            </a:extLst>
          </p:cNvPr>
          <p:cNvSpPr>
            <a:spLocks noChangeAspect="1"/>
          </p:cNvSpPr>
          <p:nvPr/>
        </p:nvSpPr>
        <p:spPr bwMode="auto">
          <a:xfrm>
            <a:off x="197079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BA71D2F1-9126-4F46-B80F-9D931241BAB6}"/>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49365FFE-2F4E-4272-AAF5-10F69BC5C818}"/>
              </a:ext>
            </a:extLst>
          </p:cNvPr>
          <p:cNvSpPr txBox="1"/>
          <p:nvPr/>
        </p:nvSpPr>
        <p:spPr bwMode="auto">
          <a:xfrm>
            <a:off x="5690339" y="3964371"/>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Semibold" charset="0"/>
                <a:ea typeface="Myriad Pro Semibold" charset="0"/>
                <a:cs typeface="Myriad Pro Semibold" charset="0"/>
              </a:rPr>
              <a:t> 12</a:t>
            </a:r>
          </a:p>
        </p:txBody>
      </p:sp>
      <p:sp>
        <p:nvSpPr>
          <p:cNvPr id="28" name="TextBox 27">
            <a:extLst>
              <a:ext uri="{FF2B5EF4-FFF2-40B4-BE49-F238E27FC236}">
                <a16:creationId xmlns:a16="http://schemas.microsoft.com/office/drawing/2014/main" id="{3D5B79B3-774C-4874-92FB-205FA32BC90B}"/>
              </a:ext>
            </a:extLst>
          </p:cNvPr>
          <p:cNvSpPr txBox="1"/>
          <p:nvPr/>
        </p:nvSpPr>
        <p:spPr bwMode="auto">
          <a:xfrm>
            <a:off x="2556807" y="396437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Semibold" charset="0"/>
                <a:ea typeface="Myriad Pro Semibold" charset="0"/>
                <a:cs typeface="Myriad Pro Semibold" charset="0"/>
              </a:rPr>
              <a:t>+ 12</a:t>
            </a:r>
          </a:p>
        </p:txBody>
      </p:sp>
      <p:sp>
        <p:nvSpPr>
          <p:cNvPr id="29" name="TextBox 28">
            <a:extLst>
              <a:ext uri="{FF2B5EF4-FFF2-40B4-BE49-F238E27FC236}">
                <a16:creationId xmlns:a16="http://schemas.microsoft.com/office/drawing/2014/main" id="{59169D93-0AFA-418A-A652-6DF9EB952810}"/>
              </a:ext>
            </a:extLst>
          </p:cNvPr>
          <p:cNvSpPr txBox="1"/>
          <p:nvPr/>
        </p:nvSpPr>
        <p:spPr bwMode="auto">
          <a:xfrm>
            <a:off x="3683058" y="24323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30" name="TextBox 29">
            <a:extLst>
              <a:ext uri="{FF2B5EF4-FFF2-40B4-BE49-F238E27FC236}">
                <a16:creationId xmlns:a16="http://schemas.microsoft.com/office/drawing/2014/main" id="{FD081E2D-A06A-4821-807C-4F9EFF16D593}"/>
              </a:ext>
            </a:extLst>
          </p:cNvPr>
          <p:cNvSpPr txBox="1"/>
          <p:nvPr/>
        </p:nvSpPr>
        <p:spPr bwMode="auto">
          <a:xfrm>
            <a:off x="4414307" y="2251016"/>
            <a:ext cx="1160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Semibold" charset="0"/>
                <a:ea typeface="Myriad Pro Semibold" charset="0"/>
                <a:cs typeface="Myriad Pro Semibold" charset="0"/>
              </a:rPr>
              <a:t>+ 12</a:t>
            </a:r>
          </a:p>
        </p:txBody>
      </p:sp>
      <p:sp>
        <p:nvSpPr>
          <p:cNvPr id="31" name="TextBox 30">
            <a:extLst>
              <a:ext uri="{FF2B5EF4-FFF2-40B4-BE49-F238E27FC236}">
                <a16:creationId xmlns:a16="http://schemas.microsoft.com/office/drawing/2014/main" id="{FB8FEA30-AE1B-41C4-8D11-575518C75C04}"/>
              </a:ext>
            </a:extLst>
          </p:cNvPr>
          <p:cNvSpPr txBox="1"/>
          <p:nvPr/>
        </p:nvSpPr>
        <p:spPr bwMode="auto">
          <a:xfrm>
            <a:off x="3683058" y="20703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84</a:t>
            </a:r>
          </a:p>
        </p:txBody>
      </p:sp>
      <p:sp>
        <p:nvSpPr>
          <p:cNvPr id="32" name="TextBox 31">
            <a:extLst>
              <a:ext uri="{FF2B5EF4-FFF2-40B4-BE49-F238E27FC236}">
                <a16:creationId xmlns:a16="http://schemas.microsoft.com/office/drawing/2014/main" id="{795BEBE8-BCCA-4296-83F9-387DB9A9D0F4}"/>
              </a:ext>
            </a:extLst>
          </p:cNvPr>
          <p:cNvSpPr txBox="1"/>
          <p:nvPr/>
        </p:nvSpPr>
        <p:spPr bwMode="auto">
          <a:xfrm>
            <a:off x="4414305" y="2251016"/>
            <a:ext cx="1130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12</a:t>
            </a:r>
          </a:p>
        </p:txBody>
      </p:sp>
      <p:sp>
        <p:nvSpPr>
          <p:cNvPr id="33" name="TextBox 32">
            <a:extLst>
              <a:ext uri="{FF2B5EF4-FFF2-40B4-BE49-F238E27FC236}">
                <a16:creationId xmlns:a16="http://schemas.microsoft.com/office/drawing/2014/main" id="{7DE64EDE-BF06-423A-B15F-6807F263F8C5}"/>
              </a:ext>
            </a:extLst>
          </p:cNvPr>
          <p:cNvSpPr txBox="1"/>
          <p:nvPr/>
        </p:nvSpPr>
        <p:spPr bwMode="auto">
          <a:xfrm>
            <a:off x="5911324" y="2251016"/>
            <a:ext cx="3038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12 = 8 × 12 </a:t>
            </a:r>
            <a:r>
              <a:rPr lang="en-GB" sz="2400" dirty="0">
                <a:latin typeface="Myriad Pro Semibold"/>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12</a:t>
            </a:r>
          </a:p>
        </p:txBody>
      </p:sp>
      <p:sp>
        <p:nvSpPr>
          <p:cNvPr id="34" name="TextBox 33">
            <a:extLst>
              <a:ext uri="{FF2B5EF4-FFF2-40B4-BE49-F238E27FC236}">
                <a16:creationId xmlns:a16="http://schemas.microsoft.com/office/drawing/2014/main" id="{64BECE94-077E-43A4-BBD8-F150FC965711}"/>
              </a:ext>
            </a:extLst>
          </p:cNvPr>
          <p:cNvSpPr txBox="1"/>
          <p:nvPr/>
        </p:nvSpPr>
        <p:spPr bwMode="auto">
          <a:xfrm>
            <a:off x="6837517" y="2927075"/>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24 + 10 + 2</a:t>
            </a:r>
          </a:p>
        </p:txBody>
      </p:sp>
      <p:sp>
        <p:nvSpPr>
          <p:cNvPr id="35" name="TextBox 34">
            <a:extLst>
              <a:ext uri="{FF2B5EF4-FFF2-40B4-BE49-F238E27FC236}">
                <a16:creationId xmlns:a16="http://schemas.microsoft.com/office/drawing/2014/main" id="{734E5CC4-189F-4746-84AF-AFC3E90B7537}"/>
              </a:ext>
            </a:extLst>
          </p:cNvPr>
          <p:cNvSpPr txBox="1"/>
          <p:nvPr/>
        </p:nvSpPr>
        <p:spPr bwMode="auto">
          <a:xfrm>
            <a:off x="6871570" y="2927075"/>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96 </a:t>
            </a:r>
            <a:r>
              <a:rPr lang="en-GB" sz="2400" dirty="0">
                <a:latin typeface="Myriad Pro Semibold"/>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10 </a:t>
            </a:r>
            <a:r>
              <a:rPr lang="en-GB" sz="2400" dirty="0">
                <a:latin typeface="Myriad Pro Semibold"/>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a:t>
            </a:r>
          </a:p>
        </p:txBody>
      </p:sp>
      <p:sp>
        <p:nvSpPr>
          <p:cNvPr id="37" name="TextBox 36">
            <a:extLst>
              <a:ext uri="{FF2B5EF4-FFF2-40B4-BE49-F238E27FC236}">
                <a16:creationId xmlns:a16="http://schemas.microsoft.com/office/drawing/2014/main" id="{A6B188B5-D7D0-4D0D-84C0-656ACB95BC2E}"/>
              </a:ext>
            </a:extLst>
          </p:cNvPr>
          <p:cNvSpPr txBox="1"/>
          <p:nvPr/>
        </p:nvSpPr>
        <p:spPr bwMode="auto">
          <a:xfrm>
            <a:off x="5877390" y="2251016"/>
            <a:ext cx="3038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12 = 2 × 12 + 12</a:t>
            </a:r>
          </a:p>
        </p:txBody>
      </p:sp>
    </p:spTree>
    <p:extLst>
      <p:ext uri="{BB962C8B-B14F-4D97-AF65-F5344CB8AC3E}">
        <p14:creationId xmlns:p14="http://schemas.microsoft.com/office/powerpoint/2010/main" val="286483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23"/>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xit" presetSubtype="0" fill="hold" grpId="1"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7"/>
                                        </p:tgtEl>
                                      </p:cBhvr>
                                    </p:animEffect>
                                    <p:set>
                                      <p:cBhvr>
                                        <p:cTn id="97" dur="1" fill="hold">
                                          <p:stCondLst>
                                            <p:cond delay="499"/>
                                          </p:stCondLst>
                                        </p:cTn>
                                        <p:tgtEl>
                                          <p:spTgt spid="37"/>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heel(1)">
                                      <p:cBhvr>
                                        <p:cTn id="106" dur="10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fade">
                                      <p:cBhvr>
                                        <p:cTn id="117" dur="500"/>
                                        <p:tgtEl>
                                          <p:spTgt spid="4"/>
                                        </p:tgtEl>
                                      </p:cBhvr>
                                    </p:animEffect>
                                  </p:childTnLst>
                                </p:cTn>
                              </p:par>
                            </p:childTnLst>
                          </p:cTn>
                        </p:par>
                      </p:childTnLst>
                    </p:cTn>
                  </p:par>
                  <p:par>
                    <p:cTn id="118" fill="hold">
                      <p:stCondLst>
                        <p:cond delay="indefinite"/>
                      </p:stCondLst>
                      <p:childTnLst>
                        <p:par>
                          <p:cTn id="119" fill="hold">
                            <p:stCondLst>
                              <p:cond delay="0"/>
                            </p:stCondLst>
                            <p:childTnLst>
                              <p:par>
                                <p:cTn id="120" presetID="64" presetClass="path" presetSubtype="0" accel="50000" decel="50000" fill="hold" nodeType="clickEffect">
                                  <p:stCondLst>
                                    <p:cond delay="0"/>
                                  </p:stCondLst>
                                  <p:childTnLst>
                                    <p:animMotion origin="layout" path="M -3.05556E-6 4.44444E-6 L -3.05556E-6 -0.26436 " pathEditMode="relative" rAng="0" ptsTypes="AA">
                                      <p:cBhvr>
                                        <p:cTn id="121" dur="2000" fill="hold"/>
                                        <p:tgtEl>
                                          <p:spTgt spid="4"/>
                                        </p:tgtEl>
                                        <p:attrNameLst>
                                          <p:attrName>ppt_x</p:attrName>
                                          <p:attrName>ppt_y</p:attrName>
                                        </p:attrNameLst>
                                      </p:cBhvr>
                                      <p:rCtr x="0" y="-13218"/>
                                    </p:animMotion>
                                  </p:childTnLst>
                                </p:cTn>
                              </p:par>
                              <p:par>
                                <p:cTn id="122" presetID="10" presetClass="entr" presetSubtype="0"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500"/>
                                        <p:tgtEl>
                                          <p:spTgt spid="2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fade">
                                      <p:cBhvr>
                                        <p:cTn id="134" dur="500"/>
                                        <p:tgtEl>
                                          <p:spTgt spid="24"/>
                                        </p:tgtEl>
                                      </p:cBhvr>
                                    </p:animEffect>
                                  </p:childTnLst>
                                </p:cTn>
                              </p:par>
                            </p:childTnLst>
                          </p:cTn>
                        </p:par>
                        <p:par>
                          <p:cTn id="135" fill="hold">
                            <p:stCondLst>
                              <p:cond delay="500"/>
                            </p:stCondLst>
                            <p:childTnLst>
                              <p:par>
                                <p:cTn id="136"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37" dur="1500" fill="hold"/>
                                        <p:tgtEl>
                                          <p:spTgt spid="24"/>
                                        </p:tgtEl>
                                        <p:attrNameLst>
                                          <p:attrName>ppt_x</p:attrName>
                                          <p:attrName>ppt_y</p:attrName>
                                        </p:attrNameLst>
                                      </p:cBhvr>
                                      <p:rCtr x="-4149" y="-2731"/>
                                    </p:animMotion>
                                  </p:childTnLst>
                                </p:cTn>
                              </p:par>
                            </p:childTnLst>
                          </p:cTn>
                        </p:par>
                        <p:par>
                          <p:cTn id="138" fill="hold">
                            <p:stCondLst>
                              <p:cond delay="2000"/>
                            </p:stCondLst>
                            <p:childTnLst>
                              <p:par>
                                <p:cTn id="139" presetID="10" presetClass="entr" presetSubtype="0" fill="hold" grpId="0" nodeType="after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500"/>
                                        <p:tgtEl>
                                          <p:spTgt spid="27"/>
                                        </p:tgtEl>
                                      </p:cBhvr>
                                    </p:animEffect>
                                  </p:childTnLst>
                                </p:cTn>
                              </p:par>
                              <p:par>
                                <p:cTn id="142" presetID="10" presetClass="exit" presetSubtype="0" fill="hold" grpId="1" nodeType="withEffect">
                                  <p:stCondLst>
                                    <p:cond delay="0"/>
                                  </p:stCondLst>
                                  <p:childTnLst>
                                    <p:animEffect transition="out" filter="fade">
                                      <p:cBhvr>
                                        <p:cTn id="143" dur="500"/>
                                        <p:tgtEl>
                                          <p:spTgt spid="26"/>
                                        </p:tgtEl>
                                      </p:cBhvr>
                                    </p:animEffect>
                                    <p:set>
                                      <p:cBhvr>
                                        <p:cTn id="144" dur="1" fill="hold">
                                          <p:stCondLst>
                                            <p:cond delay="499"/>
                                          </p:stCondLst>
                                        </p:cTn>
                                        <p:tgtEl>
                                          <p:spTgt spid="26"/>
                                        </p:tgtEl>
                                        <p:attrNameLst>
                                          <p:attrName>style.visibility</p:attrName>
                                        </p:attrNameLst>
                                      </p:cBhvr>
                                      <p:to>
                                        <p:strVal val="hidden"/>
                                      </p:to>
                                    </p:set>
                                  </p:childTnLst>
                                </p:cTn>
                              </p:par>
                            </p:childTnLst>
                          </p:cTn>
                        </p:par>
                        <p:par>
                          <p:cTn id="145" fill="hold">
                            <p:stCondLst>
                              <p:cond delay="2500"/>
                            </p:stCondLst>
                            <p:childTnLst>
                              <p:par>
                                <p:cTn id="146" presetID="10" presetClass="entr" presetSubtype="0" fill="hold" grpId="0" nodeType="afterEffect">
                                  <p:stCondLst>
                                    <p:cond delay="0"/>
                                  </p:stCondLst>
                                  <p:childTnLst>
                                    <p:set>
                                      <p:cBhvr>
                                        <p:cTn id="147" dur="1" fill="hold">
                                          <p:stCondLst>
                                            <p:cond delay="0"/>
                                          </p:stCondLst>
                                        </p:cTn>
                                        <p:tgtEl>
                                          <p:spTgt spid="21"/>
                                        </p:tgtEl>
                                        <p:attrNameLst>
                                          <p:attrName>style.visibility</p:attrName>
                                        </p:attrNameLst>
                                      </p:cBhvr>
                                      <p:to>
                                        <p:strVal val="visible"/>
                                      </p:to>
                                    </p:set>
                                    <p:animEffect transition="in" filter="fade">
                                      <p:cBhvr>
                                        <p:cTn id="148" dur="500"/>
                                        <p:tgtEl>
                                          <p:spTgt spid="2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animEffect transition="in" filter="fade">
                                      <p:cBhvr>
                                        <p:cTn id="153" dur="500"/>
                                        <p:tgtEl>
                                          <p:spTgt spid="31"/>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fade">
                                      <p:cBhvr>
                                        <p:cTn id="157" dur="500"/>
                                        <p:tgtEl>
                                          <p:spTgt spid="3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fade">
                                      <p:cBhvr>
                                        <p:cTn id="162" dur="500"/>
                                        <p:tgtEl>
                                          <p:spTgt spid="3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fade">
                                      <p:cBhvr>
                                        <p:cTn id="1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2" grpId="0" animBg="1"/>
      <p:bldP spid="22" grpId="1" animBg="1"/>
      <p:bldP spid="25" grpId="0" animBg="1"/>
      <p:bldP spid="25" grpId="1" animBg="1"/>
      <p:bldP spid="25" grpId="2" animBg="1"/>
      <p:bldP spid="26" grpId="0" animBg="1"/>
      <p:bldP spid="26" grpId="1" animBg="1"/>
      <p:bldP spid="27" grpId="0"/>
      <p:bldP spid="28" grpId="0"/>
      <p:bldP spid="28" grpId="1"/>
      <p:bldP spid="29" grpId="0"/>
      <p:bldP spid="29" grpId="1"/>
      <p:bldP spid="30" grpId="0"/>
      <p:bldP spid="30" grpId="1"/>
      <p:bldP spid="31" grpId="0"/>
      <p:bldP spid="32" grpId="0"/>
      <p:bldP spid="33" grpId="0"/>
      <p:bldP spid="34" grpId="0"/>
      <p:bldP spid="34" grpId="1"/>
      <p:bldP spid="35" grpId="0"/>
      <p:bldP spid="37" grpId="0"/>
      <p:bldP spid="3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2.11 Times tables: 11 and 12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2:7</a:t>
            </a:r>
          </a:p>
        </p:txBody>
      </p:sp>
      <p:sp>
        <p:nvSpPr>
          <p:cNvPr id="5" name="TextBox 4">
            <a:extLst>
              <a:ext uri="{FF2B5EF4-FFF2-40B4-BE49-F238E27FC236}">
                <a16:creationId xmlns:a16="http://schemas.microsoft.com/office/drawing/2014/main" id="{C077F5A0-B673-4CF4-A6B2-9CF809626311}"/>
              </a:ext>
            </a:extLst>
          </p:cNvPr>
          <p:cNvSpPr txBox="1"/>
          <p:nvPr/>
        </p:nvSpPr>
        <p:spPr bwMode="auto">
          <a:xfrm>
            <a:off x="203223" y="2818173"/>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12 = 60</a:t>
            </a:r>
            <a:endParaRPr lang="en-GB" sz="2400" dirty="0">
              <a:solidFill>
                <a:srgbClr val="C0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7B9975D7-9AD9-41EC-B967-27BFA2F61F73}"/>
              </a:ext>
            </a:extLst>
          </p:cNvPr>
          <p:cNvSpPr txBox="1"/>
          <p:nvPr/>
        </p:nvSpPr>
        <p:spPr bwMode="auto">
          <a:xfrm>
            <a:off x="6021156" y="2630283"/>
            <a:ext cx="2435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12 = 60 – 12</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6D62811C-1423-44D8-951A-15F079362975}"/>
              </a:ext>
            </a:extLst>
          </p:cNvPr>
          <p:cNvSpPr txBox="1"/>
          <p:nvPr/>
        </p:nvSpPr>
        <p:spPr bwMode="auto">
          <a:xfrm>
            <a:off x="6979983" y="3064828"/>
            <a:ext cx="1960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60 – 10 – 2</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7ADA4C74-0C7B-4A85-85E6-7491A47DB757}"/>
              </a:ext>
            </a:extLst>
          </p:cNvPr>
          <p:cNvSpPr txBox="1"/>
          <p:nvPr/>
        </p:nvSpPr>
        <p:spPr bwMode="auto">
          <a:xfrm>
            <a:off x="6979983" y="3499373"/>
            <a:ext cx="1303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50 – 2</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92EC11C0-7516-4247-A169-AD1F2692E7D0}"/>
              </a:ext>
            </a:extLst>
          </p:cNvPr>
          <p:cNvSpPr txBox="1"/>
          <p:nvPr/>
        </p:nvSpPr>
        <p:spPr bwMode="auto">
          <a:xfrm>
            <a:off x="6979983" y="393391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48</a:t>
            </a:r>
            <a:endParaRPr lang="en-GB" sz="2400" dirty="0">
              <a:solidFill>
                <a:srgbClr val="C00000"/>
              </a:solidFill>
              <a:latin typeface="Myriad Pro Semibold" charset="0"/>
              <a:ea typeface="Myriad Pro Semibold" charset="0"/>
              <a:cs typeface="Myriad Pro Semibold" charset="0"/>
            </a:endParaRPr>
          </a:p>
        </p:txBody>
      </p:sp>
      <p:sp>
        <p:nvSpPr>
          <p:cNvPr id="10" name="Left Brace 9">
            <a:extLst>
              <a:ext uri="{FF2B5EF4-FFF2-40B4-BE49-F238E27FC236}">
                <a16:creationId xmlns:a16="http://schemas.microsoft.com/office/drawing/2014/main" id="{93D5290D-C45A-4F4C-BCA1-7BC7CF8D462A}"/>
              </a:ext>
            </a:extLst>
          </p:cNvPr>
          <p:cNvSpPr/>
          <p:nvPr/>
        </p:nvSpPr>
        <p:spPr bwMode="auto">
          <a:xfrm>
            <a:off x="1981275" y="2274527"/>
            <a:ext cx="298346" cy="1548957"/>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Left Brace 10">
            <a:extLst>
              <a:ext uri="{FF2B5EF4-FFF2-40B4-BE49-F238E27FC236}">
                <a16:creationId xmlns:a16="http://schemas.microsoft.com/office/drawing/2014/main" id="{2C45DF62-AD51-4B66-B782-97E4E17C8C4D}"/>
              </a:ext>
            </a:extLst>
          </p:cNvPr>
          <p:cNvSpPr/>
          <p:nvPr/>
        </p:nvSpPr>
        <p:spPr bwMode="auto">
          <a:xfrm flipH="1">
            <a:off x="5749004" y="2274527"/>
            <a:ext cx="298346" cy="1224000"/>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1" name="Picture 20" descr="A picture containing arch&#10;&#10;Description automatically generated">
            <a:extLst>
              <a:ext uri="{FF2B5EF4-FFF2-40B4-BE49-F238E27FC236}">
                <a16:creationId xmlns:a16="http://schemas.microsoft.com/office/drawing/2014/main" id="{CC8AB673-9620-421F-945D-B6A4874B9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422" y="3544289"/>
            <a:ext cx="3452857" cy="184802"/>
          </a:xfrm>
          <a:prstGeom prst="rect">
            <a:avLst/>
          </a:prstGeom>
        </p:spPr>
      </p:pic>
      <p:pic>
        <p:nvPicPr>
          <p:cNvPr id="23" name="Picture 22">
            <a:extLst>
              <a:ext uri="{FF2B5EF4-FFF2-40B4-BE49-F238E27FC236}">
                <a16:creationId xmlns:a16="http://schemas.microsoft.com/office/drawing/2014/main" id="{AA567BBF-FC37-49EF-ABD6-56D9A0980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422" y="3544289"/>
            <a:ext cx="2859550" cy="184802"/>
          </a:xfrm>
          <a:prstGeom prst="rect">
            <a:avLst/>
          </a:prstGeom>
        </p:spPr>
      </p:pic>
      <p:pic>
        <p:nvPicPr>
          <p:cNvPr id="25" name="Picture 24">
            <a:extLst>
              <a:ext uri="{FF2B5EF4-FFF2-40B4-BE49-F238E27FC236}">
                <a16:creationId xmlns:a16="http://schemas.microsoft.com/office/drawing/2014/main" id="{DEC1E15B-179D-47BE-B228-CAB50698E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2961" y="3544289"/>
            <a:ext cx="486318" cy="184802"/>
          </a:xfrm>
          <a:prstGeom prst="rect">
            <a:avLst/>
          </a:prstGeom>
        </p:spPr>
      </p:pic>
      <p:pic>
        <p:nvPicPr>
          <p:cNvPr id="26" name="Picture 25" descr="A close up of a logo&#10;&#10;Description automatically generated">
            <a:extLst>
              <a:ext uri="{FF2B5EF4-FFF2-40B4-BE49-F238E27FC236}">
                <a16:creationId xmlns:a16="http://schemas.microsoft.com/office/drawing/2014/main" id="{6C156B16-2052-4C5C-8032-04188AD8C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7884" y="2359101"/>
            <a:ext cx="3452857" cy="1069899"/>
          </a:xfrm>
          <a:prstGeom prst="rect">
            <a:avLst/>
          </a:prstGeom>
        </p:spPr>
      </p:pic>
      <p:pic>
        <p:nvPicPr>
          <p:cNvPr id="17" name="Picture 16">
            <a:extLst>
              <a:ext uri="{FF2B5EF4-FFF2-40B4-BE49-F238E27FC236}">
                <a16:creationId xmlns:a16="http://schemas.microsoft.com/office/drawing/2014/main" id="{45D352B1-DDB5-442B-8951-2C5595DFC2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2961" y="3544289"/>
            <a:ext cx="486318" cy="184802"/>
          </a:xfrm>
          <a:prstGeom prst="rect">
            <a:avLst/>
          </a:prstGeom>
        </p:spPr>
      </p:pic>
    </p:spTree>
    <p:extLst>
      <p:ext uri="{BB962C8B-B14F-4D97-AF65-F5344CB8AC3E}">
        <p14:creationId xmlns:p14="http://schemas.microsoft.com/office/powerpoint/2010/main" val="396336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xit" presetSubtype="0" fill="hold"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xit" presetSubtype="0" fill="hold" nodeType="with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3:1</a:t>
            </a:r>
          </a:p>
        </p:txBody>
      </p:sp>
      <p:pic>
        <p:nvPicPr>
          <p:cNvPr id="4" name="Picture 3">
            <a:extLst>
              <a:ext uri="{FF2B5EF4-FFF2-40B4-BE49-F238E27FC236}">
                <a16:creationId xmlns:a16="http://schemas.microsoft.com/office/drawing/2014/main" id="{8E98AD6D-0A51-415F-8C3B-2E1F06AA59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4723" y="3254945"/>
            <a:ext cx="7554555" cy="150244"/>
          </a:xfrm>
          <a:prstGeom prst="rect">
            <a:avLst/>
          </a:prstGeom>
        </p:spPr>
      </p:pic>
      <p:sp>
        <p:nvSpPr>
          <p:cNvPr id="5" name="TextBox 4">
            <a:extLst>
              <a:ext uri="{FF2B5EF4-FFF2-40B4-BE49-F238E27FC236}">
                <a16:creationId xmlns:a16="http://schemas.microsoft.com/office/drawing/2014/main" id="{6CF88414-B95F-4BD9-BFC6-19DD136527AB}"/>
              </a:ext>
            </a:extLst>
          </p:cNvPr>
          <p:cNvSpPr txBox="1"/>
          <p:nvPr/>
        </p:nvSpPr>
        <p:spPr bwMode="auto">
          <a:xfrm>
            <a:off x="662180" y="33038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endParaRPr lang="en-GB" sz="2400" dirty="0">
              <a:solidFill>
                <a:srgbClr val="C0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09CC448D-BF95-46E1-8E9A-45B7A4916689}"/>
              </a:ext>
            </a:extLst>
          </p:cNvPr>
          <p:cNvSpPr txBox="1"/>
          <p:nvPr/>
        </p:nvSpPr>
        <p:spPr bwMode="auto">
          <a:xfrm>
            <a:off x="1275682" y="33038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1EA3FD64-EB91-4A09-9D20-BBEB7A8A7F31}"/>
              </a:ext>
            </a:extLst>
          </p:cNvPr>
          <p:cNvSpPr txBox="1"/>
          <p:nvPr/>
        </p:nvSpPr>
        <p:spPr bwMode="auto">
          <a:xfrm>
            <a:off x="1815042"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AF664F78-DAF3-45AC-9980-A52C475ACB2A}"/>
              </a:ext>
            </a:extLst>
          </p:cNvPr>
          <p:cNvSpPr txBox="1"/>
          <p:nvPr/>
        </p:nvSpPr>
        <p:spPr bwMode="auto">
          <a:xfrm>
            <a:off x="2433692"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2E6DE32F-7D7E-48A7-A9A4-97363F4C6472}"/>
              </a:ext>
            </a:extLst>
          </p:cNvPr>
          <p:cNvSpPr txBox="1"/>
          <p:nvPr/>
        </p:nvSpPr>
        <p:spPr bwMode="auto">
          <a:xfrm>
            <a:off x="3052497"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C1566FFF-8DB9-4E29-98C9-F2608147F5C9}"/>
              </a:ext>
            </a:extLst>
          </p:cNvPr>
          <p:cNvSpPr txBox="1"/>
          <p:nvPr/>
        </p:nvSpPr>
        <p:spPr bwMode="auto">
          <a:xfrm>
            <a:off x="3671346"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83D3430C-9760-4828-B5D4-0235181531B2}"/>
              </a:ext>
            </a:extLst>
          </p:cNvPr>
          <p:cNvSpPr txBox="1"/>
          <p:nvPr/>
        </p:nvSpPr>
        <p:spPr bwMode="auto">
          <a:xfrm>
            <a:off x="4290729"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A1210835-9062-4ED8-967A-8244C2BD5B9F}"/>
              </a:ext>
            </a:extLst>
          </p:cNvPr>
          <p:cNvSpPr txBox="1"/>
          <p:nvPr/>
        </p:nvSpPr>
        <p:spPr bwMode="auto">
          <a:xfrm>
            <a:off x="4903894"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AB0FF41-63FE-4BDA-BC5A-47558C9CB46C}"/>
              </a:ext>
            </a:extLst>
          </p:cNvPr>
          <p:cNvSpPr txBox="1"/>
          <p:nvPr/>
        </p:nvSpPr>
        <p:spPr bwMode="auto">
          <a:xfrm>
            <a:off x="5528165"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1427C99B-7CBC-4287-8EDD-23EA42D9508D}"/>
              </a:ext>
            </a:extLst>
          </p:cNvPr>
          <p:cNvSpPr txBox="1"/>
          <p:nvPr/>
        </p:nvSpPr>
        <p:spPr bwMode="auto">
          <a:xfrm>
            <a:off x="6147681" y="33038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54</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4464B17F-A483-48A3-9AB5-E93C33631EEA}"/>
              </a:ext>
            </a:extLst>
          </p:cNvPr>
          <p:cNvSpPr txBox="1"/>
          <p:nvPr/>
        </p:nvSpPr>
        <p:spPr bwMode="auto">
          <a:xfrm>
            <a:off x="6767196"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endParaRPr lang="en-GB" sz="2400"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0527EC18-3059-4D4C-A738-C5B318306F94}"/>
              </a:ext>
            </a:extLst>
          </p:cNvPr>
          <p:cNvSpPr txBox="1"/>
          <p:nvPr/>
        </p:nvSpPr>
        <p:spPr bwMode="auto">
          <a:xfrm>
            <a:off x="7383536"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66</a:t>
            </a:r>
            <a:endParaRPr lang="en-GB" sz="2400" dirty="0">
              <a:solidFill>
                <a:srgbClr val="C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0928E7DE-6486-4C4B-8813-13399A0749F1}"/>
              </a:ext>
            </a:extLst>
          </p:cNvPr>
          <p:cNvSpPr txBox="1"/>
          <p:nvPr/>
        </p:nvSpPr>
        <p:spPr bwMode="auto">
          <a:xfrm>
            <a:off x="7993526" y="33038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72</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39899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3:1</a:t>
            </a:r>
          </a:p>
        </p:txBody>
      </p:sp>
      <p:sp>
        <p:nvSpPr>
          <p:cNvPr id="3" name="Rectangle 2">
            <a:extLst>
              <a:ext uri="{FF2B5EF4-FFF2-40B4-BE49-F238E27FC236}">
                <a16:creationId xmlns:a16="http://schemas.microsoft.com/office/drawing/2014/main" id="{9B49B960-333C-4750-AFEA-E7DF59B0C764}"/>
              </a:ext>
            </a:extLst>
          </p:cNvPr>
          <p:cNvSpPr/>
          <p:nvPr/>
        </p:nvSpPr>
        <p:spPr>
          <a:xfrm>
            <a:off x="3066083" y="3278980"/>
            <a:ext cx="288000" cy="488349"/>
          </a:xfrm>
          <a:prstGeom prst="rect">
            <a:avLst/>
          </a:prstGeom>
          <a:solidFill>
            <a:srgbClr val="E2EFD9"/>
          </a:solidFill>
        </p:spPr>
        <p:txBody>
          <a:bodyPr wrap="non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6" name="Rectangle 5">
            <a:extLst>
              <a:ext uri="{FF2B5EF4-FFF2-40B4-BE49-F238E27FC236}">
                <a16:creationId xmlns:a16="http://schemas.microsoft.com/office/drawing/2014/main" id="{A8A7035D-191D-4F20-87AE-B91CAB864337}"/>
              </a:ext>
            </a:extLst>
          </p:cNvPr>
          <p:cNvSpPr/>
          <p:nvPr/>
        </p:nvSpPr>
        <p:spPr>
          <a:xfrm>
            <a:off x="4838610" y="3271837"/>
            <a:ext cx="288000" cy="990793"/>
          </a:xfrm>
          <a:prstGeom prst="rect">
            <a:avLst/>
          </a:prstGeom>
          <a:solidFill>
            <a:srgbClr val="E2EFD9"/>
          </a:solidFill>
        </p:spPr>
        <p:txBody>
          <a:bodyPr wrap="non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7" name="Rectangle 6">
            <a:extLst>
              <a:ext uri="{FF2B5EF4-FFF2-40B4-BE49-F238E27FC236}">
                <a16:creationId xmlns:a16="http://schemas.microsoft.com/office/drawing/2014/main" id="{824C1873-3B5C-4350-B5B5-A5A1C3B1EC83}"/>
              </a:ext>
            </a:extLst>
          </p:cNvPr>
          <p:cNvSpPr/>
          <p:nvPr/>
        </p:nvSpPr>
        <p:spPr>
          <a:xfrm>
            <a:off x="6610809" y="3278980"/>
            <a:ext cx="288000" cy="488349"/>
          </a:xfrm>
          <a:prstGeom prst="rect">
            <a:avLst/>
          </a:prstGeom>
          <a:solidFill>
            <a:srgbClr val="E2EFD9"/>
          </a:solidFill>
        </p:spPr>
        <p:txBody>
          <a:bodyPr wrap="non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F3C22529-517B-4FD7-BFE1-6CA1DF9D1CC9}"/>
              </a:ext>
            </a:extLst>
          </p:cNvPr>
          <p:cNvSpPr/>
          <p:nvPr/>
        </p:nvSpPr>
        <p:spPr>
          <a:xfrm>
            <a:off x="8383328" y="3271837"/>
            <a:ext cx="288000" cy="990793"/>
          </a:xfrm>
          <a:prstGeom prst="rect">
            <a:avLst/>
          </a:prstGeom>
          <a:solidFill>
            <a:srgbClr val="E2EFD9"/>
          </a:solidFill>
        </p:spPr>
        <p:txBody>
          <a:bodyPr wrap="non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2" name="Rectangle 11">
            <a:extLst>
              <a:ext uri="{FF2B5EF4-FFF2-40B4-BE49-F238E27FC236}">
                <a16:creationId xmlns:a16="http://schemas.microsoft.com/office/drawing/2014/main" id="{61739D92-1B68-47FE-B875-232BA07497C8}"/>
              </a:ext>
            </a:extLst>
          </p:cNvPr>
          <p:cNvSpPr/>
          <p:nvPr/>
        </p:nvSpPr>
        <p:spPr>
          <a:xfrm>
            <a:off x="1298667" y="3271837"/>
            <a:ext cx="285097" cy="990793"/>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9E4E7640-D9F7-41F8-9EEA-C29A1B391A08}"/>
              </a:ext>
            </a:extLst>
          </p:cNvPr>
          <p:cNvSpPr txBox="1"/>
          <p:nvPr/>
        </p:nvSpPr>
        <p:spPr bwMode="auto">
          <a:xfrm>
            <a:off x="1275594" y="3375220"/>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3B4E0277-63BD-4437-8126-0CACFDA41B1F}"/>
              </a:ext>
            </a:extLst>
          </p:cNvPr>
          <p:cNvSpPr txBox="1"/>
          <p:nvPr/>
        </p:nvSpPr>
        <p:spPr bwMode="auto">
          <a:xfrm>
            <a:off x="1277975" y="3864927"/>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3089C484-0CE7-47CF-ADEB-5692380E42FD}"/>
              </a:ext>
            </a:extLst>
          </p:cNvPr>
          <p:cNvSpPr txBox="1"/>
          <p:nvPr/>
        </p:nvSpPr>
        <p:spPr bwMode="auto">
          <a:xfrm>
            <a:off x="3049513" y="3369626"/>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9" name="TextBox 18">
            <a:extLst>
              <a:ext uri="{FF2B5EF4-FFF2-40B4-BE49-F238E27FC236}">
                <a16:creationId xmlns:a16="http://schemas.microsoft.com/office/drawing/2014/main" id="{6C62B95C-3C2F-4309-B6C1-E14C61A496AC}"/>
              </a:ext>
            </a:extLst>
          </p:cNvPr>
          <p:cNvSpPr txBox="1"/>
          <p:nvPr/>
        </p:nvSpPr>
        <p:spPr bwMode="auto">
          <a:xfrm>
            <a:off x="4836229" y="3375220"/>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0EA05302-38BA-4B05-A71C-CE5AC715E0A6}"/>
              </a:ext>
            </a:extLst>
          </p:cNvPr>
          <p:cNvSpPr txBox="1"/>
          <p:nvPr/>
        </p:nvSpPr>
        <p:spPr bwMode="auto">
          <a:xfrm>
            <a:off x="4838610" y="3864927"/>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2" name="TextBox 21">
            <a:extLst>
              <a:ext uri="{FF2B5EF4-FFF2-40B4-BE49-F238E27FC236}">
                <a16:creationId xmlns:a16="http://schemas.microsoft.com/office/drawing/2014/main" id="{B8500AED-99E6-4ED4-B35B-4BB9E1E56DBF}"/>
              </a:ext>
            </a:extLst>
          </p:cNvPr>
          <p:cNvSpPr txBox="1"/>
          <p:nvPr/>
        </p:nvSpPr>
        <p:spPr bwMode="auto">
          <a:xfrm>
            <a:off x="6597134" y="3369626"/>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86487648-924F-4FDF-BFD1-FB149517BCE5}"/>
              </a:ext>
            </a:extLst>
          </p:cNvPr>
          <p:cNvSpPr txBox="1"/>
          <p:nvPr/>
        </p:nvSpPr>
        <p:spPr bwMode="auto">
          <a:xfrm>
            <a:off x="8375335" y="3361409"/>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ED8D72A8-8D26-4EB1-9438-ED7FF1FC4DE8}"/>
              </a:ext>
            </a:extLst>
          </p:cNvPr>
          <p:cNvSpPr txBox="1"/>
          <p:nvPr/>
        </p:nvSpPr>
        <p:spPr bwMode="auto">
          <a:xfrm>
            <a:off x="8377716" y="3851116"/>
            <a:ext cx="325730" cy="307777"/>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graphicFrame>
        <p:nvGraphicFramePr>
          <p:cNvPr id="26" name="Table 25">
            <a:extLst>
              <a:ext uri="{FF2B5EF4-FFF2-40B4-BE49-F238E27FC236}">
                <a16:creationId xmlns:a16="http://schemas.microsoft.com/office/drawing/2014/main" id="{EF474A7F-D5A6-4081-A5C2-5749DA6FF3E1}"/>
              </a:ext>
            </a:extLst>
          </p:cNvPr>
          <p:cNvGraphicFramePr>
            <a:graphicFrameLocks noGrp="1"/>
          </p:cNvGraphicFramePr>
          <p:nvPr>
            <p:extLst>
              <p:ext uri="{D42A27DB-BD31-4B8C-83A1-F6EECF244321}">
                <p14:modId xmlns:p14="http://schemas.microsoft.com/office/powerpoint/2010/main" val="1604737521"/>
              </p:ext>
            </p:extLst>
          </p:nvPr>
        </p:nvGraphicFramePr>
        <p:xfrm>
          <a:off x="272916" y="2780928"/>
          <a:ext cx="8398412" cy="1481703"/>
        </p:xfrm>
        <a:graphic>
          <a:graphicData uri="http://schemas.openxmlformats.org/drawingml/2006/table">
            <a:tbl>
              <a:tblPr firstRow="1" firstCol="1" bandRow="1">
                <a:tableStyleId>{5C22544A-7EE6-4342-B048-85BDC9FD1C3A}</a:tableStyleId>
              </a:tblPr>
              <a:tblGrid>
                <a:gridCol w="1018412">
                  <a:extLst>
                    <a:ext uri="{9D8B030D-6E8A-4147-A177-3AD203B41FA5}">
                      <a16:colId xmlns:a16="http://schemas.microsoft.com/office/drawing/2014/main" val="1420353010"/>
                    </a:ext>
                  </a:extLst>
                </a:gridCol>
                <a:gridCol w="295200">
                  <a:extLst>
                    <a:ext uri="{9D8B030D-6E8A-4147-A177-3AD203B41FA5}">
                      <a16:colId xmlns:a16="http://schemas.microsoft.com/office/drawing/2014/main" val="2191486574"/>
                    </a:ext>
                  </a:extLst>
                </a:gridCol>
                <a:gridCol w="295200">
                  <a:extLst>
                    <a:ext uri="{9D8B030D-6E8A-4147-A177-3AD203B41FA5}">
                      <a16:colId xmlns:a16="http://schemas.microsoft.com/office/drawing/2014/main" val="3896570224"/>
                    </a:ext>
                  </a:extLst>
                </a:gridCol>
                <a:gridCol w="295200">
                  <a:extLst>
                    <a:ext uri="{9D8B030D-6E8A-4147-A177-3AD203B41FA5}">
                      <a16:colId xmlns:a16="http://schemas.microsoft.com/office/drawing/2014/main" val="4106381217"/>
                    </a:ext>
                  </a:extLst>
                </a:gridCol>
                <a:gridCol w="295200">
                  <a:extLst>
                    <a:ext uri="{9D8B030D-6E8A-4147-A177-3AD203B41FA5}">
                      <a16:colId xmlns:a16="http://schemas.microsoft.com/office/drawing/2014/main" val="650585186"/>
                    </a:ext>
                  </a:extLst>
                </a:gridCol>
                <a:gridCol w="295200">
                  <a:extLst>
                    <a:ext uri="{9D8B030D-6E8A-4147-A177-3AD203B41FA5}">
                      <a16:colId xmlns:a16="http://schemas.microsoft.com/office/drawing/2014/main" val="1246469813"/>
                    </a:ext>
                  </a:extLst>
                </a:gridCol>
                <a:gridCol w="295200">
                  <a:extLst>
                    <a:ext uri="{9D8B030D-6E8A-4147-A177-3AD203B41FA5}">
                      <a16:colId xmlns:a16="http://schemas.microsoft.com/office/drawing/2014/main" val="915297154"/>
                    </a:ext>
                  </a:extLst>
                </a:gridCol>
                <a:gridCol w="295200">
                  <a:extLst>
                    <a:ext uri="{9D8B030D-6E8A-4147-A177-3AD203B41FA5}">
                      <a16:colId xmlns:a16="http://schemas.microsoft.com/office/drawing/2014/main" val="3549027334"/>
                    </a:ext>
                  </a:extLst>
                </a:gridCol>
                <a:gridCol w="295200">
                  <a:extLst>
                    <a:ext uri="{9D8B030D-6E8A-4147-A177-3AD203B41FA5}">
                      <a16:colId xmlns:a16="http://schemas.microsoft.com/office/drawing/2014/main" val="3480408880"/>
                    </a:ext>
                  </a:extLst>
                </a:gridCol>
                <a:gridCol w="295200">
                  <a:extLst>
                    <a:ext uri="{9D8B030D-6E8A-4147-A177-3AD203B41FA5}">
                      <a16:colId xmlns:a16="http://schemas.microsoft.com/office/drawing/2014/main" val="2001277685"/>
                    </a:ext>
                  </a:extLst>
                </a:gridCol>
                <a:gridCol w="295200">
                  <a:extLst>
                    <a:ext uri="{9D8B030D-6E8A-4147-A177-3AD203B41FA5}">
                      <a16:colId xmlns:a16="http://schemas.microsoft.com/office/drawing/2014/main" val="3272880381"/>
                    </a:ext>
                  </a:extLst>
                </a:gridCol>
                <a:gridCol w="295200">
                  <a:extLst>
                    <a:ext uri="{9D8B030D-6E8A-4147-A177-3AD203B41FA5}">
                      <a16:colId xmlns:a16="http://schemas.microsoft.com/office/drawing/2014/main" val="546601939"/>
                    </a:ext>
                  </a:extLst>
                </a:gridCol>
                <a:gridCol w="295200">
                  <a:extLst>
                    <a:ext uri="{9D8B030D-6E8A-4147-A177-3AD203B41FA5}">
                      <a16:colId xmlns:a16="http://schemas.microsoft.com/office/drawing/2014/main" val="2590677665"/>
                    </a:ext>
                  </a:extLst>
                </a:gridCol>
                <a:gridCol w="295200">
                  <a:extLst>
                    <a:ext uri="{9D8B030D-6E8A-4147-A177-3AD203B41FA5}">
                      <a16:colId xmlns:a16="http://schemas.microsoft.com/office/drawing/2014/main" val="3379615951"/>
                    </a:ext>
                  </a:extLst>
                </a:gridCol>
                <a:gridCol w="295200">
                  <a:extLst>
                    <a:ext uri="{9D8B030D-6E8A-4147-A177-3AD203B41FA5}">
                      <a16:colId xmlns:a16="http://schemas.microsoft.com/office/drawing/2014/main" val="1638898984"/>
                    </a:ext>
                  </a:extLst>
                </a:gridCol>
                <a:gridCol w="295200">
                  <a:extLst>
                    <a:ext uri="{9D8B030D-6E8A-4147-A177-3AD203B41FA5}">
                      <a16:colId xmlns:a16="http://schemas.microsoft.com/office/drawing/2014/main" val="3299756172"/>
                    </a:ext>
                  </a:extLst>
                </a:gridCol>
                <a:gridCol w="295200">
                  <a:extLst>
                    <a:ext uri="{9D8B030D-6E8A-4147-A177-3AD203B41FA5}">
                      <a16:colId xmlns:a16="http://schemas.microsoft.com/office/drawing/2014/main" val="1875843"/>
                    </a:ext>
                  </a:extLst>
                </a:gridCol>
                <a:gridCol w="295200">
                  <a:extLst>
                    <a:ext uri="{9D8B030D-6E8A-4147-A177-3AD203B41FA5}">
                      <a16:colId xmlns:a16="http://schemas.microsoft.com/office/drawing/2014/main" val="150344025"/>
                    </a:ext>
                  </a:extLst>
                </a:gridCol>
                <a:gridCol w="295200">
                  <a:extLst>
                    <a:ext uri="{9D8B030D-6E8A-4147-A177-3AD203B41FA5}">
                      <a16:colId xmlns:a16="http://schemas.microsoft.com/office/drawing/2014/main" val="446331552"/>
                    </a:ext>
                  </a:extLst>
                </a:gridCol>
                <a:gridCol w="295200">
                  <a:extLst>
                    <a:ext uri="{9D8B030D-6E8A-4147-A177-3AD203B41FA5}">
                      <a16:colId xmlns:a16="http://schemas.microsoft.com/office/drawing/2014/main" val="1832374403"/>
                    </a:ext>
                  </a:extLst>
                </a:gridCol>
                <a:gridCol w="295200">
                  <a:extLst>
                    <a:ext uri="{9D8B030D-6E8A-4147-A177-3AD203B41FA5}">
                      <a16:colId xmlns:a16="http://schemas.microsoft.com/office/drawing/2014/main" val="4199782462"/>
                    </a:ext>
                  </a:extLst>
                </a:gridCol>
                <a:gridCol w="295200">
                  <a:extLst>
                    <a:ext uri="{9D8B030D-6E8A-4147-A177-3AD203B41FA5}">
                      <a16:colId xmlns:a16="http://schemas.microsoft.com/office/drawing/2014/main" val="3509854967"/>
                    </a:ext>
                  </a:extLst>
                </a:gridCol>
                <a:gridCol w="295200">
                  <a:extLst>
                    <a:ext uri="{9D8B030D-6E8A-4147-A177-3AD203B41FA5}">
                      <a16:colId xmlns:a16="http://schemas.microsoft.com/office/drawing/2014/main" val="2446626481"/>
                    </a:ext>
                  </a:extLst>
                </a:gridCol>
                <a:gridCol w="295200">
                  <a:extLst>
                    <a:ext uri="{9D8B030D-6E8A-4147-A177-3AD203B41FA5}">
                      <a16:colId xmlns:a16="http://schemas.microsoft.com/office/drawing/2014/main" val="3677224337"/>
                    </a:ext>
                  </a:extLst>
                </a:gridCol>
                <a:gridCol w="295200">
                  <a:extLst>
                    <a:ext uri="{9D8B030D-6E8A-4147-A177-3AD203B41FA5}">
                      <a16:colId xmlns:a16="http://schemas.microsoft.com/office/drawing/2014/main" val="501770989"/>
                    </a:ext>
                  </a:extLst>
                </a:gridCol>
                <a:gridCol w="295200">
                  <a:extLst>
                    <a:ext uri="{9D8B030D-6E8A-4147-A177-3AD203B41FA5}">
                      <a16:colId xmlns:a16="http://schemas.microsoft.com/office/drawing/2014/main" val="4097377342"/>
                    </a:ext>
                  </a:extLst>
                </a:gridCol>
              </a:tblGrid>
              <a:tr h="493901">
                <a:tc>
                  <a:txBody>
                    <a:bodyPr/>
                    <a:lstStyle/>
                    <a:p>
                      <a:pPr>
                        <a:lnSpc>
                          <a:spcPct val="107000"/>
                        </a:lnSpc>
                        <a:spcAft>
                          <a:spcPts val="0"/>
                        </a:spcAft>
                      </a:pPr>
                      <a:r>
                        <a:rPr lang="en-GB" sz="1400" dirty="0">
                          <a:solidFill>
                            <a:schemeClr val="tx1"/>
                          </a:solidFill>
                          <a:effectLst/>
                          <a:latin typeface="Myriad Pro" panose="020B0503030403020204" pitchFamily="34" charset="0"/>
                        </a:rPr>
                        <a:t>Number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r>
                        <a:rPr lang="en-GB" sz="1400" dirty="0">
                          <a:solidFill>
                            <a:schemeClr val="tx1"/>
                          </a:solidFill>
                          <a:effectLst/>
                          <a:latin typeface="Myriad Pro" panose="020B0503030403020204" pitchFamily="34" charset="0"/>
                        </a:rPr>
                        <a:t>0</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2</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3</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4</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5</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panose="020B0503030403020204" pitchFamily="34" charset="0"/>
                        </a:rPr>
                        <a:t>6</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7</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8</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9</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10</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11</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panose="020B0503030403020204" pitchFamily="34" charset="0"/>
                        </a:rPr>
                        <a:t>12</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13</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14</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15</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16</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17</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panose="020B0503030403020204" pitchFamily="34" charset="0"/>
                        </a:rPr>
                        <a:t>18</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19</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20</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21</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22</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panose="020B0503030403020204" pitchFamily="34" charset="0"/>
                        </a:rPr>
                        <a:t>23</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panose="020B0503030403020204" pitchFamily="34" charset="0"/>
                        </a:rPr>
                        <a:t>24</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315648"/>
                  </a:ext>
                </a:extLst>
              </a:tr>
              <a:tr h="493901">
                <a:tc>
                  <a:txBody>
                    <a:bodyPr/>
                    <a:lstStyle/>
                    <a:p>
                      <a:pPr>
                        <a:lnSpc>
                          <a:spcPct val="107000"/>
                        </a:lnSpc>
                        <a:spcAft>
                          <a:spcPts val="0"/>
                        </a:spcAft>
                      </a:pPr>
                      <a:r>
                        <a:rPr lang="en-GB" sz="1400" dirty="0">
                          <a:solidFill>
                            <a:schemeClr val="tx1"/>
                          </a:solidFill>
                          <a:effectLst/>
                          <a:latin typeface="Myriad Pro" panose="020B0503030403020204" pitchFamily="34" charset="0"/>
                        </a:rPr>
                        <a:t>Counting in 6s</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58088"/>
                  </a:ext>
                </a:extLst>
              </a:tr>
              <a:tr h="493901">
                <a:tc>
                  <a:txBody>
                    <a:bodyPr/>
                    <a:lstStyle/>
                    <a:p>
                      <a:pPr>
                        <a:lnSpc>
                          <a:spcPct val="107000"/>
                        </a:lnSpc>
                        <a:spcAft>
                          <a:spcPts val="0"/>
                        </a:spcAft>
                      </a:pPr>
                      <a:r>
                        <a:rPr lang="en-GB" sz="1400" dirty="0">
                          <a:solidFill>
                            <a:schemeClr val="tx1"/>
                          </a:solidFill>
                          <a:effectLst/>
                          <a:latin typeface="Myriad Pro" panose="020B0503030403020204" pitchFamily="34" charset="0"/>
                        </a:rPr>
                        <a:t>Counting in 12s</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2620835"/>
                  </a:ext>
                </a:extLst>
              </a:tr>
            </a:tbl>
          </a:graphicData>
        </a:graphic>
      </p:graphicFrame>
    </p:spTree>
    <p:extLst>
      <p:ext uri="{BB962C8B-B14F-4D97-AF65-F5344CB8AC3E}">
        <p14:creationId xmlns:p14="http://schemas.microsoft.com/office/powerpoint/2010/main" val="40179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2" grpId="0" animBg="1"/>
      <p:bldP spid="13" grpId="0"/>
      <p:bldP spid="14" grpId="0"/>
      <p:bldP spid="16" grpId="0"/>
      <p:bldP spid="19" grpId="0"/>
      <p:bldP spid="20" grpId="0"/>
      <p:bldP spid="22"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3:1</a:t>
            </a:r>
          </a:p>
        </p:txBody>
      </p:sp>
      <p:pic>
        <p:nvPicPr>
          <p:cNvPr id="3" name="Picture 2">
            <a:extLst>
              <a:ext uri="{FF2B5EF4-FFF2-40B4-BE49-F238E27FC236}">
                <a16:creationId xmlns:a16="http://schemas.microsoft.com/office/drawing/2014/main" id="{A9BE73E2-C0D9-4FAD-95B9-14744840F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5" y="2095387"/>
            <a:ext cx="1527537" cy="2394181"/>
          </a:xfrm>
          <a:prstGeom prst="rect">
            <a:avLst/>
          </a:prstGeom>
        </p:spPr>
      </p:pic>
      <p:pic>
        <p:nvPicPr>
          <p:cNvPr id="4" name="Picture 3">
            <a:extLst>
              <a:ext uri="{FF2B5EF4-FFF2-40B4-BE49-F238E27FC236}">
                <a16:creationId xmlns:a16="http://schemas.microsoft.com/office/drawing/2014/main" id="{055AE161-53CC-4BD6-9C09-10E187307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848" y="2095387"/>
            <a:ext cx="1527537" cy="2394181"/>
          </a:xfrm>
          <a:prstGeom prst="rect">
            <a:avLst/>
          </a:prstGeom>
        </p:spPr>
      </p:pic>
      <p:pic>
        <p:nvPicPr>
          <p:cNvPr id="5" name="Picture 4">
            <a:extLst>
              <a:ext uri="{FF2B5EF4-FFF2-40B4-BE49-F238E27FC236}">
                <a16:creationId xmlns:a16="http://schemas.microsoft.com/office/drawing/2014/main" id="{5DBA7FC3-E518-4C97-AFC2-072885327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184" y="2095387"/>
            <a:ext cx="1527537" cy="2394181"/>
          </a:xfrm>
          <a:prstGeom prst="rect">
            <a:avLst/>
          </a:prstGeom>
        </p:spPr>
      </p:pic>
      <p:pic>
        <p:nvPicPr>
          <p:cNvPr id="6" name="Picture 5">
            <a:extLst>
              <a:ext uri="{FF2B5EF4-FFF2-40B4-BE49-F238E27FC236}">
                <a16:creationId xmlns:a16="http://schemas.microsoft.com/office/drawing/2014/main" id="{72E248E7-077E-4B44-B72B-63BB3C8DC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168" y="2095387"/>
            <a:ext cx="1527537" cy="2394181"/>
          </a:xfrm>
          <a:prstGeom prst="rect">
            <a:avLst/>
          </a:prstGeom>
        </p:spPr>
      </p:pic>
      <p:pic>
        <p:nvPicPr>
          <p:cNvPr id="7" name="Picture 6">
            <a:extLst>
              <a:ext uri="{FF2B5EF4-FFF2-40B4-BE49-F238E27FC236}">
                <a16:creationId xmlns:a16="http://schemas.microsoft.com/office/drawing/2014/main" id="{A7F32723-F77B-4381-9B15-629E0D7CB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903" y="2095387"/>
            <a:ext cx="1527537" cy="2394181"/>
          </a:xfrm>
          <a:prstGeom prst="rect">
            <a:avLst/>
          </a:prstGeom>
        </p:spPr>
      </p:pic>
      <p:pic>
        <p:nvPicPr>
          <p:cNvPr id="8" name="Picture 7">
            <a:extLst>
              <a:ext uri="{FF2B5EF4-FFF2-40B4-BE49-F238E27FC236}">
                <a16:creationId xmlns:a16="http://schemas.microsoft.com/office/drawing/2014/main" id="{105C6682-55CB-44DC-95E8-58CAAB669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840" y="2095387"/>
            <a:ext cx="1527537" cy="2394181"/>
          </a:xfrm>
          <a:prstGeom prst="rect">
            <a:avLst/>
          </a:prstGeom>
        </p:spPr>
      </p:pic>
    </p:spTree>
    <p:extLst>
      <p:ext uri="{BB962C8B-B14F-4D97-AF65-F5344CB8AC3E}">
        <p14:creationId xmlns:p14="http://schemas.microsoft.com/office/powerpoint/2010/main" val="16932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3:1</a:t>
            </a:r>
          </a:p>
        </p:txBody>
      </p:sp>
      <p:pic>
        <p:nvPicPr>
          <p:cNvPr id="4" name="Picture 3">
            <a:extLst>
              <a:ext uri="{FF2B5EF4-FFF2-40B4-BE49-F238E27FC236}">
                <a16:creationId xmlns:a16="http://schemas.microsoft.com/office/drawing/2014/main" id="{6BCA8E54-C0F4-42F3-AD19-43622AAE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590905" y="2602527"/>
            <a:ext cx="487565" cy="1653898"/>
          </a:xfrm>
          <a:prstGeom prst="rect">
            <a:avLst/>
          </a:prstGeom>
        </p:spPr>
      </p:pic>
      <p:sp>
        <p:nvSpPr>
          <p:cNvPr id="6" name="Oval 5">
            <a:extLst>
              <a:ext uri="{FF2B5EF4-FFF2-40B4-BE49-F238E27FC236}">
                <a16:creationId xmlns:a16="http://schemas.microsoft.com/office/drawing/2014/main" id="{EF3CA150-92FD-480A-9A15-1A95F056860E}"/>
              </a:ext>
            </a:extLst>
          </p:cNvPr>
          <p:cNvSpPr/>
          <p:nvPr/>
        </p:nvSpPr>
        <p:spPr bwMode="auto">
          <a:xfrm>
            <a:off x="3184985" y="4134978"/>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EB16ADE9-1F1D-4106-9D16-DC17C7424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074909" y="2599963"/>
            <a:ext cx="487565" cy="1653898"/>
          </a:xfrm>
          <a:prstGeom prst="rect">
            <a:avLst/>
          </a:prstGeom>
        </p:spPr>
      </p:pic>
      <p:sp>
        <p:nvSpPr>
          <p:cNvPr id="8" name="Oval 7">
            <a:extLst>
              <a:ext uri="{FF2B5EF4-FFF2-40B4-BE49-F238E27FC236}">
                <a16:creationId xmlns:a16="http://schemas.microsoft.com/office/drawing/2014/main" id="{81BB60CE-5374-466D-8D1F-4C58E710CC4B}"/>
              </a:ext>
            </a:extLst>
          </p:cNvPr>
          <p:cNvSpPr/>
          <p:nvPr/>
        </p:nvSpPr>
        <p:spPr bwMode="auto">
          <a:xfrm>
            <a:off x="3184985" y="1940564"/>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81E46393-A9D0-4E01-A7DC-1DE577C7A3A7}"/>
              </a:ext>
            </a:extLst>
          </p:cNvPr>
          <p:cNvSpPr txBox="1"/>
          <p:nvPr/>
        </p:nvSpPr>
        <p:spPr bwMode="auto">
          <a:xfrm>
            <a:off x="6828367" y="2070659"/>
            <a:ext cx="572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48</a:t>
            </a:r>
            <a:endParaRPr lang="en-GB" dirty="0">
              <a:solidFill>
                <a:srgbClr val="C00000"/>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FB25B54B-41F9-4466-85A1-352F4E49558A}"/>
              </a:ext>
            </a:extLst>
          </p:cNvPr>
          <p:cNvSpPr txBox="1"/>
          <p:nvPr/>
        </p:nvSpPr>
        <p:spPr bwMode="auto">
          <a:xfrm>
            <a:off x="6828367" y="4265073"/>
            <a:ext cx="572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48</a:t>
            </a:r>
            <a:endParaRPr lang="en-GB" dirty="0">
              <a:solidFill>
                <a:srgbClr val="C00000"/>
              </a:solidFill>
              <a:latin typeface="Myriad Pro Semibold" charset="0"/>
              <a:ea typeface="Myriad Pro Semibold" charset="0"/>
              <a:cs typeface="Myriad Pro Semibold" charset="0"/>
            </a:endParaRPr>
          </a:p>
        </p:txBody>
      </p:sp>
      <p:grpSp>
        <p:nvGrpSpPr>
          <p:cNvPr id="28" name="Group 27">
            <a:extLst>
              <a:ext uri="{FF2B5EF4-FFF2-40B4-BE49-F238E27FC236}">
                <a16:creationId xmlns:a16="http://schemas.microsoft.com/office/drawing/2014/main" id="{DF41DC56-D645-42E2-808A-0B8687E0A1BD}"/>
              </a:ext>
            </a:extLst>
          </p:cNvPr>
          <p:cNvGrpSpPr/>
          <p:nvPr/>
        </p:nvGrpSpPr>
        <p:grpSpPr>
          <a:xfrm>
            <a:off x="3387376" y="2070659"/>
            <a:ext cx="3047206" cy="2717634"/>
            <a:chOff x="3387376" y="2070659"/>
            <a:chExt cx="3047206" cy="2717634"/>
          </a:xfrm>
        </p:grpSpPr>
        <p:sp>
          <p:nvSpPr>
            <p:cNvPr id="13" name="TextBox 12">
              <a:extLst>
                <a:ext uri="{FF2B5EF4-FFF2-40B4-BE49-F238E27FC236}">
                  <a16:creationId xmlns:a16="http://schemas.microsoft.com/office/drawing/2014/main" id="{2EA8EB0F-759D-4DF6-885C-90D864508FB9}"/>
                </a:ext>
              </a:extLst>
            </p:cNvPr>
            <p:cNvSpPr txBox="1"/>
            <p:nvPr/>
          </p:nvSpPr>
          <p:spPr bwMode="auto">
            <a:xfrm>
              <a:off x="4276157" y="2070659"/>
              <a:ext cx="429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a:t>
              </a:r>
              <a:endParaRPr lang="en-GB"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871BFB63-9D19-4307-BF11-4D84A3414253}"/>
                </a:ext>
              </a:extLst>
            </p:cNvPr>
            <p:cNvSpPr txBox="1"/>
            <p:nvPr/>
          </p:nvSpPr>
          <p:spPr bwMode="auto">
            <a:xfrm>
              <a:off x="3387376" y="4265073"/>
              <a:ext cx="378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4</a:t>
              </a:r>
              <a:endParaRPr lang="en-GB" dirty="0">
                <a:solidFill>
                  <a:srgbClr val="C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5D95F9AB-8544-4064-A139-99034DAAFDAF}"/>
                </a:ext>
              </a:extLst>
            </p:cNvPr>
            <p:cNvSpPr txBox="1"/>
            <p:nvPr/>
          </p:nvSpPr>
          <p:spPr bwMode="auto">
            <a:xfrm>
              <a:off x="5164201" y="2070659"/>
              <a:ext cx="378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6</a:t>
              </a:r>
              <a:endParaRPr lang="en-GB" dirty="0">
                <a:solidFill>
                  <a:srgbClr val="C00000"/>
                </a:solidFill>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5CDCD2AD-1A0B-4552-835A-E8C057E82F5E}"/>
                </a:ext>
              </a:extLst>
            </p:cNvPr>
            <p:cNvSpPr txBox="1"/>
            <p:nvPr/>
          </p:nvSpPr>
          <p:spPr bwMode="auto">
            <a:xfrm>
              <a:off x="5064216" y="4265073"/>
              <a:ext cx="572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12</a:t>
              </a:r>
              <a:endParaRPr lang="en-GB" dirty="0">
                <a:solidFill>
                  <a:srgbClr val="C0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CF605749-3182-41A1-B803-A6883D8F32F4}"/>
                </a:ext>
              </a:extLst>
            </p:cNvPr>
            <p:cNvSpPr txBox="1"/>
            <p:nvPr/>
          </p:nvSpPr>
          <p:spPr bwMode="auto">
            <a:xfrm>
              <a:off x="3387376" y="2070659"/>
              <a:ext cx="378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8</a:t>
              </a:r>
              <a:endParaRPr lang="en-GB" dirty="0">
                <a:solidFill>
                  <a:srgbClr val="C00000"/>
                </a:solidFill>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562646F1-52EF-4AF7-B22E-151FC7F28F4D}"/>
                </a:ext>
              </a:extLst>
            </p:cNvPr>
            <p:cNvSpPr txBox="1"/>
            <p:nvPr/>
          </p:nvSpPr>
          <p:spPr bwMode="auto">
            <a:xfrm>
              <a:off x="6004657" y="2070659"/>
              <a:ext cx="429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a:t>
              </a:r>
              <a:endParaRPr lang="en-GB" dirty="0">
                <a:solidFill>
                  <a:srgbClr val="C00000"/>
                </a:solidFill>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id="{2BDE1939-05E5-4279-9684-61DE8CB35569}"/>
                </a:ext>
              </a:extLst>
            </p:cNvPr>
            <p:cNvSpPr txBox="1"/>
            <p:nvPr/>
          </p:nvSpPr>
          <p:spPr bwMode="auto">
            <a:xfrm>
              <a:off x="6004657" y="4265073"/>
              <a:ext cx="429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a:t>
              </a:r>
              <a:endParaRPr lang="en-GB" dirty="0">
                <a:solidFill>
                  <a:srgbClr val="C00000"/>
                </a:solidFill>
                <a:latin typeface="Myriad Pro Semibold" charset="0"/>
                <a:ea typeface="Myriad Pro Semibold" charset="0"/>
                <a:cs typeface="Myriad Pro Semibold" charset="0"/>
              </a:endParaRPr>
            </a:p>
          </p:txBody>
        </p:sp>
        <p:sp>
          <p:nvSpPr>
            <p:cNvPr id="24" name="TextBox 23">
              <a:extLst>
                <a:ext uri="{FF2B5EF4-FFF2-40B4-BE49-F238E27FC236}">
                  <a16:creationId xmlns:a16="http://schemas.microsoft.com/office/drawing/2014/main" id="{128A095E-04D5-420E-891A-56E24F6D2264}"/>
                </a:ext>
              </a:extLst>
            </p:cNvPr>
            <p:cNvSpPr txBox="1"/>
            <p:nvPr/>
          </p:nvSpPr>
          <p:spPr bwMode="auto">
            <a:xfrm>
              <a:off x="4276157" y="4265073"/>
              <a:ext cx="429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a:t>
              </a:r>
              <a:endParaRPr lang="en-GB" dirty="0">
                <a:solidFill>
                  <a:srgbClr val="C00000"/>
                </a:solidFill>
                <a:latin typeface="Myriad Pro Semibold" charset="0"/>
                <a:ea typeface="Myriad Pro Semibold" charset="0"/>
                <a:cs typeface="Myriad Pro Semibold" charset="0"/>
              </a:endParaRPr>
            </a:p>
          </p:txBody>
        </p:sp>
      </p:grpSp>
      <p:sp>
        <p:nvSpPr>
          <p:cNvPr id="25" name="TextBox 24">
            <a:extLst>
              <a:ext uri="{FF2B5EF4-FFF2-40B4-BE49-F238E27FC236}">
                <a16:creationId xmlns:a16="http://schemas.microsoft.com/office/drawing/2014/main" id="{38D4FC01-4FBC-44A7-B438-AD03ED9A0AA3}"/>
              </a:ext>
            </a:extLst>
          </p:cNvPr>
          <p:cNvSpPr txBox="1"/>
          <p:nvPr/>
        </p:nvSpPr>
        <p:spPr bwMode="auto">
          <a:xfrm>
            <a:off x="4678630" y="3167866"/>
            <a:ext cx="12955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106A91"/>
                </a:solidFill>
                <a:latin typeface="Myriad Pro Semibold" charset="0"/>
                <a:ea typeface="Myriad Pro Semibold" charset="0"/>
                <a:cs typeface="Myriad Pro Semibold" charset="0"/>
              </a:rPr>
              <a:t>double</a:t>
            </a:r>
          </a:p>
        </p:txBody>
      </p:sp>
      <p:sp>
        <p:nvSpPr>
          <p:cNvPr id="26" name="TextBox 25">
            <a:extLst>
              <a:ext uri="{FF2B5EF4-FFF2-40B4-BE49-F238E27FC236}">
                <a16:creationId xmlns:a16="http://schemas.microsoft.com/office/drawing/2014/main" id="{58DA45FA-04F0-48CD-A24C-2865909E808F}"/>
              </a:ext>
            </a:extLst>
          </p:cNvPr>
          <p:cNvSpPr txBox="1"/>
          <p:nvPr/>
        </p:nvSpPr>
        <p:spPr bwMode="auto">
          <a:xfrm>
            <a:off x="1705707" y="3167866"/>
            <a:ext cx="769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106A91"/>
                </a:solidFill>
                <a:latin typeface="Myriad Pro Semibold" charset="0"/>
                <a:ea typeface="Myriad Pro Semibold" charset="0"/>
                <a:cs typeface="Myriad Pro Semibold" charset="0"/>
              </a:rPr>
              <a:t>half</a:t>
            </a:r>
          </a:p>
        </p:txBody>
      </p:sp>
    </p:spTree>
    <p:extLst>
      <p:ext uri="{BB962C8B-B14F-4D97-AF65-F5344CB8AC3E}">
        <p14:creationId xmlns:p14="http://schemas.microsoft.com/office/powerpoint/2010/main" val="425427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0"/>
                            </p:stCondLst>
                            <p:childTnLst>
                              <p:par>
                                <p:cTn id="34" presetID="10" presetClass="entr" presetSubtype="0" fill="hold" grpId="0" nodeType="afterEffect">
                                  <p:stCondLst>
                                    <p:cond delay="2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p:bldP spid="19"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kitchenware, grater&#10;&#10;Description automatically generated">
            <a:extLst>
              <a:ext uri="{FF2B5EF4-FFF2-40B4-BE49-F238E27FC236}">
                <a16:creationId xmlns:a16="http://schemas.microsoft.com/office/drawing/2014/main" id="{10A39834-BE94-45F0-99A3-31A895214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2" y="1263326"/>
            <a:ext cx="1907863" cy="2274471"/>
          </a:xfrm>
          <a:prstGeom prst="rect">
            <a:avLst/>
          </a:prstGeom>
        </p:spPr>
      </p:pic>
      <p:pic>
        <p:nvPicPr>
          <p:cNvPr id="29" name="Picture 28" descr="A picture containing kitchenware&#10;&#10;Description automatically generated">
            <a:extLst>
              <a:ext uri="{FF2B5EF4-FFF2-40B4-BE49-F238E27FC236}">
                <a16:creationId xmlns:a16="http://schemas.microsoft.com/office/drawing/2014/main" id="{7BC65908-D246-4472-8F6E-3E772C98E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12" y="3649183"/>
            <a:ext cx="1907863" cy="2274471"/>
          </a:xfrm>
          <a:prstGeom prst="rect">
            <a:avLst/>
          </a:prstGeom>
        </p:spPr>
      </p:pic>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3:1</a:t>
            </a:r>
          </a:p>
        </p:txBody>
      </p:sp>
      <p:pic>
        <p:nvPicPr>
          <p:cNvPr id="7" name="Picture 6">
            <a:extLst>
              <a:ext uri="{FF2B5EF4-FFF2-40B4-BE49-F238E27FC236}">
                <a16:creationId xmlns:a16="http://schemas.microsoft.com/office/drawing/2014/main" id="{A99B5392-6988-4A9C-AA8C-7A9837D03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2537" y="2766540"/>
            <a:ext cx="487565" cy="1653898"/>
          </a:xfrm>
          <a:prstGeom prst="rect">
            <a:avLst/>
          </a:prstGeom>
        </p:spPr>
      </p:pic>
      <p:sp>
        <p:nvSpPr>
          <p:cNvPr id="8" name="Oval 7">
            <a:extLst>
              <a:ext uri="{FF2B5EF4-FFF2-40B4-BE49-F238E27FC236}">
                <a16:creationId xmlns:a16="http://schemas.microsoft.com/office/drawing/2014/main" id="{67E55492-3230-408C-A7BE-3484BEB47045}"/>
              </a:ext>
            </a:extLst>
          </p:cNvPr>
          <p:cNvSpPr/>
          <p:nvPr/>
        </p:nvSpPr>
        <p:spPr bwMode="auto">
          <a:xfrm>
            <a:off x="6186617" y="4394713"/>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1B26BDA4-D858-4A1D-B87B-29A348C8C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7076541" y="2766540"/>
            <a:ext cx="487565" cy="1653898"/>
          </a:xfrm>
          <a:prstGeom prst="rect">
            <a:avLst/>
          </a:prstGeom>
        </p:spPr>
      </p:pic>
      <p:sp>
        <p:nvSpPr>
          <p:cNvPr id="10" name="Oval 9">
            <a:extLst>
              <a:ext uri="{FF2B5EF4-FFF2-40B4-BE49-F238E27FC236}">
                <a16:creationId xmlns:a16="http://schemas.microsoft.com/office/drawing/2014/main" id="{4AA49A98-062B-4C5B-9841-37C6E947B402}"/>
              </a:ext>
            </a:extLst>
          </p:cNvPr>
          <p:cNvSpPr/>
          <p:nvPr/>
        </p:nvSpPr>
        <p:spPr bwMode="auto">
          <a:xfrm>
            <a:off x="6186617" y="2008856"/>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6E55B797-B5A0-4DAA-AFD6-43FF4AB2CF63}"/>
              </a:ext>
            </a:extLst>
          </p:cNvPr>
          <p:cNvSpPr txBox="1"/>
          <p:nvPr/>
        </p:nvSpPr>
        <p:spPr bwMode="auto">
          <a:xfrm>
            <a:off x="6281735" y="2138951"/>
            <a:ext cx="572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30</a:t>
            </a:r>
            <a:endParaRPr lang="en-GB"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D6054260-B965-4EB9-AF20-FBFD2702A1C4}"/>
              </a:ext>
            </a:extLst>
          </p:cNvPr>
          <p:cNvSpPr txBox="1"/>
          <p:nvPr/>
        </p:nvSpPr>
        <p:spPr bwMode="auto">
          <a:xfrm>
            <a:off x="6281735" y="4524808"/>
            <a:ext cx="572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60</a:t>
            </a:r>
            <a:endParaRPr lang="en-GB" dirty="0">
              <a:solidFill>
                <a:srgbClr val="C00000"/>
              </a:solidFill>
              <a:latin typeface="Myriad Pro Semibold" charset="0"/>
              <a:ea typeface="Myriad Pro Semibold" charset="0"/>
              <a:cs typeface="Myriad Pro Semibold" charset="0"/>
            </a:endParaRPr>
          </a:p>
        </p:txBody>
      </p:sp>
      <p:grpSp>
        <p:nvGrpSpPr>
          <p:cNvPr id="30" name="Group 29">
            <a:extLst>
              <a:ext uri="{FF2B5EF4-FFF2-40B4-BE49-F238E27FC236}">
                <a16:creationId xmlns:a16="http://schemas.microsoft.com/office/drawing/2014/main" id="{C314686E-5B60-43A7-A023-C447819BAFF3}"/>
              </a:ext>
            </a:extLst>
          </p:cNvPr>
          <p:cNvGrpSpPr/>
          <p:nvPr/>
        </p:nvGrpSpPr>
        <p:grpSpPr>
          <a:xfrm>
            <a:off x="2840745" y="2138951"/>
            <a:ext cx="3047206" cy="523220"/>
            <a:chOff x="2840745" y="2353688"/>
            <a:chExt cx="3047206" cy="523220"/>
          </a:xfrm>
        </p:grpSpPr>
        <p:sp>
          <p:nvSpPr>
            <p:cNvPr id="14" name="TextBox 13">
              <a:extLst>
                <a:ext uri="{FF2B5EF4-FFF2-40B4-BE49-F238E27FC236}">
                  <a16:creationId xmlns:a16="http://schemas.microsoft.com/office/drawing/2014/main" id="{5F2D99C3-650F-4A00-B43D-F03D3423861A}"/>
                </a:ext>
              </a:extLst>
            </p:cNvPr>
            <p:cNvSpPr txBox="1"/>
            <p:nvPr/>
          </p:nvSpPr>
          <p:spPr bwMode="auto">
            <a:xfrm>
              <a:off x="3729526" y="2353688"/>
              <a:ext cx="429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a:t>
              </a:r>
              <a:endParaRPr lang="en-GB"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C532C754-0A9B-47FC-8E07-60CE4FC4F820}"/>
                </a:ext>
              </a:extLst>
            </p:cNvPr>
            <p:cNvSpPr txBox="1"/>
            <p:nvPr/>
          </p:nvSpPr>
          <p:spPr bwMode="auto">
            <a:xfrm>
              <a:off x="4617570" y="2353688"/>
              <a:ext cx="378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6</a:t>
              </a:r>
              <a:endParaRPr lang="en-GB" dirty="0">
                <a:solidFill>
                  <a:srgbClr val="C00000"/>
                </a:solidFill>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EC163C06-9AAE-46B4-9716-CED3DE3C1B1C}"/>
                </a:ext>
              </a:extLst>
            </p:cNvPr>
            <p:cNvSpPr txBox="1"/>
            <p:nvPr/>
          </p:nvSpPr>
          <p:spPr bwMode="auto">
            <a:xfrm>
              <a:off x="2840745" y="2353688"/>
              <a:ext cx="378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5</a:t>
              </a:r>
              <a:endParaRPr lang="en-GB" dirty="0">
                <a:solidFill>
                  <a:srgbClr val="C00000"/>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F72236CF-0FBF-4138-AC8D-F65DED708047}"/>
                </a:ext>
              </a:extLst>
            </p:cNvPr>
            <p:cNvSpPr txBox="1"/>
            <p:nvPr/>
          </p:nvSpPr>
          <p:spPr bwMode="auto">
            <a:xfrm>
              <a:off x="5458026" y="2353688"/>
              <a:ext cx="429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a:t>
              </a:r>
              <a:endParaRPr lang="en-GB" dirty="0">
                <a:solidFill>
                  <a:srgbClr val="C00000"/>
                </a:solidFill>
                <a:latin typeface="Myriad Pro Semibold" charset="0"/>
                <a:ea typeface="Myriad Pro Semibold" charset="0"/>
                <a:cs typeface="Myriad Pro Semibold" charset="0"/>
              </a:endParaRPr>
            </a:p>
          </p:txBody>
        </p:sp>
      </p:grpSp>
      <p:grpSp>
        <p:nvGrpSpPr>
          <p:cNvPr id="31" name="Group 30">
            <a:extLst>
              <a:ext uri="{FF2B5EF4-FFF2-40B4-BE49-F238E27FC236}">
                <a16:creationId xmlns:a16="http://schemas.microsoft.com/office/drawing/2014/main" id="{11E8C168-5D6B-4A8B-BED6-27EBF0E5457C}"/>
              </a:ext>
            </a:extLst>
          </p:cNvPr>
          <p:cNvGrpSpPr/>
          <p:nvPr/>
        </p:nvGrpSpPr>
        <p:grpSpPr>
          <a:xfrm>
            <a:off x="2840745" y="4524808"/>
            <a:ext cx="3047206" cy="523220"/>
            <a:chOff x="2840745" y="4548102"/>
            <a:chExt cx="3047206" cy="523220"/>
          </a:xfrm>
        </p:grpSpPr>
        <p:sp>
          <p:nvSpPr>
            <p:cNvPr id="15" name="TextBox 14">
              <a:extLst>
                <a:ext uri="{FF2B5EF4-FFF2-40B4-BE49-F238E27FC236}">
                  <a16:creationId xmlns:a16="http://schemas.microsoft.com/office/drawing/2014/main" id="{927C54E6-EB2F-4F4A-A2E6-5939C6D79CB6}"/>
                </a:ext>
              </a:extLst>
            </p:cNvPr>
            <p:cNvSpPr txBox="1"/>
            <p:nvPr/>
          </p:nvSpPr>
          <p:spPr bwMode="auto">
            <a:xfrm>
              <a:off x="2840745" y="4548102"/>
              <a:ext cx="378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5</a:t>
              </a:r>
              <a:endParaRPr lang="en-GB" dirty="0">
                <a:solidFill>
                  <a:srgbClr val="C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B5A8ADA8-E1FD-46A1-8526-F6D8EA971E22}"/>
                </a:ext>
              </a:extLst>
            </p:cNvPr>
            <p:cNvSpPr txBox="1"/>
            <p:nvPr/>
          </p:nvSpPr>
          <p:spPr bwMode="auto">
            <a:xfrm>
              <a:off x="4517585" y="4548102"/>
              <a:ext cx="572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12</a:t>
              </a:r>
              <a:endParaRPr lang="en-GB" dirty="0">
                <a:solidFill>
                  <a:srgbClr val="C00000"/>
                </a:solidFill>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3359A2E6-AC84-4549-A4BE-32C344DD76E9}"/>
                </a:ext>
              </a:extLst>
            </p:cNvPr>
            <p:cNvSpPr txBox="1"/>
            <p:nvPr/>
          </p:nvSpPr>
          <p:spPr bwMode="auto">
            <a:xfrm>
              <a:off x="5458026" y="4548102"/>
              <a:ext cx="429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a:t>
              </a:r>
              <a:endParaRPr lang="en-GB" dirty="0">
                <a:solidFill>
                  <a:srgbClr val="C0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6F11AA26-BB6E-4FA4-A137-A5BD18E56669}"/>
                </a:ext>
              </a:extLst>
            </p:cNvPr>
            <p:cNvSpPr txBox="1"/>
            <p:nvPr/>
          </p:nvSpPr>
          <p:spPr bwMode="auto">
            <a:xfrm>
              <a:off x="3729526" y="4548102"/>
              <a:ext cx="429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a:t>
              </a:r>
              <a:endParaRPr lang="en-GB" dirty="0">
                <a:solidFill>
                  <a:srgbClr val="C00000"/>
                </a:solidFill>
                <a:latin typeface="Myriad Pro Semibold" charset="0"/>
                <a:ea typeface="Myriad Pro Semibold" charset="0"/>
                <a:cs typeface="Myriad Pro Semibold" charset="0"/>
              </a:endParaRPr>
            </a:p>
          </p:txBody>
        </p:sp>
      </p:grpSp>
      <p:sp>
        <p:nvSpPr>
          <p:cNvPr id="22" name="TextBox 21">
            <a:extLst>
              <a:ext uri="{FF2B5EF4-FFF2-40B4-BE49-F238E27FC236}">
                <a16:creationId xmlns:a16="http://schemas.microsoft.com/office/drawing/2014/main" id="{9B9C1A1D-DE3B-410D-A50C-957583FB4597}"/>
              </a:ext>
            </a:extLst>
          </p:cNvPr>
          <p:cNvSpPr txBox="1"/>
          <p:nvPr/>
        </p:nvSpPr>
        <p:spPr bwMode="auto">
          <a:xfrm>
            <a:off x="7680262" y="3331879"/>
            <a:ext cx="12955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106A91"/>
                </a:solidFill>
                <a:latin typeface="Myriad Pro Semibold" charset="0"/>
                <a:ea typeface="Myriad Pro Semibold" charset="0"/>
                <a:cs typeface="Myriad Pro Semibold" charset="0"/>
              </a:rPr>
              <a:t>double</a:t>
            </a:r>
          </a:p>
        </p:txBody>
      </p:sp>
      <p:sp>
        <p:nvSpPr>
          <p:cNvPr id="23" name="TextBox 22">
            <a:extLst>
              <a:ext uri="{FF2B5EF4-FFF2-40B4-BE49-F238E27FC236}">
                <a16:creationId xmlns:a16="http://schemas.microsoft.com/office/drawing/2014/main" id="{FBC878DE-38D2-44CC-A19C-F456240B1E8E}"/>
              </a:ext>
            </a:extLst>
          </p:cNvPr>
          <p:cNvSpPr txBox="1"/>
          <p:nvPr/>
        </p:nvSpPr>
        <p:spPr bwMode="auto">
          <a:xfrm>
            <a:off x="4707339" y="3331879"/>
            <a:ext cx="769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106A91"/>
                </a:solidFill>
                <a:latin typeface="Myriad Pro Semibold" charset="0"/>
                <a:ea typeface="Myriad Pro Semibold" charset="0"/>
                <a:cs typeface="Myriad Pro Semibold" charset="0"/>
              </a:rPr>
              <a:t>half</a:t>
            </a:r>
          </a:p>
        </p:txBody>
      </p:sp>
    </p:spTree>
    <p:extLst>
      <p:ext uri="{BB962C8B-B14F-4D97-AF65-F5344CB8AC3E}">
        <p14:creationId xmlns:p14="http://schemas.microsoft.com/office/powerpoint/2010/main" val="31302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3:2</a:t>
            </a:r>
          </a:p>
        </p:txBody>
      </p:sp>
      <p:pic>
        <p:nvPicPr>
          <p:cNvPr id="4" name="Picture 3" descr="A picture containing weapon, brass knucks, projectile&#10;&#10;Description automatically generated">
            <a:extLst>
              <a:ext uri="{FF2B5EF4-FFF2-40B4-BE49-F238E27FC236}">
                <a16:creationId xmlns:a16="http://schemas.microsoft.com/office/drawing/2014/main" id="{79736F07-3435-4529-A8E7-82E5136A2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715" y="1208715"/>
            <a:ext cx="6142570" cy="1518808"/>
          </a:xfrm>
          <a:prstGeom prst="rect">
            <a:avLst/>
          </a:prstGeom>
        </p:spPr>
      </p:pic>
      <p:sp>
        <p:nvSpPr>
          <p:cNvPr id="5" name="Rectangle 4">
            <a:extLst>
              <a:ext uri="{FF2B5EF4-FFF2-40B4-BE49-F238E27FC236}">
                <a16:creationId xmlns:a16="http://schemas.microsoft.com/office/drawing/2014/main" id="{2C68AC46-3C19-498B-AF5E-E82A1F0AA01F}"/>
              </a:ext>
            </a:extLst>
          </p:cNvPr>
          <p:cNvSpPr/>
          <p:nvPr/>
        </p:nvSpPr>
        <p:spPr>
          <a:xfrm>
            <a:off x="2288730" y="2967335"/>
            <a:ext cx="4892621" cy="461665"/>
          </a:xfrm>
          <a:prstGeom prst="rect">
            <a:avLst/>
          </a:prstGeom>
        </p:spPr>
        <p:txBody>
          <a:bodyPr wrap="none">
            <a:spAutoFit/>
          </a:bodyPr>
          <a:lstStyle/>
          <a:p>
            <a:pPr algn="ctr">
              <a:buNone/>
            </a:pPr>
            <a:r>
              <a:rPr lang="en-US" sz="2400" dirty="0">
                <a:latin typeface="Myriad Pro Semibold"/>
              </a:rPr>
              <a:t>How many groups of six are there?</a:t>
            </a:r>
            <a:endParaRPr lang="en-GB" sz="2400" dirty="0">
              <a:latin typeface="Myriad Pro Semibold"/>
            </a:endParaRPr>
          </a:p>
        </p:txBody>
      </p:sp>
      <p:sp>
        <p:nvSpPr>
          <p:cNvPr id="6" name="TextBox 5">
            <a:extLst>
              <a:ext uri="{FF2B5EF4-FFF2-40B4-BE49-F238E27FC236}">
                <a16:creationId xmlns:a16="http://schemas.microsoft.com/office/drawing/2014/main" id="{8C73C62C-C20C-4135-8F40-968B57B56995}"/>
              </a:ext>
            </a:extLst>
          </p:cNvPr>
          <p:cNvSpPr txBox="1"/>
          <p:nvPr/>
        </p:nvSpPr>
        <p:spPr bwMode="auto">
          <a:xfrm>
            <a:off x="5198486" y="368955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7" name="TextBox 6">
            <a:extLst>
              <a:ext uri="{FF2B5EF4-FFF2-40B4-BE49-F238E27FC236}">
                <a16:creationId xmlns:a16="http://schemas.microsoft.com/office/drawing/2014/main" id="{FC2328D8-07E5-40E4-8B92-0C8DDEFEAE03}"/>
              </a:ext>
            </a:extLst>
          </p:cNvPr>
          <p:cNvSpPr txBox="1"/>
          <p:nvPr/>
        </p:nvSpPr>
        <p:spPr bwMode="auto">
          <a:xfrm>
            <a:off x="3480275" y="368955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grpSp>
        <p:nvGrpSpPr>
          <p:cNvPr id="8" name="Group 7">
            <a:extLst>
              <a:ext uri="{FF2B5EF4-FFF2-40B4-BE49-F238E27FC236}">
                <a16:creationId xmlns:a16="http://schemas.microsoft.com/office/drawing/2014/main" id="{5F8DCBC0-2EA9-481F-BA4B-3A375017A332}"/>
              </a:ext>
            </a:extLst>
          </p:cNvPr>
          <p:cNvGrpSpPr/>
          <p:nvPr/>
        </p:nvGrpSpPr>
        <p:grpSpPr>
          <a:xfrm>
            <a:off x="3427063" y="3689557"/>
            <a:ext cx="2261301" cy="461667"/>
            <a:chOff x="667441" y="4467271"/>
            <a:chExt cx="2261301" cy="461667"/>
          </a:xfrm>
        </p:grpSpPr>
        <p:sp>
          <p:nvSpPr>
            <p:cNvPr id="9" name="Rectangle 8">
              <a:extLst>
                <a:ext uri="{FF2B5EF4-FFF2-40B4-BE49-F238E27FC236}">
                  <a16:creationId xmlns:a16="http://schemas.microsoft.com/office/drawing/2014/main" id="{421E05DC-9B00-4298-B1D8-D51634A90590}"/>
                </a:ext>
              </a:extLst>
            </p:cNvPr>
            <p:cNvSpPr/>
            <p:nvPr/>
          </p:nvSpPr>
          <p:spPr bwMode="auto">
            <a:xfrm>
              <a:off x="2467077"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FD42740D-91B8-4A01-A913-C2E53860F2BF}"/>
                </a:ext>
              </a:extLst>
            </p:cNvPr>
            <p:cNvSpPr/>
            <p:nvPr/>
          </p:nvSpPr>
          <p:spPr bwMode="auto">
            <a:xfrm>
              <a:off x="667441"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A9B50CF3-F9E1-401E-9AB7-458F7C091206}"/>
                </a:ext>
              </a:extLst>
            </p:cNvPr>
            <p:cNvSpPr txBox="1"/>
            <p:nvPr/>
          </p:nvSpPr>
          <p:spPr bwMode="auto">
            <a:xfrm>
              <a:off x="1233428" y="4467271"/>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  =</a:t>
              </a:r>
              <a:endParaRPr lang="en-GB" sz="2400" dirty="0">
                <a:solidFill>
                  <a:srgbClr val="C00000"/>
                </a:solidFill>
                <a:latin typeface="Myriad Pro Semibold" charset="0"/>
                <a:ea typeface="Myriad Pro Semibold" charset="0"/>
                <a:cs typeface="Myriad Pro Semibold" charset="0"/>
              </a:endParaRPr>
            </a:p>
          </p:txBody>
        </p:sp>
      </p:grpSp>
      <p:sp>
        <p:nvSpPr>
          <p:cNvPr id="25" name="Rectangle: Rounded Corners 24">
            <a:extLst>
              <a:ext uri="{FF2B5EF4-FFF2-40B4-BE49-F238E27FC236}">
                <a16:creationId xmlns:a16="http://schemas.microsoft.com/office/drawing/2014/main" id="{86791EAF-B036-4032-BC67-E6BA29E20064}"/>
              </a:ext>
            </a:extLst>
          </p:cNvPr>
          <p:cNvSpPr>
            <a:spLocks/>
          </p:cNvSpPr>
          <p:nvPr/>
        </p:nvSpPr>
        <p:spPr bwMode="auto">
          <a:xfrm>
            <a:off x="1486745" y="1166813"/>
            <a:ext cx="3060000"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08E81735-5D34-43E8-931F-6A2978CD5F8B}"/>
              </a:ext>
            </a:extLst>
          </p:cNvPr>
          <p:cNvSpPr>
            <a:spLocks/>
          </p:cNvSpPr>
          <p:nvPr/>
        </p:nvSpPr>
        <p:spPr bwMode="auto">
          <a:xfrm>
            <a:off x="4612957" y="1166813"/>
            <a:ext cx="3060000"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FF8A8259-2E9A-480C-8089-D5554AD87115}"/>
              </a:ext>
            </a:extLst>
          </p:cNvPr>
          <p:cNvSpPr>
            <a:spLocks/>
          </p:cNvSpPr>
          <p:nvPr/>
        </p:nvSpPr>
        <p:spPr bwMode="auto">
          <a:xfrm>
            <a:off x="1486745" y="1704278"/>
            <a:ext cx="3060000"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028117EC-5159-4939-AD13-512A5C841ABA}"/>
              </a:ext>
            </a:extLst>
          </p:cNvPr>
          <p:cNvSpPr>
            <a:spLocks/>
          </p:cNvSpPr>
          <p:nvPr/>
        </p:nvSpPr>
        <p:spPr bwMode="auto">
          <a:xfrm>
            <a:off x="4612957" y="1704278"/>
            <a:ext cx="3060000"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9EF88242-C88C-4F97-A168-F2DD34D14178}"/>
              </a:ext>
            </a:extLst>
          </p:cNvPr>
          <p:cNvSpPr>
            <a:spLocks/>
          </p:cNvSpPr>
          <p:nvPr/>
        </p:nvSpPr>
        <p:spPr bwMode="auto">
          <a:xfrm>
            <a:off x="1486745" y="2234952"/>
            <a:ext cx="3060000"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Rounded Corners 30">
            <a:extLst>
              <a:ext uri="{FF2B5EF4-FFF2-40B4-BE49-F238E27FC236}">
                <a16:creationId xmlns:a16="http://schemas.microsoft.com/office/drawing/2014/main" id="{A216568D-BD0B-4CEE-9522-DA68C1A093A4}"/>
              </a:ext>
            </a:extLst>
          </p:cNvPr>
          <p:cNvSpPr>
            <a:spLocks/>
          </p:cNvSpPr>
          <p:nvPr/>
        </p:nvSpPr>
        <p:spPr bwMode="auto">
          <a:xfrm>
            <a:off x="4612957" y="2234952"/>
            <a:ext cx="3060000"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A180B335-F8C3-49A1-ADE2-2D75A52EE8A8}"/>
              </a:ext>
            </a:extLst>
          </p:cNvPr>
          <p:cNvSpPr/>
          <p:nvPr/>
        </p:nvSpPr>
        <p:spPr>
          <a:xfrm>
            <a:off x="2028274" y="4540358"/>
            <a:ext cx="5413533" cy="461665"/>
          </a:xfrm>
          <a:prstGeom prst="rect">
            <a:avLst/>
          </a:prstGeom>
        </p:spPr>
        <p:txBody>
          <a:bodyPr wrap="none">
            <a:spAutoFit/>
          </a:bodyPr>
          <a:lstStyle/>
          <a:p>
            <a:pPr algn="ctr">
              <a:buNone/>
            </a:pPr>
            <a:r>
              <a:rPr lang="en-US" sz="2400" dirty="0">
                <a:latin typeface="Myriad Pro Semibold"/>
              </a:rPr>
              <a:t>How many groups of twelve are there?</a:t>
            </a:r>
            <a:endParaRPr lang="en-GB" sz="2400" dirty="0">
              <a:latin typeface="Myriad Pro Semibold"/>
            </a:endParaRPr>
          </a:p>
        </p:txBody>
      </p:sp>
      <p:sp>
        <p:nvSpPr>
          <p:cNvPr id="33" name="TextBox 32">
            <a:extLst>
              <a:ext uri="{FF2B5EF4-FFF2-40B4-BE49-F238E27FC236}">
                <a16:creationId xmlns:a16="http://schemas.microsoft.com/office/drawing/2014/main" id="{5A5950B6-7036-456D-8317-E3DAC283911D}"/>
              </a:ext>
            </a:extLst>
          </p:cNvPr>
          <p:cNvSpPr txBox="1"/>
          <p:nvPr/>
        </p:nvSpPr>
        <p:spPr bwMode="auto">
          <a:xfrm>
            <a:off x="5198486" y="526258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34" name="TextBox 33">
            <a:extLst>
              <a:ext uri="{FF2B5EF4-FFF2-40B4-BE49-F238E27FC236}">
                <a16:creationId xmlns:a16="http://schemas.microsoft.com/office/drawing/2014/main" id="{DE5D1121-9F0C-404A-BD25-E82804777A04}"/>
              </a:ext>
            </a:extLst>
          </p:cNvPr>
          <p:cNvSpPr txBox="1"/>
          <p:nvPr/>
        </p:nvSpPr>
        <p:spPr bwMode="auto">
          <a:xfrm>
            <a:off x="3480275" y="526257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35" name="Group 34">
            <a:extLst>
              <a:ext uri="{FF2B5EF4-FFF2-40B4-BE49-F238E27FC236}">
                <a16:creationId xmlns:a16="http://schemas.microsoft.com/office/drawing/2014/main" id="{73EC54D2-7EC1-4A24-86C8-A819746F2D6C}"/>
              </a:ext>
            </a:extLst>
          </p:cNvPr>
          <p:cNvGrpSpPr/>
          <p:nvPr/>
        </p:nvGrpSpPr>
        <p:grpSpPr>
          <a:xfrm>
            <a:off x="3427063" y="5262580"/>
            <a:ext cx="2261301" cy="461667"/>
            <a:chOff x="667441" y="4467271"/>
            <a:chExt cx="2261301" cy="461667"/>
          </a:xfrm>
        </p:grpSpPr>
        <p:sp>
          <p:nvSpPr>
            <p:cNvPr id="36" name="Rectangle 35">
              <a:extLst>
                <a:ext uri="{FF2B5EF4-FFF2-40B4-BE49-F238E27FC236}">
                  <a16:creationId xmlns:a16="http://schemas.microsoft.com/office/drawing/2014/main" id="{93A7B25E-CF07-4961-9357-70B2DE34D5A7}"/>
                </a:ext>
              </a:extLst>
            </p:cNvPr>
            <p:cNvSpPr/>
            <p:nvPr/>
          </p:nvSpPr>
          <p:spPr bwMode="auto">
            <a:xfrm>
              <a:off x="2467077"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D3C6C162-5218-4E26-83B7-20211B6F69D1}"/>
                </a:ext>
              </a:extLst>
            </p:cNvPr>
            <p:cNvSpPr/>
            <p:nvPr/>
          </p:nvSpPr>
          <p:spPr bwMode="auto">
            <a:xfrm>
              <a:off x="667441"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TextBox 37">
              <a:extLst>
                <a:ext uri="{FF2B5EF4-FFF2-40B4-BE49-F238E27FC236}">
                  <a16:creationId xmlns:a16="http://schemas.microsoft.com/office/drawing/2014/main" id="{BB2AEDF4-4680-497E-B217-E29FCB186280}"/>
                </a:ext>
              </a:extLst>
            </p:cNvPr>
            <p:cNvSpPr txBox="1"/>
            <p:nvPr/>
          </p:nvSpPr>
          <p:spPr bwMode="auto">
            <a:xfrm>
              <a:off x="1150072" y="4467271"/>
              <a:ext cx="1277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12  =</a:t>
              </a:r>
              <a:endParaRPr lang="en-GB" sz="2400" dirty="0">
                <a:solidFill>
                  <a:srgbClr val="C00000"/>
                </a:solidFill>
                <a:latin typeface="Myriad Pro Semibold" charset="0"/>
                <a:ea typeface="Myriad Pro Semibold" charset="0"/>
                <a:cs typeface="Myriad Pro Semibold" charset="0"/>
              </a:endParaRPr>
            </a:p>
          </p:txBody>
        </p:sp>
      </p:grpSp>
      <p:sp>
        <p:nvSpPr>
          <p:cNvPr id="39" name="Rectangle: Rounded Corners 38">
            <a:extLst>
              <a:ext uri="{FF2B5EF4-FFF2-40B4-BE49-F238E27FC236}">
                <a16:creationId xmlns:a16="http://schemas.microsoft.com/office/drawing/2014/main" id="{904B4C05-48F0-4892-B556-4C9A6102356E}"/>
              </a:ext>
            </a:extLst>
          </p:cNvPr>
          <p:cNvSpPr>
            <a:spLocks/>
          </p:cNvSpPr>
          <p:nvPr/>
        </p:nvSpPr>
        <p:spPr bwMode="auto">
          <a:xfrm>
            <a:off x="1493095" y="1166813"/>
            <a:ext cx="6172242"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Rounded Corners 39">
            <a:extLst>
              <a:ext uri="{FF2B5EF4-FFF2-40B4-BE49-F238E27FC236}">
                <a16:creationId xmlns:a16="http://schemas.microsoft.com/office/drawing/2014/main" id="{E6C5F7E1-22FB-4C19-ACFE-9480EF23BCBB}"/>
              </a:ext>
            </a:extLst>
          </p:cNvPr>
          <p:cNvSpPr>
            <a:spLocks/>
          </p:cNvSpPr>
          <p:nvPr/>
        </p:nvSpPr>
        <p:spPr bwMode="auto">
          <a:xfrm>
            <a:off x="1486745" y="1704278"/>
            <a:ext cx="6172243"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Rounded Corners 40">
            <a:extLst>
              <a:ext uri="{FF2B5EF4-FFF2-40B4-BE49-F238E27FC236}">
                <a16:creationId xmlns:a16="http://schemas.microsoft.com/office/drawing/2014/main" id="{D55D9622-70F4-4B1F-BC7B-E2ED1F9C40FC}"/>
              </a:ext>
            </a:extLst>
          </p:cNvPr>
          <p:cNvSpPr>
            <a:spLocks/>
          </p:cNvSpPr>
          <p:nvPr/>
        </p:nvSpPr>
        <p:spPr bwMode="auto">
          <a:xfrm>
            <a:off x="1486745" y="2234952"/>
            <a:ext cx="6172243" cy="447676"/>
          </a:xfrm>
          <a:prstGeom prst="roundRect">
            <a:avLst/>
          </a:prstGeom>
          <a:noFill/>
          <a:ln w="28575"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986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5" grpId="0" animBg="1"/>
      <p:bldP spid="25" grpId="1" animBg="1"/>
      <p:bldP spid="26" grpId="0" animBg="1"/>
      <p:bldP spid="26" grpId="1" animBg="1"/>
      <p:bldP spid="28" grpId="0" animBg="1"/>
      <p:bldP spid="28" grpId="1" animBg="1"/>
      <p:bldP spid="29" grpId="0" animBg="1"/>
      <p:bldP spid="29" grpId="1" animBg="1"/>
      <p:bldP spid="30" grpId="0" animBg="1"/>
      <p:bldP spid="30" grpId="1" animBg="1"/>
      <p:bldP spid="31" grpId="0" animBg="1"/>
      <p:bldP spid="31" grpId="1" animBg="1"/>
      <p:bldP spid="32" grpId="0"/>
      <p:bldP spid="33" grpId="0"/>
      <p:bldP spid="34" grpId="0"/>
      <p:bldP spid="39" grpId="0" animBg="1"/>
      <p:bldP spid="40"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4:1</a:t>
            </a:r>
          </a:p>
        </p:txBody>
      </p:sp>
      <p:graphicFrame>
        <p:nvGraphicFramePr>
          <p:cNvPr id="3" name="Table 2">
            <a:extLst>
              <a:ext uri="{FF2B5EF4-FFF2-40B4-BE49-F238E27FC236}">
                <a16:creationId xmlns:a16="http://schemas.microsoft.com/office/drawing/2014/main" id="{D7328A0B-FC16-414C-A930-F3783C0ADFD4}"/>
              </a:ext>
            </a:extLst>
          </p:cNvPr>
          <p:cNvGraphicFramePr>
            <a:graphicFrameLocks noGrp="1"/>
          </p:cNvGraphicFramePr>
          <p:nvPr>
            <p:extLst>
              <p:ext uri="{D42A27DB-BD31-4B8C-83A1-F6EECF244321}">
                <p14:modId xmlns:p14="http://schemas.microsoft.com/office/powerpoint/2010/main" val="1202820372"/>
              </p:ext>
            </p:extLst>
          </p:nvPr>
        </p:nvGraphicFramePr>
        <p:xfrm>
          <a:off x="3600000" y="1631995"/>
          <a:ext cx="1728000" cy="4536000"/>
        </p:xfrm>
        <a:graphic>
          <a:graphicData uri="http://schemas.openxmlformats.org/drawingml/2006/table">
            <a:tbl>
              <a:tblPr firstRow="1" firstCol="1" bandRow="1">
                <a:tableStyleId>{5C22544A-7EE6-4342-B048-85BDC9FD1C3A}</a:tableStyleId>
              </a:tblPr>
              <a:tblGrid>
                <a:gridCol w="864000">
                  <a:extLst>
                    <a:ext uri="{9D8B030D-6E8A-4147-A177-3AD203B41FA5}">
                      <a16:colId xmlns:a16="http://schemas.microsoft.com/office/drawing/2014/main" val="3854568894"/>
                    </a:ext>
                  </a:extLst>
                </a:gridCol>
                <a:gridCol w="864000">
                  <a:extLst>
                    <a:ext uri="{9D8B030D-6E8A-4147-A177-3AD203B41FA5}">
                      <a16:colId xmlns:a16="http://schemas.microsoft.com/office/drawing/2014/main" val="4052963941"/>
                    </a:ext>
                  </a:extLst>
                </a:gridCol>
              </a:tblGrid>
              <a:tr h="324000">
                <a:tc>
                  <a:txBody>
                    <a:bodyPr/>
                    <a:lstStyle/>
                    <a:p>
                      <a:pPr marR="90170" algn="r">
                        <a:spcBef>
                          <a:spcPts val="400"/>
                        </a:spcBef>
                        <a:spcAft>
                          <a:spcPts val="400"/>
                        </a:spcAft>
                      </a:pPr>
                      <a:r>
                        <a:rPr lang="en-GB" sz="2000" b="0" dirty="0">
                          <a:solidFill>
                            <a:schemeClr val="tx1"/>
                          </a:solidFill>
                          <a:effectLst/>
                          <a:latin typeface="Myriad Pro Semibold"/>
                        </a:rPr>
                        <a:t> </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000" b="1" dirty="0">
                          <a:solidFill>
                            <a:schemeClr val="tx1"/>
                          </a:solidFill>
                          <a:effectLst/>
                          <a:latin typeface="Myriad Pro Semibold"/>
                        </a:rPr>
                        <a:t>× 11</a:t>
                      </a:r>
                      <a:r>
                        <a:rPr lang="en-GB" sz="2000" b="0" dirty="0">
                          <a:solidFill>
                            <a:schemeClr val="tx1"/>
                          </a:solidFill>
                          <a:effectLst/>
                          <a:latin typeface="Myriad Pro Semibold"/>
                        </a:rPr>
                        <a:t> </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445870308"/>
                  </a:ext>
                </a:extLst>
              </a:tr>
              <a:tr h="324000">
                <a:tc>
                  <a:txBody>
                    <a:bodyPr/>
                    <a:lstStyle/>
                    <a:p>
                      <a:pPr marR="90170"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9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8694408"/>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a:t>
                      </a:r>
                    </a:p>
                  </a:txBody>
                  <a:tcPr marL="68580" marR="19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216352"/>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a:t>
                      </a:r>
                    </a:p>
                  </a:txBody>
                  <a:tcPr marL="68580" marR="19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a:solidFill>
                            <a:schemeClr val="tx1"/>
                          </a:solidFill>
                          <a:effectLst/>
                          <a:latin typeface="Myriad Pro Semibold"/>
                        </a:rPr>
                        <a:t>22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758447"/>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3</a:t>
                      </a:r>
                    </a:p>
                  </a:txBody>
                  <a:tcPr marL="68580" marR="19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33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4904445"/>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4</a:t>
                      </a:r>
                    </a:p>
                  </a:txBody>
                  <a:tcPr marL="68580" marR="19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44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761388"/>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5</a:t>
                      </a:r>
                    </a:p>
                  </a:txBody>
                  <a:tcPr marL="68580" marR="19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55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8118551"/>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6</a:t>
                      </a:r>
                    </a:p>
                  </a:txBody>
                  <a:tcPr marL="68580" marR="19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66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0186130"/>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a:t>
                      </a:r>
                    </a:p>
                  </a:txBody>
                  <a:tcPr marL="68580" marR="198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77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9122600"/>
                  </a:ext>
                </a:extLst>
              </a:tr>
              <a:tr h="324000">
                <a:tc>
                  <a:txBody>
                    <a:bodyPr/>
                    <a:lstStyle/>
                    <a:p>
                      <a:pPr marR="90170" algn="r">
                        <a:spcBef>
                          <a:spcPts val="400"/>
                        </a:spcBef>
                        <a:spcAft>
                          <a:spcPts val="400"/>
                        </a:spcAft>
                      </a:pPr>
                      <a:r>
                        <a:rPr lang="en-GB" sz="2000" b="0" dirty="0">
                          <a:solidFill>
                            <a:schemeClr val="tx1"/>
                          </a:solidFill>
                          <a:effectLst/>
                          <a:latin typeface="Myriad Pro Semibold"/>
                        </a:rPr>
                        <a:t>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98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88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1021518"/>
                  </a:ext>
                </a:extLst>
              </a:tr>
              <a:tr h="324000">
                <a:tc>
                  <a:txBody>
                    <a:bodyPr/>
                    <a:lstStyle/>
                    <a:p>
                      <a:pPr marR="90170" algn="r">
                        <a:spcBef>
                          <a:spcPts val="400"/>
                        </a:spcBef>
                        <a:spcAft>
                          <a:spcPts val="400"/>
                        </a:spcAft>
                      </a:pPr>
                      <a:r>
                        <a:rPr lang="en-GB" sz="2000" b="0" dirty="0">
                          <a:solidFill>
                            <a:schemeClr val="tx1"/>
                          </a:solidFill>
                          <a:effectLst/>
                          <a:latin typeface="Myriad Pro Semibold"/>
                        </a:rPr>
                        <a:t>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98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tx1"/>
                          </a:solidFill>
                          <a:effectLst/>
                          <a:latin typeface="Myriad Pro Semibold"/>
                        </a:rPr>
                        <a:t>99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79000"/>
                  </a:ext>
                </a:extLst>
              </a:tr>
              <a:tr h="324000">
                <a:tc>
                  <a:txBody>
                    <a:bodyPr/>
                    <a:lstStyle/>
                    <a:p>
                      <a:pPr marR="90170" algn="r">
                        <a:spcBef>
                          <a:spcPts val="400"/>
                        </a:spcBef>
                        <a:spcAft>
                          <a:spcPts val="400"/>
                        </a:spcAft>
                      </a:pPr>
                      <a:r>
                        <a:rPr lang="en-GB" sz="2000" b="0" dirty="0">
                          <a:solidFill>
                            <a:schemeClr val="bg1">
                              <a:lumMod val="75000"/>
                            </a:schemeClr>
                          </a:solidFill>
                          <a:effectLst/>
                          <a:latin typeface="Myriad Pro Semibold"/>
                        </a:rPr>
                        <a:t>10</a:t>
                      </a:r>
                      <a:endParaRPr lang="en-GB" sz="2000" b="0" dirty="0">
                        <a:solidFill>
                          <a:schemeClr val="bg1">
                            <a:lumMod val="75000"/>
                          </a:schemeClr>
                        </a:solidFill>
                        <a:effectLst/>
                        <a:latin typeface="Myriad Pro Semibold"/>
                        <a:ea typeface="Calibri" panose="020F0502020204030204" pitchFamily="34" charset="0"/>
                        <a:cs typeface="Times New Roman" panose="02020603050405020304" pitchFamily="18" charset="0"/>
                      </a:endParaRPr>
                    </a:p>
                  </a:txBody>
                  <a:tcPr marL="68580" marR="198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bg1">
                              <a:lumMod val="75000"/>
                            </a:schemeClr>
                          </a:solidFill>
                          <a:effectLst/>
                          <a:latin typeface="Myriad Pro Semibold"/>
                        </a:rPr>
                        <a:t>110</a:t>
                      </a:r>
                      <a:endParaRPr lang="en-GB" sz="2000" b="0" dirty="0">
                        <a:solidFill>
                          <a:schemeClr val="bg1">
                            <a:lumMod val="75000"/>
                          </a:schemeClr>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5637420"/>
                  </a:ext>
                </a:extLst>
              </a:tr>
              <a:tr h="324000">
                <a:tc>
                  <a:txBody>
                    <a:bodyPr/>
                    <a:lstStyle/>
                    <a:p>
                      <a:pPr marR="90170" algn="r">
                        <a:spcBef>
                          <a:spcPts val="400"/>
                        </a:spcBef>
                        <a:spcAft>
                          <a:spcPts val="400"/>
                        </a:spcAft>
                      </a:pPr>
                      <a:r>
                        <a:rPr lang="en-GB" sz="2000" b="0" dirty="0">
                          <a:solidFill>
                            <a:schemeClr val="bg1">
                              <a:lumMod val="75000"/>
                            </a:schemeClr>
                          </a:solidFill>
                          <a:effectLst/>
                          <a:latin typeface="Myriad Pro Semibold"/>
                        </a:rPr>
                        <a:t>11</a:t>
                      </a:r>
                      <a:endParaRPr lang="en-GB" sz="2000" b="0" dirty="0">
                        <a:solidFill>
                          <a:schemeClr val="bg1">
                            <a:lumMod val="75000"/>
                          </a:schemeClr>
                        </a:solidFill>
                        <a:effectLst/>
                        <a:latin typeface="Myriad Pro Semibold"/>
                        <a:ea typeface="Calibri" panose="020F0502020204030204" pitchFamily="34" charset="0"/>
                        <a:cs typeface="Times New Roman" panose="02020603050405020304" pitchFamily="18" charset="0"/>
                      </a:endParaRPr>
                    </a:p>
                  </a:txBody>
                  <a:tcPr marL="68580" marR="198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bg1">
                              <a:lumMod val="75000"/>
                            </a:schemeClr>
                          </a:solidFill>
                          <a:effectLst/>
                          <a:latin typeface="Myriad Pro Semibold"/>
                        </a:rPr>
                        <a:t>121</a:t>
                      </a:r>
                      <a:endParaRPr lang="en-GB" sz="2000" b="0" dirty="0">
                        <a:solidFill>
                          <a:schemeClr val="bg1">
                            <a:lumMod val="75000"/>
                          </a:schemeClr>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4447853"/>
                  </a:ext>
                </a:extLst>
              </a:tr>
              <a:tr h="324000">
                <a:tc>
                  <a:txBody>
                    <a:bodyPr/>
                    <a:lstStyle/>
                    <a:p>
                      <a:pPr marR="90170" algn="r">
                        <a:spcBef>
                          <a:spcPts val="400"/>
                        </a:spcBef>
                        <a:spcAft>
                          <a:spcPts val="400"/>
                        </a:spcAft>
                      </a:pPr>
                      <a:r>
                        <a:rPr lang="en-GB" sz="2000" b="0" dirty="0">
                          <a:solidFill>
                            <a:schemeClr val="bg1">
                              <a:lumMod val="75000"/>
                            </a:schemeClr>
                          </a:solidFill>
                          <a:effectLst/>
                          <a:latin typeface="Myriad Pro Semibold"/>
                        </a:rPr>
                        <a:t>12</a:t>
                      </a:r>
                      <a:endParaRPr lang="en-GB" sz="2000" b="0" dirty="0">
                        <a:solidFill>
                          <a:schemeClr val="bg1">
                            <a:lumMod val="75000"/>
                          </a:schemeClr>
                        </a:solidFill>
                        <a:effectLst/>
                        <a:latin typeface="Myriad Pro Semibold"/>
                        <a:ea typeface="Calibri" panose="020F0502020204030204" pitchFamily="34" charset="0"/>
                        <a:cs typeface="Times New Roman" panose="02020603050405020304" pitchFamily="18" charset="0"/>
                      </a:endParaRPr>
                    </a:p>
                  </a:txBody>
                  <a:tcPr marL="68580" marR="198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r>
                        <a:rPr lang="en-GB" sz="2000" b="0" dirty="0">
                          <a:solidFill>
                            <a:schemeClr val="bg1">
                              <a:lumMod val="75000"/>
                            </a:schemeClr>
                          </a:solidFill>
                          <a:effectLst/>
                          <a:latin typeface="Myriad Pro Semibold"/>
                        </a:rPr>
                        <a:t>132</a:t>
                      </a:r>
                      <a:endParaRPr lang="en-GB" sz="2000" b="0" dirty="0">
                        <a:solidFill>
                          <a:schemeClr val="bg1">
                            <a:lumMod val="75000"/>
                          </a:schemeClr>
                        </a:solidFill>
                        <a:effectLst/>
                        <a:latin typeface="Myriad Pro Semibold"/>
                        <a:ea typeface="Calibri" panose="020F0502020204030204" pitchFamily="34" charset="0"/>
                        <a:cs typeface="Times New Roman" panose="02020603050405020304" pitchFamily="18" charset="0"/>
                      </a:endParaRPr>
                    </a:p>
                  </a:txBody>
                  <a:tcPr marL="68580" marR="180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815904"/>
                  </a:ext>
                </a:extLst>
              </a:tr>
            </a:tbl>
          </a:graphicData>
        </a:graphic>
      </p:graphicFrame>
      <p:sp>
        <p:nvSpPr>
          <p:cNvPr id="6" name="Rectangle 5">
            <a:extLst>
              <a:ext uri="{FF2B5EF4-FFF2-40B4-BE49-F238E27FC236}">
                <a16:creationId xmlns:a16="http://schemas.microsoft.com/office/drawing/2014/main" id="{8870F498-CA12-496D-B794-2314F2BED9A1}"/>
              </a:ext>
            </a:extLst>
          </p:cNvPr>
          <p:cNvSpPr/>
          <p:nvPr/>
        </p:nvSpPr>
        <p:spPr>
          <a:xfrm>
            <a:off x="598762" y="900165"/>
            <a:ext cx="8272586" cy="461665"/>
          </a:xfrm>
          <a:prstGeom prst="rect">
            <a:avLst/>
          </a:prstGeom>
        </p:spPr>
        <p:txBody>
          <a:bodyPr wrap="none">
            <a:spAutoFit/>
          </a:bodyPr>
          <a:lstStyle/>
          <a:p>
            <a:pPr algn="ctr">
              <a:buNone/>
            </a:pPr>
            <a:r>
              <a:rPr lang="en-US" sz="2400" dirty="0">
                <a:latin typeface="Myriad Pro Semibold"/>
              </a:rPr>
              <a:t>A 2-digit number is divisible by 11 if the digits are the same.</a:t>
            </a:r>
            <a:endParaRPr lang="en-GB" sz="2400" dirty="0">
              <a:latin typeface="Myriad Pro Semibold"/>
            </a:endParaRPr>
          </a:p>
        </p:txBody>
      </p:sp>
    </p:spTree>
    <p:extLst>
      <p:ext uri="{BB962C8B-B14F-4D97-AF65-F5344CB8AC3E}">
        <p14:creationId xmlns:p14="http://schemas.microsoft.com/office/powerpoint/2010/main" val="223946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4:2</a:t>
            </a:r>
          </a:p>
        </p:txBody>
      </p:sp>
      <p:pic>
        <p:nvPicPr>
          <p:cNvPr id="4" name="Picture 3" descr="A picture containing weapon&#10;&#10;Description automatically generated">
            <a:extLst>
              <a:ext uri="{FF2B5EF4-FFF2-40B4-BE49-F238E27FC236}">
                <a16:creationId xmlns:a16="http://schemas.microsoft.com/office/drawing/2014/main" id="{05D828C2-A631-4304-98B8-F53AB3FA34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12029" y="1140203"/>
            <a:ext cx="1611340" cy="1930309"/>
          </a:xfrm>
          <a:prstGeom prst="rect">
            <a:avLst/>
          </a:prstGeom>
        </p:spPr>
      </p:pic>
      <p:pic>
        <p:nvPicPr>
          <p:cNvPr id="6" name="Picture 5" descr="A close up of a screen&#10;&#10;Description automatically generated">
            <a:extLst>
              <a:ext uri="{FF2B5EF4-FFF2-40B4-BE49-F238E27FC236}">
                <a16:creationId xmlns:a16="http://schemas.microsoft.com/office/drawing/2014/main" id="{D076448F-86BD-4894-8C86-7BF52E4A6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715" y="4687093"/>
            <a:ext cx="6142570" cy="1481400"/>
          </a:xfrm>
          <a:prstGeom prst="rect">
            <a:avLst/>
          </a:prstGeom>
        </p:spPr>
      </p:pic>
      <p:sp>
        <p:nvSpPr>
          <p:cNvPr id="7" name="TextBox 6">
            <a:extLst>
              <a:ext uri="{FF2B5EF4-FFF2-40B4-BE49-F238E27FC236}">
                <a16:creationId xmlns:a16="http://schemas.microsoft.com/office/drawing/2014/main" id="{D13E4EBD-DEBE-42EE-A74F-36C1FCAC0621}"/>
              </a:ext>
            </a:extLst>
          </p:cNvPr>
          <p:cNvSpPr txBox="1"/>
          <p:nvPr/>
        </p:nvSpPr>
        <p:spPr bwMode="auto">
          <a:xfrm>
            <a:off x="3766331" y="342900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4 × 3</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7C9987DA-C5E7-48EB-BF0F-24C355C27CCE}"/>
              </a:ext>
            </a:extLst>
          </p:cNvPr>
          <p:cNvSpPr txBox="1"/>
          <p:nvPr/>
        </p:nvSpPr>
        <p:spPr bwMode="auto">
          <a:xfrm>
            <a:off x="3766331" y="401832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3 × 4</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150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4:2</a:t>
            </a:r>
          </a:p>
        </p:txBody>
      </p:sp>
      <p:graphicFrame>
        <p:nvGraphicFramePr>
          <p:cNvPr id="4" name="Table 3">
            <a:extLst>
              <a:ext uri="{FF2B5EF4-FFF2-40B4-BE49-F238E27FC236}">
                <a16:creationId xmlns:a16="http://schemas.microsoft.com/office/drawing/2014/main" id="{859018C6-818C-49A6-8BA7-54B125EFB83A}"/>
              </a:ext>
            </a:extLst>
          </p:cNvPr>
          <p:cNvGraphicFramePr>
            <a:graphicFrameLocks noGrp="1"/>
          </p:cNvGraphicFramePr>
          <p:nvPr>
            <p:extLst>
              <p:ext uri="{D42A27DB-BD31-4B8C-83A1-F6EECF244321}">
                <p14:modId xmlns:p14="http://schemas.microsoft.com/office/powerpoint/2010/main" val="1247388047"/>
              </p:ext>
            </p:extLst>
          </p:nvPr>
        </p:nvGraphicFramePr>
        <p:xfrm>
          <a:off x="1646710" y="858769"/>
          <a:ext cx="5022579" cy="5469600"/>
        </p:xfrm>
        <a:graphic>
          <a:graphicData uri="http://schemas.openxmlformats.org/drawingml/2006/table">
            <a:tbl>
              <a:tblPr firstRow="1" firstCol="1" bandRow="1">
                <a:tableStyleId>{5C22544A-7EE6-4342-B048-85BDC9FD1C3A}</a:tableStyleId>
              </a:tblPr>
              <a:tblGrid>
                <a:gridCol w="1296000">
                  <a:extLst>
                    <a:ext uri="{9D8B030D-6E8A-4147-A177-3AD203B41FA5}">
                      <a16:colId xmlns:a16="http://schemas.microsoft.com/office/drawing/2014/main" val="3951739564"/>
                    </a:ext>
                  </a:extLst>
                </a:gridCol>
                <a:gridCol w="1242193">
                  <a:extLst>
                    <a:ext uri="{9D8B030D-6E8A-4147-A177-3AD203B41FA5}">
                      <a16:colId xmlns:a16="http://schemas.microsoft.com/office/drawing/2014/main" val="143240699"/>
                    </a:ext>
                  </a:extLst>
                </a:gridCol>
                <a:gridCol w="1242193">
                  <a:extLst>
                    <a:ext uri="{9D8B030D-6E8A-4147-A177-3AD203B41FA5}">
                      <a16:colId xmlns:a16="http://schemas.microsoft.com/office/drawing/2014/main" val="3854568894"/>
                    </a:ext>
                  </a:extLst>
                </a:gridCol>
                <a:gridCol w="1242193">
                  <a:extLst>
                    <a:ext uri="{9D8B030D-6E8A-4147-A177-3AD203B41FA5}">
                      <a16:colId xmlns:a16="http://schemas.microsoft.com/office/drawing/2014/main" val="4052963941"/>
                    </a:ext>
                  </a:extLst>
                </a:gridCol>
              </a:tblGrid>
              <a:tr h="324000">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90170" lvl="0" indent="0" algn="ctr" defTabSz="914400" rtl="0" eaLnBrk="1" fontAlgn="auto" latinLnBrk="0" hangingPunct="1">
                        <a:lnSpc>
                          <a:spcPct val="100000"/>
                        </a:lnSpc>
                        <a:spcBef>
                          <a:spcPts val="400"/>
                        </a:spcBef>
                        <a:spcAft>
                          <a:spcPts val="400"/>
                        </a:spcAft>
                        <a:buClrTx/>
                        <a:buSzTx/>
                        <a:buFontTx/>
                        <a:buNone/>
                        <a:tabLst/>
                        <a:defRPr/>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Number is divisible by…</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hMerge="1">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445870308"/>
                  </a:ext>
                </a:extLst>
              </a:tr>
              <a:tr h="324000">
                <a:tc>
                  <a:txBody>
                    <a:bodyPr/>
                    <a:lstStyle/>
                    <a:p>
                      <a:pPr marR="90170" algn="ctr">
                        <a:spcBef>
                          <a:spcPts val="400"/>
                        </a:spcBef>
                        <a:spcAft>
                          <a:spcPts val="4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Number to test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R="90170" algn="ctr">
                        <a:spcBef>
                          <a:spcPts val="400"/>
                        </a:spcBef>
                        <a:spcAft>
                          <a:spcPts val="400"/>
                        </a:spcAft>
                      </a:pPr>
                      <a:r>
                        <a:rPr lang="en-GB" sz="2000" b="1" dirty="0">
                          <a:solidFill>
                            <a:schemeClr val="tx1"/>
                          </a:solidFill>
                          <a:effectLst/>
                          <a:latin typeface="Myriad Pro Semibold"/>
                          <a:ea typeface="Calibri" panose="020F0502020204030204" pitchFamily="34"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R="90170" algn="ctr">
                        <a:spcBef>
                          <a:spcPts val="400"/>
                        </a:spcBef>
                        <a:spcAft>
                          <a:spcPts val="400"/>
                        </a:spcAft>
                      </a:pPr>
                      <a:r>
                        <a:rPr lang="en-GB" sz="2000" b="1" dirty="0">
                          <a:solidFill>
                            <a:schemeClr val="tx1"/>
                          </a:solidFill>
                          <a:effectLst/>
                          <a:latin typeface="Myriad Pro Semibold"/>
                        </a:rPr>
                        <a:t>4</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R="53975" algn="ctr">
                        <a:spcBef>
                          <a:spcPts val="400"/>
                        </a:spcBef>
                        <a:spcAft>
                          <a:spcPts val="400"/>
                        </a:spcAft>
                      </a:pPr>
                      <a:r>
                        <a:rPr lang="en-GB" sz="2000" b="1" dirty="0">
                          <a:solidFill>
                            <a:schemeClr val="tx1"/>
                          </a:solidFill>
                          <a:effectLst/>
                          <a:latin typeface="Myriad Pro Semibold"/>
                        </a:rPr>
                        <a:t>12</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048694408"/>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12</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216352"/>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15</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758447"/>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16</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4904445"/>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18</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761388"/>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20</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8118551"/>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21</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0186130"/>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24</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9122600"/>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30</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1021518"/>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96</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79000"/>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109</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5637420"/>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144</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4447853"/>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240</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815904"/>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304</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7128189"/>
                  </a:ext>
                </a:extLst>
              </a:tr>
              <a:tr h="324000">
                <a:tc>
                  <a:txBody>
                    <a:bodyPr/>
                    <a:lstStyle/>
                    <a:p>
                      <a:pPr marR="90170" algn="r">
                        <a:spcBef>
                          <a:spcPts val="400"/>
                        </a:spcBef>
                        <a:spcAft>
                          <a:spcPts val="40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1200</a:t>
                      </a:r>
                    </a:p>
                  </a:txBody>
                  <a:tcPr marL="68580" marR="28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0170"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53975" algn="r">
                        <a:spcBef>
                          <a:spcPts val="400"/>
                        </a:spcBef>
                        <a:spcAft>
                          <a:spcPts val="400"/>
                        </a:spcAft>
                      </a:pP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127219"/>
                  </a:ext>
                </a:extLst>
              </a:tr>
            </a:tbl>
          </a:graphicData>
        </a:graphic>
      </p:graphicFrame>
      <p:sp>
        <p:nvSpPr>
          <p:cNvPr id="5" name="TextBox 4">
            <a:extLst>
              <a:ext uri="{FF2B5EF4-FFF2-40B4-BE49-F238E27FC236}">
                <a16:creationId xmlns:a16="http://schemas.microsoft.com/office/drawing/2014/main" id="{8FB88F3D-0AA5-4153-8296-A004E1C7D53C}"/>
              </a:ext>
            </a:extLst>
          </p:cNvPr>
          <p:cNvSpPr txBox="1"/>
          <p:nvPr/>
        </p:nvSpPr>
        <p:spPr bwMode="auto">
          <a:xfrm>
            <a:off x="3219757" y="17605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AE236C3B-B5AD-45E9-886C-B26FA9E9D52E}"/>
              </a:ext>
            </a:extLst>
          </p:cNvPr>
          <p:cNvSpPr txBox="1"/>
          <p:nvPr/>
        </p:nvSpPr>
        <p:spPr bwMode="auto">
          <a:xfrm>
            <a:off x="4480401" y="17605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7" name="TextBox 6">
            <a:extLst>
              <a:ext uri="{FF2B5EF4-FFF2-40B4-BE49-F238E27FC236}">
                <a16:creationId xmlns:a16="http://schemas.microsoft.com/office/drawing/2014/main" id="{AA15AE3A-F17D-4429-8AAB-1CD0ADB3CEEA}"/>
              </a:ext>
            </a:extLst>
          </p:cNvPr>
          <p:cNvSpPr txBox="1"/>
          <p:nvPr/>
        </p:nvSpPr>
        <p:spPr bwMode="auto">
          <a:xfrm>
            <a:off x="5721011" y="17605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D87DA403-2700-4C26-8CD4-5B26606A2C84}"/>
              </a:ext>
            </a:extLst>
          </p:cNvPr>
          <p:cNvSpPr txBox="1"/>
          <p:nvPr/>
        </p:nvSpPr>
        <p:spPr bwMode="auto">
          <a:xfrm>
            <a:off x="3219757" y="2083418"/>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9" name="TextBox 8">
            <a:extLst>
              <a:ext uri="{FF2B5EF4-FFF2-40B4-BE49-F238E27FC236}">
                <a16:creationId xmlns:a16="http://schemas.microsoft.com/office/drawing/2014/main" id="{7A7EA00D-79E2-4988-8665-D9A91C86135C}"/>
              </a:ext>
            </a:extLst>
          </p:cNvPr>
          <p:cNvSpPr txBox="1"/>
          <p:nvPr/>
        </p:nvSpPr>
        <p:spPr bwMode="auto">
          <a:xfrm>
            <a:off x="4480401" y="2404227"/>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0" name="TextBox 9">
            <a:extLst>
              <a:ext uri="{FF2B5EF4-FFF2-40B4-BE49-F238E27FC236}">
                <a16:creationId xmlns:a16="http://schemas.microsoft.com/office/drawing/2014/main" id="{712E51D9-7AD1-4110-9616-BB486B8C81B5}"/>
              </a:ext>
            </a:extLst>
          </p:cNvPr>
          <p:cNvSpPr txBox="1"/>
          <p:nvPr/>
        </p:nvSpPr>
        <p:spPr bwMode="auto">
          <a:xfrm>
            <a:off x="3219757" y="272626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2935F48D-2950-420B-BFB3-0248BE0698F0}"/>
              </a:ext>
            </a:extLst>
          </p:cNvPr>
          <p:cNvSpPr txBox="1"/>
          <p:nvPr/>
        </p:nvSpPr>
        <p:spPr bwMode="auto">
          <a:xfrm>
            <a:off x="4480401" y="3054876"/>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2" name="TextBox 11">
            <a:extLst>
              <a:ext uri="{FF2B5EF4-FFF2-40B4-BE49-F238E27FC236}">
                <a16:creationId xmlns:a16="http://schemas.microsoft.com/office/drawing/2014/main" id="{C20D4412-E7D6-498D-9A1C-9CD4E27BBBF9}"/>
              </a:ext>
            </a:extLst>
          </p:cNvPr>
          <p:cNvSpPr txBox="1"/>
          <p:nvPr/>
        </p:nvSpPr>
        <p:spPr bwMode="auto">
          <a:xfrm>
            <a:off x="3219757" y="3377139"/>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FFB5A3B5-E2EC-467D-BCDA-F6CB11EBE3D5}"/>
              </a:ext>
            </a:extLst>
          </p:cNvPr>
          <p:cNvSpPr txBox="1"/>
          <p:nvPr/>
        </p:nvSpPr>
        <p:spPr bwMode="auto">
          <a:xfrm>
            <a:off x="3219757" y="37008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4" name="TextBox 13">
            <a:extLst>
              <a:ext uri="{FF2B5EF4-FFF2-40B4-BE49-F238E27FC236}">
                <a16:creationId xmlns:a16="http://schemas.microsoft.com/office/drawing/2014/main" id="{932D2909-E4D3-418A-B02A-113966C86FF2}"/>
              </a:ext>
            </a:extLst>
          </p:cNvPr>
          <p:cNvSpPr txBox="1"/>
          <p:nvPr/>
        </p:nvSpPr>
        <p:spPr bwMode="auto">
          <a:xfrm>
            <a:off x="4480401" y="37008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584BBCF5-8D38-4FDF-B58C-E2ECBC7F4BC9}"/>
              </a:ext>
            </a:extLst>
          </p:cNvPr>
          <p:cNvSpPr txBox="1"/>
          <p:nvPr/>
        </p:nvSpPr>
        <p:spPr bwMode="auto">
          <a:xfrm>
            <a:off x="5721011" y="37008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6" name="TextBox 15">
            <a:extLst>
              <a:ext uri="{FF2B5EF4-FFF2-40B4-BE49-F238E27FC236}">
                <a16:creationId xmlns:a16="http://schemas.microsoft.com/office/drawing/2014/main" id="{82CDE6A1-2282-4134-87BB-81A5B3E06144}"/>
              </a:ext>
            </a:extLst>
          </p:cNvPr>
          <p:cNvSpPr txBox="1"/>
          <p:nvPr/>
        </p:nvSpPr>
        <p:spPr bwMode="auto">
          <a:xfrm>
            <a:off x="3219757" y="402633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7" name="TextBox 16">
            <a:extLst>
              <a:ext uri="{FF2B5EF4-FFF2-40B4-BE49-F238E27FC236}">
                <a16:creationId xmlns:a16="http://schemas.microsoft.com/office/drawing/2014/main" id="{5F83BBDC-D251-4A15-A405-AF83818D16CC}"/>
              </a:ext>
            </a:extLst>
          </p:cNvPr>
          <p:cNvSpPr txBox="1"/>
          <p:nvPr/>
        </p:nvSpPr>
        <p:spPr bwMode="auto">
          <a:xfrm>
            <a:off x="3219757" y="4347272"/>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8" name="TextBox 17">
            <a:extLst>
              <a:ext uri="{FF2B5EF4-FFF2-40B4-BE49-F238E27FC236}">
                <a16:creationId xmlns:a16="http://schemas.microsoft.com/office/drawing/2014/main" id="{74D8B6BB-0FFF-418B-AD1E-39761970A78B}"/>
              </a:ext>
            </a:extLst>
          </p:cNvPr>
          <p:cNvSpPr txBox="1"/>
          <p:nvPr/>
        </p:nvSpPr>
        <p:spPr bwMode="auto">
          <a:xfrm>
            <a:off x="4480401" y="4347272"/>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9" name="TextBox 18">
            <a:extLst>
              <a:ext uri="{FF2B5EF4-FFF2-40B4-BE49-F238E27FC236}">
                <a16:creationId xmlns:a16="http://schemas.microsoft.com/office/drawing/2014/main" id="{058BA071-62B8-47D2-8EC9-7D3D2521951A}"/>
              </a:ext>
            </a:extLst>
          </p:cNvPr>
          <p:cNvSpPr txBox="1"/>
          <p:nvPr/>
        </p:nvSpPr>
        <p:spPr bwMode="auto">
          <a:xfrm>
            <a:off x="5721011" y="4347272"/>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0" name="TextBox 19">
            <a:extLst>
              <a:ext uri="{FF2B5EF4-FFF2-40B4-BE49-F238E27FC236}">
                <a16:creationId xmlns:a16="http://schemas.microsoft.com/office/drawing/2014/main" id="{E216217B-80D7-4A61-8554-89DE2789869C}"/>
              </a:ext>
            </a:extLst>
          </p:cNvPr>
          <p:cNvSpPr txBox="1"/>
          <p:nvPr/>
        </p:nvSpPr>
        <p:spPr bwMode="auto">
          <a:xfrm>
            <a:off x="3219757" y="499897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1" name="TextBox 20">
            <a:extLst>
              <a:ext uri="{FF2B5EF4-FFF2-40B4-BE49-F238E27FC236}">
                <a16:creationId xmlns:a16="http://schemas.microsoft.com/office/drawing/2014/main" id="{B86BBD46-C6AF-4ABB-ABC6-74CA50C51E20}"/>
              </a:ext>
            </a:extLst>
          </p:cNvPr>
          <p:cNvSpPr txBox="1"/>
          <p:nvPr/>
        </p:nvSpPr>
        <p:spPr bwMode="auto">
          <a:xfrm>
            <a:off x="4480401" y="499897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2" name="TextBox 21">
            <a:extLst>
              <a:ext uri="{FF2B5EF4-FFF2-40B4-BE49-F238E27FC236}">
                <a16:creationId xmlns:a16="http://schemas.microsoft.com/office/drawing/2014/main" id="{3F84E677-D440-4F74-9879-D6DF40C28554}"/>
              </a:ext>
            </a:extLst>
          </p:cNvPr>
          <p:cNvSpPr txBox="1"/>
          <p:nvPr/>
        </p:nvSpPr>
        <p:spPr bwMode="auto">
          <a:xfrm>
            <a:off x="5721011" y="499897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3" name="TextBox 22">
            <a:extLst>
              <a:ext uri="{FF2B5EF4-FFF2-40B4-BE49-F238E27FC236}">
                <a16:creationId xmlns:a16="http://schemas.microsoft.com/office/drawing/2014/main" id="{86C7F385-3CA7-44A4-AD86-4983D5ADA10B}"/>
              </a:ext>
            </a:extLst>
          </p:cNvPr>
          <p:cNvSpPr txBox="1"/>
          <p:nvPr/>
        </p:nvSpPr>
        <p:spPr bwMode="auto">
          <a:xfrm>
            <a:off x="3219757" y="5322107"/>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4" name="TextBox 23">
            <a:extLst>
              <a:ext uri="{FF2B5EF4-FFF2-40B4-BE49-F238E27FC236}">
                <a16:creationId xmlns:a16="http://schemas.microsoft.com/office/drawing/2014/main" id="{991CC932-E6DD-4EC8-8363-7C4771F77F59}"/>
              </a:ext>
            </a:extLst>
          </p:cNvPr>
          <p:cNvSpPr txBox="1"/>
          <p:nvPr/>
        </p:nvSpPr>
        <p:spPr bwMode="auto">
          <a:xfrm>
            <a:off x="4480401" y="5322107"/>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5" name="TextBox 24">
            <a:extLst>
              <a:ext uri="{FF2B5EF4-FFF2-40B4-BE49-F238E27FC236}">
                <a16:creationId xmlns:a16="http://schemas.microsoft.com/office/drawing/2014/main" id="{4CAE14B3-C53C-4D4C-BCDD-5A3938462B28}"/>
              </a:ext>
            </a:extLst>
          </p:cNvPr>
          <p:cNvSpPr txBox="1"/>
          <p:nvPr/>
        </p:nvSpPr>
        <p:spPr bwMode="auto">
          <a:xfrm>
            <a:off x="5721011" y="5322107"/>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6" name="TextBox 25">
            <a:extLst>
              <a:ext uri="{FF2B5EF4-FFF2-40B4-BE49-F238E27FC236}">
                <a16:creationId xmlns:a16="http://schemas.microsoft.com/office/drawing/2014/main" id="{F6A6BD2C-621D-403E-9118-C8970AE5CED4}"/>
              </a:ext>
            </a:extLst>
          </p:cNvPr>
          <p:cNvSpPr txBox="1"/>
          <p:nvPr/>
        </p:nvSpPr>
        <p:spPr bwMode="auto">
          <a:xfrm>
            <a:off x="4480401" y="5643646"/>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7" name="TextBox 26">
            <a:extLst>
              <a:ext uri="{FF2B5EF4-FFF2-40B4-BE49-F238E27FC236}">
                <a16:creationId xmlns:a16="http://schemas.microsoft.com/office/drawing/2014/main" id="{C626BCBF-1B0C-41D3-AC40-4186436D902E}"/>
              </a:ext>
            </a:extLst>
          </p:cNvPr>
          <p:cNvSpPr txBox="1"/>
          <p:nvPr/>
        </p:nvSpPr>
        <p:spPr bwMode="auto">
          <a:xfrm>
            <a:off x="3219757" y="59692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8" name="TextBox 27">
            <a:extLst>
              <a:ext uri="{FF2B5EF4-FFF2-40B4-BE49-F238E27FC236}">
                <a16:creationId xmlns:a16="http://schemas.microsoft.com/office/drawing/2014/main" id="{786CFEFB-3A0E-4280-AA78-F29B4ED68232}"/>
              </a:ext>
            </a:extLst>
          </p:cNvPr>
          <p:cNvSpPr txBox="1"/>
          <p:nvPr/>
        </p:nvSpPr>
        <p:spPr bwMode="auto">
          <a:xfrm>
            <a:off x="4480401" y="59692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29" name="TextBox 28">
            <a:extLst>
              <a:ext uri="{FF2B5EF4-FFF2-40B4-BE49-F238E27FC236}">
                <a16:creationId xmlns:a16="http://schemas.microsoft.com/office/drawing/2014/main" id="{94EBA2E6-4FFF-4179-B24B-BFC55168AE9B}"/>
              </a:ext>
            </a:extLst>
          </p:cNvPr>
          <p:cNvSpPr txBox="1"/>
          <p:nvPr/>
        </p:nvSpPr>
        <p:spPr bwMode="auto">
          <a:xfrm>
            <a:off x="5721011" y="596924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40560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F9E4B803-6FA4-4413-A8E8-712B77F43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83" y="2225428"/>
            <a:ext cx="4902085" cy="2110619"/>
          </a:xfrm>
          <a:prstGeom prst="rect">
            <a:avLst/>
          </a:prstGeom>
        </p:spPr>
      </p:pic>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1:1</a:t>
            </a:r>
          </a:p>
        </p:txBody>
      </p:sp>
      <p:pic>
        <p:nvPicPr>
          <p:cNvPr id="4" name="Picture 3" descr="A picture containing object&#10;&#10;Description automatically generated">
            <a:extLst>
              <a:ext uri="{FF2B5EF4-FFF2-40B4-BE49-F238E27FC236}">
                <a16:creationId xmlns:a16="http://schemas.microsoft.com/office/drawing/2014/main" id="{4E1CAD52-A112-4575-A9A8-66BDFAD2C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97" y="1844824"/>
            <a:ext cx="6127607" cy="1833044"/>
          </a:xfrm>
          <a:prstGeom prst="rect">
            <a:avLst/>
          </a:prstGeom>
        </p:spPr>
      </p:pic>
      <p:grpSp>
        <p:nvGrpSpPr>
          <p:cNvPr id="3" name="Group 2">
            <a:extLst>
              <a:ext uri="{FF2B5EF4-FFF2-40B4-BE49-F238E27FC236}">
                <a16:creationId xmlns:a16="http://schemas.microsoft.com/office/drawing/2014/main" id="{EFDC5D36-5CC6-415A-831F-CD031745B272}"/>
              </a:ext>
            </a:extLst>
          </p:cNvPr>
          <p:cNvGrpSpPr/>
          <p:nvPr/>
        </p:nvGrpSpPr>
        <p:grpSpPr>
          <a:xfrm>
            <a:off x="1885685" y="4013990"/>
            <a:ext cx="5344417" cy="462784"/>
            <a:chOff x="2135877" y="5522835"/>
            <a:chExt cx="5344417" cy="462784"/>
          </a:xfrm>
        </p:grpSpPr>
        <p:sp>
          <p:nvSpPr>
            <p:cNvPr id="7" name="TextBox 6">
              <a:extLst>
                <a:ext uri="{FF2B5EF4-FFF2-40B4-BE49-F238E27FC236}">
                  <a16:creationId xmlns:a16="http://schemas.microsoft.com/office/drawing/2014/main" id="{AA0B43A0-8375-479D-B001-E6DB4785C699}"/>
                </a:ext>
              </a:extLst>
            </p:cNvPr>
            <p:cNvSpPr txBox="1"/>
            <p:nvPr/>
          </p:nvSpPr>
          <p:spPr bwMode="auto">
            <a:xfrm>
              <a:off x="2135877" y="552395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11  =</a:t>
              </a:r>
            </a:p>
          </p:txBody>
        </p:sp>
        <p:sp>
          <p:nvSpPr>
            <p:cNvPr id="8" name="Rectangle 7">
              <a:extLst>
                <a:ext uri="{FF2B5EF4-FFF2-40B4-BE49-F238E27FC236}">
                  <a16:creationId xmlns:a16="http://schemas.microsoft.com/office/drawing/2014/main" id="{32B8E9AF-8F3A-4ED7-AC5C-99DD1EDFF7FF}"/>
                </a:ext>
              </a:extLst>
            </p:cNvPr>
            <p:cNvSpPr/>
            <p:nvPr/>
          </p:nvSpPr>
          <p:spPr bwMode="auto">
            <a:xfrm>
              <a:off x="3856061" y="552395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effectLst/>
                <a:latin typeface="Arial" charset="0"/>
              </a:endParaRPr>
            </a:p>
          </p:txBody>
        </p:sp>
        <p:sp>
          <p:nvSpPr>
            <p:cNvPr id="9" name="TextBox 8">
              <a:extLst>
                <a:ext uri="{FF2B5EF4-FFF2-40B4-BE49-F238E27FC236}">
                  <a16:creationId xmlns:a16="http://schemas.microsoft.com/office/drawing/2014/main" id="{821C8042-9AFC-4138-8761-B312FA88C021}"/>
                </a:ext>
              </a:extLst>
            </p:cNvPr>
            <p:cNvSpPr txBox="1"/>
            <p:nvPr/>
          </p:nvSpPr>
          <p:spPr bwMode="auto">
            <a:xfrm>
              <a:off x="3994529" y="5523953"/>
              <a:ext cx="184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endParaRPr lang="en-GB" sz="24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339556A0-F19A-4F79-92DA-57282D8FADDD}"/>
                </a:ext>
              </a:extLst>
            </p:cNvPr>
            <p:cNvSpPr txBox="1"/>
            <p:nvPr/>
          </p:nvSpPr>
          <p:spPr bwMode="auto">
            <a:xfrm>
              <a:off x="5306933" y="5522836"/>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  ×  5  =</a:t>
              </a:r>
            </a:p>
          </p:txBody>
        </p:sp>
        <p:sp>
          <p:nvSpPr>
            <p:cNvPr id="11" name="Rectangle 10">
              <a:extLst>
                <a:ext uri="{FF2B5EF4-FFF2-40B4-BE49-F238E27FC236}">
                  <a16:creationId xmlns:a16="http://schemas.microsoft.com/office/drawing/2014/main" id="{8B17DF09-B1EF-44C3-A7E4-C5EA2EF90EA8}"/>
                </a:ext>
              </a:extLst>
            </p:cNvPr>
            <p:cNvSpPr/>
            <p:nvPr/>
          </p:nvSpPr>
          <p:spPr bwMode="auto">
            <a:xfrm>
              <a:off x="7018629" y="5522836"/>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effectLst/>
                <a:latin typeface="Arial" charset="0"/>
              </a:endParaRPr>
            </a:p>
          </p:txBody>
        </p:sp>
        <p:sp>
          <p:nvSpPr>
            <p:cNvPr id="12" name="TextBox 11">
              <a:extLst>
                <a:ext uri="{FF2B5EF4-FFF2-40B4-BE49-F238E27FC236}">
                  <a16:creationId xmlns:a16="http://schemas.microsoft.com/office/drawing/2014/main" id="{7DE43C7B-2612-49DF-9981-80BA1CA4BD11}"/>
                </a:ext>
              </a:extLst>
            </p:cNvPr>
            <p:cNvSpPr txBox="1"/>
            <p:nvPr/>
          </p:nvSpPr>
          <p:spPr bwMode="auto">
            <a:xfrm>
              <a:off x="7157097" y="5522835"/>
              <a:ext cx="184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endParaRPr lang="en-GB" sz="2400" dirty="0">
                <a:latin typeface="Myriad Pro Semibold" charset="0"/>
                <a:ea typeface="Myriad Pro Semibold" charset="0"/>
                <a:cs typeface="Myriad Pro Semibold" charset="0"/>
              </a:endParaRPr>
            </a:p>
          </p:txBody>
        </p:sp>
      </p:grpSp>
      <p:sp>
        <p:nvSpPr>
          <p:cNvPr id="58" name="TextBox 57">
            <a:extLst>
              <a:ext uri="{FF2B5EF4-FFF2-40B4-BE49-F238E27FC236}">
                <a16:creationId xmlns:a16="http://schemas.microsoft.com/office/drawing/2014/main" id="{CA4EE226-5D3C-455C-B111-F52BD65F5662}"/>
              </a:ext>
            </a:extLst>
          </p:cNvPr>
          <p:cNvSpPr txBox="1"/>
          <p:nvPr/>
        </p:nvSpPr>
        <p:spPr bwMode="auto">
          <a:xfrm>
            <a:off x="2913039" y="133516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59" name="TextBox 58">
            <a:extLst>
              <a:ext uri="{FF2B5EF4-FFF2-40B4-BE49-F238E27FC236}">
                <a16:creationId xmlns:a16="http://schemas.microsoft.com/office/drawing/2014/main" id="{AAAB2305-1553-45AA-B815-893824D55EB2}"/>
              </a:ext>
            </a:extLst>
          </p:cNvPr>
          <p:cNvSpPr txBox="1"/>
          <p:nvPr/>
        </p:nvSpPr>
        <p:spPr bwMode="auto">
          <a:xfrm>
            <a:off x="5490302" y="133516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60" name="TextBox 59">
            <a:extLst>
              <a:ext uri="{FF2B5EF4-FFF2-40B4-BE49-F238E27FC236}">
                <a16:creationId xmlns:a16="http://schemas.microsoft.com/office/drawing/2014/main" id="{FFA18A15-EF78-47B9-B4BE-3C528C62B50C}"/>
              </a:ext>
            </a:extLst>
          </p:cNvPr>
          <p:cNvSpPr txBox="1"/>
          <p:nvPr/>
        </p:nvSpPr>
        <p:spPr bwMode="auto">
          <a:xfrm>
            <a:off x="186646" y="305767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61" name="Left Brace 60">
            <a:extLst>
              <a:ext uri="{FF2B5EF4-FFF2-40B4-BE49-F238E27FC236}">
                <a16:creationId xmlns:a16="http://schemas.microsoft.com/office/drawing/2014/main" id="{4C069992-9F95-4D91-B9E2-44E5212D0B04}"/>
              </a:ext>
            </a:extLst>
          </p:cNvPr>
          <p:cNvSpPr/>
          <p:nvPr/>
        </p:nvSpPr>
        <p:spPr bwMode="auto">
          <a:xfrm rot="5400000">
            <a:off x="3022976" y="-345293"/>
            <a:ext cx="298346" cy="4532442"/>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Left Brace 61">
            <a:extLst>
              <a:ext uri="{FF2B5EF4-FFF2-40B4-BE49-F238E27FC236}">
                <a16:creationId xmlns:a16="http://schemas.microsoft.com/office/drawing/2014/main" id="{ACE27569-08A8-4399-A728-A58A62ADCD28}"/>
              </a:ext>
            </a:extLst>
          </p:cNvPr>
          <p:cNvSpPr/>
          <p:nvPr/>
        </p:nvSpPr>
        <p:spPr bwMode="auto">
          <a:xfrm rot="5400000">
            <a:off x="5513817" y="1718424"/>
            <a:ext cx="298346" cy="405008"/>
          </a:xfrm>
          <a:prstGeom prst="leftBrace">
            <a:avLst>
              <a:gd name="adj1" fmla="val 59947"/>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Left Brace 62">
            <a:extLst>
              <a:ext uri="{FF2B5EF4-FFF2-40B4-BE49-F238E27FC236}">
                <a16:creationId xmlns:a16="http://schemas.microsoft.com/office/drawing/2014/main" id="{81BF2E9E-161B-407A-8014-444B4CF77D9C}"/>
              </a:ext>
            </a:extLst>
          </p:cNvPr>
          <p:cNvSpPr/>
          <p:nvPr/>
        </p:nvSpPr>
        <p:spPr bwMode="auto">
          <a:xfrm>
            <a:off x="538024" y="2152651"/>
            <a:ext cx="298346" cy="2271714"/>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4" name="Straight Connector 63">
            <a:extLst>
              <a:ext uri="{FF2B5EF4-FFF2-40B4-BE49-F238E27FC236}">
                <a16:creationId xmlns:a16="http://schemas.microsoft.com/office/drawing/2014/main" id="{03B14E90-C81D-4B78-AF8E-7C4F38965B73}"/>
              </a:ext>
            </a:extLst>
          </p:cNvPr>
          <p:cNvCxnSpPr>
            <a:cxnSpLocks/>
          </p:cNvCxnSpPr>
          <p:nvPr/>
        </p:nvCxnSpPr>
        <p:spPr bwMode="auto">
          <a:xfrm flipV="1">
            <a:off x="3431131" y="1241514"/>
            <a:ext cx="622054" cy="19264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F3D531CB-435D-4185-B769-A2FF2708B3C9}"/>
              </a:ext>
            </a:extLst>
          </p:cNvPr>
          <p:cNvCxnSpPr>
            <a:cxnSpLocks/>
            <a:stCxn id="59" idx="1"/>
          </p:cNvCxnSpPr>
          <p:nvPr/>
        </p:nvCxnSpPr>
        <p:spPr bwMode="auto">
          <a:xfrm flipH="1" flipV="1">
            <a:off x="4373124" y="1247474"/>
            <a:ext cx="1117178" cy="318523"/>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4" name="Group 83">
            <a:extLst>
              <a:ext uri="{FF2B5EF4-FFF2-40B4-BE49-F238E27FC236}">
                <a16:creationId xmlns:a16="http://schemas.microsoft.com/office/drawing/2014/main" id="{92934A3E-652B-4999-B98B-6E260EC687A8}"/>
              </a:ext>
            </a:extLst>
          </p:cNvPr>
          <p:cNvGrpSpPr/>
          <p:nvPr/>
        </p:nvGrpSpPr>
        <p:grpSpPr>
          <a:xfrm>
            <a:off x="899593" y="2148219"/>
            <a:ext cx="5024958" cy="2276145"/>
            <a:chOff x="899593" y="2148219"/>
            <a:chExt cx="5024958" cy="2276145"/>
          </a:xfrm>
        </p:grpSpPr>
        <p:sp>
          <p:nvSpPr>
            <p:cNvPr id="69" name="Rectangle 68">
              <a:extLst>
                <a:ext uri="{FF2B5EF4-FFF2-40B4-BE49-F238E27FC236}">
                  <a16:creationId xmlns:a16="http://schemas.microsoft.com/office/drawing/2014/main" id="{C43CF2AC-69BD-43B9-9C4B-5A1A1F2B79F4}"/>
                </a:ext>
              </a:extLst>
            </p:cNvPr>
            <p:cNvSpPr/>
            <p:nvPr/>
          </p:nvSpPr>
          <p:spPr bwMode="auto">
            <a:xfrm>
              <a:off x="899593" y="2148220"/>
              <a:ext cx="5024958" cy="2276144"/>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0" name="Straight Connector 69">
              <a:extLst>
                <a:ext uri="{FF2B5EF4-FFF2-40B4-BE49-F238E27FC236}">
                  <a16:creationId xmlns:a16="http://schemas.microsoft.com/office/drawing/2014/main" id="{E55ACAC6-3388-43FD-9D94-09C383E4BD74}"/>
                </a:ext>
              </a:extLst>
            </p:cNvPr>
            <p:cNvCxnSpPr>
              <a:cxnSpLocks/>
            </p:cNvCxnSpPr>
            <p:nvPr/>
          </p:nvCxnSpPr>
          <p:spPr bwMode="auto">
            <a:xfrm>
              <a:off x="5460485" y="2148219"/>
              <a:ext cx="0" cy="227614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TextBox 70">
            <a:extLst>
              <a:ext uri="{FF2B5EF4-FFF2-40B4-BE49-F238E27FC236}">
                <a16:creationId xmlns:a16="http://schemas.microsoft.com/office/drawing/2014/main" id="{C4E28C07-8730-42C8-B7C4-5B8FBF58C6C2}"/>
              </a:ext>
            </a:extLst>
          </p:cNvPr>
          <p:cNvSpPr txBox="1"/>
          <p:nvPr/>
        </p:nvSpPr>
        <p:spPr bwMode="auto">
          <a:xfrm>
            <a:off x="2771720" y="3055459"/>
            <a:ext cx="792000" cy="461665"/>
          </a:xfrm>
          <a:prstGeom prst="rect">
            <a:avLst/>
          </a:prstGeom>
          <a:solidFill>
            <a:schemeClr val="bg1">
              <a:alpha val="80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72" name="TextBox 71">
            <a:extLst>
              <a:ext uri="{FF2B5EF4-FFF2-40B4-BE49-F238E27FC236}">
                <a16:creationId xmlns:a16="http://schemas.microsoft.com/office/drawing/2014/main" id="{4B751C2C-A2E6-468D-978E-E1DA6F0D60FF}"/>
              </a:ext>
            </a:extLst>
          </p:cNvPr>
          <p:cNvSpPr txBox="1"/>
          <p:nvPr/>
        </p:nvSpPr>
        <p:spPr bwMode="auto">
          <a:xfrm>
            <a:off x="5514116" y="3055459"/>
            <a:ext cx="351378" cy="461665"/>
          </a:xfrm>
          <a:prstGeom prst="rect">
            <a:avLst/>
          </a:prstGeom>
          <a:solidFill>
            <a:schemeClr val="bg1">
              <a:alpha val="80000"/>
            </a:schemeClr>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75" name="TextBox 74">
            <a:extLst>
              <a:ext uri="{FF2B5EF4-FFF2-40B4-BE49-F238E27FC236}">
                <a16:creationId xmlns:a16="http://schemas.microsoft.com/office/drawing/2014/main" id="{4E7B3000-CAA0-4F04-9EFC-131665A82924}"/>
              </a:ext>
            </a:extLst>
          </p:cNvPr>
          <p:cNvSpPr txBox="1"/>
          <p:nvPr/>
        </p:nvSpPr>
        <p:spPr bwMode="auto">
          <a:xfrm>
            <a:off x="3228306" y="846548"/>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11  =</a:t>
            </a:r>
            <a:endParaRPr lang="en-GB" sz="2400" dirty="0">
              <a:solidFill>
                <a:srgbClr val="C00000"/>
              </a:solidFill>
              <a:latin typeface="Myriad Pro Semibold" charset="0"/>
              <a:ea typeface="Myriad Pro Semibold" charset="0"/>
              <a:cs typeface="Myriad Pro Semibold" charset="0"/>
            </a:endParaRPr>
          </a:p>
        </p:txBody>
      </p:sp>
      <p:sp>
        <p:nvSpPr>
          <p:cNvPr id="76" name="Rectangle 75">
            <a:extLst>
              <a:ext uri="{FF2B5EF4-FFF2-40B4-BE49-F238E27FC236}">
                <a16:creationId xmlns:a16="http://schemas.microsoft.com/office/drawing/2014/main" id="{87E5F56C-BBF2-45A3-9BEA-629BCF711BD7}"/>
              </a:ext>
            </a:extLst>
          </p:cNvPr>
          <p:cNvSpPr/>
          <p:nvPr/>
        </p:nvSpPr>
        <p:spPr bwMode="auto">
          <a:xfrm>
            <a:off x="4948490" y="84654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7" name="TextBox 76">
            <a:extLst>
              <a:ext uri="{FF2B5EF4-FFF2-40B4-BE49-F238E27FC236}">
                <a16:creationId xmlns:a16="http://schemas.microsoft.com/office/drawing/2014/main" id="{4230E670-4CEE-4071-A30D-6483B31432C9}"/>
              </a:ext>
            </a:extLst>
          </p:cNvPr>
          <p:cNvSpPr txBox="1"/>
          <p:nvPr/>
        </p:nvSpPr>
        <p:spPr bwMode="auto">
          <a:xfrm>
            <a:off x="4920277" y="84654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55</a:t>
            </a:r>
          </a:p>
        </p:txBody>
      </p:sp>
      <p:sp>
        <p:nvSpPr>
          <p:cNvPr id="78" name="TextBox 77">
            <a:extLst>
              <a:ext uri="{FF2B5EF4-FFF2-40B4-BE49-F238E27FC236}">
                <a16:creationId xmlns:a16="http://schemas.microsoft.com/office/drawing/2014/main" id="{04361A80-449C-49E1-B282-A7E383F18330}"/>
              </a:ext>
            </a:extLst>
          </p:cNvPr>
          <p:cNvSpPr txBox="1"/>
          <p:nvPr/>
        </p:nvSpPr>
        <p:spPr bwMode="auto">
          <a:xfrm>
            <a:off x="6399362" y="84543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  ×  5  =</a:t>
            </a:r>
            <a:endParaRPr lang="en-GB" sz="2400" dirty="0">
              <a:solidFill>
                <a:srgbClr val="C00000"/>
              </a:solidFill>
              <a:latin typeface="Myriad Pro Semibold" charset="0"/>
              <a:ea typeface="Myriad Pro Semibold" charset="0"/>
              <a:cs typeface="Myriad Pro Semibold" charset="0"/>
            </a:endParaRPr>
          </a:p>
        </p:txBody>
      </p:sp>
      <p:sp>
        <p:nvSpPr>
          <p:cNvPr id="79" name="Rectangle 78">
            <a:extLst>
              <a:ext uri="{FF2B5EF4-FFF2-40B4-BE49-F238E27FC236}">
                <a16:creationId xmlns:a16="http://schemas.microsoft.com/office/drawing/2014/main" id="{B4C3D777-69E1-4528-9D07-781D373AB722}"/>
              </a:ext>
            </a:extLst>
          </p:cNvPr>
          <p:cNvSpPr/>
          <p:nvPr/>
        </p:nvSpPr>
        <p:spPr bwMode="auto">
          <a:xfrm>
            <a:off x="8111058" y="84543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0" name="TextBox 79">
            <a:extLst>
              <a:ext uri="{FF2B5EF4-FFF2-40B4-BE49-F238E27FC236}">
                <a16:creationId xmlns:a16="http://schemas.microsoft.com/office/drawing/2014/main" id="{90253CF8-13CB-4B06-9ADB-5CE77CF0E70A}"/>
              </a:ext>
            </a:extLst>
          </p:cNvPr>
          <p:cNvSpPr txBox="1"/>
          <p:nvPr/>
        </p:nvSpPr>
        <p:spPr bwMode="auto">
          <a:xfrm>
            <a:off x="8082845" y="84542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55</a:t>
            </a:r>
          </a:p>
        </p:txBody>
      </p:sp>
      <p:sp>
        <p:nvSpPr>
          <p:cNvPr id="87" name="TextBox 86">
            <a:extLst>
              <a:ext uri="{FF2B5EF4-FFF2-40B4-BE49-F238E27FC236}">
                <a16:creationId xmlns:a16="http://schemas.microsoft.com/office/drawing/2014/main" id="{EE6D0F30-4C8F-4C05-B994-51F733FEC711}"/>
              </a:ext>
            </a:extLst>
          </p:cNvPr>
          <p:cNvSpPr txBox="1"/>
          <p:nvPr/>
        </p:nvSpPr>
        <p:spPr bwMode="auto">
          <a:xfrm>
            <a:off x="1661218" y="4719155"/>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11 = 5 × 10 + 5 × 1 </a:t>
            </a:r>
          </a:p>
        </p:txBody>
      </p:sp>
      <p:sp>
        <p:nvSpPr>
          <p:cNvPr id="88" name="TextBox 87">
            <a:extLst>
              <a:ext uri="{FF2B5EF4-FFF2-40B4-BE49-F238E27FC236}">
                <a16:creationId xmlns:a16="http://schemas.microsoft.com/office/drawing/2014/main" id="{74BCB288-899D-4550-A367-895C37506B90}"/>
              </a:ext>
            </a:extLst>
          </p:cNvPr>
          <p:cNvSpPr txBox="1"/>
          <p:nvPr/>
        </p:nvSpPr>
        <p:spPr bwMode="auto">
          <a:xfrm>
            <a:off x="2627620" y="5587669"/>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55</a:t>
            </a:r>
          </a:p>
        </p:txBody>
      </p:sp>
      <p:grpSp>
        <p:nvGrpSpPr>
          <p:cNvPr id="89" name="Group 88">
            <a:extLst>
              <a:ext uri="{FF2B5EF4-FFF2-40B4-BE49-F238E27FC236}">
                <a16:creationId xmlns:a16="http://schemas.microsoft.com/office/drawing/2014/main" id="{0DADD219-5ABC-4DF4-8AD9-2A86CF1B07E0}"/>
              </a:ext>
            </a:extLst>
          </p:cNvPr>
          <p:cNvGrpSpPr/>
          <p:nvPr/>
        </p:nvGrpSpPr>
        <p:grpSpPr>
          <a:xfrm>
            <a:off x="2627620" y="5153412"/>
            <a:ext cx="2161087" cy="461665"/>
            <a:chOff x="3786961" y="5561577"/>
            <a:chExt cx="2161087" cy="461665"/>
          </a:xfrm>
        </p:grpSpPr>
        <p:sp>
          <p:nvSpPr>
            <p:cNvPr id="90" name="TextBox 89">
              <a:extLst>
                <a:ext uri="{FF2B5EF4-FFF2-40B4-BE49-F238E27FC236}">
                  <a16:creationId xmlns:a16="http://schemas.microsoft.com/office/drawing/2014/main" id="{1821B192-6D4E-4CDE-B9D9-C65AB26FF6BA}"/>
                </a:ext>
              </a:extLst>
            </p:cNvPr>
            <p:cNvSpPr txBox="1"/>
            <p:nvPr/>
          </p:nvSpPr>
          <p:spPr bwMode="auto">
            <a:xfrm>
              <a:off x="3786961" y="5561577"/>
              <a:ext cx="982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50</a:t>
              </a:r>
            </a:p>
          </p:txBody>
        </p:sp>
        <p:sp>
          <p:nvSpPr>
            <p:cNvPr id="91" name="TextBox 90">
              <a:extLst>
                <a:ext uri="{FF2B5EF4-FFF2-40B4-BE49-F238E27FC236}">
                  <a16:creationId xmlns:a16="http://schemas.microsoft.com/office/drawing/2014/main" id="{39D67CB3-7521-4B94-9AB0-A717463E99B1}"/>
                </a:ext>
              </a:extLst>
            </p:cNvPr>
            <p:cNvSpPr txBox="1"/>
            <p:nvPr/>
          </p:nvSpPr>
          <p:spPr bwMode="auto">
            <a:xfrm>
              <a:off x="5042032" y="556157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92" name="TextBox 91">
              <a:extLst>
                <a:ext uri="{FF2B5EF4-FFF2-40B4-BE49-F238E27FC236}">
                  <a16:creationId xmlns:a16="http://schemas.microsoft.com/office/drawing/2014/main" id="{8065123D-0B4A-4550-BFD7-CB8BD809D280}"/>
                </a:ext>
              </a:extLst>
            </p:cNvPr>
            <p:cNvSpPr txBox="1"/>
            <p:nvPr/>
          </p:nvSpPr>
          <p:spPr bwMode="auto">
            <a:xfrm>
              <a:off x="5596670" y="556157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a:t>
              </a:r>
            </a:p>
          </p:txBody>
        </p:sp>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nodeType="clickEffect">
                                  <p:stCondLst>
                                    <p:cond delay="0"/>
                                  </p:stCondLst>
                                  <p:childTnLst>
                                    <p:animMotion origin="layout" path="M 0 3.7037E-6 L -0.34722 -0.24375 " pathEditMode="relative" rAng="0" ptsTypes="AA">
                                      <p:cBhvr>
                                        <p:cTn id="6" dur="1500" fill="hold"/>
                                        <p:tgtEl>
                                          <p:spTgt spid="4"/>
                                        </p:tgtEl>
                                        <p:attrNameLst>
                                          <p:attrName>ppt_x</p:attrName>
                                          <p:attrName>ppt_y</p:attrName>
                                        </p:attrNameLst>
                                      </p:cBhvr>
                                      <p:rCtr x="-17361" y="-12199"/>
                                    </p:animMotion>
                                  </p:childTnLst>
                                </p:cTn>
                              </p:par>
                              <p:par>
                                <p:cTn id="7" presetID="6" presetClass="emph" presetSubtype="0" fill="hold" nodeType="withEffect">
                                  <p:stCondLst>
                                    <p:cond delay="0"/>
                                  </p:stCondLst>
                                  <p:childTnLst>
                                    <p:animScale>
                                      <p:cBhvr>
                                        <p:cTn id="8" dur="1500" fill="hold"/>
                                        <p:tgtEl>
                                          <p:spTgt spid="4"/>
                                        </p:tgtEl>
                                      </p:cBhvr>
                                      <p:by x="40000" y="40000"/>
                                    </p:animScale>
                                  </p:childTnLst>
                                </p:cTn>
                              </p:par>
                              <p:par>
                                <p:cTn id="9" presetID="64" presetClass="path" presetSubtype="0" accel="50000" fill="hold" nodeType="withEffect">
                                  <p:stCondLst>
                                    <p:cond delay="1000"/>
                                  </p:stCondLst>
                                  <p:childTnLst>
                                    <p:animMotion origin="layout" path="M 2.5E-6 -1.48148E-6 L 0.14705 -0.46157 " pathEditMode="relative" rAng="0" ptsTypes="AA">
                                      <p:cBhvr>
                                        <p:cTn id="10" dur="1500" fill="hold"/>
                                        <p:tgtEl>
                                          <p:spTgt spid="3"/>
                                        </p:tgtEl>
                                        <p:attrNameLst>
                                          <p:attrName>ppt_x</p:attrName>
                                          <p:attrName>ppt_y</p:attrName>
                                        </p:attrNameLst>
                                      </p:cBhvr>
                                      <p:rCtr x="7344" y="-23079"/>
                                    </p:animMotion>
                                  </p:childTnLst>
                                </p:cTn>
                              </p:par>
                            </p:childTnLst>
                          </p:cTn>
                        </p:par>
                        <p:par>
                          <p:cTn id="11" fill="hold">
                            <p:stCondLst>
                              <p:cond delay="2500"/>
                            </p:stCondLst>
                            <p:childTnLst>
                              <p:par>
                                <p:cTn id="12" presetID="1" presetClass="exit" presetSubtype="0" fill="hold" nodeType="after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up)">
                                      <p:cBhvr>
                                        <p:cTn id="26" dur="500"/>
                                        <p:tgtEl>
                                          <p:spTgt spid="64"/>
                                        </p:tgtEl>
                                      </p:cBhvr>
                                    </p:animEffect>
                                  </p:childTnLst>
                                </p:cTn>
                              </p:par>
                              <p:par>
                                <p:cTn id="27" presetID="22" presetClass="entr" presetSubtype="1"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up)">
                                      <p:cBhvr>
                                        <p:cTn id="29" dur="500"/>
                                        <p:tgtEl>
                                          <p:spTgt spid="6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61"/>
                                        </p:tgtEl>
                                      </p:cBhvr>
                                    </p:animEffect>
                                    <p:set>
                                      <p:cBhvr>
                                        <p:cTn id="60" dur="1" fill="hold">
                                          <p:stCondLst>
                                            <p:cond delay="499"/>
                                          </p:stCondLst>
                                        </p:cTn>
                                        <p:tgtEl>
                                          <p:spTgt spid="6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2"/>
                                        </p:tgtEl>
                                      </p:cBhvr>
                                    </p:animEffect>
                                    <p:set>
                                      <p:cBhvr>
                                        <p:cTn id="63" dur="1" fill="hold">
                                          <p:stCondLst>
                                            <p:cond delay="499"/>
                                          </p:stCondLst>
                                        </p:cTn>
                                        <p:tgtEl>
                                          <p:spTgt spid="6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3"/>
                                        </p:tgtEl>
                                      </p:cBhvr>
                                    </p:animEffect>
                                    <p:set>
                                      <p:cBhvr>
                                        <p:cTn id="66" dur="1" fill="hold">
                                          <p:stCondLst>
                                            <p:cond delay="499"/>
                                          </p:stCondLst>
                                        </p:cTn>
                                        <p:tgtEl>
                                          <p:spTgt spid="63"/>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81"/>
                                        </p:tgtEl>
                                      </p:cBhvr>
                                    </p:animEffect>
                                    <p:set>
                                      <p:cBhvr>
                                        <p:cTn id="85" dur="1" fill="hold">
                                          <p:stCondLst>
                                            <p:cond delay="499"/>
                                          </p:stCondLst>
                                        </p:cTn>
                                        <p:tgtEl>
                                          <p:spTgt spid="8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500"/>
                                        <p:tgtEl>
                                          <p:spTgt spid="8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500"/>
                                        <p:tgtEl>
                                          <p:spTgt spid="8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animBg="1"/>
      <p:bldP spid="61" grpId="1" animBg="1"/>
      <p:bldP spid="62" grpId="0" animBg="1"/>
      <p:bldP spid="62" grpId="1" animBg="1"/>
      <p:bldP spid="63" grpId="0" animBg="1"/>
      <p:bldP spid="63" grpId="1" animBg="1"/>
      <p:bldP spid="71" grpId="0" animBg="1"/>
      <p:bldP spid="72" grpId="0" animBg="1"/>
      <p:bldP spid="75" grpId="0"/>
      <p:bldP spid="76" grpId="0" animBg="1"/>
      <p:bldP spid="77" grpId="0"/>
      <p:bldP spid="78" grpId="0"/>
      <p:bldP spid="79" grpId="0" animBg="1"/>
      <p:bldP spid="80" grpId="0"/>
      <p:bldP spid="87"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1:2</a:t>
            </a:r>
          </a:p>
        </p:txBody>
      </p:sp>
      <p:sp>
        <p:nvSpPr>
          <p:cNvPr id="5" name="TextBox 4">
            <a:extLst>
              <a:ext uri="{FF2B5EF4-FFF2-40B4-BE49-F238E27FC236}">
                <a16:creationId xmlns:a16="http://schemas.microsoft.com/office/drawing/2014/main" id="{01C26C62-82B7-4C2C-8FAA-E66FB1E25647}"/>
              </a:ext>
            </a:extLst>
          </p:cNvPr>
          <p:cNvSpPr txBox="1"/>
          <p:nvPr/>
        </p:nvSpPr>
        <p:spPr bwMode="auto">
          <a:xfrm>
            <a:off x="3920112" y="18672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6" name="TextBox 5">
            <a:extLst>
              <a:ext uri="{FF2B5EF4-FFF2-40B4-BE49-F238E27FC236}">
                <a16:creationId xmlns:a16="http://schemas.microsoft.com/office/drawing/2014/main" id="{F3D1AC81-A959-4E07-BCD7-CC899E0662D4}"/>
              </a:ext>
            </a:extLst>
          </p:cNvPr>
          <p:cNvSpPr txBox="1"/>
          <p:nvPr/>
        </p:nvSpPr>
        <p:spPr bwMode="auto">
          <a:xfrm>
            <a:off x="7238158" y="186720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7" name="TextBox 6">
            <a:extLst>
              <a:ext uri="{FF2B5EF4-FFF2-40B4-BE49-F238E27FC236}">
                <a16:creationId xmlns:a16="http://schemas.microsoft.com/office/drawing/2014/main" id="{C79B3C87-779A-4AB8-A1B0-60688A987FFD}"/>
              </a:ext>
            </a:extLst>
          </p:cNvPr>
          <p:cNvSpPr txBox="1"/>
          <p:nvPr/>
        </p:nvSpPr>
        <p:spPr bwMode="auto">
          <a:xfrm>
            <a:off x="830155" y="31129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cxnSp>
        <p:nvCxnSpPr>
          <p:cNvPr id="8" name="Straight Connector 7">
            <a:extLst>
              <a:ext uri="{FF2B5EF4-FFF2-40B4-BE49-F238E27FC236}">
                <a16:creationId xmlns:a16="http://schemas.microsoft.com/office/drawing/2014/main" id="{EA5BD52F-7035-4201-BAF5-78C04A559DBD}"/>
              </a:ext>
            </a:extLst>
          </p:cNvPr>
          <p:cNvCxnSpPr>
            <a:cxnSpLocks/>
          </p:cNvCxnSpPr>
          <p:nvPr/>
        </p:nvCxnSpPr>
        <p:spPr bwMode="auto">
          <a:xfrm flipV="1">
            <a:off x="4438204" y="1241514"/>
            <a:ext cx="1160190" cy="70426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CCF37466-A36E-4238-8643-4D928B361FE2}"/>
              </a:ext>
            </a:extLst>
          </p:cNvPr>
          <p:cNvCxnSpPr>
            <a:cxnSpLocks/>
          </p:cNvCxnSpPr>
          <p:nvPr/>
        </p:nvCxnSpPr>
        <p:spPr bwMode="auto">
          <a:xfrm flipH="1" flipV="1">
            <a:off x="5943733" y="1247474"/>
            <a:ext cx="1281409" cy="7432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726C4102-E144-4E3A-A9DF-4AC653E0DFDA}"/>
              </a:ext>
            </a:extLst>
          </p:cNvPr>
          <p:cNvSpPr txBox="1"/>
          <p:nvPr/>
        </p:nvSpPr>
        <p:spPr bwMode="auto">
          <a:xfrm>
            <a:off x="2820560" y="4746320"/>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 × 3 = 10 × 3 + 1 × 3 </a:t>
            </a:r>
          </a:p>
        </p:txBody>
      </p:sp>
      <p:grpSp>
        <p:nvGrpSpPr>
          <p:cNvPr id="11" name="Group 10">
            <a:extLst>
              <a:ext uri="{FF2B5EF4-FFF2-40B4-BE49-F238E27FC236}">
                <a16:creationId xmlns:a16="http://schemas.microsoft.com/office/drawing/2014/main" id="{10A8C79A-A438-42DD-8729-7B8A46E6992D}"/>
              </a:ext>
            </a:extLst>
          </p:cNvPr>
          <p:cNvGrpSpPr/>
          <p:nvPr/>
        </p:nvGrpSpPr>
        <p:grpSpPr>
          <a:xfrm>
            <a:off x="1251808" y="2460117"/>
            <a:ext cx="6474872" cy="1767423"/>
            <a:chOff x="1251808" y="2460117"/>
            <a:chExt cx="6474872" cy="2031127"/>
          </a:xfrm>
        </p:grpSpPr>
        <p:sp>
          <p:nvSpPr>
            <p:cNvPr id="12" name="Rectangle 11">
              <a:extLst>
                <a:ext uri="{FF2B5EF4-FFF2-40B4-BE49-F238E27FC236}">
                  <a16:creationId xmlns:a16="http://schemas.microsoft.com/office/drawing/2014/main" id="{16C75CF7-1EEB-4006-8E10-0245EBEEF756}"/>
                </a:ext>
              </a:extLst>
            </p:cNvPr>
            <p:cNvSpPr/>
            <p:nvPr/>
          </p:nvSpPr>
          <p:spPr bwMode="auto">
            <a:xfrm>
              <a:off x="1251808" y="2460117"/>
              <a:ext cx="6474872" cy="2031127"/>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a16="http://schemas.microsoft.com/office/drawing/2014/main" id="{740C15B9-8850-4430-8C83-D4D1BC173BB9}"/>
                </a:ext>
              </a:extLst>
            </p:cNvPr>
            <p:cNvCxnSpPr>
              <a:cxnSpLocks/>
            </p:cNvCxnSpPr>
            <p:nvPr/>
          </p:nvCxnSpPr>
          <p:spPr bwMode="auto">
            <a:xfrm>
              <a:off x="7131908" y="2460117"/>
              <a:ext cx="0" cy="203112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a16="http://schemas.microsoft.com/office/drawing/2014/main" id="{79C11A51-82B5-4014-BA41-3C282C22E9B2}"/>
              </a:ext>
            </a:extLst>
          </p:cNvPr>
          <p:cNvSpPr txBox="1"/>
          <p:nvPr/>
        </p:nvSpPr>
        <p:spPr bwMode="auto">
          <a:xfrm>
            <a:off x="3826733" y="3112996"/>
            <a:ext cx="73025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5" name="TextBox 14">
            <a:extLst>
              <a:ext uri="{FF2B5EF4-FFF2-40B4-BE49-F238E27FC236}">
                <a16:creationId xmlns:a16="http://schemas.microsoft.com/office/drawing/2014/main" id="{479DEDF7-4223-4E19-A101-3FF82FF31F05}"/>
              </a:ext>
            </a:extLst>
          </p:cNvPr>
          <p:cNvSpPr txBox="1"/>
          <p:nvPr/>
        </p:nvSpPr>
        <p:spPr bwMode="auto">
          <a:xfrm>
            <a:off x="7253605" y="3112996"/>
            <a:ext cx="35137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6" name="TextBox 15">
            <a:extLst>
              <a:ext uri="{FF2B5EF4-FFF2-40B4-BE49-F238E27FC236}">
                <a16:creationId xmlns:a16="http://schemas.microsoft.com/office/drawing/2014/main" id="{96A3E4AD-EB38-4213-AFB4-10345F787419}"/>
              </a:ext>
            </a:extLst>
          </p:cNvPr>
          <p:cNvSpPr txBox="1"/>
          <p:nvPr/>
        </p:nvSpPr>
        <p:spPr bwMode="auto">
          <a:xfrm>
            <a:off x="3794103" y="5180577"/>
            <a:ext cx="1152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30</a:t>
            </a:r>
          </a:p>
        </p:txBody>
      </p:sp>
      <p:sp>
        <p:nvSpPr>
          <p:cNvPr id="17" name="TextBox 16">
            <a:extLst>
              <a:ext uri="{FF2B5EF4-FFF2-40B4-BE49-F238E27FC236}">
                <a16:creationId xmlns:a16="http://schemas.microsoft.com/office/drawing/2014/main" id="{BDF9FE62-BF9C-43EB-90B3-80F25A37E6CF}"/>
              </a:ext>
            </a:extLst>
          </p:cNvPr>
          <p:cNvSpPr txBox="1"/>
          <p:nvPr/>
        </p:nvSpPr>
        <p:spPr bwMode="auto">
          <a:xfrm>
            <a:off x="3794103" y="561483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33</a:t>
            </a:r>
          </a:p>
        </p:txBody>
      </p:sp>
      <p:sp>
        <p:nvSpPr>
          <p:cNvPr id="20" name="TextBox 19">
            <a:extLst>
              <a:ext uri="{FF2B5EF4-FFF2-40B4-BE49-F238E27FC236}">
                <a16:creationId xmlns:a16="http://schemas.microsoft.com/office/drawing/2014/main" id="{7B39936C-356A-438B-8BD4-BF7528A0E33D}"/>
              </a:ext>
            </a:extLst>
          </p:cNvPr>
          <p:cNvSpPr txBox="1"/>
          <p:nvPr/>
        </p:nvSpPr>
        <p:spPr bwMode="auto">
          <a:xfrm>
            <a:off x="5042033" y="5180577"/>
            <a:ext cx="901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3</a:t>
            </a:r>
          </a:p>
        </p:txBody>
      </p:sp>
      <p:sp>
        <p:nvSpPr>
          <p:cNvPr id="23" name="TextBox 22">
            <a:extLst>
              <a:ext uri="{FF2B5EF4-FFF2-40B4-BE49-F238E27FC236}">
                <a16:creationId xmlns:a16="http://schemas.microsoft.com/office/drawing/2014/main" id="{FC009FEF-DBDC-40E5-9744-CDB9EE2065E3}"/>
              </a:ext>
            </a:extLst>
          </p:cNvPr>
          <p:cNvSpPr txBox="1"/>
          <p:nvPr/>
        </p:nvSpPr>
        <p:spPr bwMode="auto">
          <a:xfrm>
            <a:off x="5500245" y="84804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  ×  3  =</a:t>
            </a:r>
            <a:endParaRPr lang="en-GB" sz="2400" dirty="0">
              <a:solidFill>
                <a:srgbClr val="C00000"/>
              </a:solidFill>
              <a:latin typeface="Myriad Pro Semibold" charset="0"/>
              <a:ea typeface="Myriad Pro Semibold" charset="0"/>
              <a:cs typeface="Myriad Pro Semibold" charset="0"/>
            </a:endParaRPr>
          </a:p>
        </p:txBody>
      </p:sp>
      <p:sp>
        <p:nvSpPr>
          <p:cNvPr id="24" name="Rectangle 23">
            <a:extLst>
              <a:ext uri="{FF2B5EF4-FFF2-40B4-BE49-F238E27FC236}">
                <a16:creationId xmlns:a16="http://schemas.microsoft.com/office/drawing/2014/main" id="{2AAB31DA-F98B-4B20-8E95-670A7DEC5481}"/>
              </a:ext>
            </a:extLst>
          </p:cNvPr>
          <p:cNvSpPr/>
          <p:nvPr/>
        </p:nvSpPr>
        <p:spPr bwMode="auto">
          <a:xfrm>
            <a:off x="7229296" y="84804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BD6C9DB4-26BA-4BFD-BAB5-8A4DDA970F32}"/>
              </a:ext>
            </a:extLst>
          </p:cNvPr>
          <p:cNvSpPr txBox="1"/>
          <p:nvPr/>
        </p:nvSpPr>
        <p:spPr bwMode="auto">
          <a:xfrm>
            <a:off x="7201083" y="84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33</a:t>
            </a:r>
          </a:p>
        </p:txBody>
      </p:sp>
    </p:spTree>
    <p:extLst>
      <p:ext uri="{BB962C8B-B14F-4D97-AF65-F5344CB8AC3E}">
        <p14:creationId xmlns:p14="http://schemas.microsoft.com/office/powerpoint/2010/main" val="37221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4" grpId="0"/>
      <p:bldP spid="15" grpId="0"/>
      <p:bldP spid="16" grpId="0"/>
      <p:bldP spid="17" grpId="0"/>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1:2</a:t>
            </a:r>
          </a:p>
        </p:txBody>
      </p:sp>
      <p:sp>
        <p:nvSpPr>
          <p:cNvPr id="3" name="TextBox 2">
            <a:extLst>
              <a:ext uri="{FF2B5EF4-FFF2-40B4-BE49-F238E27FC236}">
                <a16:creationId xmlns:a16="http://schemas.microsoft.com/office/drawing/2014/main" id="{E387CE48-F8D5-4E7A-B566-556A68EB15FF}"/>
              </a:ext>
            </a:extLst>
          </p:cNvPr>
          <p:cNvSpPr txBox="1"/>
          <p:nvPr/>
        </p:nvSpPr>
        <p:spPr bwMode="auto">
          <a:xfrm>
            <a:off x="2820559" y="3131693"/>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11 = 7 × 10 + 7 × 1 </a:t>
            </a:r>
          </a:p>
        </p:txBody>
      </p:sp>
      <p:sp>
        <p:nvSpPr>
          <p:cNvPr id="4" name="TextBox 3">
            <a:extLst>
              <a:ext uri="{FF2B5EF4-FFF2-40B4-BE49-F238E27FC236}">
                <a16:creationId xmlns:a16="http://schemas.microsoft.com/office/drawing/2014/main" id="{888F20B5-524C-4B91-A058-5FD6B3FEF5D5}"/>
              </a:ext>
            </a:extLst>
          </p:cNvPr>
          <p:cNvSpPr txBox="1"/>
          <p:nvPr/>
        </p:nvSpPr>
        <p:spPr bwMode="auto">
          <a:xfrm>
            <a:off x="3794104" y="3796783"/>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70</a:t>
            </a:r>
          </a:p>
        </p:txBody>
      </p:sp>
      <p:sp>
        <p:nvSpPr>
          <p:cNvPr id="5" name="TextBox 4">
            <a:extLst>
              <a:ext uri="{FF2B5EF4-FFF2-40B4-BE49-F238E27FC236}">
                <a16:creationId xmlns:a16="http://schemas.microsoft.com/office/drawing/2014/main" id="{A5821E90-06A9-4C86-ABF5-4E79C5A1A04A}"/>
              </a:ext>
            </a:extLst>
          </p:cNvPr>
          <p:cNvSpPr txBox="1"/>
          <p:nvPr/>
        </p:nvSpPr>
        <p:spPr bwMode="auto">
          <a:xfrm>
            <a:off x="3794104" y="446187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77</a:t>
            </a:r>
          </a:p>
        </p:txBody>
      </p:sp>
      <p:sp>
        <p:nvSpPr>
          <p:cNvPr id="6" name="TextBox 5">
            <a:extLst>
              <a:ext uri="{FF2B5EF4-FFF2-40B4-BE49-F238E27FC236}">
                <a16:creationId xmlns:a16="http://schemas.microsoft.com/office/drawing/2014/main" id="{B451CB25-69CA-46DF-9F18-BFBFD72925D1}"/>
              </a:ext>
            </a:extLst>
          </p:cNvPr>
          <p:cNvSpPr txBox="1"/>
          <p:nvPr/>
        </p:nvSpPr>
        <p:spPr bwMode="auto">
          <a:xfrm>
            <a:off x="5042032" y="3796783"/>
            <a:ext cx="901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7</a:t>
            </a:r>
          </a:p>
        </p:txBody>
      </p:sp>
      <p:sp>
        <p:nvSpPr>
          <p:cNvPr id="7" name="TextBox 6">
            <a:extLst>
              <a:ext uri="{FF2B5EF4-FFF2-40B4-BE49-F238E27FC236}">
                <a16:creationId xmlns:a16="http://schemas.microsoft.com/office/drawing/2014/main" id="{96463B85-BF50-4E78-A6F1-40942B7CCFAB}"/>
              </a:ext>
            </a:extLst>
          </p:cNvPr>
          <p:cNvSpPr txBox="1"/>
          <p:nvPr/>
        </p:nvSpPr>
        <p:spPr bwMode="auto">
          <a:xfrm>
            <a:off x="3463165" y="165001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11  =</a:t>
            </a:r>
            <a:endParaRPr lang="en-GB" sz="2400" dirty="0">
              <a:solidFill>
                <a:srgbClr val="C00000"/>
              </a:solidFill>
              <a:latin typeface="Myriad Pro Semibold" charset="0"/>
              <a:ea typeface="Myriad Pro Semibold" charset="0"/>
              <a:cs typeface="Myriad Pro Semibold" charset="0"/>
            </a:endParaRPr>
          </a:p>
        </p:txBody>
      </p:sp>
      <p:sp>
        <p:nvSpPr>
          <p:cNvPr id="8" name="Rectangle 7">
            <a:extLst>
              <a:ext uri="{FF2B5EF4-FFF2-40B4-BE49-F238E27FC236}">
                <a16:creationId xmlns:a16="http://schemas.microsoft.com/office/drawing/2014/main" id="{6835F613-68A1-4497-A197-65093A1B62C7}"/>
              </a:ext>
            </a:extLst>
          </p:cNvPr>
          <p:cNvSpPr/>
          <p:nvPr/>
        </p:nvSpPr>
        <p:spPr bwMode="auto">
          <a:xfrm>
            <a:off x="5192216" y="165001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094F11B8-82A9-4EC9-873F-48AA485FF55C}"/>
              </a:ext>
            </a:extLst>
          </p:cNvPr>
          <p:cNvSpPr txBox="1"/>
          <p:nvPr/>
        </p:nvSpPr>
        <p:spPr bwMode="auto">
          <a:xfrm>
            <a:off x="5164003" y="165001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77</a:t>
            </a:r>
          </a:p>
        </p:txBody>
      </p:sp>
    </p:spTree>
    <p:extLst>
      <p:ext uri="{BB962C8B-B14F-4D97-AF65-F5344CB8AC3E}">
        <p14:creationId xmlns:p14="http://schemas.microsoft.com/office/powerpoint/2010/main" val="12920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1:4</a:t>
            </a:r>
          </a:p>
        </p:txBody>
      </p:sp>
      <p:pic>
        <p:nvPicPr>
          <p:cNvPr id="12" name="Picture 11">
            <a:extLst>
              <a:ext uri="{FF2B5EF4-FFF2-40B4-BE49-F238E27FC236}">
                <a16:creationId xmlns:a16="http://schemas.microsoft.com/office/drawing/2014/main" id="{432B4833-85D9-4F18-95E2-F40A2C453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604" y="912389"/>
            <a:ext cx="627641" cy="1708348"/>
          </a:xfrm>
          <a:prstGeom prst="rect">
            <a:avLst/>
          </a:prstGeom>
        </p:spPr>
      </p:pic>
      <p:pic>
        <p:nvPicPr>
          <p:cNvPr id="14" name="Picture 13">
            <a:extLst>
              <a:ext uri="{FF2B5EF4-FFF2-40B4-BE49-F238E27FC236}">
                <a16:creationId xmlns:a16="http://schemas.microsoft.com/office/drawing/2014/main" id="{D17AEF6E-41A1-43B7-82B0-C12FE2CF4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902" y="912389"/>
            <a:ext cx="640111" cy="1708348"/>
          </a:xfrm>
          <a:prstGeom prst="rect">
            <a:avLst/>
          </a:prstGeom>
        </p:spPr>
      </p:pic>
      <p:pic>
        <p:nvPicPr>
          <p:cNvPr id="16" name="Picture 15">
            <a:extLst>
              <a:ext uri="{FF2B5EF4-FFF2-40B4-BE49-F238E27FC236}">
                <a16:creationId xmlns:a16="http://schemas.microsoft.com/office/drawing/2014/main" id="{7E76E590-94A9-43F0-B35B-F5A984098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3670" y="912389"/>
            <a:ext cx="640111" cy="1708348"/>
          </a:xfrm>
          <a:prstGeom prst="rect">
            <a:avLst/>
          </a:prstGeom>
        </p:spPr>
      </p:pic>
      <p:pic>
        <p:nvPicPr>
          <p:cNvPr id="18" name="Picture 17">
            <a:extLst>
              <a:ext uri="{FF2B5EF4-FFF2-40B4-BE49-F238E27FC236}">
                <a16:creationId xmlns:a16="http://schemas.microsoft.com/office/drawing/2014/main" id="{E3A40C05-D23F-409B-B104-D6679CE3B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9438" y="912389"/>
            <a:ext cx="635954" cy="1708348"/>
          </a:xfrm>
          <a:prstGeom prst="rect">
            <a:avLst/>
          </a:prstGeom>
        </p:spPr>
      </p:pic>
      <p:pic>
        <p:nvPicPr>
          <p:cNvPr id="20" name="Picture 19">
            <a:extLst>
              <a:ext uri="{FF2B5EF4-FFF2-40B4-BE49-F238E27FC236}">
                <a16:creationId xmlns:a16="http://schemas.microsoft.com/office/drawing/2014/main" id="{690B5956-48B2-4E4D-AD1D-6B0740AFC1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1049" y="912389"/>
            <a:ext cx="648424" cy="1708348"/>
          </a:xfrm>
          <a:prstGeom prst="rect">
            <a:avLst/>
          </a:prstGeom>
        </p:spPr>
      </p:pic>
      <p:pic>
        <p:nvPicPr>
          <p:cNvPr id="22" name="Picture 21">
            <a:extLst>
              <a:ext uri="{FF2B5EF4-FFF2-40B4-BE49-F238E27FC236}">
                <a16:creationId xmlns:a16="http://schemas.microsoft.com/office/drawing/2014/main" id="{7DAD991D-808D-495A-9727-469A86136B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5128" y="912389"/>
            <a:ext cx="644267" cy="1708348"/>
          </a:xfrm>
          <a:prstGeom prst="rect">
            <a:avLst/>
          </a:prstGeom>
        </p:spPr>
      </p:pic>
      <p:pic>
        <p:nvPicPr>
          <p:cNvPr id="11" name="Picture 10">
            <a:extLst>
              <a:ext uri="{FF2B5EF4-FFF2-40B4-BE49-F238E27FC236}">
                <a16:creationId xmlns:a16="http://schemas.microsoft.com/office/drawing/2014/main" id="{B3FEE3D2-190B-475B-9B8C-BB93324A7B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9339" y="2768143"/>
            <a:ext cx="4468755" cy="3548180"/>
          </a:xfrm>
          <a:prstGeom prst="rect">
            <a:avLst/>
          </a:prstGeom>
        </p:spPr>
      </p:pic>
      <p:pic>
        <p:nvPicPr>
          <p:cNvPr id="13" name="Picture 12" descr="A close up of a logo&#10;&#10;Description automatically generated">
            <a:extLst>
              <a:ext uri="{FF2B5EF4-FFF2-40B4-BE49-F238E27FC236}">
                <a16:creationId xmlns:a16="http://schemas.microsoft.com/office/drawing/2014/main" id="{E4DA7C5D-D6C3-4604-ACAC-2007155A91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9972" y="4089857"/>
            <a:ext cx="451143" cy="536494"/>
          </a:xfrm>
          <a:prstGeom prst="rect">
            <a:avLst/>
          </a:prstGeom>
        </p:spPr>
      </p:pic>
      <p:graphicFrame>
        <p:nvGraphicFramePr>
          <p:cNvPr id="15" name="Table 14">
            <a:extLst>
              <a:ext uri="{FF2B5EF4-FFF2-40B4-BE49-F238E27FC236}">
                <a16:creationId xmlns:a16="http://schemas.microsoft.com/office/drawing/2014/main" id="{C13FC245-A542-4E19-9F71-8013FA657020}"/>
              </a:ext>
            </a:extLst>
          </p:cNvPr>
          <p:cNvGraphicFramePr>
            <a:graphicFrameLocks noGrp="1"/>
          </p:cNvGraphicFramePr>
          <p:nvPr>
            <p:extLst>
              <p:ext uri="{D42A27DB-BD31-4B8C-83A1-F6EECF244321}">
                <p14:modId xmlns:p14="http://schemas.microsoft.com/office/powerpoint/2010/main" val="784813256"/>
              </p:ext>
            </p:extLst>
          </p:nvPr>
        </p:nvGraphicFramePr>
        <p:xfrm>
          <a:off x="519520" y="4168437"/>
          <a:ext cx="3312000" cy="2133600"/>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4042413049"/>
                    </a:ext>
                  </a:extLst>
                </a:gridCol>
                <a:gridCol w="1656000">
                  <a:extLst>
                    <a:ext uri="{9D8B030D-6E8A-4147-A177-3AD203B41FA5}">
                      <a16:colId xmlns:a16="http://schemas.microsoft.com/office/drawing/2014/main" val="3245272295"/>
                    </a:ext>
                  </a:extLst>
                </a:gridCol>
              </a:tblGrid>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6327221"/>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415323"/>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70890"/>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03866"/>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680474"/>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1038131"/>
                  </a:ext>
                </a:extLst>
              </a:tr>
              <a:tr h="0">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526209"/>
                  </a:ext>
                </a:extLst>
              </a:tr>
            </a:tbl>
          </a:graphicData>
        </a:graphic>
      </p:graphicFrame>
      <p:pic>
        <p:nvPicPr>
          <p:cNvPr id="17" name="Picture 16" descr="A close up of a logo&#10;&#10;Description automatically generated">
            <a:extLst>
              <a:ext uri="{FF2B5EF4-FFF2-40B4-BE49-F238E27FC236}">
                <a16:creationId xmlns:a16="http://schemas.microsoft.com/office/drawing/2014/main" id="{578ADC78-A518-4880-9F1F-D150B9A708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405" y="4089341"/>
            <a:ext cx="1481456" cy="536494"/>
          </a:xfrm>
          <a:prstGeom prst="rect">
            <a:avLst/>
          </a:prstGeom>
        </p:spPr>
      </p:pic>
      <p:pic>
        <p:nvPicPr>
          <p:cNvPr id="19" name="Picture 18" descr="A close up of a logo&#10;&#10;Description automatically generated">
            <a:extLst>
              <a:ext uri="{FF2B5EF4-FFF2-40B4-BE49-F238E27FC236}">
                <a16:creationId xmlns:a16="http://schemas.microsoft.com/office/drawing/2014/main" id="{8553F15F-3EF6-4529-A1BD-BF7B47B99B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4405" y="4391678"/>
            <a:ext cx="1621677" cy="536494"/>
          </a:xfrm>
          <a:prstGeom prst="rect">
            <a:avLst/>
          </a:prstGeom>
        </p:spPr>
      </p:pic>
      <p:pic>
        <p:nvPicPr>
          <p:cNvPr id="21" name="Picture 20" descr="A close up of a logo&#10;&#10;Description automatically generated">
            <a:extLst>
              <a:ext uri="{FF2B5EF4-FFF2-40B4-BE49-F238E27FC236}">
                <a16:creationId xmlns:a16="http://schemas.microsoft.com/office/drawing/2014/main" id="{F58AA26F-146C-4B17-BC15-59AB457C50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4405" y="4698700"/>
            <a:ext cx="1621677" cy="542591"/>
          </a:xfrm>
          <a:prstGeom prst="rect">
            <a:avLst/>
          </a:prstGeom>
        </p:spPr>
      </p:pic>
      <p:pic>
        <p:nvPicPr>
          <p:cNvPr id="23" name="Picture 22" descr="A close up of a logo&#10;&#10;Description automatically generated">
            <a:extLst>
              <a:ext uri="{FF2B5EF4-FFF2-40B4-BE49-F238E27FC236}">
                <a16:creationId xmlns:a16="http://schemas.microsoft.com/office/drawing/2014/main" id="{484D38DB-2597-4C71-BCF2-188C865AD6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4405" y="5002206"/>
            <a:ext cx="1621677" cy="542591"/>
          </a:xfrm>
          <a:prstGeom prst="rect">
            <a:avLst/>
          </a:prstGeom>
        </p:spPr>
      </p:pic>
      <p:pic>
        <p:nvPicPr>
          <p:cNvPr id="24" name="Picture 23" descr="A close up of a logo&#10;&#10;Description automatically generated">
            <a:extLst>
              <a:ext uri="{FF2B5EF4-FFF2-40B4-BE49-F238E27FC236}">
                <a16:creationId xmlns:a16="http://schemas.microsoft.com/office/drawing/2014/main" id="{427370BE-6FC4-485B-B930-78DAE7FC1F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4405" y="5310281"/>
            <a:ext cx="1621677" cy="542591"/>
          </a:xfrm>
          <a:prstGeom prst="rect">
            <a:avLst/>
          </a:prstGeom>
        </p:spPr>
      </p:pic>
      <p:pic>
        <p:nvPicPr>
          <p:cNvPr id="25" name="Picture 24" descr="A close up of a logo&#10;&#10;Description automatically generated">
            <a:extLst>
              <a:ext uri="{FF2B5EF4-FFF2-40B4-BE49-F238E27FC236}">
                <a16:creationId xmlns:a16="http://schemas.microsoft.com/office/drawing/2014/main" id="{E41A366E-E084-45E3-8BE2-9705A53F5D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4405" y="5615141"/>
            <a:ext cx="1621677" cy="542591"/>
          </a:xfrm>
          <a:prstGeom prst="rect">
            <a:avLst/>
          </a:prstGeom>
        </p:spPr>
      </p:pic>
      <p:pic>
        <p:nvPicPr>
          <p:cNvPr id="26" name="Picture 25" descr="A close up of a logo&#10;&#10;Description automatically generated">
            <a:extLst>
              <a:ext uri="{FF2B5EF4-FFF2-40B4-BE49-F238E27FC236}">
                <a16:creationId xmlns:a16="http://schemas.microsoft.com/office/drawing/2014/main" id="{C43D7A71-A8CA-42AF-968E-EB1FF4E0F80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4405" y="5917620"/>
            <a:ext cx="1621677" cy="542591"/>
          </a:xfrm>
          <a:prstGeom prst="rect">
            <a:avLst/>
          </a:prstGeom>
        </p:spPr>
      </p:pic>
      <p:pic>
        <p:nvPicPr>
          <p:cNvPr id="27" name="Picture 26" descr="A close up of a logo&#10;&#10;Description automatically generated">
            <a:extLst>
              <a:ext uri="{FF2B5EF4-FFF2-40B4-BE49-F238E27FC236}">
                <a16:creationId xmlns:a16="http://schemas.microsoft.com/office/drawing/2014/main" id="{E1975B55-DE9C-4A96-8AE0-A28C78C41CA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89266" y="4090127"/>
            <a:ext cx="1481456" cy="536494"/>
          </a:xfrm>
          <a:prstGeom prst="rect">
            <a:avLst/>
          </a:prstGeom>
        </p:spPr>
      </p:pic>
      <p:pic>
        <p:nvPicPr>
          <p:cNvPr id="28" name="Picture 27" descr="A close up of a logo&#10;&#10;Description automatically generated">
            <a:extLst>
              <a:ext uri="{FF2B5EF4-FFF2-40B4-BE49-F238E27FC236}">
                <a16:creationId xmlns:a16="http://schemas.microsoft.com/office/drawing/2014/main" id="{10707348-F621-42D0-B779-CDE6AAD855E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89266" y="4394217"/>
            <a:ext cx="1615580" cy="536494"/>
          </a:xfrm>
          <a:prstGeom prst="rect">
            <a:avLst/>
          </a:prstGeom>
        </p:spPr>
      </p:pic>
      <p:pic>
        <p:nvPicPr>
          <p:cNvPr id="29" name="Picture 28" descr="A close up of a logo&#10;&#10;Description automatically generated">
            <a:extLst>
              <a:ext uri="{FF2B5EF4-FFF2-40B4-BE49-F238E27FC236}">
                <a16:creationId xmlns:a16="http://schemas.microsoft.com/office/drawing/2014/main" id="{4B42C9D5-8332-441E-B101-60C83B7C5EF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89266" y="4697576"/>
            <a:ext cx="1615580" cy="542591"/>
          </a:xfrm>
          <a:prstGeom prst="rect">
            <a:avLst/>
          </a:prstGeom>
        </p:spPr>
      </p:pic>
      <p:pic>
        <p:nvPicPr>
          <p:cNvPr id="30" name="Picture 29" descr="A close up of a logo&#10;&#10;Description automatically generated">
            <a:extLst>
              <a:ext uri="{FF2B5EF4-FFF2-40B4-BE49-F238E27FC236}">
                <a16:creationId xmlns:a16="http://schemas.microsoft.com/office/drawing/2014/main" id="{068ECC22-3DD6-4F12-A154-BDA403B2B0E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89266" y="5003564"/>
            <a:ext cx="1615580" cy="542591"/>
          </a:xfrm>
          <a:prstGeom prst="rect">
            <a:avLst/>
          </a:prstGeom>
        </p:spPr>
      </p:pic>
      <p:pic>
        <p:nvPicPr>
          <p:cNvPr id="31" name="Picture 30" descr="A close up of a logo&#10;&#10;Description automatically generated">
            <a:extLst>
              <a:ext uri="{FF2B5EF4-FFF2-40B4-BE49-F238E27FC236}">
                <a16:creationId xmlns:a16="http://schemas.microsoft.com/office/drawing/2014/main" id="{471C9A2B-34D1-4363-BA2A-88F96E2724E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89266" y="5308209"/>
            <a:ext cx="1615580" cy="542591"/>
          </a:xfrm>
          <a:prstGeom prst="rect">
            <a:avLst/>
          </a:prstGeom>
        </p:spPr>
      </p:pic>
      <p:pic>
        <p:nvPicPr>
          <p:cNvPr id="32" name="Picture 31" descr="A close up of a logo&#10;&#10;Description automatically generated">
            <a:extLst>
              <a:ext uri="{FF2B5EF4-FFF2-40B4-BE49-F238E27FC236}">
                <a16:creationId xmlns:a16="http://schemas.microsoft.com/office/drawing/2014/main" id="{4AA5CBC2-0903-4EDE-A316-E5E9D45EB98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89266" y="5612003"/>
            <a:ext cx="1615580" cy="542591"/>
          </a:xfrm>
          <a:prstGeom prst="rect">
            <a:avLst/>
          </a:prstGeom>
        </p:spPr>
      </p:pic>
      <p:pic>
        <p:nvPicPr>
          <p:cNvPr id="33" name="Picture 32" descr="A close up of a logo&#10;&#10;Description automatically generated">
            <a:extLst>
              <a:ext uri="{FF2B5EF4-FFF2-40B4-BE49-F238E27FC236}">
                <a16:creationId xmlns:a16="http://schemas.microsoft.com/office/drawing/2014/main" id="{7FAD32B5-1ECC-4E19-8870-E1720265C81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89266" y="5917495"/>
            <a:ext cx="1615580" cy="542591"/>
          </a:xfrm>
          <a:prstGeom prst="rect">
            <a:avLst/>
          </a:prstGeom>
        </p:spPr>
      </p:pic>
      <p:pic>
        <p:nvPicPr>
          <p:cNvPr id="34" name="Picture 33" descr="A close up of a logo&#10;&#10;Description automatically generated">
            <a:extLst>
              <a:ext uri="{FF2B5EF4-FFF2-40B4-BE49-F238E27FC236}">
                <a16:creationId xmlns:a16="http://schemas.microsoft.com/office/drawing/2014/main" id="{06DB0EED-5969-4C61-8FDA-FD9E45F2209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789972" y="4398399"/>
            <a:ext cx="451143" cy="536494"/>
          </a:xfrm>
          <a:prstGeom prst="rect">
            <a:avLst/>
          </a:prstGeom>
        </p:spPr>
      </p:pic>
      <p:pic>
        <p:nvPicPr>
          <p:cNvPr id="35" name="Picture 34" descr="A close up of a logo&#10;&#10;Description automatically generated">
            <a:extLst>
              <a:ext uri="{FF2B5EF4-FFF2-40B4-BE49-F238E27FC236}">
                <a16:creationId xmlns:a16="http://schemas.microsoft.com/office/drawing/2014/main" id="{698981B8-3B1C-446F-95FD-AD7D7D7B426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89972" y="4700648"/>
            <a:ext cx="451143" cy="542591"/>
          </a:xfrm>
          <a:prstGeom prst="rect">
            <a:avLst/>
          </a:prstGeom>
        </p:spPr>
      </p:pic>
      <p:pic>
        <p:nvPicPr>
          <p:cNvPr id="36" name="Picture 35" descr="A close up of a logo&#10;&#10;Description automatically generated">
            <a:extLst>
              <a:ext uri="{FF2B5EF4-FFF2-40B4-BE49-F238E27FC236}">
                <a16:creationId xmlns:a16="http://schemas.microsoft.com/office/drawing/2014/main" id="{AB67BA4B-D6C2-42BA-96DD-7F74366AE48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89972" y="5003839"/>
            <a:ext cx="451143" cy="542591"/>
          </a:xfrm>
          <a:prstGeom prst="rect">
            <a:avLst/>
          </a:prstGeom>
        </p:spPr>
      </p:pic>
      <p:pic>
        <p:nvPicPr>
          <p:cNvPr id="37" name="Picture 36" descr="A close up of a logo&#10;&#10;Description automatically generated">
            <a:extLst>
              <a:ext uri="{FF2B5EF4-FFF2-40B4-BE49-F238E27FC236}">
                <a16:creationId xmlns:a16="http://schemas.microsoft.com/office/drawing/2014/main" id="{230C6E83-9732-43CC-8A71-DF38FA05836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789972" y="5309269"/>
            <a:ext cx="451143" cy="542591"/>
          </a:xfrm>
          <a:prstGeom prst="rect">
            <a:avLst/>
          </a:prstGeom>
        </p:spPr>
      </p:pic>
      <p:pic>
        <p:nvPicPr>
          <p:cNvPr id="38" name="Picture 37" descr="A close up of a logo&#10;&#10;Description automatically generated">
            <a:extLst>
              <a:ext uri="{FF2B5EF4-FFF2-40B4-BE49-F238E27FC236}">
                <a16:creationId xmlns:a16="http://schemas.microsoft.com/office/drawing/2014/main" id="{03A2CB95-B18C-421B-9B90-2E7E798F40F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789972" y="5615178"/>
            <a:ext cx="451143" cy="542591"/>
          </a:xfrm>
          <a:prstGeom prst="rect">
            <a:avLst/>
          </a:prstGeom>
        </p:spPr>
      </p:pic>
      <p:pic>
        <p:nvPicPr>
          <p:cNvPr id="39" name="Picture 38">
            <a:extLst>
              <a:ext uri="{FF2B5EF4-FFF2-40B4-BE49-F238E27FC236}">
                <a16:creationId xmlns:a16="http://schemas.microsoft.com/office/drawing/2014/main" id="{FED71B41-BB91-4B35-B510-B36259D13CC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789972" y="5923958"/>
            <a:ext cx="451143" cy="535355"/>
          </a:xfrm>
          <a:prstGeom prst="rect">
            <a:avLst/>
          </a:prstGeom>
        </p:spPr>
      </p:pic>
      <p:pic>
        <p:nvPicPr>
          <p:cNvPr id="40" name="Picture 39" descr="A close up of a logo&#10;&#10;Description automatically generated">
            <a:extLst>
              <a:ext uri="{FF2B5EF4-FFF2-40B4-BE49-F238E27FC236}">
                <a16:creationId xmlns:a16="http://schemas.microsoft.com/office/drawing/2014/main" id="{F5F4A4EA-18C1-45DE-AB7B-958A457165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875971" y="4398399"/>
            <a:ext cx="579170" cy="536494"/>
          </a:xfrm>
          <a:prstGeom prst="rect">
            <a:avLst/>
          </a:prstGeom>
        </p:spPr>
      </p:pic>
      <p:pic>
        <p:nvPicPr>
          <p:cNvPr id="41" name="Picture 40" descr="A close up of a logo&#10;&#10;Description automatically generated">
            <a:extLst>
              <a:ext uri="{FF2B5EF4-FFF2-40B4-BE49-F238E27FC236}">
                <a16:creationId xmlns:a16="http://schemas.microsoft.com/office/drawing/2014/main" id="{990BADDA-CBCC-4B67-B18F-0FE3E9FD2629}"/>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573781" y="4398399"/>
            <a:ext cx="579170" cy="536494"/>
          </a:xfrm>
          <a:prstGeom prst="rect">
            <a:avLst/>
          </a:prstGeom>
        </p:spPr>
      </p:pic>
      <p:pic>
        <p:nvPicPr>
          <p:cNvPr id="42" name="Picture 41" descr="A close up of a logo&#10;&#10;Description automatically generated">
            <a:extLst>
              <a:ext uri="{FF2B5EF4-FFF2-40B4-BE49-F238E27FC236}">
                <a16:creationId xmlns:a16="http://schemas.microsoft.com/office/drawing/2014/main" id="{0D860484-0F28-4262-83DE-242D7C0B323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875971" y="4700648"/>
            <a:ext cx="579170" cy="542591"/>
          </a:xfrm>
          <a:prstGeom prst="rect">
            <a:avLst/>
          </a:prstGeom>
        </p:spPr>
      </p:pic>
      <p:pic>
        <p:nvPicPr>
          <p:cNvPr id="43" name="Picture 42" descr="A close up of a logo&#10;&#10;Description automatically generated">
            <a:extLst>
              <a:ext uri="{FF2B5EF4-FFF2-40B4-BE49-F238E27FC236}">
                <a16:creationId xmlns:a16="http://schemas.microsoft.com/office/drawing/2014/main" id="{04E990EC-B11B-410B-92D6-8A0D3ED78B5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573781" y="4700648"/>
            <a:ext cx="579170" cy="542591"/>
          </a:xfrm>
          <a:prstGeom prst="rect">
            <a:avLst/>
          </a:prstGeom>
        </p:spPr>
      </p:pic>
      <p:pic>
        <p:nvPicPr>
          <p:cNvPr id="44" name="Picture 43" descr="A close up of a logo&#10;&#10;Description automatically generated">
            <a:extLst>
              <a:ext uri="{FF2B5EF4-FFF2-40B4-BE49-F238E27FC236}">
                <a16:creationId xmlns:a16="http://schemas.microsoft.com/office/drawing/2014/main" id="{1076ABD2-2E24-4FB0-8EE8-1FC65B0DBD0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875971" y="5003839"/>
            <a:ext cx="579170" cy="542591"/>
          </a:xfrm>
          <a:prstGeom prst="rect">
            <a:avLst/>
          </a:prstGeom>
        </p:spPr>
      </p:pic>
      <p:pic>
        <p:nvPicPr>
          <p:cNvPr id="45" name="Picture 44" descr="A close up of a logo&#10;&#10;Description automatically generated">
            <a:extLst>
              <a:ext uri="{FF2B5EF4-FFF2-40B4-BE49-F238E27FC236}">
                <a16:creationId xmlns:a16="http://schemas.microsoft.com/office/drawing/2014/main" id="{842AA979-B59A-46F2-A92D-B9FFDA1FB27B}"/>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573781" y="5003839"/>
            <a:ext cx="579170" cy="542591"/>
          </a:xfrm>
          <a:prstGeom prst="rect">
            <a:avLst/>
          </a:prstGeom>
        </p:spPr>
      </p:pic>
      <p:pic>
        <p:nvPicPr>
          <p:cNvPr id="46" name="Picture 45" descr="A close up of a logo&#10;&#10;Description automatically generated">
            <a:extLst>
              <a:ext uri="{FF2B5EF4-FFF2-40B4-BE49-F238E27FC236}">
                <a16:creationId xmlns:a16="http://schemas.microsoft.com/office/drawing/2014/main" id="{971E8569-1810-45BE-8DF1-66B14491BDAD}"/>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875971" y="5309269"/>
            <a:ext cx="579170" cy="542591"/>
          </a:xfrm>
          <a:prstGeom prst="rect">
            <a:avLst/>
          </a:prstGeom>
        </p:spPr>
      </p:pic>
      <p:pic>
        <p:nvPicPr>
          <p:cNvPr id="47" name="Picture 46" descr="A close up of a logo&#10;&#10;Description automatically generated">
            <a:extLst>
              <a:ext uri="{FF2B5EF4-FFF2-40B4-BE49-F238E27FC236}">
                <a16:creationId xmlns:a16="http://schemas.microsoft.com/office/drawing/2014/main" id="{CE71F3A0-02CB-4791-ADB3-CB1440C6BF58}"/>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573781" y="5309269"/>
            <a:ext cx="579170" cy="542591"/>
          </a:xfrm>
          <a:prstGeom prst="rect">
            <a:avLst/>
          </a:prstGeom>
        </p:spPr>
      </p:pic>
      <p:pic>
        <p:nvPicPr>
          <p:cNvPr id="48" name="Picture 47" descr="A close up of a logo&#10;&#10;Description automatically generated">
            <a:extLst>
              <a:ext uri="{FF2B5EF4-FFF2-40B4-BE49-F238E27FC236}">
                <a16:creationId xmlns:a16="http://schemas.microsoft.com/office/drawing/2014/main" id="{ECE2EAC8-97C7-4ECF-BAE2-677423973E3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875971" y="5615178"/>
            <a:ext cx="579170" cy="542591"/>
          </a:xfrm>
          <a:prstGeom prst="rect">
            <a:avLst/>
          </a:prstGeom>
        </p:spPr>
      </p:pic>
      <p:pic>
        <p:nvPicPr>
          <p:cNvPr id="49" name="Picture 48" descr="A close up of a logo&#10;&#10;Description automatically generated">
            <a:extLst>
              <a:ext uri="{FF2B5EF4-FFF2-40B4-BE49-F238E27FC236}">
                <a16:creationId xmlns:a16="http://schemas.microsoft.com/office/drawing/2014/main" id="{4ACAAD13-2863-4DB5-A57A-851FBA128EC0}"/>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7573781" y="5615178"/>
            <a:ext cx="579170" cy="542591"/>
          </a:xfrm>
          <a:prstGeom prst="rect">
            <a:avLst/>
          </a:prstGeom>
        </p:spPr>
      </p:pic>
      <p:pic>
        <p:nvPicPr>
          <p:cNvPr id="50" name="Picture 49">
            <a:extLst>
              <a:ext uri="{FF2B5EF4-FFF2-40B4-BE49-F238E27FC236}">
                <a16:creationId xmlns:a16="http://schemas.microsoft.com/office/drawing/2014/main" id="{F7F8A8A3-B64F-4292-90F5-2D83B4313917}"/>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875971" y="5931301"/>
            <a:ext cx="579170" cy="520668"/>
          </a:xfrm>
          <a:prstGeom prst="rect">
            <a:avLst/>
          </a:prstGeom>
        </p:spPr>
      </p:pic>
      <p:pic>
        <p:nvPicPr>
          <p:cNvPr id="51" name="Picture 50">
            <a:extLst>
              <a:ext uri="{FF2B5EF4-FFF2-40B4-BE49-F238E27FC236}">
                <a16:creationId xmlns:a16="http://schemas.microsoft.com/office/drawing/2014/main" id="{E6B12911-5184-4743-A080-959D2B412685}"/>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573781" y="5931301"/>
            <a:ext cx="579170" cy="520668"/>
          </a:xfrm>
          <a:prstGeom prst="rect">
            <a:avLst/>
          </a:prstGeom>
        </p:spPr>
      </p:pic>
      <p:pic>
        <p:nvPicPr>
          <p:cNvPr id="52" name="Picture 51">
            <a:extLst>
              <a:ext uri="{FF2B5EF4-FFF2-40B4-BE49-F238E27FC236}">
                <a16:creationId xmlns:a16="http://schemas.microsoft.com/office/drawing/2014/main" id="{AD669095-DEE4-4005-8117-2A94FBFD927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574291" y="5923958"/>
            <a:ext cx="451143" cy="535355"/>
          </a:xfrm>
          <a:prstGeom prst="rect">
            <a:avLst/>
          </a:prstGeom>
        </p:spPr>
      </p:pic>
      <p:pic>
        <p:nvPicPr>
          <p:cNvPr id="53" name="Picture 52" descr="A close up of a logo&#10;&#10;Description automatically generated">
            <a:extLst>
              <a:ext uri="{FF2B5EF4-FFF2-40B4-BE49-F238E27FC236}">
                <a16:creationId xmlns:a16="http://schemas.microsoft.com/office/drawing/2014/main" id="{0F33954E-C8B1-4343-B752-6D9080D270E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574291" y="5615178"/>
            <a:ext cx="451143" cy="542591"/>
          </a:xfrm>
          <a:prstGeom prst="rect">
            <a:avLst/>
          </a:prstGeom>
        </p:spPr>
      </p:pic>
      <p:pic>
        <p:nvPicPr>
          <p:cNvPr id="54" name="Picture 53" descr="A close up of a logo&#10;&#10;Description automatically generated">
            <a:extLst>
              <a:ext uri="{FF2B5EF4-FFF2-40B4-BE49-F238E27FC236}">
                <a16:creationId xmlns:a16="http://schemas.microsoft.com/office/drawing/2014/main" id="{89C15C15-ADCB-492F-AB8B-75E30A47F8B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574291" y="5309269"/>
            <a:ext cx="451143" cy="542591"/>
          </a:xfrm>
          <a:prstGeom prst="rect">
            <a:avLst/>
          </a:prstGeom>
        </p:spPr>
      </p:pic>
      <p:pic>
        <p:nvPicPr>
          <p:cNvPr id="55" name="Picture 54" descr="A close up of a logo&#10;&#10;Description automatically generated">
            <a:extLst>
              <a:ext uri="{FF2B5EF4-FFF2-40B4-BE49-F238E27FC236}">
                <a16:creationId xmlns:a16="http://schemas.microsoft.com/office/drawing/2014/main" id="{31DFDA5D-9626-4824-8A03-6FE0110239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74291" y="4089857"/>
            <a:ext cx="451143" cy="536494"/>
          </a:xfrm>
          <a:prstGeom prst="rect">
            <a:avLst/>
          </a:prstGeom>
        </p:spPr>
      </p:pic>
      <p:pic>
        <p:nvPicPr>
          <p:cNvPr id="56" name="Picture 55" descr="A close up of a logo&#10;&#10;Description automatically generated">
            <a:extLst>
              <a:ext uri="{FF2B5EF4-FFF2-40B4-BE49-F238E27FC236}">
                <a16:creationId xmlns:a16="http://schemas.microsoft.com/office/drawing/2014/main" id="{B22EF17E-9635-4E35-BFE2-3066C4F4FFB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74291" y="4398399"/>
            <a:ext cx="451143" cy="536494"/>
          </a:xfrm>
          <a:prstGeom prst="rect">
            <a:avLst/>
          </a:prstGeom>
        </p:spPr>
      </p:pic>
      <p:pic>
        <p:nvPicPr>
          <p:cNvPr id="57" name="Picture 56" descr="A close up of a logo&#10;&#10;Description automatically generated">
            <a:extLst>
              <a:ext uri="{FF2B5EF4-FFF2-40B4-BE49-F238E27FC236}">
                <a16:creationId xmlns:a16="http://schemas.microsoft.com/office/drawing/2014/main" id="{C7B8CC34-05A1-4482-8137-F564065F21F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574291" y="4700648"/>
            <a:ext cx="451143" cy="542591"/>
          </a:xfrm>
          <a:prstGeom prst="rect">
            <a:avLst/>
          </a:prstGeom>
        </p:spPr>
      </p:pic>
      <p:pic>
        <p:nvPicPr>
          <p:cNvPr id="58" name="Picture 57" descr="A close up of a logo&#10;&#10;Description automatically generated">
            <a:extLst>
              <a:ext uri="{FF2B5EF4-FFF2-40B4-BE49-F238E27FC236}">
                <a16:creationId xmlns:a16="http://schemas.microsoft.com/office/drawing/2014/main" id="{EF6757B1-55AF-4724-9062-6CD80748EED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574291" y="5003839"/>
            <a:ext cx="451143" cy="542591"/>
          </a:xfrm>
          <a:prstGeom prst="rect">
            <a:avLst/>
          </a:prstGeom>
        </p:spPr>
      </p:pic>
      <p:pic>
        <p:nvPicPr>
          <p:cNvPr id="59" name="Picture 58" descr="A close up of a logo&#10;&#10;Description automatically generated">
            <a:extLst>
              <a:ext uri="{FF2B5EF4-FFF2-40B4-BE49-F238E27FC236}">
                <a16:creationId xmlns:a16="http://schemas.microsoft.com/office/drawing/2014/main" id="{30C5DA53-F8BB-44D4-AAE8-EA3993C667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03998" y="4089857"/>
            <a:ext cx="451143" cy="536494"/>
          </a:xfrm>
          <a:prstGeom prst="rect">
            <a:avLst/>
          </a:prstGeom>
        </p:spPr>
      </p:pic>
      <p:pic>
        <p:nvPicPr>
          <p:cNvPr id="60" name="Picture 59" descr="A close up of a logo&#10;&#10;Description automatically generated">
            <a:extLst>
              <a:ext uri="{FF2B5EF4-FFF2-40B4-BE49-F238E27FC236}">
                <a16:creationId xmlns:a16="http://schemas.microsoft.com/office/drawing/2014/main" id="{93F90184-4597-4FF5-AD12-5A5403468D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1808" y="4089857"/>
            <a:ext cx="451143" cy="536494"/>
          </a:xfrm>
          <a:prstGeom prst="rect">
            <a:avLst/>
          </a:prstGeom>
        </p:spPr>
      </p:pic>
    </p:spTree>
    <p:extLst>
      <p:ext uri="{BB962C8B-B14F-4D97-AF65-F5344CB8AC3E}">
        <p14:creationId xmlns:p14="http://schemas.microsoft.com/office/powerpoint/2010/main" val="219265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500"/>
                                        <p:tgtEl>
                                          <p:spTgt spid="5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500"/>
                                        <p:tgtEl>
                                          <p:spTgt spid="4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fade">
                                      <p:cBhvr>
                                        <p:cTn id="142" dur="500"/>
                                        <p:tgtEl>
                                          <p:spTgt spid="1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fade">
                                      <p:cBhvr>
                                        <p:cTn id="147" dur="5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fade">
                                      <p:cBhvr>
                                        <p:cTn id="152" dur="500"/>
                                        <p:tgtEl>
                                          <p:spTgt spid="3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fade">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fade">
                                      <p:cBhvr>
                                        <p:cTn id="162" dur="500"/>
                                        <p:tgtEl>
                                          <p:spTgt spid="4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54"/>
                                        </p:tgtEl>
                                        <p:attrNameLst>
                                          <p:attrName>style.visibility</p:attrName>
                                        </p:attrNameLst>
                                      </p:cBhvr>
                                      <p:to>
                                        <p:strVal val="visible"/>
                                      </p:to>
                                    </p:set>
                                    <p:animEffect transition="in" filter="fade">
                                      <p:cBhvr>
                                        <p:cTn id="167" dur="500"/>
                                        <p:tgtEl>
                                          <p:spTgt spid="54"/>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47"/>
                                        </p:tgtEl>
                                        <p:attrNameLst>
                                          <p:attrName>style.visibility</p:attrName>
                                        </p:attrNameLst>
                                      </p:cBhvr>
                                      <p:to>
                                        <p:strVal val="visible"/>
                                      </p:to>
                                    </p:set>
                                    <p:animEffect transition="in" filter="fade">
                                      <p:cBhvr>
                                        <p:cTn id="172" dur="500"/>
                                        <p:tgtEl>
                                          <p:spTgt spid="47"/>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20"/>
                                        </p:tgtEl>
                                        <p:attrNameLst>
                                          <p:attrName>style.visibility</p:attrName>
                                        </p:attrNameLst>
                                      </p:cBhvr>
                                      <p:to>
                                        <p:strVal val="visible"/>
                                      </p:to>
                                    </p:set>
                                    <p:animEffect transition="in" filter="fade">
                                      <p:cBhvr>
                                        <p:cTn id="177" dur="500"/>
                                        <p:tgtEl>
                                          <p:spTgt spid="2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25"/>
                                        </p:tgtEl>
                                        <p:attrNameLst>
                                          <p:attrName>style.visibility</p:attrName>
                                        </p:attrNameLst>
                                      </p:cBhvr>
                                      <p:to>
                                        <p:strVal val="visible"/>
                                      </p:to>
                                    </p:set>
                                    <p:animEffect transition="in" filter="fade">
                                      <p:cBhvr>
                                        <p:cTn id="182" dur="500"/>
                                        <p:tgtEl>
                                          <p:spTgt spid="25"/>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32"/>
                                        </p:tgtEl>
                                        <p:attrNameLst>
                                          <p:attrName>style.visibility</p:attrName>
                                        </p:attrNameLst>
                                      </p:cBhvr>
                                      <p:to>
                                        <p:strVal val="visible"/>
                                      </p:to>
                                    </p:set>
                                    <p:animEffect transition="in" filter="fade">
                                      <p:cBhvr>
                                        <p:cTn id="187" dur="500"/>
                                        <p:tgtEl>
                                          <p:spTgt spid="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38"/>
                                        </p:tgtEl>
                                        <p:attrNameLst>
                                          <p:attrName>style.visibility</p:attrName>
                                        </p:attrNameLst>
                                      </p:cBhvr>
                                      <p:to>
                                        <p:strVal val="visible"/>
                                      </p:to>
                                    </p:set>
                                    <p:animEffect transition="in" filter="fade">
                                      <p:cBhvr>
                                        <p:cTn id="192" dur="500"/>
                                        <p:tgtEl>
                                          <p:spTgt spid="38"/>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48"/>
                                        </p:tgtEl>
                                        <p:attrNameLst>
                                          <p:attrName>style.visibility</p:attrName>
                                        </p:attrNameLst>
                                      </p:cBhvr>
                                      <p:to>
                                        <p:strVal val="visible"/>
                                      </p:to>
                                    </p:set>
                                    <p:animEffect transition="in" filter="fade">
                                      <p:cBhvr>
                                        <p:cTn id="197" dur="500"/>
                                        <p:tgtEl>
                                          <p:spTgt spid="48"/>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53"/>
                                        </p:tgtEl>
                                        <p:attrNameLst>
                                          <p:attrName>style.visibility</p:attrName>
                                        </p:attrNameLst>
                                      </p:cBhvr>
                                      <p:to>
                                        <p:strVal val="visible"/>
                                      </p:to>
                                    </p:set>
                                    <p:animEffect transition="in" filter="fade">
                                      <p:cBhvr>
                                        <p:cTn id="202" dur="500"/>
                                        <p:tgtEl>
                                          <p:spTgt spid="53"/>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49"/>
                                        </p:tgtEl>
                                        <p:attrNameLst>
                                          <p:attrName>style.visibility</p:attrName>
                                        </p:attrNameLst>
                                      </p:cBhvr>
                                      <p:to>
                                        <p:strVal val="visible"/>
                                      </p:to>
                                    </p:set>
                                    <p:animEffect transition="in" filter="fade">
                                      <p:cBhvr>
                                        <p:cTn id="207" dur="500"/>
                                        <p:tgtEl>
                                          <p:spTgt spid="49"/>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22"/>
                                        </p:tgtEl>
                                        <p:attrNameLst>
                                          <p:attrName>style.visibility</p:attrName>
                                        </p:attrNameLst>
                                      </p:cBhvr>
                                      <p:to>
                                        <p:strVal val="visible"/>
                                      </p:to>
                                    </p:set>
                                    <p:animEffect transition="in" filter="fade">
                                      <p:cBhvr>
                                        <p:cTn id="212" dur="500"/>
                                        <p:tgtEl>
                                          <p:spTgt spid="22"/>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26"/>
                                        </p:tgtEl>
                                        <p:attrNameLst>
                                          <p:attrName>style.visibility</p:attrName>
                                        </p:attrNameLst>
                                      </p:cBhvr>
                                      <p:to>
                                        <p:strVal val="visible"/>
                                      </p:to>
                                    </p:set>
                                    <p:animEffect transition="in" filter="fade">
                                      <p:cBhvr>
                                        <p:cTn id="217" dur="500"/>
                                        <p:tgtEl>
                                          <p:spTgt spid="26"/>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3"/>
                                        </p:tgtEl>
                                        <p:attrNameLst>
                                          <p:attrName>style.visibility</p:attrName>
                                        </p:attrNameLst>
                                      </p:cBhvr>
                                      <p:to>
                                        <p:strVal val="visible"/>
                                      </p:to>
                                    </p:set>
                                    <p:animEffect transition="in" filter="fade">
                                      <p:cBhvr>
                                        <p:cTn id="222" dur="500"/>
                                        <p:tgtEl>
                                          <p:spTgt spid="33"/>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39"/>
                                        </p:tgtEl>
                                        <p:attrNameLst>
                                          <p:attrName>style.visibility</p:attrName>
                                        </p:attrNameLst>
                                      </p:cBhvr>
                                      <p:to>
                                        <p:strVal val="visible"/>
                                      </p:to>
                                    </p:set>
                                    <p:animEffect transition="in" filter="fade">
                                      <p:cBhvr>
                                        <p:cTn id="227" dur="500"/>
                                        <p:tgtEl>
                                          <p:spTgt spid="3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50"/>
                                        </p:tgtEl>
                                        <p:attrNameLst>
                                          <p:attrName>style.visibility</p:attrName>
                                        </p:attrNameLst>
                                      </p:cBhvr>
                                      <p:to>
                                        <p:strVal val="visible"/>
                                      </p:to>
                                    </p:set>
                                    <p:animEffect transition="in" filter="fade">
                                      <p:cBhvr>
                                        <p:cTn id="232" dur="500"/>
                                        <p:tgtEl>
                                          <p:spTgt spid="5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52"/>
                                        </p:tgtEl>
                                        <p:attrNameLst>
                                          <p:attrName>style.visibility</p:attrName>
                                        </p:attrNameLst>
                                      </p:cBhvr>
                                      <p:to>
                                        <p:strVal val="visible"/>
                                      </p:to>
                                    </p:set>
                                    <p:animEffect transition="in" filter="fade">
                                      <p:cBhvr>
                                        <p:cTn id="237" dur="500"/>
                                        <p:tgtEl>
                                          <p:spTgt spid="52"/>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51"/>
                                        </p:tgtEl>
                                        <p:attrNameLst>
                                          <p:attrName>style.visibility</p:attrName>
                                        </p:attrNameLst>
                                      </p:cBhvr>
                                      <p:to>
                                        <p:strVal val="visible"/>
                                      </p:to>
                                    </p:set>
                                    <p:animEffect transition="in" filter="fade">
                                      <p:cBhvr>
                                        <p:cTn id="2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1:5</a:t>
            </a:r>
          </a:p>
        </p:txBody>
      </p:sp>
      <p:graphicFrame>
        <p:nvGraphicFramePr>
          <p:cNvPr id="3" name="Table 2">
            <a:extLst>
              <a:ext uri="{FF2B5EF4-FFF2-40B4-BE49-F238E27FC236}">
                <a16:creationId xmlns:a16="http://schemas.microsoft.com/office/drawing/2014/main" id="{0E06E57C-8453-417B-9042-B1AC7F254855}"/>
              </a:ext>
            </a:extLst>
          </p:cNvPr>
          <p:cNvGraphicFramePr>
            <a:graphicFrameLocks noGrp="1"/>
          </p:cNvGraphicFramePr>
          <p:nvPr>
            <p:extLst>
              <p:ext uri="{D42A27DB-BD31-4B8C-83A1-F6EECF244321}">
                <p14:modId xmlns:p14="http://schemas.microsoft.com/office/powerpoint/2010/main" val="403642092"/>
              </p:ext>
            </p:extLst>
          </p:nvPr>
        </p:nvGraphicFramePr>
        <p:xfrm>
          <a:off x="313047" y="2339637"/>
          <a:ext cx="3600000" cy="3962400"/>
        </p:xfrm>
        <a:graphic>
          <a:graphicData uri="http://schemas.openxmlformats.org/drawingml/2006/table">
            <a:tbl>
              <a:tblPr firstRow="1" firstCol="1" bandRow="1">
                <a:tableStyleId>{5C22544A-7EE6-4342-B048-85BDC9FD1C3A}</a:tableStyleId>
              </a:tblPr>
              <a:tblGrid>
                <a:gridCol w="1800000">
                  <a:extLst>
                    <a:ext uri="{9D8B030D-6E8A-4147-A177-3AD203B41FA5}">
                      <a16:colId xmlns:a16="http://schemas.microsoft.com/office/drawing/2014/main" val="1046899266"/>
                    </a:ext>
                  </a:extLst>
                </a:gridCol>
                <a:gridCol w="1800000">
                  <a:extLst>
                    <a:ext uri="{9D8B030D-6E8A-4147-A177-3AD203B41FA5}">
                      <a16:colId xmlns:a16="http://schemas.microsoft.com/office/drawing/2014/main" val="2444390932"/>
                    </a:ext>
                  </a:extLst>
                </a:gridCol>
              </a:tblGrid>
              <a:tr h="0">
                <a:tc>
                  <a:txBody>
                    <a:bodyPr/>
                    <a:lstStyle/>
                    <a:p>
                      <a:pPr>
                        <a:spcBef>
                          <a:spcPts val="400"/>
                        </a:spcBef>
                        <a:spcAft>
                          <a:spcPts val="400"/>
                        </a:spcAft>
                      </a:pPr>
                      <a:r>
                        <a:rPr lang="en-GB" sz="2000" b="0" dirty="0">
                          <a:solidFill>
                            <a:schemeClr val="tx1"/>
                          </a:solidFill>
                          <a:effectLst/>
                          <a:latin typeface="Myriad Pro Semibold"/>
                        </a:rPr>
                        <a:t>0 × 11 = 0 </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a:solidFill>
                            <a:schemeClr val="tx1"/>
                          </a:solidFill>
                          <a:effectLst/>
                          <a:latin typeface="Myriad Pro Semibold"/>
                        </a:rPr>
                        <a:t>11 × 0 = 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025443"/>
                  </a:ext>
                </a:extLst>
              </a:tr>
              <a:tr h="0">
                <a:tc>
                  <a:txBody>
                    <a:bodyPr/>
                    <a:lstStyle/>
                    <a:p>
                      <a:pPr>
                        <a:spcBef>
                          <a:spcPts val="400"/>
                        </a:spcBef>
                        <a:spcAft>
                          <a:spcPts val="400"/>
                        </a:spcAft>
                      </a:pPr>
                      <a:r>
                        <a:rPr lang="en-GB" sz="2000" b="0" dirty="0">
                          <a:solidFill>
                            <a:schemeClr val="tx1"/>
                          </a:solidFill>
                          <a:effectLst/>
                          <a:latin typeface="Myriad Pro Semibold"/>
                        </a:rPr>
                        <a:t>1 × 11 = 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a:solidFill>
                            <a:schemeClr val="tx1"/>
                          </a:solidFill>
                          <a:effectLst/>
                          <a:latin typeface="Myriad Pro Semibold"/>
                        </a:rPr>
                        <a:t>11 × 1 = 11</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922137"/>
                  </a:ext>
                </a:extLst>
              </a:tr>
              <a:tr h="0">
                <a:tc>
                  <a:txBody>
                    <a:bodyPr/>
                    <a:lstStyle/>
                    <a:p>
                      <a:pPr>
                        <a:spcBef>
                          <a:spcPts val="400"/>
                        </a:spcBef>
                        <a:spcAft>
                          <a:spcPts val="400"/>
                        </a:spcAft>
                      </a:pPr>
                      <a:r>
                        <a:rPr lang="en-GB" sz="2000" b="0">
                          <a:solidFill>
                            <a:schemeClr val="tx1"/>
                          </a:solidFill>
                          <a:effectLst/>
                          <a:latin typeface="Myriad Pro Semibold"/>
                        </a:rPr>
                        <a:t>2 × 11 = 22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a:solidFill>
                            <a:schemeClr val="tx1"/>
                          </a:solidFill>
                          <a:effectLst/>
                          <a:latin typeface="Myriad Pro Semibold"/>
                        </a:rPr>
                        <a:t>11 × 2 = 22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838596"/>
                  </a:ext>
                </a:extLst>
              </a:tr>
              <a:tr h="0">
                <a:tc>
                  <a:txBody>
                    <a:bodyPr/>
                    <a:lstStyle/>
                    <a:p>
                      <a:pPr>
                        <a:spcBef>
                          <a:spcPts val="400"/>
                        </a:spcBef>
                        <a:spcAft>
                          <a:spcPts val="400"/>
                        </a:spcAft>
                      </a:pPr>
                      <a:r>
                        <a:rPr lang="en-GB" sz="2000" b="0">
                          <a:solidFill>
                            <a:schemeClr val="tx1"/>
                          </a:solidFill>
                          <a:effectLst/>
                          <a:latin typeface="Myriad Pro Semibold"/>
                        </a:rPr>
                        <a:t>3 × 11 = 33</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11 × 3 = 33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009135"/>
                  </a:ext>
                </a:extLst>
              </a:tr>
              <a:tr h="0">
                <a:tc>
                  <a:txBody>
                    <a:bodyPr/>
                    <a:lstStyle/>
                    <a:p>
                      <a:pPr>
                        <a:spcBef>
                          <a:spcPts val="400"/>
                        </a:spcBef>
                        <a:spcAft>
                          <a:spcPts val="400"/>
                        </a:spcAft>
                      </a:pPr>
                      <a:r>
                        <a:rPr lang="en-GB" sz="2000" b="0">
                          <a:solidFill>
                            <a:schemeClr val="tx1"/>
                          </a:solidFill>
                          <a:effectLst/>
                          <a:latin typeface="Myriad Pro Semibold"/>
                        </a:rPr>
                        <a:t>4 × 11 = 44</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a:solidFill>
                            <a:schemeClr val="tx1"/>
                          </a:solidFill>
                          <a:effectLst/>
                          <a:latin typeface="Myriad Pro Semibold"/>
                        </a:rPr>
                        <a:t>11 × 4 = 44</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876088"/>
                  </a:ext>
                </a:extLst>
              </a:tr>
              <a:tr h="0">
                <a:tc>
                  <a:txBody>
                    <a:bodyPr/>
                    <a:lstStyle/>
                    <a:p>
                      <a:pPr>
                        <a:spcBef>
                          <a:spcPts val="400"/>
                        </a:spcBef>
                        <a:spcAft>
                          <a:spcPts val="400"/>
                        </a:spcAft>
                      </a:pPr>
                      <a:r>
                        <a:rPr lang="en-GB" sz="2000" b="0">
                          <a:solidFill>
                            <a:schemeClr val="tx1"/>
                          </a:solidFill>
                          <a:effectLst/>
                          <a:latin typeface="Myriad Pro Semibold"/>
                        </a:rPr>
                        <a:t>5 × 11 = 55</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a:solidFill>
                            <a:schemeClr val="tx1"/>
                          </a:solidFill>
                          <a:effectLst/>
                          <a:latin typeface="Myriad Pro Semibold"/>
                        </a:rPr>
                        <a:t>11 × 5 = 55</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656441"/>
                  </a:ext>
                </a:extLst>
              </a:tr>
              <a:tr h="0">
                <a:tc>
                  <a:txBody>
                    <a:bodyPr/>
                    <a:lstStyle/>
                    <a:p>
                      <a:pPr>
                        <a:spcBef>
                          <a:spcPts val="400"/>
                        </a:spcBef>
                        <a:spcAft>
                          <a:spcPts val="400"/>
                        </a:spcAft>
                      </a:pPr>
                      <a:r>
                        <a:rPr lang="en-GB" sz="2000" b="0">
                          <a:solidFill>
                            <a:schemeClr val="tx1"/>
                          </a:solidFill>
                          <a:effectLst/>
                          <a:latin typeface="Myriad Pro Semibold"/>
                        </a:rPr>
                        <a:t>6 × 11 = 66</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a:solidFill>
                            <a:schemeClr val="tx1"/>
                          </a:solidFill>
                          <a:effectLst/>
                          <a:latin typeface="Myriad Pro Semibold"/>
                        </a:rPr>
                        <a:t>11 × 6 = 66</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224589"/>
                  </a:ext>
                </a:extLst>
              </a:tr>
              <a:tr h="0">
                <a:tc>
                  <a:txBody>
                    <a:bodyPr/>
                    <a:lstStyle/>
                    <a:p>
                      <a:pPr>
                        <a:spcBef>
                          <a:spcPts val="400"/>
                        </a:spcBef>
                        <a:spcAft>
                          <a:spcPts val="400"/>
                        </a:spcAft>
                      </a:pPr>
                      <a:r>
                        <a:rPr lang="en-GB" sz="2000" b="0">
                          <a:solidFill>
                            <a:schemeClr val="tx1"/>
                          </a:solidFill>
                          <a:effectLst/>
                          <a:latin typeface="Myriad Pro Semibold"/>
                        </a:rPr>
                        <a:t>7 × 11 = 77</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11 × 7 = 77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108578"/>
                  </a:ext>
                </a:extLst>
              </a:tr>
              <a:tr h="0">
                <a:tc>
                  <a:txBody>
                    <a:bodyPr/>
                    <a:lstStyle/>
                    <a:p>
                      <a:pPr>
                        <a:spcBef>
                          <a:spcPts val="400"/>
                        </a:spcBef>
                        <a:spcAft>
                          <a:spcPts val="400"/>
                        </a:spcAft>
                      </a:pPr>
                      <a:r>
                        <a:rPr lang="en-GB" sz="2000" b="0">
                          <a:solidFill>
                            <a:schemeClr val="tx1"/>
                          </a:solidFill>
                          <a:effectLst/>
                          <a:latin typeface="Myriad Pro Semibold"/>
                        </a:rPr>
                        <a:t>8 × 11 = 88</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11 × 8 = 88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2347256"/>
                  </a:ext>
                </a:extLst>
              </a:tr>
              <a:tr h="0">
                <a:tc>
                  <a:txBody>
                    <a:bodyPr/>
                    <a:lstStyle/>
                    <a:p>
                      <a:pPr>
                        <a:spcBef>
                          <a:spcPts val="400"/>
                        </a:spcBef>
                        <a:spcAft>
                          <a:spcPts val="400"/>
                        </a:spcAft>
                      </a:pPr>
                      <a:r>
                        <a:rPr lang="en-GB" sz="2000" b="0">
                          <a:solidFill>
                            <a:schemeClr val="tx1"/>
                          </a:solidFill>
                          <a:effectLst/>
                          <a:latin typeface="Myriad Pro Semibold"/>
                        </a:rPr>
                        <a:t>9 × 11 = 99</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11 × 9 = 99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765195"/>
                  </a:ext>
                </a:extLst>
              </a:tr>
              <a:tr h="0">
                <a:tc>
                  <a:txBody>
                    <a:bodyPr/>
                    <a:lstStyle/>
                    <a:p>
                      <a:pPr>
                        <a:spcBef>
                          <a:spcPts val="400"/>
                        </a:spcBef>
                        <a:spcAft>
                          <a:spcPts val="400"/>
                        </a:spcAft>
                      </a:pPr>
                      <a:r>
                        <a:rPr lang="en-GB" sz="2000" b="0">
                          <a:solidFill>
                            <a:schemeClr val="tx1"/>
                          </a:solidFill>
                          <a:effectLst/>
                          <a:latin typeface="Myriad Pro Semibold"/>
                        </a:rPr>
                        <a:t>10 × 11 = 110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11 × 10 = 110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297636"/>
                  </a:ext>
                </a:extLst>
              </a:tr>
              <a:tr h="0">
                <a:tc>
                  <a:txBody>
                    <a:bodyPr/>
                    <a:lstStyle/>
                    <a:p>
                      <a:pPr>
                        <a:spcBef>
                          <a:spcPts val="400"/>
                        </a:spcBef>
                        <a:spcAft>
                          <a:spcPts val="400"/>
                        </a:spcAft>
                      </a:pPr>
                      <a:r>
                        <a:rPr lang="en-GB" sz="2000" b="0">
                          <a:solidFill>
                            <a:schemeClr val="tx1"/>
                          </a:solidFill>
                          <a:effectLst/>
                          <a:latin typeface="Myriad Pro Semibold"/>
                        </a:rPr>
                        <a:t>11 × 11 = 121</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11 × 11 = 121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20784"/>
                  </a:ext>
                </a:extLst>
              </a:tr>
              <a:tr h="0">
                <a:tc>
                  <a:txBody>
                    <a:bodyPr/>
                    <a:lstStyle/>
                    <a:p>
                      <a:pPr>
                        <a:spcBef>
                          <a:spcPts val="400"/>
                        </a:spcBef>
                        <a:spcAft>
                          <a:spcPts val="400"/>
                        </a:spcAft>
                      </a:pPr>
                      <a:r>
                        <a:rPr lang="en-GB" sz="2000" b="0" dirty="0">
                          <a:solidFill>
                            <a:schemeClr val="tx1"/>
                          </a:solidFill>
                          <a:effectLst/>
                          <a:latin typeface="Myriad Pro Semibold"/>
                        </a:rPr>
                        <a:t>12 × 11 = 132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400"/>
                        </a:spcBef>
                        <a:spcAft>
                          <a:spcPts val="400"/>
                        </a:spcAft>
                      </a:pPr>
                      <a:r>
                        <a:rPr lang="en-GB" sz="2000" b="0" dirty="0">
                          <a:solidFill>
                            <a:schemeClr val="tx1"/>
                          </a:solidFill>
                          <a:effectLst/>
                          <a:latin typeface="Myriad Pro Semibold"/>
                        </a:rPr>
                        <a:t>11 × 12 = 132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011540"/>
                  </a:ext>
                </a:extLst>
              </a:tr>
            </a:tbl>
          </a:graphicData>
        </a:graphic>
      </p:graphicFrame>
      <p:graphicFrame>
        <p:nvGraphicFramePr>
          <p:cNvPr id="6" name="Table 5">
            <a:extLst>
              <a:ext uri="{FF2B5EF4-FFF2-40B4-BE49-F238E27FC236}">
                <a16:creationId xmlns:a16="http://schemas.microsoft.com/office/drawing/2014/main" id="{E690284D-4C3F-4D3C-82A9-7291346BB103}"/>
              </a:ext>
            </a:extLst>
          </p:cNvPr>
          <p:cNvGraphicFramePr>
            <a:graphicFrameLocks noGrp="1"/>
          </p:cNvGraphicFramePr>
          <p:nvPr>
            <p:extLst>
              <p:ext uri="{D42A27DB-BD31-4B8C-83A1-F6EECF244321}">
                <p14:modId xmlns:p14="http://schemas.microsoft.com/office/powerpoint/2010/main" val="3652767090"/>
              </p:ext>
            </p:extLst>
          </p:nvPr>
        </p:nvGraphicFramePr>
        <p:xfrm>
          <a:off x="4233333" y="1018837"/>
          <a:ext cx="4608000" cy="5283200"/>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4274148348"/>
                    </a:ext>
                  </a:extLst>
                </a:gridCol>
                <a:gridCol w="720000">
                  <a:extLst>
                    <a:ext uri="{9D8B030D-6E8A-4147-A177-3AD203B41FA5}">
                      <a16:colId xmlns:a16="http://schemas.microsoft.com/office/drawing/2014/main" val="4051964094"/>
                    </a:ext>
                  </a:extLst>
                </a:gridCol>
                <a:gridCol w="576000">
                  <a:extLst>
                    <a:ext uri="{9D8B030D-6E8A-4147-A177-3AD203B41FA5}">
                      <a16:colId xmlns:a16="http://schemas.microsoft.com/office/drawing/2014/main" val="1032987911"/>
                    </a:ext>
                  </a:extLst>
                </a:gridCol>
                <a:gridCol w="1656000">
                  <a:extLst>
                    <a:ext uri="{9D8B030D-6E8A-4147-A177-3AD203B41FA5}">
                      <a16:colId xmlns:a16="http://schemas.microsoft.com/office/drawing/2014/main" val="3570465307"/>
                    </a:ext>
                  </a:extLst>
                </a:gridCol>
              </a:tblGrid>
              <a:tr h="0">
                <a:tc>
                  <a:txBody>
                    <a:bodyPr/>
                    <a:lstStyle/>
                    <a:p>
                      <a:pPr algn="ctr">
                        <a:spcBef>
                          <a:spcPts val="400"/>
                        </a:spcBef>
                        <a:spcAft>
                          <a:spcPts val="400"/>
                        </a:spcAft>
                      </a:pPr>
                      <a:r>
                        <a:rPr lang="en-GB" sz="2000" b="1" dirty="0">
                          <a:solidFill>
                            <a:schemeClr val="tx1"/>
                          </a:solidFill>
                          <a:effectLst/>
                          <a:latin typeface="Myriad Pro Semibold"/>
                        </a:rPr>
                        <a:t>Number of bunches of balloons </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2000" b="1" dirty="0">
                          <a:solidFill>
                            <a:schemeClr val="tx1"/>
                          </a:solidFill>
                          <a:effectLst/>
                          <a:latin typeface="Myriad Pro Semibold"/>
                        </a:rPr>
                        <a:t>× 10</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2000" b="1" dirty="0">
                          <a:solidFill>
                            <a:schemeClr val="tx1"/>
                          </a:solidFill>
                          <a:effectLst/>
                          <a:latin typeface="Myriad Pro Semibold"/>
                        </a:rPr>
                        <a:t>× 1</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2000" b="1" dirty="0">
                          <a:solidFill>
                            <a:schemeClr val="tx1"/>
                          </a:solidFill>
                          <a:effectLst/>
                          <a:latin typeface="Myriad Pro Semibold"/>
                        </a:rPr>
                        <a:t>Total number of balloons</a:t>
                      </a:r>
                    </a:p>
                    <a:p>
                      <a:pPr algn="ctr">
                        <a:spcBef>
                          <a:spcPts val="400"/>
                        </a:spcBef>
                        <a:spcAft>
                          <a:spcPts val="400"/>
                        </a:spcAft>
                      </a:pPr>
                      <a:r>
                        <a:rPr lang="en-GB" sz="2000" b="1" dirty="0">
                          <a:solidFill>
                            <a:schemeClr val="tx1"/>
                          </a:solidFill>
                          <a:effectLst/>
                          <a:latin typeface="Myriad Pro Semibold"/>
                        </a:rPr>
                        <a:t>(× 11)</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977322397"/>
                  </a:ext>
                </a:extLst>
              </a:tr>
              <a:tr h="0">
                <a:tc>
                  <a:txBody>
                    <a:bodyPr/>
                    <a:lstStyle/>
                    <a:p>
                      <a:pPr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125592812"/>
                  </a:ext>
                </a:extLst>
              </a:tr>
              <a:tr h="0">
                <a:tc>
                  <a:txBody>
                    <a:bodyPr/>
                    <a:lstStyle/>
                    <a:p>
                      <a:pPr algn="r">
                        <a:spcBef>
                          <a:spcPts val="400"/>
                        </a:spcBef>
                        <a:spcAft>
                          <a:spcPts val="40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738434500"/>
                  </a:ext>
                </a:extLst>
              </a:tr>
              <a:tr h="0">
                <a:tc>
                  <a:txBody>
                    <a:bodyPr/>
                    <a:lstStyle/>
                    <a:p>
                      <a:pPr algn="r">
                        <a:spcBef>
                          <a:spcPts val="400"/>
                        </a:spcBef>
                        <a:spcAft>
                          <a:spcPts val="400"/>
                        </a:spcAft>
                      </a:pPr>
                      <a:r>
                        <a:rPr lang="en-GB" sz="2000" b="0" dirty="0">
                          <a:solidFill>
                            <a:schemeClr val="tx1"/>
                          </a:solidFill>
                          <a:effectLst/>
                          <a:latin typeface="Myriad Pro Semibold"/>
                        </a:rPr>
                        <a:t>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a:solidFill>
                            <a:schemeClr val="tx1"/>
                          </a:solidFill>
                          <a:effectLst/>
                          <a:latin typeface="Myriad Pro Semibold"/>
                        </a:rPr>
                        <a:t>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22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2241836553"/>
                  </a:ext>
                </a:extLst>
              </a:tr>
              <a:tr h="0">
                <a:tc>
                  <a:txBody>
                    <a:bodyPr/>
                    <a:lstStyle/>
                    <a:p>
                      <a:pPr algn="r">
                        <a:spcBef>
                          <a:spcPts val="400"/>
                        </a:spcBef>
                        <a:spcAft>
                          <a:spcPts val="400"/>
                        </a:spcAft>
                      </a:pPr>
                      <a:r>
                        <a:rPr lang="en-GB" sz="2000" b="0" dirty="0">
                          <a:solidFill>
                            <a:schemeClr val="tx1"/>
                          </a:solidFill>
                          <a:effectLst/>
                          <a:latin typeface="Myriad Pro Semibold"/>
                        </a:rPr>
                        <a:t>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a:solidFill>
                            <a:schemeClr val="tx1"/>
                          </a:solidFill>
                          <a:effectLst/>
                          <a:latin typeface="Myriad Pro Semibold"/>
                        </a:rPr>
                        <a:t>30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a:solidFill>
                            <a:schemeClr val="tx1"/>
                          </a:solidFill>
                          <a:effectLst/>
                          <a:latin typeface="Myriad Pro Semibold"/>
                        </a:rPr>
                        <a:t>3</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33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755520997"/>
                  </a:ext>
                </a:extLst>
              </a:tr>
              <a:tr h="0">
                <a:tc>
                  <a:txBody>
                    <a:bodyPr/>
                    <a:lstStyle/>
                    <a:p>
                      <a:pPr algn="r">
                        <a:spcBef>
                          <a:spcPts val="400"/>
                        </a:spcBef>
                        <a:spcAft>
                          <a:spcPts val="40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a:solidFill>
                            <a:schemeClr val="tx1"/>
                          </a:solidFill>
                          <a:effectLst/>
                          <a:latin typeface="Myriad Pro Semibold"/>
                        </a:rPr>
                        <a:t>40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a:solidFill>
                            <a:schemeClr val="tx1"/>
                          </a:solidFill>
                          <a:effectLst/>
                          <a:latin typeface="Myriad Pro Semibold"/>
                        </a:rPr>
                        <a:t>44</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389158677"/>
                  </a:ext>
                </a:extLst>
              </a:tr>
              <a:tr h="0">
                <a:tc>
                  <a:txBody>
                    <a:bodyPr/>
                    <a:lstStyle/>
                    <a:p>
                      <a:pPr algn="r">
                        <a:spcBef>
                          <a:spcPts val="400"/>
                        </a:spcBef>
                        <a:spcAft>
                          <a:spcPts val="400"/>
                        </a:spcAft>
                      </a:pPr>
                      <a:r>
                        <a:rPr lang="en-GB" sz="2000" b="0" dirty="0">
                          <a:solidFill>
                            <a:schemeClr val="tx1"/>
                          </a:solidFill>
                          <a:effectLst/>
                          <a:latin typeface="Myriad Pro Semibold"/>
                        </a:rPr>
                        <a:t>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50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a:solidFill>
                            <a:schemeClr val="tx1"/>
                          </a:solidFill>
                          <a:effectLst/>
                          <a:latin typeface="Myriad Pro Semibold"/>
                        </a:rPr>
                        <a:t>5</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55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020842585"/>
                  </a:ext>
                </a:extLst>
              </a:tr>
              <a:tr h="0">
                <a:tc>
                  <a:txBody>
                    <a:bodyPr/>
                    <a:lstStyle/>
                    <a:p>
                      <a:pPr algn="r">
                        <a:spcBef>
                          <a:spcPts val="400"/>
                        </a:spcBef>
                        <a:spcAft>
                          <a:spcPts val="400"/>
                        </a:spcAft>
                      </a:pPr>
                      <a:r>
                        <a:rPr lang="en-GB" sz="2000" b="0" dirty="0">
                          <a:solidFill>
                            <a:schemeClr val="tx1"/>
                          </a:solidFill>
                          <a:effectLst/>
                          <a:latin typeface="Myriad Pro Semibold"/>
                        </a:rPr>
                        <a:t>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a:solidFill>
                            <a:schemeClr val="tx1"/>
                          </a:solidFill>
                          <a:effectLst/>
                          <a:latin typeface="Myriad Pro Semibold"/>
                        </a:rPr>
                        <a:t>60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a:solidFill>
                            <a:schemeClr val="tx1"/>
                          </a:solidFill>
                          <a:effectLst/>
                          <a:latin typeface="Myriad Pro Semibold"/>
                        </a:rPr>
                        <a:t>6</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66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4256347407"/>
                  </a:ext>
                </a:extLst>
              </a:tr>
              <a:tr h="0">
                <a:tc>
                  <a:txBody>
                    <a:bodyPr/>
                    <a:lstStyle/>
                    <a:p>
                      <a:pPr algn="r">
                        <a:spcBef>
                          <a:spcPts val="400"/>
                        </a:spcBef>
                        <a:spcAft>
                          <a:spcPts val="400"/>
                        </a:spcAft>
                      </a:pPr>
                      <a:r>
                        <a:rPr lang="en-GB" sz="2000" b="0" dirty="0">
                          <a:solidFill>
                            <a:schemeClr val="tx1"/>
                          </a:solidFill>
                          <a:effectLst/>
                          <a:latin typeface="Myriad Pro Semibold"/>
                        </a:rPr>
                        <a:t>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70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7</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a:solidFill>
                            <a:schemeClr val="tx1"/>
                          </a:solidFill>
                          <a:effectLst/>
                          <a:latin typeface="Myriad Pro Semibold"/>
                        </a:rPr>
                        <a:t>77</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218326829"/>
                  </a:ext>
                </a:extLst>
              </a:tr>
              <a:tr h="0">
                <a:tc>
                  <a:txBody>
                    <a:bodyPr/>
                    <a:lstStyle/>
                    <a:p>
                      <a:pPr algn="r">
                        <a:spcBef>
                          <a:spcPts val="400"/>
                        </a:spcBef>
                        <a:spcAft>
                          <a:spcPts val="400"/>
                        </a:spcAft>
                      </a:pPr>
                      <a:r>
                        <a:rPr lang="en-GB" sz="2000" b="0">
                          <a:solidFill>
                            <a:schemeClr val="tx1"/>
                          </a:solidFill>
                          <a:effectLst/>
                          <a:latin typeface="Myriad Pro Semibold"/>
                        </a:rPr>
                        <a:t>8</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80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88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551434610"/>
                  </a:ext>
                </a:extLst>
              </a:tr>
              <a:tr h="0">
                <a:tc>
                  <a:txBody>
                    <a:bodyPr/>
                    <a:lstStyle/>
                    <a:p>
                      <a:pPr algn="r">
                        <a:spcBef>
                          <a:spcPts val="400"/>
                        </a:spcBef>
                        <a:spcAft>
                          <a:spcPts val="400"/>
                        </a:spcAft>
                      </a:pPr>
                      <a:r>
                        <a:rPr lang="en-GB" sz="2000" b="0" dirty="0">
                          <a:solidFill>
                            <a:schemeClr val="tx1"/>
                          </a:solidFill>
                          <a:effectLst/>
                          <a:latin typeface="Myriad Pro Semibold"/>
                        </a:rPr>
                        <a:t>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90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99</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906513334"/>
                  </a:ext>
                </a:extLst>
              </a:tr>
              <a:tr h="0">
                <a:tc>
                  <a:txBody>
                    <a:bodyPr/>
                    <a:lstStyle/>
                    <a:p>
                      <a:pPr algn="r">
                        <a:spcBef>
                          <a:spcPts val="400"/>
                        </a:spcBef>
                        <a:spcAft>
                          <a:spcPts val="40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100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110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432265693"/>
                  </a:ext>
                </a:extLst>
              </a:tr>
              <a:tr h="0">
                <a:tc>
                  <a:txBody>
                    <a:bodyPr/>
                    <a:lstStyle/>
                    <a:p>
                      <a:pPr algn="r">
                        <a:spcBef>
                          <a:spcPts val="400"/>
                        </a:spcBef>
                        <a:spcAft>
                          <a:spcPts val="400"/>
                        </a:spcAft>
                      </a:pPr>
                      <a:r>
                        <a:rPr lang="en-GB" sz="2000" b="0" dirty="0">
                          <a:solidFill>
                            <a:schemeClr val="tx1"/>
                          </a:solidFill>
                          <a:effectLst/>
                          <a:latin typeface="Myriad Pro Semibold"/>
                        </a:rPr>
                        <a:t>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110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11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121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174099932"/>
                  </a:ext>
                </a:extLst>
              </a:tr>
              <a:tr h="0">
                <a:tc>
                  <a:txBody>
                    <a:bodyPr/>
                    <a:lstStyle/>
                    <a:p>
                      <a:pPr algn="r">
                        <a:spcBef>
                          <a:spcPts val="400"/>
                        </a:spcBef>
                        <a:spcAft>
                          <a:spcPts val="400"/>
                        </a:spcAft>
                      </a:pPr>
                      <a:r>
                        <a:rPr lang="en-GB" sz="2000" b="0" dirty="0">
                          <a:solidFill>
                            <a:schemeClr val="tx1"/>
                          </a:solidFill>
                          <a:effectLst/>
                          <a:latin typeface="Myriad Pro Semibold"/>
                        </a:rPr>
                        <a:t>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marR="36195" algn="r">
                        <a:spcBef>
                          <a:spcPts val="400"/>
                        </a:spcBef>
                        <a:spcAft>
                          <a:spcPts val="400"/>
                        </a:spcAft>
                      </a:pPr>
                      <a:r>
                        <a:rPr lang="en-GB" sz="2000" b="0" dirty="0">
                          <a:solidFill>
                            <a:schemeClr val="tx1"/>
                          </a:solidFill>
                          <a:effectLst/>
                          <a:latin typeface="Myriad Pro Semibold"/>
                        </a:rPr>
                        <a:t>120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33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6195" algn="r">
                        <a:spcBef>
                          <a:spcPts val="400"/>
                        </a:spcBef>
                        <a:spcAft>
                          <a:spcPts val="400"/>
                        </a:spcAft>
                      </a:pPr>
                      <a:r>
                        <a:rPr lang="en-GB" sz="2000" b="0" dirty="0">
                          <a:solidFill>
                            <a:schemeClr val="tx1"/>
                          </a:solidFill>
                          <a:effectLst/>
                          <a:latin typeface="Myriad Pro Semibold"/>
                        </a:rPr>
                        <a:t>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14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323850" algn="r">
                        <a:spcBef>
                          <a:spcPts val="400"/>
                        </a:spcBef>
                        <a:spcAft>
                          <a:spcPts val="400"/>
                        </a:spcAft>
                      </a:pPr>
                      <a:r>
                        <a:rPr lang="en-GB" sz="2000" b="0" dirty="0">
                          <a:solidFill>
                            <a:schemeClr val="tx1"/>
                          </a:solidFill>
                          <a:effectLst/>
                          <a:latin typeface="Myriad Pro Semibold"/>
                        </a:rPr>
                        <a:t>132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324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606929831"/>
                  </a:ext>
                </a:extLst>
              </a:tr>
            </a:tbl>
          </a:graphicData>
        </a:graphic>
      </p:graphicFrame>
    </p:spTree>
    <p:extLst>
      <p:ext uri="{BB962C8B-B14F-4D97-AF65-F5344CB8AC3E}">
        <p14:creationId xmlns:p14="http://schemas.microsoft.com/office/powerpoint/2010/main" val="119795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1:6</a:t>
            </a:r>
          </a:p>
        </p:txBody>
      </p:sp>
      <p:pic>
        <p:nvPicPr>
          <p:cNvPr id="4" name="Picture 3" descr="A screen shot of a clock&#10;&#10;Description automatically generated">
            <a:extLst>
              <a:ext uri="{FF2B5EF4-FFF2-40B4-BE49-F238E27FC236}">
                <a16:creationId xmlns:a16="http://schemas.microsoft.com/office/drawing/2014/main" id="{0C2C92DF-B7FA-40F9-9CBA-F7F8E60D5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56" y="2432048"/>
            <a:ext cx="7965889" cy="1993905"/>
          </a:xfrm>
          <a:prstGeom prst="rect">
            <a:avLst/>
          </a:prstGeom>
        </p:spPr>
      </p:pic>
    </p:spTree>
    <p:extLst>
      <p:ext uri="{BB962C8B-B14F-4D97-AF65-F5344CB8AC3E}">
        <p14:creationId xmlns:p14="http://schemas.microsoft.com/office/powerpoint/2010/main" val="346373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2.11 </a:t>
            </a:r>
            <a:r>
              <a:rPr lang="en-GB" dirty="0"/>
              <a:t>The 11 and 12 times tables	</a:t>
            </a:r>
            <a:r>
              <a:rPr lang="en-US" dirty="0">
                <a:solidFill>
                  <a:srgbClr val="00628C"/>
                </a:solidFill>
              </a:rPr>
              <a:t>Step 1:6</a:t>
            </a:r>
          </a:p>
        </p:txBody>
      </p:sp>
      <p:pic>
        <p:nvPicPr>
          <p:cNvPr id="3" name="Picture 2" descr="A close up of a logo&#10;&#10;Description automatically generated">
            <a:extLst>
              <a:ext uri="{FF2B5EF4-FFF2-40B4-BE49-F238E27FC236}">
                <a16:creationId xmlns:a16="http://schemas.microsoft.com/office/drawing/2014/main" id="{E8BDD27B-0B62-4AAA-97EF-D21B6E290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4" name="Star: 12 Points 3">
            <a:extLst>
              <a:ext uri="{FF2B5EF4-FFF2-40B4-BE49-F238E27FC236}">
                <a16:creationId xmlns:a16="http://schemas.microsoft.com/office/drawing/2014/main" id="{29D1234B-C9D1-4425-A92B-9B584332F428}"/>
              </a:ext>
            </a:extLst>
          </p:cNvPr>
          <p:cNvSpPr>
            <a:spLocks noChangeAspect="1"/>
          </p:cNvSpPr>
          <p:nvPr/>
        </p:nvSpPr>
        <p:spPr bwMode="auto">
          <a:xfrm>
            <a:off x="1060989"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3457D64D-7DA0-4384-976C-05E781A76009}"/>
              </a:ext>
            </a:extLst>
          </p:cNvPr>
          <p:cNvSpPr>
            <a:spLocks noChangeAspect="1"/>
          </p:cNvSpPr>
          <p:nvPr/>
        </p:nvSpPr>
        <p:spPr bwMode="auto">
          <a:xfrm>
            <a:off x="1912302"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3D374A0F-E7EF-4D30-9B68-4F2EA2DE4D05}"/>
              </a:ext>
            </a:extLst>
          </p:cNvPr>
          <p:cNvSpPr>
            <a:spLocks noChangeAspect="1"/>
          </p:cNvSpPr>
          <p:nvPr/>
        </p:nvSpPr>
        <p:spPr bwMode="auto">
          <a:xfrm>
            <a:off x="7182134"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5E0E3D42-5CCD-4DF9-A098-74825B14A048}"/>
              </a:ext>
            </a:extLst>
          </p:cNvPr>
          <p:cNvSpPr>
            <a:spLocks noChangeAspect="1"/>
          </p:cNvSpPr>
          <p:nvPr/>
        </p:nvSpPr>
        <p:spPr bwMode="auto">
          <a:xfrm>
            <a:off x="5469571"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958FB4DE-33D4-4FDD-861F-75B5CC120DF7}"/>
              </a:ext>
            </a:extLst>
          </p:cNvPr>
          <p:cNvSpPr>
            <a:spLocks noChangeAspect="1"/>
          </p:cNvSpPr>
          <p:nvPr/>
        </p:nvSpPr>
        <p:spPr bwMode="auto">
          <a:xfrm>
            <a:off x="3762502"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58E219E3-7A06-4760-A730-8F5CF56FFD59}"/>
              </a:ext>
            </a:extLst>
          </p:cNvPr>
          <p:cNvSpPr>
            <a:spLocks noChangeAspect="1"/>
          </p:cNvSpPr>
          <p:nvPr/>
        </p:nvSpPr>
        <p:spPr bwMode="auto">
          <a:xfrm>
            <a:off x="2046736"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363DB524-D998-4141-A064-94A13BCD296F}"/>
              </a:ext>
            </a:extLst>
          </p:cNvPr>
          <p:cNvSpPr>
            <a:spLocks noChangeAspect="1"/>
          </p:cNvSpPr>
          <p:nvPr/>
        </p:nvSpPr>
        <p:spPr bwMode="auto">
          <a:xfrm>
            <a:off x="945517" y="2779290"/>
            <a:ext cx="692498" cy="692498"/>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5E6389B4-6D9D-4AB9-82B5-681B0F1B334C}"/>
              </a:ext>
            </a:extLst>
          </p:cNvPr>
          <p:cNvSpPr>
            <a:spLocks noChangeAspect="1"/>
          </p:cNvSpPr>
          <p:nvPr/>
        </p:nvSpPr>
        <p:spPr bwMode="auto">
          <a:xfrm>
            <a:off x="1192513"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a16="http://schemas.microsoft.com/office/drawing/2014/main" id="{732E4C9A-621E-490C-88D0-26D54CA94E51}"/>
              </a:ext>
            </a:extLst>
          </p:cNvPr>
          <p:cNvSpPr>
            <a:spLocks noChangeAspect="1"/>
          </p:cNvSpPr>
          <p:nvPr/>
        </p:nvSpPr>
        <p:spPr bwMode="auto">
          <a:xfrm>
            <a:off x="2902110"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Star: 12 Points 12">
            <a:extLst>
              <a:ext uri="{FF2B5EF4-FFF2-40B4-BE49-F238E27FC236}">
                <a16:creationId xmlns:a16="http://schemas.microsoft.com/office/drawing/2014/main" id="{9E8E8350-DFA9-4226-B20D-AE57C803FFEC}"/>
              </a:ext>
            </a:extLst>
          </p:cNvPr>
          <p:cNvSpPr>
            <a:spLocks noChangeAspect="1"/>
          </p:cNvSpPr>
          <p:nvPr/>
        </p:nvSpPr>
        <p:spPr bwMode="auto">
          <a:xfrm>
            <a:off x="4613988"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Star: 12 Points 13">
            <a:extLst>
              <a:ext uri="{FF2B5EF4-FFF2-40B4-BE49-F238E27FC236}">
                <a16:creationId xmlns:a16="http://schemas.microsoft.com/office/drawing/2014/main" id="{AEC64749-E493-4DA5-9D21-BBA22BD8804C}"/>
              </a:ext>
            </a:extLst>
          </p:cNvPr>
          <p:cNvSpPr>
            <a:spLocks noChangeAspect="1"/>
          </p:cNvSpPr>
          <p:nvPr/>
        </p:nvSpPr>
        <p:spPr bwMode="auto">
          <a:xfrm>
            <a:off x="6325154"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Star: 12 Points 14">
            <a:extLst>
              <a:ext uri="{FF2B5EF4-FFF2-40B4-BE49-F238E27FC236}">
                <a16:creationId xmlns:a16="http://schemas.microsoft.com/office/drawing/2014/main" id="{4EF0A3E0-3BB6-4F20-AE73-B7BBC9F4B296}"/>
              </a:ext>
            </a:extLst>
          </p:cNvPr>
          <p:cNvSpPr>
            <a:spLocks noChangeAspect="1"/>
          </p:cNvSpPr>
          <p:nvPr/>
        </p:nvSpPr>
        <p:spPr bwMode="auto">
          <a:xfrm>
            <a:off x="8037102"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Star: 12 Points 15">
            <a:extLst>
              <a:ext uri="{FF2B5EF4-FFF2-40B4-BE49-F238E27FC236}">
                <a16:creationId xmlns:a16="http://schemas.microsoft.com/office/drawing/2014/main" id="{6E9CD2B5-F5AA-4A33-AF3F-ACADD802D89B}"/>
              </a:ext>
            </a:extLst>
          </p:cNvPr>
          <p:cNvSpPr>
            <a:spLocks noChangeAspect="1"/>
          </p:cNvSpPr>
          <p:nvPr/>
        </p:nvSpPr>
        <p:spPr bwMode="auto">
          <a:xfrm>
            <a:off x="276580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7966FEDB-01E6-4295-9134-1AC6D0ADAD74}"/>
              </a:ext>
            </a:extLst>
          </p:cNvPr>
          <p:cNvSpPr>
            <a:spLocks noChangeAspect="1"/>
          </p:cNvSpPr>
          <p:nvPr/>
        </p:nvSpPr>
        <p:spPr bwMode="auto">
          <a:xfrm>
            <a:off x="361828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tar: 12 Points 17">
            <a:extLst>
              <a:ext uri="{FF2B5EF4-FFF2-40B4-BE49-F238E27FC236}">
                <a16:creationId xmlns:a16="http://schemas.microsoft.com/office/drawing/2014/main" id="{9726106E-2032-42B0-9801-F66A0555938D}"/>
              </a:ext>
            </a:extLst>
          </p:cNvPr>
          <p:cNvSpPr>
            <a:spLocks noChangeAspect="1"/>
          </p:cNvSpPr>
          <p:nvPr/>
        </p:nvSpPr>
        <p:spPr bwMode="auto">
          <a:xfrm>
            <a:off x="4477508"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a16="http://schemas.microsoft.com/office/drawing/2014/main" id="{51B62777-9167-4FDC-8584-D5AB81B68FBD}"/>
              </a:ext>
            </a:extLst>
          </p:cNvPr>
          <p:cNvSpPr>
            <a:spLocks noChangeAspect="1"/>
          </p:cNvSpPr>
          <p:nvPr/>
        </p:nvSpPr>
        <p:spPr bwMode="auto">
          <a:xfrm>
            <a:off x="5334375"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62B62617-CDA9-4D12-9781-0C1A4E11DD5D}"/>
              </a:ext>
            </a:extLst>
          </p:cNvPr>
          <p:cNvSpPr>
            <a:spLocks noChangeAspect="1"/>
          </p:cNvSpPr>
          <p:nvPr/>
        </p:nvSpPr>
        <p:spPr bwMode="auto">
          <a:xfrm>
            <a:off x="6187473"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Star: 12 Points 20">
            <a:extLst>
              <a:ext uri="{FF2B5EF4-FFF2-40B4-BE49-F238E27FC236}">
                <a16:creationId xmlns:a16="http://schemas.microsoft.com/office/drawing/2014/main" id="{EA5AFD71-4247-41A9-9BE7-208F08363B6A}"/>
              </a:ext>
            </a:extLst>
          </p:cNvPr>
          <p:cNvSpPr>
            <a:spLocks noChangeAspect="1"/>
          </p:cNvSpPr>
          <p:nvPr/>
        </p:nvSpPr>
        <p:spPr bwMode="auto">
          <a:xfrm>
            <a:off x="7041276"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Star: 12 Points 21">
            <a:extLst>
              <a:ext uri="{FF2B5EF4-FFF2-40B4-BE49-F238E27FC236}">
                <a16:creationId xmlns:a16="http://schemas.microsoft.com/office/drawing/2014/main" id="{A65B6E5C-CF7E-4A2F-B57E-0DD2A3B0DF61}"/>
              </a:ext>
            </a:extLst>
          </p:cNvPr>
          <p:cNvSpPr>
            <a:spLocks noChangeAspect="1"/>
          </p:cNvSpPr>
          <p:nvPr/>
        </p:nvSpPr>
        <p:spPr bwMode="auto">
          <a:xfrm>
            <a:off x="7902811"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89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20"/>
                                        </p:tgtEl>
                                      </p:cBhvr>
                                    </p:animEffect>
                                    <p:set>
                                      <p:cBhvr>
                                        <p:cTn id="105" dur="1" fill="hold">
                                          <p:stCondLst>
                                            <p:cond delay="499"/>
                                          </p:stCondLst>
                                        </p:cTn>
                                        <p:tgtEl>
                                          <p:spTgt spid="2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4"/>
                                        </p:tgtEl>
                                      </p:cBhvr>
                                    </p:animEffect>
                                    <p:set>
                                      <p:cBhvr>
                                        <p:cTn id="108" dur="1" fill="hold">
                                          <p:stCondLst>
                                            <p:cond delay="499"/>
                                          </p:stCondLst>
                                        </p:cTn>
                                        <p:tgtEl>
                                          <p:spTgt spid="14"/>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500"/>
                                        <p:tgtEl>
                                          <p:spTgt spid="2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500"/>
                                        <p:tgtEl>
                                          <p:spTgt spid="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500"/>
                                        <p:tgtEl>
                                          <p:spTgt spid="21"/>
                                        </p:tgtEl>
                                      </p:cBhvr>
                                    </p:animEffect>
                                    <p:set>
                                      <p:cBhvr>
                                        <p:cTn id="120" dur="1" fill="hold">
                                          <p:stCondLst>
                                            <p:cond delay="499"/>
                                          </p:stCondLst>
                                        </p:cTn>
                                        <p:tgtEl>
                                          <p:spTgt spid="2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500"/>
                                        <p:tgtEl>
                                          <p:spTgt spid="2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22"/>
                                        </p:tgtEl>
                                      </p:cBhvr>
                                    </p:animEffect>
                                    <p:set>
                                      <p:cBhvr>
                                        <p:cTn id="135" dur="1" fill="hold">
                                          <p:stCondLst>
                                            <p:cond delay="499"/>
                                          </p:stCondLst>
                                        </p:cTn>
                                        <p:tgtEl>
                                          <p:spTgt spid="2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5"/>
                                        </p:tgtEl>
                                      </p:cBhvr>
                                    </p:animEffect>
                                    <p:set>
                                      <p:cBhvr>
                                        <p:cTn id="138" dur="1" fill="hold">
                                          <p:stCondLst>
                                            <p:cond delay="499"/>
                                          </p:stCondLst>
                                        </p:cTn>
                                        <p:tgtEl>
                                          <p:spTgt spid="15"/>
                                        </p:tgtEl>
                                        <p:attrNameLst>
                                          <p:attrName>style.visibility</p:attrName>
                                        </p:attrNameLst>
                                      </p:cBhvr>
                                      <p:to>
                                        <p:strVal val="hidden"/>
                                      </p:to>
                                    </p:set>
                                  </p:childTnLst>
                                </p:cTn>
                              </p:par>
                            </p:childTnLst>
                          </p:cTn>
                        </p:par>
                        <p:par>
                          <p:cTn id="139" fill="hold">
                            <p:stCondLst>
                              <p:cond delay="500"/>
                            </p:stCondLst>
                            <p:childTnLst>
                              <p:par>
                                <p:cTn id="140" presetID="10" presetClass="entr" presetSubtype="0" fill="hold" grpId="0" nodeType="afterEffect">
                                  <p:stCondLst>
                                    <p:cond delay="0"/>
                                  </p:stCondLst>
                                  <p:childTnLst>
                                    <p:set>
                                      <p:cBhvr>
                                        <p:cTn id="141" dur="1" fill="hold">
                                          <p:stCondLst>
                                            <p:cond delay="0"/>
                                          </p:stCondLst>
                                        </p:cTn>
                                        <p:tgtEl>
                                          <p:spTgt spid="10"/>
                                        </p:tgtEl>
                                        <p:attrNameLst>
                                          <p:attrName>style.visibility</p:attrName>
                                        </p:attrNameLst>
                                      </p:cBhvr>
                                      <p:to>
                                        <p:strVal val="visible"/>
                                      </p:to>
                                    </p:set>
                                    <p:animEffect transition="in" filter="fade">
                                      <p:cBhvr>
                                        <p:cTn id="142" dur="500"/>
                                        <p:tgtEl>
                                          <p:spTgt spid="10"/>
                                        </p:tgtEl>
                                      </p:cBhvr>
                                    </p:animEffect>
                                  </p:childTnLst>
                                </p:cTn>
                              </p:par>
                              <p:par>
                                <p:cTn id="143" presetID="10" presetClass="entr" presetSubtype="0" fill="hold" grpId="2" nodeType="withEffect">
                                  <p:stCondLst>
                                    <p:cond delay="0"/>
                                  </p:stCondLst>
                                  <p:childTnLst>
                                    <p:set>
                                      <p:cBhvr>
                                        <p:cTn id="144" dur="1" fill="hold">
                                          <p:stCondLst>
                                            <p:cond delay="0"/>
                                          </p:stCondLst>
                                        </p:cTn>
                                        <p:tgtEl>
                                          <p:spTgt spid="4"/>
                                        </p:tgtEl>
                                        <p:attrNameLst>
                                          <p:attrName>style.visibility</p:attrName>
                                        </p:attrNameLst>
                                      </p:cBhvr>
                                      <p:to>
                                        <p:strVal val="visible"/>
                                      </p:to>
                                    </p:set>
                                    <p:animEffect transition="in" filter="fade">
                                      <p:cBhvr>
                                        <p:cTn id="145" dur="500"/>
                                        <p:tgtEl>
                                          <p:spTgt spid="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500"/>
                                        <p:tgtEl>
                                          <p:spTgt spid="10"/>
                                        </p:tgtEl>
                                      </p:cBhvr>
                                    </p:animEffect>
                                    <p:set>
                                      <p:cBhvr>
                                        <p:cTn id="150" dur="1" fill="hold">
                                          <p:stCondLst>
                                            <p:cond delay="499"/>
                                          </p:stCondLst>
                                        </p:cTn>
                                        <p:tgtEl>
                                          <p:spTgt spid="10"/>
                                        </p:tgtEl>
                                        <p:attrNameLst>
                                          <p:attrName>style.visibility</p:attrName>
                                        </p:attrNameLst>
                                      </p:cBhvr>
                                      <p:to>
                                        <p:strVal val="hidden"/>
                                      </p:to>
                                    </p:set>
                                  </p:childTnLst>
                                </p:cTn>
                              </p:par>
                              <p:par>
                                <p:cTn id="151" presetID="10" presetClass="exit" presetSubtype="0" fill="hold" grpId="3" nodeType="withEffect">
                                  <p:stCondLst>
                                    <p:cond delay="0"/>
                                  </p:stCondLst>
                                  <p:childTnLst>
                                    <p:animEffect transition="out" filter="fade">
                                      <p:cBhvr>
                                        <p:cTn id="152" dur="500"/>
                                        <p:tgtEl>
                                          <p:spTgt spid="4"/>
                                        </p:tgtEl>
                                      </p:cBhvr>
                                    </p:animEffect>
                                    <p:set>
                                      <p:cBhvr>
                                        <p:cTn id="153" dur="1" fill="hold">
                                          <p:stCondLst>
                                            <p:cond delay="499"/>
                                          </p:stCondLst>
                                        </p:cTn>
                                        <p:tgtEl>
                                          <p:spTgt spid="4"/>
                                        </p:tgtEl>
                                        <p:attrNameLst>
                                          <p:attrName>style.visibility</p:attrName>
                                        </p:attrNameLst>
                                      </p:cBhvr>
                                      <p:to>
                                        <p:strVal val="hidden"/>
                                      </p:to>
                                    </p:set>
                                  </p:childTnLst>
                                </p:cTn>
                              </p:par>
                            </p:childTnLst>
                          </p:cTn>
                        </p:par>
                        <p:par>
                          <p:cTn id="154" fill="hold">
                            <p:stCondLst>
                              <p:cond delay="500"/>
                            </p:stCondLst>
                            <p:childTnLst>
                              <p:par>
                                <p:cTn id="155" presetID="10" presetClass="entr" presetSubtype="0" fill="hold" grpId="2" nodeType="afterEffect">
                                  <p:stCondLst>
                                    <p:cond delay="0"/>
                                  </p:stCondLst>
                                  <p:childTnLst>
                                    <p:set>
                                      <p:cBhvr>
                                        <p:cTn id="156" dur="1" fill="hold">
                                          <p:stCondLst>
                                            <p:cond delay="0"/>
                                          </p:stCondLst>
                                        </p:cTn>
                                        <p:tgtEl>
                                          <p:spTgt spid="11"/>
                                        </p:tgtEl>
                                        <p:attrNameLst>
                                          <p:attrName>style.visibility</p:attrName>
                                        </p:attrNameLst>
                                      </p:cBhvr>
                                      <p:to>
                                        <p:strVal val="visible"/>
                                      </p:to>
                                    </p:set>
                                    <p:animEffect transition="in" filter="fade">
                                      <p:cBhvr>
                                        <p:cTn id="157" dur="500"/>
                                        <p:tgtEl>
                                          <p:spTgt spid="11"/>
                                        </p:tgtEl>
                                      </p:cBhvr>
                                    </p:animEffect>
                                  </p:childTnLst>
                                </p:cTn>
                              </p:par>
                              <p:par>
                                <p:cTn id="158" presetID="10" presetClass="entr" presetSubtype="0" fill="hold" grpId="2" nodeType="with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grpId="2" nodeType="withEffect">
                                  <p:stCondLst>
                                    <p:cond delay="0"/>
                                  </p:stCondLst>
                                  <p:childTnLst>
                                    <p:set>
                                      <p:cBhvr>
                                        <p:cTn id="162" dur="1" fill="hold">
                                          <p:stCondLst>
                                            <p:cond delay="0"/>
                                          </p:stCondLst>
                                        </p:cTn>
                                        <p:tgtEl>
                                          <p:spTgt spid="10"/>
                                        </p:tgtEl>
                                        <p:attrNameLst>
                                          <p:attrName>style.visibility</p:attrName>
                                        </p:attrNameLst>
                                      </p:cBhvr>
                                      <p:to>
                                        <p:strVal val="visible"/>
                                      </p:to>
                                    </p:set>
                                    <p:animEffect transition="in" filter="fade">
                                      <p:cBhvr>
                                        <p:cTn id="163" dur="500"/>
                                        <p:tgtEl>
                                          <p:spTgt spid="1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3" nodeType="clickEffect">
                                  <p:stCondLst>
                                    <p:cond delay="0"/>
                                  </p:stCondLst>
                                  <p:childTnLst>
                                    <p:animEffect transition="out" filter="fade">
                                      <p:cBhvr>
                                        <p:cTn id="167" dur="500"/>
                                        <p:tgtEl>
                                          <p:spTgt spid="11"/>
                                        </p:tgtEl>
                                      </p:cBhvr>
                                    </p:animEffect>
                                    <p:set>
                                      <p:cBhvr>
                                        <p:cTn id="168" dur="1" fill="hold">
                                          <p:stCondLst>
                                            <p:cond delay="499"/>
                                          </p:stCondLst>
                                        </p:cTn>
                                        <p:tgtEl>
                                          <p:spTgt spid="11"/>
                                        </p:tgtEl>
                                        <p:attrNameLst>
                                          <p:attrName>style.visibility</p:attrName>
                                        </p:attrNameLst>
                                      </p:cBhvr>
                                      <p:to>
                                        <p:strVal val="hidden"/>
                                      </p:to>
                                    </p:set>
                                  </p:childTnLst>
                                </p:cTn>
                              </p:par>
                              <p:par>
                                <p:cTn id="169" presetID="10" presetClass="exit" presetSubtype="0" fill="hold" grpId="3" nodeType="withEffect">
                                  <p:stCondLst>
                                    <p:cond delay="0"/>
                                  </p:stCondLst>
                                  <p:childTnLst>
                                    <p:animEffect transition="out" filter="fade">
                                      <p:cBhvr>
                                        <p:cTn id="170" dur="500"/>
                                        <p:tgtEl>
                                          <p:spTgt spid="5"/>
                                        </p:tgtEl>
                                      </p:cBhvr>
                                    </p:animEffect>
                                    <p:set>
                                      <p:cBhvr>
                                        <p:cTn id="171" dur="1" fill="hold">
                                          <p:stCondLst>
                                            <p:cond delay="499"/>
                                          </p:stCondLst>
                                        </p:cTn>
                                        <p:tgtEl>
                                          <p:spTgt spid="5"/>
                                        </p:tgtEl>
                                        <p:attrNameLst>
                                          <p:attrName>style.visibility</p:attrName>
                                        </p:attrNameLst>
                                      </p:cBhvr>
                                      <p:to>
                                        <p:strVal val="hidden"/>
                                      </p:to>
                                    </p:set>
                                  </p:childTnLst>
                                </p:cTn>
                              </p:par>
                              <p:par>
                                <p:cTn id="172" presetID="10" presetClass="exit" presetSubtype="0" fill="hold" grpId="3" nodeType="withEffect">
                                  <p:stCondLst>
                                    <p:cond delay="0"/>
                                  </p:stCondLst>
                                  <p:childTnLst>
                                    <p:animEffect transition="out" filter="fade">
                                      <p:cBhvr>
                                        <p:cTn id="173" dur="500"/>
                                        <p:tgtEl>
                                          <p:spTgt spid="10"/>
                                        </p:tgtEl>
                                      </p:cBhvr>
                                    </p:animEffect>
                                    <p:set>
                                      <p:cBhvr>
                                        <p:cTn id="174" dur="1" fill="hold">
                                          <p:stCondLst>
                                            <p:cond delay="499"/>
                                          </p:stCondLst>
                                        </p:cTn>
                                        <p:tgtEl>
                                          <p:spTgt spid="10"/>
                                        </p:tgtEl>
                                        <p:attrNameLst>
                                          <p:attrName>style.visibility</p:attrName>
                                        </p:attrNameLst>
                                      </p:cBhvr>
                                      <p:to>
                                        <p:strVal val="hidden"/>
                                      </p:to>
                                    </p:set>
                                  </p:childTnLst>
                                </p:cTn>
                              </p:par>
                            </p:childTnLst>
                          </p:cTn>
                        </p:par>
                        <p:par>
                          <p:cTn id="175" fill="hold">
                            <p:stCondLst>
                              <p:cond delay="500"/>
                            </p:stCondLst>
                            <p:childTnLst>
                              <p:par>
                                <p:cTn id="176" presetID="10" presetClass="entr" presetSubtype="0" fill="hold" grpId="2" nodeType="afterEffect">
                                  <p:stCondLst>
                                    <p:cond delay="0"/>
                                  </p:stCondLst>
                                  <p:childTnLst>
                                    <p:set>
                                      <p:cBhvr>
                                        <p:cTn id="177" dur="1" fill="hold">
                                          <p:stCondLst>
                                            <p:cond delay="0"/>
                                          </p:stCondLst>
                                        </p:cTn>
                                        <p:tgtEl>
                                          <p:spTgt spid="16"/>
                                        </p:tgtEl>
                                        <p:attrNameLst>
                                          <p:attrName>style.visibility</p:attrName>
                                        </p:attrNameLst>
                                      </p:cBhvr>
                                      <p:to>
                                        <p:strVal val="visible"/>
                                      </p:to>
                                    </p:set>
                                    <p:animEffect transition="in" filter="fade">
                                      <p:cBhvr>
                                        <p:cTn id="178" dur="500"/>
                                        <p:tgtEl>
                                          <p:spTgt spid="16"/>
                                        </p:tgtEl>
                                      </p:cBhvr>
                                    </p:animEffect>
                                  </p:childTnLst>
                                </p:cTn>
                              </p:par>
                              <p:par>
                                <p:cTn id="179" presetID="10" presetClass="entr" presetSubtype="0" fill="hold" grpId="2" nodeType="withEffect">
                                  <p:stCondLst>
                                    <p:cond delay="0"/>
                                  </p:stCondLst>
                                  <p:childTnLst>
                                    <p:set>
                                      <p:cBhvr>
                                        <p:cTn id="180" dur="1" fill="hold">
                                          <p:stCondLst>
                                            <p:cond delay="0"/>
                                          </p:stCondLst>
                                        </p:cTn>
                                        <p:tgtEl>
                                          <p:spTgt spid="9"/>
                                        </p:tgtEl>
                                        <p:attrNameLst>
                                          <p:attrName>style.visibility</p:attrName>
                                        </p:attrNameLst>
                                      </p:cBhvr>
                                      <p:to>
                                        <p:strVal val="visible"/>
                                      </p:to>
                                    </p:set>
                                    <p:animEffect transition="in" filter="fade">
                                      <p:cBhvr>
                                        <p:cTn id="181" dur="500"/>
                                        <p:tgtEl>
                                          <p:spTgt spid="9"/>
                                        </p:tgtEl>
                                      </p:cBhvr>
                                    </p:animEffect>
                                  </p:childTnLst>
                                </p:cTn>
                              </p:par>
                              <p:par>
                                <p:cTn id="182" presetID="10" presetClass="entr" presetSubtype="0" fill="hold" grpId="4" nodeType="withEffect">
                                  <p:stCondLst>
                                    <p:cond delay="0"/>
                                  </p:stCondLst>
                                  <p:childTnLst>
                                    <p:set>
                                      <p:cBhvr>
                                        <p:cTn id="183" dur="1" fill="hold">
                                          <p:stCondLst>
                                            <p:cond delay="0"/>
                                          </p:stCondLst>
                                        </p:cTn>
                                        <p:tgtEl>
                                          <p:spTgt spid="10"/>
                                        </p:tgtEl>
                                        <p:attrNameLst>
                                          <p:attrName>style.visibility</p:attrName>
                                        </p:attrNameLst>
                                      </p:cBhvr>
                                      <p:to>
                                        <p:strVal val="visible"/>
                                      </p:to>
                                    </p:set>
                                    <p:animEffect transition="in" filter="fade">
                                      <p:cBhvr>
                                        <p:cTn id="18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7" grpId="0" animBg="1"/>
      <p:bldP spid="7" grpId="1" animBg="1"/>
      <p:bldP spid="8" grpId="0" animBg="1"/>
      <p:bldP spid="8" grpId="1" animBg="1"/>
      <p:bldP spid="9" grpId="0" animBg="1"/>
      <p:bldP spid="9" grpId="1" animBg="1"/>
      <p:bldP spid="9" grpId="2" animBg="1"/>
      <p:bldP spid="10" grpId="0" animBg="1"/>
      <p:bldP spid="10" grpId="1" animBg="1"/>
      <p:bldP spid="10" grpId="2" animBg="1"/>
      <p:bldP spid="10" grpId="3" animBg="1"/>
      <p:bldP spid="10" grpId="4" animBg="1"/>
      <p:bldP spid="11" grpId="0" animBg="1"/>
      <p:bldP spid="11" grpId="1" animBg="1"/>
      <p:bldP spid="11" grpId="2" animBg="1"/>
      <p:bldP spid="11" grpId="3"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6" grpId="2"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ine2_segment11_y4_pres_d1.potx" id="{5A04C1CF-B22A-42CE-AB1A-DFB292D8DAFB}" vid="{94E2EE32-70A7-4F04-992F-BFEF26347B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ncetm_mm_spine2_segment11_y4_pres_d1</Template>
  <TotalTime>0</TotalTime>
  <Words>1435</Words>
  <Application>Microsoft Office PowerPoint</Application>
  <PresentationFormat>On-screen Show (4:3)</PresentationFormat>
  <Paragraphs>617</Paragraphs>
  <Slides>29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Comic Sans MS</vt:lpstr>
      <vt:lpstr>Myriad Pro</vt:lpstr>
      <vt:lpstr>Myriad Pro Semibold</vt:lpstr>
      <vt:lpstr>nctem1</vt:lpstr>
      <vt:lpstr>2.11 Times tables: 11 and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2019-05-21T13:45:33Z</dcterms:created>
  <dcterms:modified xsi:type="dcterms:W3CDTF">2019-05-30T12:30:41Z</dcterms:modified>
</cp:coreProperties>
</file>