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32"/>
  </p:notesMasterIdLst>
  <p:sldIdLst>
    <p:sldId id="312" r:id="rId7"/>
    <p:sldId id="257" r:id="rId8"/>
    <p:sldId id="258" r:id="rId9"/>
    <p:sldId id="267" r:id="rId10"/>
    <p:sldId id="268" r:id="rId11"/>
    <p:sldId id="266" r:id="rId12"/>
    <p:sldId id="270" r:id="rId13"/>
    <p:sldId id="350" r:id="rId14"/>
    <p:sldId id="335" r:id="rId15"/>
    <p:sldId id="342" r:id="rId16"/>
    <p:sldId id="269" r:id="rId17"/>
    <p:sldId id="272" r:id="rId18"/>
    <p:sldId id="273" r:id="rId19"/>
    <p:sldId id="336" r:id="rId20"/>
    <p:sldId id="351" r:id="rId21"/>
    <p:sldId id="352" r:id="rId22"/>
    <p:sldId id="353" r:id="rId23"/>
    <p:sldId id="354" r:id="rId24"/>
    <p:sldId id="355" r:id="rId25"/>
    <p:sldId id="361" r:id="rId26"/>
    <p:sldId id="357" r:id="rId27"/>
    <p:sldId id="358" r:id="rId28"/>
    <p:sldId id="359" r:id="rId29"/>
    <p:sldId id="360" r:id="rId30"/>
    <p:sldId id="36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BKVv0cx+d42g93C8i6Ot3g==" hashData="BwixJooY5Kx6K7x0GGl5G3oMZD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a:srgbClr val="47C614"/>
    <a:srgbClr val="E0DB03"/>
    <a:srgbClr val="F69200"/>
    <a:srgbClr val="D67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15" autoAdjust="0"/>
    <p:restoredTop sz="57824" autoAdjust="0"/>
  </p:normalViewPr>
  <p:slideViewPr>
    <p:cSldViewPr snapToGrid="0">
      <p:cViewPr varScale="1">
        <p:scale>
          <a:sx n="52" d="100"/>
          <a:sy n="52" d="100"/>
        </p:scale>
        <p:origin x="768" y="60"/>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Young" userId="3d7dab09-352b-4858-b937-4a4f8b94e613" providerId="ADAL" clId="{391D380F-BC7B-44CA-ACA6-68070E680D32}"/>
    <pc:docChg chg="modSld">
      <pc:chgData name="Andrew Young" userId="3d7dab09-352b-4858-b937-4a4f8b94e613" providerId="ADAL" clId="{391D380F-BC7B-44CA-ACA6-68070E680D32}" dt="2019-01-29T11:01:59.064" v="10"/>
      <pc:docMkLst>
        <pc:docMk/>
      </pc:docMkLst>
      <pc:sldChg chg="modNotesTx">
        <pc:chgData name="Andrew Young" userId="3d7dab09-352b-4858-b937-4a4f8b94e613" providerId="ADAL" clId="{391D380F-BC7B-44CA-ACA6-68070E680D32}" dt="2019-01-29T10:56:15.166" v="7" actId="20577"/>
        <pc:sldMkLst>
          <pc:docMk/>
          <pc:sldMk cId="3370543059" sldId="350"/>
        </pc:sldMkLst>
      </pc:sldChg>
      <pc:sldChg chg="modAnim">
        <pc:chgData name="Andrew Young" userId="3d7dab09-352b-4858-b937-4a4f8b94e613" providerId="ADAL" clId="{391D380F-BC7B-44CA-ACA6-68070E680D32}" dt="2019-01-29T11:01:59.064" v="10"/>
        <pc:sldMkLst>
          <pc:docMk/>
          <pc:sldMk cId="3976000215" sldId="35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29/01/2019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3381836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2732593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387826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the children to work individually on this activity. Use this slide to complete together to check responses.</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3806502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following slides flash up green aliens in one spaceship. Use these to discuss how many are in the other spaceship if there are 10 aliens altogether. The first 2 slides repeat the combinations used in earlier slides. The remaining slides require the children to deduce the missing information based on the fact that addition is commutative (it can be done in any order). So if ‘8 + 2 = 10’ then ‘2 + 8 = 10’.</a:t>
            </a:r>
          </a:p>
          <a:p>
            <a:endParaRPr lang="en-GB" baseline="0" dirty="0"/>
          </a:p>
          <a:p>
            <a:r>
              <a:rPr lang="en-GB" baseline="0" dirty="0"/>
              <a:t>These slides are animated:</a:t>
            </a:r>
          </a:p>
          <a:p>
            <a:endParaRPr lang="en-GB" baseline="0" dirty="0"/>
          </a:p>
          <a:p>
            <a:r>
              <a:rPr lang="en-GB" baseline="0"/>
              <a:t>Click the background </a:t>
            </a:r>
            <a:r>
              <a:rPr lang="en-GB" baseline="0" dirty="0"/>
              <a:t>to reveal the aliens in the second spaceship.</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3521101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1286858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a:p>
        </p:txBody>
      </p:sp>
    </p:spTree>
    <p:extLst>
      <p:ext uri="{BB962C8B-B14F-4D97-AF65-F5344CB8AC3E}">
        <p14:creationId xmlns:p14="http://schemas.microsoft.com/office/powerpoint/2010/main" val="3884227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23</a:t>
            </a:fld>
            <a:endParaRPr lang="en-GB"/>
          </a:p>
        </p:txBody>
      </p:sp>
    </p:spTree>
    <p:extLst>
      <p:ext uri="{BB962C8B-B14F-4D97-AF65-F5344CB8AC3E}">
        <p14:creationId xmlns:p14="http://schemas.microsoft.com/office/powerpoint/2010/main" val="1427898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24</a:t>
            </a:fld>
            <a:endParaRPr lang="en-GB"/>
          </a:p>
        </p:txBody>
      </p:sp>
    </p:spTree>
    <p:extLst>
      <p:ext uri="{BB962C8B-B14F-4D97-AF65-F5344CB8AC3E}">
        <p14:creationId xmlns:p14="http://schemas.microsoft.com/office/powerpoint/2010/main" val="2391339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25</a:t>
            </a:fld>
            <a:endParaRPr lang="en-GB"/>
          </a:p>
        </p:txBody>
      </p:sp>
    </p:spTree>
    <p:extLst>
      <p:ext uri="{BB962C8B-B14F-4D97-AF65-F5344CB8AC3E}">
        <p14:creationId xmlns:p14="http://schemas.microsoft.com/office/powerpoint/2010/main" val="302294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6</a:t>
            </a:fld>
            <a:endParaRPr lang="en-GB"/>
          </a:p>
        </p:txBody>
      </p:sp>
    </p:spTree>
    <p:extLst>
      <p:ext uri="{BB962C8B-B14F-4D97-AF65-F5344CB8AC3E}">
        <p14:creationId xmlns:p14="http://schemas.microsoft.com/office/powerpoint/2010/main" val="167275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After watching the episode, discuss what the children noticed about the programme.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What do they notice about the picture on the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Give groups of ten children a Numberblock each made from linking cubes so that each child has a Numberblock from 1-10. Ask them to get into a line starting with 10. It may help to have mats or coloured paper in a row so that the children can work out who to stand adjacent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When all are in a line, say out loud the numbers from 10 down to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Use this slide as an opportunity to experience the relationship between adjacent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latin typeface="+mn-lt"/>
              </a:rPr>
              <a:t>In pairs, two children each have a Ten Numberblock made from connecting cubes, one child removes one from the top of his/her Ten.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latin typeface="+mn-lt"/>
              </a:rPr>
              <a:t>Compare to the partner’s 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chemeClr val="tx1"/>
                </a:solidFill>
                <a:latin typeface="+mn-lt"/>
              </a:rPr>
              <a:t>“Nine is one less than 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Next, the partner makes his/her Ten into a Nine so both children have Nines. Repeat. One child removes one cube from his/</a:t>
            </a:r>
            <a:r>
              <a:rPr lang="en-GB" baseline="0"/>
              <a:t>her Nine</a:t>
            </a:r>
            <a:r>
              <a:rPr lang="en-GB" baseline="0" dirty="0"/>
              <a:t>. Compare it to the partner’s Nine.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“Eight is one less than nine.”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Continue, each time describing the relationship.</a:t>
            </a: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3956118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is animated to count down from 10 to 1. </a:t>
            </a: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366466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slide is animated to support counting forward and back.</a:t>
            </a:r>
          </a:p>
          <a:p>
            <a:r>
              <a:rPr lang="en-GB" sz="1200" b="1" kern="1200" dirty="0">
                <a:solidFill>
                  <a:schemeClr val="tx1"/>
                </a:solidFill>
                <a:effectLst/>
                <a:latin typeface="+mn-lt"/>
                <a:ea typeface="+mn-ea"/>
                <a:cs typeface="+mn-cs"/>
              </a:rPr>
              <a:t>Click on the orange ear for forward counting.</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Click on the background for backward counting</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Sing the song as the aliens jump down the craters.</a:t>
            </a:r>
          </a:p>
          <a:p>
            <a:r>
              <a:rPr lang="en-GB" sz="1200" kern="1200" dirty="0">
                <a:solidFill>
                  <a:schemeClr val="tx1"/>
                </a:solidFill>
                <a:effectLst/>
                <a:latin typeface="+mn-lt"/>
                <a:ea typeface="+mn-ea"/>
                <a:cs typeface="+mn-cs"/>
              </a:rPr>
              <a:t>Sing to the tune of </a:t>
            </a:r>
            <a:r>
              <a:rPr lang="en-GB" sz="1200" i="1" kern="1200" dirty="0">
                <a:solidFill>
                  <a:schemeClr val="tx1"/>
                </a:solidFill>
                <a:effectLst/>
                <a:latin typeface="+mn-lt"/>
                <a:ea typeface="+mn-ea"/>
                <a:cs typeface="+mn-cs"/>
              </a:rPr>
              <a:t>Ten Green Bottles</a:t>
            </a:r>
            <a:r>
              <a:rPr lang="en-GB" sz="1200" kern="1200" dirty="0">
                <a:solidFill>
                  <a:schemeClr val="tx1"/>
                </a:solidFill>
                <a:effectLst/>
                <a:latin typeface="+mn-lt"/>
                <a:ea typeface="+mn-ea"/>
                <a:cs typeface="+mn-cs"/>
              </a:rPr>
              <a:t>:</a:t>
            </a:r>
          </a:p>
          <a:p>
            <a:r>
              <a:rPr lang="en-GB" sz="1200" i="1" kern="1200" dirty="0">
                <a:solidFill>
                  <a:schemeClr val="tx1"/>
                </a:solidFill>
                <a:effectLst/>
                <a:latin typeface="+mn-lt"/>
                <a:ea typeface="+mn-ea"/>
                <a:cs typeface="+mn-cs"/>
              </a:rPr>
              <a:t>10 green aliens jumping in a row</a:t>
            </a:r>
          </a:p>
          <a:p>
            <a:r>
              <a:rPr lang="en-GB" sz="1200" i="1" kern="1200" dirty="0">
                <a:solidFill>
                  <a:schemeClr val="tx1"/>
                </a:solidFill>
                <a:effectLst/>
                <a:latin typeface="+mn-lt"/>
                <a:ea typeface="+mn-ea"/>
                <a:cs typeface="+mn-cs"/>
              </a:rPr>
              <a:t>10 green aliens jumping in a row</a:t>
            </a:r>
          </a:p>
          <a:p>
            <a:r>
              <a:rPr lang="en-GB" sz="1200" i="1" kern="1200" dirty="0">
                <a:solidFill>
                  <a:schemeClr val="tx1"/>
                </a:solidFill>
                <a:effectLst/>
                <a:latin typeface="+mn-lt"/>
                <a:ea typeface="+mn-ea"/>
                <a:cs typeface="+mn-cs"/>
              </a:rPr>
              <a:t>And if 1 green alien should fall into a hole,</a:t>
            </a:r>
          </a:p>
          <a:p>
            <a:r>
              <a:rPr lang="en-GB" sz="1200" i="1" kern="1200" dirty="0">
                <a:solidFill>
                  <a:schemeClr val="tx1"/>
                </a:solidFill>
                <a:effectLst/>
                <a:latin typeface="+mn-lt"/>
                <a:ea typeface="+mn-ea"/>
                <a:cs typeface="+mn-cs"/>
              </a:rPr>
              <a:t>There’ll be 9 green aliens jumping in a row.</a:t>
            </a:r>
          </a:p>
          <a:p>
            <a:r>
              <a:rPr lang="en-GB" sz="1200" i="1" kern="1200" dirty="0">
                <a:solidFill>
                  <a:schemeClr val="tx1"/>
                </a:solidFill>
                <a:effectLst/>
                <a:latin typeface="+mn-lt"/>
                <a:ea typeface="+mn-ea"/>
                <a:cs typeface="+mn-cs"/>
              </a:rPr>
              <a:t> etc.</a:t>
            </a: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100408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a:rPr>
              <a:t>https://www.online-stopwatch.com/eggtimer-countdown/full-screen/</a:t>
            </a:r>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400345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Discuss the episode. Look at the Numberblocks. What do you notice?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Slides 14 to 18 are animated to show how Ten partitions into 2 smaller Numberblocks. First, Ten partitions into Nine and One.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structure is then represented in a tens frame, a part-part-whole model, and then an equation. Discuss with the children and help them to make connections between the 3 representations.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children to discuss or write the part-part-whole model and then the equation, before these are shown. Ask them what each number represents and help them to link to the original context of Numberblock Ten on the moon, partitioning, engaging in activity and then recombining. Say the rhyme in the speech bubble together.</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Ask the children what the “fun thing” was that each pair engaged with:</a:t>
            </a:r>
          </a:p>
          <a:p>
            <a:r>
              <a:rPr lang="en-GB" sz="1200" kern="1200" dirty="0">
                <a:solidFill>
                  <a:schemeClr val="tx1"/>
                </a:solidFill>
                <a:effectLst/>
                <a:latin typeface="+mn-lt"/>
                <a:ea typeface="+mn-ea"/>
                <a:cs typeface="+mn-cs"/>
              </a:rPr>
              <a:t>Nine and One meet ten aliens who want to get home in their spaceship, Eight and Two build them a second spaceship, Seven and Three find </a:t>
            </a:r>
            <a:r>
              <a:rPr lang="en-GB" sz="1200" kern="1200">
                <a:solidFill>
                  <a:schemeClr val="tx1"/>
                </a:solidFill>
                <a:effectLst/>
                <a:latin typeface="+mn-lt"/>
                <a:ea typeface="+mn-ea"/>
                <a:cs typeface="+mn-cs"/>
              </a:rPr>
              <a:t>the ‘on’ </a:t>
            </a:r>
            <a:r>
              <a:rPr lang="en-GB" sz="1200" kern="1200" dirty="0">
                <a:solidFill>
                  <a:schemeClr val="tx1"/>
                </a:solidFill>
                <a:effectLst/>
                <a:latin typeface="+mn-lt"/>
                <a:ea typeface="+mn-ea"/>
                <a:cs typeface="+mn-cs"/>
              </a:rPr>
              <a:t>button, Six and Four roll dice, which the aliens turn into space invader sprites. Five and Five give the saucers a push and send the aliens on their way.</a:t>
            </a:r>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3975491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baseline="0" dirty="0"/>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17821927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29/01/2019</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1D8EB88A-4ECA-4539-9490-E31BE2D48841}"/>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AD60879D-C185-44EF-9924-31204C941640}"/>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29/01/2019</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C8547F9D-846D-4303-9986-146D2532458D}"/>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29/01/2019</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29/01/2019</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29/01/2019</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8D601243-8EB3-45BA-A24F-266754D9F3C4}"/>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29/01/2019</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29/01/2019</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A3D924A8-BF19-401C-816B-9500F091507A}"/>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nline-stopwatch.com/eggtimer-countdown/full-screen/"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9.jp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4.pn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0.png"/><Relationship Id="rId3" Type="http://schemas.openxmlformats.org/officeDocument/2006/relationships/image" Target="../media/image19.jpg"/><Relationship Id="rId7" Type="http://schemas.openxmlformats.org/officeDocument/2006/relationships/image" Target="../media/image8.png"/><Relationship Id="rId12"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29.png"/><Relationship Id="rId4" Type="http://schemas.openxmlformats.org/officeDocument/2006/relationships/image" Target="../media/image20.png"/><Relationship Id="rId9" Type="http://schemas.openxmlformats.org/officeDocument/2006/relationships/image" Target="../media/image28.png"/><Relationship Id="rId1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4.png"/><Relationship Id="rId3" Type="http://schemas.openxmlformats.org/officeDocument/2006/relationships/image" Target="../media/image19.jpg"/><Relationship Id="rId7" Type="http://schemas.openxmlformats.org/officeDocument/2006/relationships/image" Target="../media/image32.png"/><Relationship Id="rId12"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20.png"/><Relationship Id="rId9" Type="http://schemas.openxmlformats.org/officeDocument/2006/relationships/image" Target="../media/image9.png"/><Relationship Id="rId1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38.png"/><Relationship Id="rId3" Type="http://schemas.openxmlformats.org/officeDocument/2006/relationships/image" Target="../media/image19.jpg"/><Relationship Id="rId7" Type="http://schemas.openxmlformats.org/officeDocument/2006/relationships/image" Target="../media/image36.png"/><Relationship Id="rId12"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5.png"/><Relationship Id="rId5" Type="http://schemas.openxmlformats.org/officeDocument/2006/relationships/image" Target="../media/image21.png"/><Relationship Id="rId10" Type="http://schemas.openxmlformats.org/officeDocument/2006/relationships/image" Target="../media/image5.png"/><Relationship Id="rId4" Type="http://schemas.openxmlformats.org/officeDocument/2006/relationships/image" Target="../media/image20.png"/><Relationship Id="rId9" Type="http://schemas.openxmlformats.org/officeDocument/2006/relationships/image" Target="../media/image10.png"/><Relationship Id="rId1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9.jpg"/><Relationship Id="rId7" Type="http://schemas.openxmlformats.org/officeDocument/2006/relationships/image" Target="../media/image11.png"/><Relationship Id="rId12"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41.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6.png"/><Relationship Id="rId11" Type="http://schemas.openxmlformats.org/officeDocument/2006/relationships/image" Target="../media/image25.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6.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15.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dirty="0"/>
              <a:t>Series 2, Episode 13</a:t>
            </a:r>
          </a:p>
          <a:p>
            <a:r>
              <a:rPr lang="en-GB" dirty="0"/>
              <a:t>Blast Off!</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8"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402" y="2343151"/>
            <a:ext cx="2409429" cy="1357312"/>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686" y="2343151"/>
            <a:ext cx="2409429" cy="1357312"/>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199" y="2343151"/>
            <a:ext cx="2409429" cy="1357312"/>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1498" y="2343151"/>
            <a:ext cx="2409429" cy="1357312"/>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8135" y="2343151"/>
            <a:ext cx="2409429" cy="1357312"/>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9173" y="2238376"/>
            <a:ext cx="2409429" cy="1357312"/>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0261" y="2238376"/>
            <a:ext cx="2409429" cy="1357312"/>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2774" y="2238376"/>
            <a:ext cx="2409429" cy="1357312"/>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767" y="2238376"/>
            <a:ext cx="2409429" cy="1357312"/>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44348" y="2212183"/>
            <a:ext cx="2409429" cy="1357312"/>
          </a:xfrm>
          <a:prstGeom prst="rect">
            <a:avLst/>
          </a:prstGeom>
        </p:spPr>
      </p:pic>
      <p:sp>
        <p:nvSpPr>
          <p:cNvPr id="14" name="Rectangle 13">
            <a:extLst>
              <a:ext uri="{FF2B5EF4-FFF2-40B4-BE49-F238E27FC236}">
                <a16:creationId xmlns:a16="http://schemas.microsoft.com/office/drawing/2014/main" id="{F9E13421-30A9-4287-8726-3D283CA2D05C}"/>
              </a:ext>
            </a:extLst>
          </p:cNvPr>
          <p:cNvSpPr/>
          <p:nvPr/>
        </p:nvSpPr>
        <p:spPr>
          <a:xfrm>
            <a:off x="4190400" y="6526729"/>
            <a:ext cx="3812967"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
        <p:nvSpPr>
          <p:cNvPr id="3" name="Rectangle 2">
            <a:extLst>
              <a:ext uri="{FF2B5EF4-FFF2-40B4-BE49-F238E27FC236}">
                <a16:creationId xmlns:a16="http://schemas.microsoft.com/office/drawing/2014/main" id="{CCE504A1-B1EC-42A1-8D3B-7A56E7DE3FE7}"/>
              </a:ext>
            </a:extLst>
          </p:cNvPr>
          <p:cNvSpPr/>
          <p:nvPr/>
        </p:nvSpPr>
        <p:spPr>
          <a:xfrm>
            <a:off x="3048000" y="249294"/>
            <a:ext cx="6096000" cy="1173463"/>
          </a:xfrm>
          <a:prstGeom prst="rect">
            <a:avLst/>
          </a:prstGeom>
        </p:spPr>
        <p:txBody>
          <a:bodyPr>
            <a:spAutoFit/>
          </a:bodyPr>
          <a:lstStyle/>
          <a:p>
            <a:pPr algn="ctr">
              <a:lnSpc>
                <a:spcPct val="107000"/>
              </a:lnSpc>
              <a:spcAft>
                <a:spcPts val="800"/>
              </a:spcAft>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Click on the orange ear for  forward counting.</a:t>
            </a:r>
          </a:p>
          <a:p>
            <a:pPr algn="ctr">
              <a:lnSpc>
                <a:spcPct val="107000"/>
              </a:lnSpc>
              <a:spcAft>
                <a:spcPts val="800"/>
              </a:spcAft>
            </a:pPr>
            <a:r>
              <a:rPr lang="en-GB"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Click on the background  for backward counting.</a:t>
            </a:r>
          </a:p>
          <a:p>
            <a:pPr algn="ctr">
              <a:lnSpc>
                <a:spcPct val="107000"/>
              </a:lnSpc>
              <a:spcAft>
                <a:spcPts val="800"/>
              </a:spcAft>
            </a:pPr>
            <a:r>
              <a:rPr lang="en-GB" i="1" dirty="0">
                <a:solidFill>
                  <a:schemeClr val="bg1"/>
                </a:solidFill>
                <a:latin typeface="Century Gothic" panose="020B0502020202020204" pitchFamily="34" charset="0"/>
                <a:ea typeface="Calibri" panose="020F0502020204030204" pitchFamily="34" charset="0"/>
                <a:cs typeface="Times New Roman" panose="02020603050405020304" pitchFamily="18" charset="0"/>
              </a:rPr>
              <a:t>Sing the song</a:t>
            </a:r>
          </a:p>
        </p:txBody>
      </p:sp>
      <p:sp>
        <p:nvSpPr>
          <p:cNvPr id="24" name="Oval 23">
            <a:extLst>
              <a:ext uri="{FF2B5EF4-FFF2-40B4-BE49-F238E27FC236}">
                <a16:creationId xmlns:a16="http://schemas.microsoft.com/office/drawing/2014/main" id="{0FFD57A1-9250-4CB9-A5DB-3E4743E118ED}"/>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94623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1185 0.0243 L -0.0875 0.09907 " pathEditMode="relative" rAng="0" ptsTypes="AA">
                                      <p:cBhvr>
                                        <p:cTn id="6" dur="2000" fill="hold"/>
                                        <p:tgtEl>
                                          <p:spTgt spid="23"/>
                                        </p:tgtEl>
                                        <p:attrNameLst>
                                          <p:attrName>ppt_x</p:attrName>
                                          <p:attrName>ppt_y</p:attrName>
                                        </p:attrNameLst>
                                      </p:cBhvr>
                                      <p:rCtr x="-3789" y="3727"/>
                                    </p:animMotion>
                                  </p:childTnLst>
                                </p:cTn>
                              </p:par>
                            </p:childTnLst>
                          </p:cTn>
                        </p:par>
                        <p:par>
                          <p:cTn id="7" fill="hold">
                            <p:stCondLst>
                              <p:cond delay="2000"/>
                            </p:stCondLst>
                            <p:childTnLst>
                              <p:par>
                                <p:cTn id="8" presetID="1" presetClass="exit" presetSubtype="0" fill="hold" nodeType="afterEffect">
                                  <p:stCondLst>
                                    <p:cond delay="0"/>
                                  </p:stCondLst>
                                  <p:childTnLst>
                                    <p:set>
                                      <p:cBhvr>
                                        <p:cTn id="9" dur="1" fill="hold">
                                          <p:stCondLst>
                                            <p:cond delay="0"/>
                                          </p:stCondLst>
                                        </p:cTn>
                                        <p:tgtEl>
                                          <p:spTgt spid="2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1.45833E-6 -1.48148E-6 L 0.02174 0.10278 " pathEditMode="relative" rAng="0" ptsTypes="AA">
                                      <p:cBhvr>
                                        <p:cTn id="13" dur="2000" fill="hold"/>
                                        <p:tgtEl>
                                          <p:spTgt spid="22"/>
                                        </p:tgtEl>
                                        <p:attrNameLst>
                                          <p:attrName>ppt_x</p:attrName>
                                          <p:attrName>ppt_y</p:attrName>
                                        </p:attrNameLst>
                                      </p:cBhvr>
                                      <p:rCtr x="1081" y="5139"/>
                                    </p:animMotion>
                                  </p:childTnLst>
                                </p:cTn>
                              </p:par>
                            </p:childTnLst>
                          </p:cTn>
                        </p:par>
                        <p:par>
                          <p:cTn id="14" fill="hold">
                            <p:stCondLst>
                              <p:cond delay="2000"/>
                            </p:stCondLst>
                            <p:childTnLst>
                              <p:par>
                                <p:cTn id="15" presetID="1" presetClass="exit" presetSubtype="0" fill="hold" nodeType="afterEffect">
                                  <p:stCondLst>
                                    <p:cond delay="0"/>
                                  </p:stCondLst>
                                  <p:childTnLst>
                                    <p:set>
                                      <p:cBhvr>
                                        <p:cTn id="16" dur="1" fill="hold">
                                          <p:stCondLst>
                                            <p:cond delay="0"/>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4.79167E-6 -1.48148E-6 L 0.1013 0.09537 " pathEditMode="relative" rAng="0" ptsTypes="AA">
                                      <p:cBhvr>
                                        <p:cTn id="20" dur="2000" fill="hold"/>
                                        <p:tgtEl>
                                          <p:spTgt spid="21"/>
                                        </p:tgtEl>
                                        <p:attrNameLst>
                                          <p:attrName>ppt_x</p:attrName>
                                          <p:attrName>ppt_y</p:attrName>
                                        </p:attrNameLst>
                                      </p:cBhvr>
                                      <p:rCtr x="5065" y="4769"/>
                                    </p:animMotion>
                                  </p:childTnLst>
                                </p:cTn>
                              </p:par>
                            </p:childTnLst>
                          </p:cTn>
                        </p:par>
                        <p:par>
                          <p:cTn id="21" fill="hold">
                            <p:stCondLst>
                              <p:cond delay="2000"/>
                            </p:stCondLst>
                            <p:childTnLst>
                              <p:par>
                                <p:cTn id="22" presetID="1" presetClass="exit" presetSubtype="0" fill="hold" nodeType="afterEffect">
                                  <p:stCondLst>
                                    <p:cond delay="0"/>
                                  </p:stCondLst>
                                  <p:childTnLst>
                                    <p:set>
                                      <p:cBhvr>
                                        <p:cTn id="23" dur="1" fill="hold">
                                          <p:stCondLst>
                                            <p:cond delay="0"/>
                                          </p:stCondLst>
                                        </p:cTn>
                                        <p:tgtEl>
                                          <p:spTgt spid="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2.91667E-6 -1.48148E-6 L 0.18763 0.11435 " pathEditMode="relative" rAng="0" ptsTypes="AA">
                                      <p:cBhvr>
                                        <p:cTn id="27" dur="2000" fill="hold"/>
                                        <p:tgtEl>
                                          <p:spTgt spid="20"/>
                                        </p:tgtEl>
                                        <p:attrNameLst>
                                          <p:attrName>ppt_x</p:attrName>
                                          <p:attrName>ppt_y</p:attrName>
                                        </p:attrNameLst>
                                      </p:cBhvr>
                                      <p:rCtr x="9375" y="5718"/>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4.79167E-6 -1.48148E-6 L 0.2763 0.09537 " pathEditMode="relative" rAng="0" ptsTypes="AA">
                                      <p:cBhvr>
                                        <p:cTn id="34" dur="2000" fill="hold"/>
                                        <p:tgtEl>
                                          <p:spTgt spid="19"/>
                                        </p:tgtEl>
                                        <p:attrNameLst>
                                          <p:attrName>ppt_x</p:attrName>
                                          <p:attrName>ppt_y</p:attrName>
                                        </p:attrNameLst>
                                      </p:cBhvr>
                                      <p:rCtr x="13815" y="4769"/>
                                    </p:animMotion>
                                  </p:childTnLst>
                                </p:cTn>
                              </p:par>
                            </p:childTnLst>
                          </p:cTn>
                        </p:par>
                        <p:par>
                          <p:cTn id="35" fill="hold">
                            <p:stCondLst>
                              <p:cond delay="2000"/>
                            </p:stCondLst>
                            <p:childTnLst>
                              <p:par>
                                <p:cTn id="36" presetID="1" presetClass="exit" presetSubtype="0" fill="hold" nodeType="afterEffect">
                                  <p:stCondLst>
                                    <p:cond delay="0"/>
                                  </p:stCondLst>
                                  <p:childTnLst>
                                    <p:set>
                                      <p:cBhvr>
                                        <p:cTn id="37" dur="1" fill="hold">
                                          <p:stCondLst>
                                            <p:cond delay="0"/>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8.33333E-7 7.40741E-7 L -0.06836 0.09907 " pathEditMode="relative" rAng="0" ptsTypes="AA">
                                      <p:cBhvr>
                                        <p:cTn id="41" dur="2000" fill="hold"/>
                                        <p:tgtEl>
                                          <p:spTgt spid="18"/>
                                        </p:tgtEl>
                                        <p:attrNameLst>
                                          <p:attrName>ppt_x</p:attrName>
                                          <p:attrName>ppt_y</p:attrName>
                                        </p:attrNameLst>
                                      </p:cBhvr>
                                      <p:rCtr x="-3424" y="4954"/>
                                    </p:animMotion>
                                  </p:childTnLst>
                                </p:cTn>
                              </p:par>
                            </p:childTnLst>
                          </p:cTn>
                        </p:par>
                        <p:par>
                          <p:cTn id="42" fill="hold">
                            <p:stCondLst>
                              <p:cond delay="2000"/>
                            </p:stCondLst>
                            <p:childTnLst>
                              <p:par>
                                <p:cTn id="43" presetID="1" presetClass="exit" presetSubtype="0" fill="hold" nodeType="afterEffect">
                                  <p:stCondLst>
                                    <p:cond delay="0"/>
                                  </p:stCondLst>
                                  <p:childTnLst>
                                    <p:set>
                                      <p:cBhvr>
                                        <p:cTn id="44" dur="1" fill="hold">
                                          <p:stCondLst>
                                            <p:cond delay="0"/>
                                          </p:stCondLst>
                                        </p:cTn>
                                        <p:tgtEl>
                                          <p:spTgt spid="1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3.125E-6 7.40741E-7 L 0.00899 0.09907 " pathEditMode="relative" rAng="0" ptsTypes="AA">
                                      <p:cBhvr>
                                        <p:cTn id="48" dur="2000" fill="hold"/>
                                        <p:tgtEl>
                                          <p:spTgt spid="17"/>
                                        </p:tgtEl>
                                        <p:attrNameLst>
                                          <p:attrName>ppt_x</p:attrName>
                                          <p:attrName>ppt_y</p:attrName>
                                        </p:attrNameLst>
                                      </p:cBhvr>
                                      <p:rCtr x="443" y="4954"/>
                                    </p:animMotion>
                                  </p:childTnLst>
                                </p:cTn>
                              </p:par>
                            </p:childTnLst>
                          </p:cTn>
                        </p:par>
                        <p:par>
                          <p:cTn id="49" fill="hold">
                            <p:stCondLst>
                              <p:cond delay="2000"/>
                            </p:stCondLst>
                            <p:childTnLst>
                              <p:par>
                                <p:cTn id="50" presetID="1" presetClass="exit" presetSubtype="0" fill="hold" nodeType="afterEffect">
                                  <p:stCondLst>
                                    <p:cond delay="0"/>
                                  </p:stCondLst>
                                  <p:childTnLst>
                                    <p:set>
                                      <p:cBhvr>
                                        <p:cTn id="51" dur="1" fill="hold">
                                          <p:stCondLst>
                                            <p:cond delay="0"/>
                                          </p:stCondLst>
                                        </p:cTn>
                                        <p:tgtEl>
                                          <p:spTgt spid="1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1.45833E-6 7.40741E-7 L 0.09128 0.09907 " pathEditMode="relative" rAng="0" ptsTypes="AA">
                                      <p:cBhvr>
                                        <p:cTn id="55" dur="2000" fill="hold"/>
                                        <p:tgtEl>
                                          <p:spTgt spid="16"/>
                                        </p:tgtEl>
                                        <p:attrNameLst>
                                          <p:attrName>ppt_x</p:attrName>
                                          <p:attrName>ppt_y</p:attrName>
                                        </p:attrNameLst>
                                      </p:cBhvr>
                                      <p:rCtr x="4557" y="4954"/>
                                    </p:animMotion>
                                  </p:childTnLst>
                                </p:cTn>
                              </p:par>
                            </p:childTnLst>
                          </p:cTn>
                        </p:par>
                        <p:par>
                          <p:cTn id="56" fill="hold">
                            <p:stCondLst>
                              <p:cond delay="2000"/>
                            </p:stCondLst>
                            <p:childTnLst>
                              <p:par>
                                <p:cTn id="57" presetID="1" presetClass="exit" presetSubtype="0" fill="hold" nodeType="afterEffect">
                                  <p:stCondLst>
                                    <p:cond delay="0"/>
                                  </p:stCondLst>
                                  <p:childTnLst>
                                    <p:set>
                                      <p:cBhvr>
                                        <p:cTn id="58" dur="1" fill="hold">
                                          <p:stCondLst>
                                            <p:cond delay="0"/>
                                          </p:stCondLst>
                                        </p:cTn>
                                        <p:tgtEl>
                                          <p:spTgt spid="1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3.33333E-6 7.40741E-7 L -0.04726 0.18171 " pathEditMode="relative" rAng="0" ptsTypes="AA">
                                      <p:cBhvr>
                                        <p:cTn id="62" dur="2000" fill="hold"/>
                                        <p:tgtEl>
                                          <p:spTgt spid="15"/>
                                        </p:tgtEl>
                                        <p:attrNameLst>
                                          <p:attrName>ppt_x</p:attrName>
                                          <p:attrName>ppt_y</p:attrName>
                                        </p:attrNameLst>
                                      </p:cBhvr>
                                      <p:rCtr x="-2370" y="9074"/>
                                    </p:animMotion>
                                  </p:childTnLst>
                                </p:cTn>
                              </p:par>
                            </p:childTnLst>
                          </p:cTn>
                        </p:par>
                        <p:par>
                          <p:cTn id="63" fill="hold">
                            <p:stCondLst>
                              <p:cond delay="2000"/>
                            </p:stCondLst>
                            <p:childTnLst>
                              <p:par>
                                <p:cTn id="64" presetID="1" presetClass="exit" presetSubtype="0" fill="hold" nodeType="afterEffect">
                                  <p:stCondLst>
                                    <p:cond delay="0"/>
                                  </p:stCondLst>
                                  <p:childTnLst>
                                    <p:set>
                                      <p:cBhvr>
                                        <p:cTn id="65" dur="1" fill="hold">
                                          <p:stCondLst>
                                            <p:cond delay="0"/>
                                          </p:stCondLst>
                                        </p:cTn>
                                        <p:tgtEl>
                                          <p:spTgt spid="1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1.45833E-6 7.40741E-7 L 0.02982 0.1669 " pathEditMode="relative" rAng="0" ptsTypes="AA">
                                      <p:cBhvr>
                                        <p:cTn id="69" dur="2000" fill="hold"/>
                                        <p:tgtEl>
                                          <p:spTgt spid="5"/>
                                        </p:tgtEl>
                                        <p:attrNameLst>
                                          <p:attrName>ppt_x</p:attrName>
                                          <p:attrName>ppt_y</p:attrName>
                                        </p:attrNameLst>
                                      </p:cBhvr>
                                      <p:rCtr x="1484" y="8333"/>
                                    </p:animMotion>
                                  </p:childTnLst>
                                </p:cTn>
                              </p:par>
                            </p:childTnLst>
                          </p:cTn>
                        </p:par>
                        <p:par>
                          <p:cTn id="70" fill="hold">
                            <p:stCondLst>
                              <p:cond delay="2000"/>
                            </p:stCondLst>
                            <p:childTnLst>
                              <p:par>
                                <p:cTn id="71" presetID="1" presetClass="exit" presetSubtype="0" fill="hold" nodeType="afterEffect">
                                  <p:stCondLst>
                                    <p:cond delay="0"/>
                                  </p:stCondLst>
                                  <p:childTnLst>
                                    <p:set>
                                      <p:cBhvr>
                                        <p:cTn id="7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3" restart="whenNotActive" fill="hold" evtFilter="cancelBubble" nodeType="interactiveSeq">
                <p:stCondLst>
                  <p:cond evt="onClick" delay="0">
                    <p:tgtEl>
                      <p:spTgt spid="5"/>
                    </p:tgtEl>
                  </p:cond>
                </p:stCondLst>
                <p:endSync evt="end" delay="0">
                  <p:rtn val="all"/>
                </p:endSync>
                <p:childTnLst>
                  <p:par>
                    <p:cTn id="74" fill="hold">
                      <p:stCondLst>
                        <p:cond delay="0"/>
                      </p:stCondLst>
                      <p:childTnLst>
                        <p:par>
                          <p:cTn id="75" fill="hold">
                            <p:stCondLst>
                              <p:cond delay="0"/>
                            </p:stCondLst>
                            <p:childTnLst>
                              <p:par>
                                <p:cTn id="76" presetID="42" presetClass="path" presetSubtype="0" accel="50000" decel="50000" autoRev="1" fill="hold" nodeType="clickEffect">
                                  <p:stCondLst>
                                    <p:cond delay="0"/>
                                  </p:stCondLst>
                                  <p:childTnLst>
                                    <p:animMotion origin="layout" path="M -1.45833E-6 7.40741E-7 L -0.00286 -0.18218 " pathEditMode="relative" rAng="0" ptsTypes="AA">
                                      <p:cBhvr>
                                        <p:cTn id="77" dur="2000" fill="hold"/>
                                        <p:tgtEl>
                                          <p:spTgt spid="5"/>
                                        </p:tgtEl>
                                        <p:attrNameLst>
                                          <p:attrName>ppt_x</p:attrName>
                                          <p:attrName>ppt_y</p:attrName>
                                        </p:attrNameLst>
                                      </p:cBhvr>
                                      <p:rCtr x="-143" y="-9120"/>
                                    </p:animMotion>
                                  </p:childTnLst>
                                </p:cTn>
                              </p:par>
                            </p:childTnLst>
                          </p:cTn>
                        </p:par>
                      </p:childTnLst>
                    </p:cTn>
                  </p:par>
                </p:childTnLst>
              </p:cTn>
              <p:nextCondLst>
                <p:cond evt="onClick" delay="0">
                  <p:tgtEl>
                    <p:spTgt spid="5"/>
                  </p:tgtEl>
                </p:cond>
              </p:nextCondLst>
            </p:seq>
            <p:seq concurrent="1" nextAc="seek">
              <p:cTn id="78" restart="whenNotActive" fill="hold" evtFilter="cancelBubble" nodeType="interactiveSeq">
                <p:stCondLst>
                  <p:cond evt="onClick" delay="0">
                    <p:tgtEl>
                      <p:spTgt spid="15"/>
                    </p:tgtEl>
                  </p:cond>
                </p:stCondLst>
                <p:endSync evt="end" delay="0">
                  <p:rtn val="all"/>
                </p:endSync>
                <p:childTnLst>
                  <p:par>
                    <p:cTn id="79" fill="hold">
                      <p:stCondLst>
                        <p:cond delay="0"/>
                      </p:stCondLst>
                      <p:childTnLst>
                        <p:par>
                          <p:cTn id="80" fill="hold">
                            <p:stCondLst>
                              <p:cond delay="0"/>
                            </p:stCondLst>
                            <p:childTnLst>
                              <p:par>
                                <p:cTn id="81" presetID="42" presetClass="path" presetSubtype="0" accel="50000" decel="50000" autoRev="1" fill="hold" nodeType="clickEffect">
                                  <p:stCondLst>
                                    <p:cond delay="0"/>
                                  </p:stCondLst>
                                  <p:childTnLst>
                                    <p:animMotion origin="layout" path="M -3.33333E-6 7.40741E-7 L -0.00286 -0.18218 " pathEditMode="relative" rAng="0" ptsTypes="AA">
                                      <p:cBhvr>
                                        <p:cTn id="82" dur="2000" fill="hold"/>
                                        <p:tgtEl>
                                          <p:spTgt spid="15"/>
                                        </p:tgtEl>
                                        <p:attrNameLst>
                                          <p:attrName>ppt_x</p:attrName>
                                          <p:attrName>ppt_y</p:attrName>
                                        </p:attrNameLst>
                                      </p:cBhvr>
                                      <p:rCtr x="-143" y="-9120"/>
                                    </p:animMotion>
                                  </p:childTnLst>
                                </p:cTn>
                              </p:par>
                            </p:childTnLst>
                          </p:cTn>
                        </p:par>
                      </p:childTnLst>
                    </p:cTn>
                  </p:par>
                </p:childTnLst>
              </p:cTn>
              <p:nextCondLst>
                <p:cond evt="onClick" delay="0">
                  <p:tgtEl>
                    <p:spTgt spid="15"/>
                  </p:tgtEl>
                </p:cond>
              </p:nextCondLst>
            </p:seq>
            <p:seq concurrent="1" nextAc="seek">
              <p:cTn id="83" restart="whenNotActive" fill="hold" evtFilter="cancelBubble" nodeType="interactiveSeq">
                <p:stCondLst>
                  <p:cond evt="onClick" delay="0">
                    <p:tgtEl>
                      <p:spTgt spid="17"/>
                    </p:tgtEl>
                  </p:cond>
                </p:stCondLst>
                <p:endSync evt="end" delay="0">
                  <p:rtn val="all"/>
                </p:endSync>
                <p:childTnLst>
                  <p:par>
                    <p:cTn id="84" fill="hold">
                      <p:stCondLst>
                        <p:cond delay="0"/>
                      </p:stCondLst>
                      <p:childTnLst>
                        <p:par>
                          <p:cTn id="85" fill="hold">
                            <p:stCondLst>
                              <p:cond delay="0"/>
                            </p:stCondLst>
                            <p:childTnLst>
                              <p:par>
                                <p:cTn id="86" presetID="42" presetClass="path" presetSubtype="0" accel="50000" decel="50000" autoRev="1" fill="hold" nodeType="clickEffect">
                                  <p:stCondLst>
                                    <p:cond delay="0"/>
                                  </p:stCondLst>
                                  <p:childTnLst>
                                    <p:animMotion origin="layout" path="M -3.125E-6 7.40741E-7 L -0.00286 -0.18218 " pathEditMode="relative" rAng="0" ptsTypes="AA">
                                      <p:cBhvr>
                                        <p:cTn id="87" dur="2000" fill="hold"/>
                                        <p:tgtEl>
                                          <p:spTgt spid="17"/>
                                        </p:tgtEl>
                                        <p:attrNameLst>
                                          <p:attrName>ppt_x</p:attrName>
                                          <p:attrName>ppt_y</p:attrName>
                                        </p:attrNameLst>
                                      </p:cBhvr>
                                      <p:rCtr x="-143" y="-9120"/>
                                    </p:animMotion>
                                  </p:childTnLst>
                                </p:cTn>
                              </p:par>
                            </p:childTnLst>
                          </p:cTn>
                        </p:par>
                      </p:childTnLst>
                    </p:cTn>
                  </p:par>
                </p:childTnLst>
              </p:cTn>
              <p:nextCondLst>
                <p:cond evt="onClick" delay="0">
                  <p:tgtEl>
                    <p:spTgt spid="17"/>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42" presetClass="path" presetSubtype="0" accel="50000" decel="50000" autoRev="1" fill="hold" nodeType="clickEffect">
                                  <p:stCondLst>
                                    <p:cond delay="0"/>
                                  </p:stCondLst>
                                  <p:childTnLst>
                                    <p:animMotion origin="layout" path="M 8.33333E-7 7.40741E-7 L -0.00287 -0.18218 " pathEditMode="relative" rAng="0" ptsTypes="AA">
                                      <p:cBhvr>
                                        <p:cTn id="92" dur="2000" fill="hold"/>
                                        <p:tgtEl>
                                          <p:spTgt spid="18"/>
                                        </p:tgtEl>
                                        <p:attrNameLst>
                                          <p:attrName>ppt_x</p:attrName>
                                          <p:attrName>ppt_y</p:attrName>
                                        </p:attrNameLst>
                                      </p:cBhvr>
                                      <p:rCtr x="-143" y="-9120"/>
                                    </p:animMotion>
                                  </p:childTnLst>
                                </p:cTn>
                              </p:par>
                            </p:childTnLst>
                          </p:cTn>
                        </p:par>
                      </p:childTnLst>
                    </p:cTn>
                  </p:par>
                </p:childTnLst>
              </p:cTn>
              <p:nextCondLst>
                <p:cond evt="onClick" delay="0">
                  <p:tgtEl>
                    <p:spTgt spid="18"/>
                  </p:tgtEl>
                </p:cond>
              </p:nextCondLst>
            </p:seq>
            <p:seq concurrent="1" nextAc="seek">
              <p:cTn id="93" restart="whenNotActive" fill="hold" evtFilter="cancelBubble" nodeType="interactiveSeq">
                <p:stCondLst>
                  <p:cond evt="onClick" delay="0">
                    <p:tgtEl>
                      <p:spTgt spid="19"/>
                    </p:tgtEl>
                  </p:cond>
                </p:stCondLst>
                <p:endSync evt="end" delay="0">
                  <p:rtn val="all"/>
                </p:endSync>
                <p:childTnLst>
                  <p:par>
                    <p:cTn id="94" fill="hold">
                      <p:stCondLst>
                        <p:cond delay="0"/>
                      </p:stCondLst>
                      <p:childTnLst>
                        <p:par>
                          <p:cTn id="95" fill="hold">
                            <p:stCondLst>
                              <p:cond delay="0"/>
                            </p:stCondLst>
                            <p:childTnLst>
                              <p:par>
                                <p:cTn id="96" presetID="42" presetClass="path" presetSubtype="0" accel="50000" decel="50000" autoRev="1" fill="hold" nodeType="clickEffect">
                                  <p:stCondLst>
                                    <p:cond delay="0"/>
                                  </p:stCondLst>
                                  <p:childTnLst>
                                    <p:animMotion origin="layout" path="M 4.79167E-6 -1.48148E-6 L -0.00287 -0.18217 " pathEditMode="relative" rAng="0" ptsTypes="AA">
                                      <p:cBhvr>
                                        <p:cTn id="97" dur="2000" fill="hold"/>
                                        <p:tgtEl>
                                          <p:spTgt spid="19"/>
                                        </p:tgtEl>
                                        <p:attrNameLst>
                                          <p:attrName>ppt_x</p:attrName>
                                          <p:attrName>ppt_y</p:attrName>
                                        </p:attrNameLst>
                                      </p:cBhvr>
                                      <p:rCtr x="-143" y="-9120"/>
                                    </p:animMotion>
                                  </p:childTnLst>
                                </p:cTn>
                              </p:par>
                            </p:childTnLst>
                          </p:cTn>
                        </p:par>
                      </p:childTnLst>
                    </p:cTn>
                  </p:par>
                </p:childTnLst>
              </p:cTn>
              <p:nextCondLst>
                <p:cond evt="onClick" delay="0">
                  <p:tgtEl>
                    <p:spTgt spid="19"/>
                  </p:tgtEl>
                </p:cond>
              </p:nextCondLst>
            </p:seq>
            <p:seq concurrent="1" nextAc="seek">
              <p:cTn id="98" restart="whenNotActive" fill="hold" evtFilter="cancelBubble" nodeType="interactiveSeq">
                <p:stCondLst>
                  <p:cond evt="onClick" delay="0">
                    <p:tgtEl>
                      <p:spTgt spid="20"/>
                    </p:tgtEl>
                  </p:cond>
                </p:stCondLst>
                <p:endSync evt="end" delay="0">
                  <p:rtn val="all"/>
                </p:endSync>
                <p:childTnLst>
                  <p:par>
                    <p:cTn id="99" fill="hold">
                      <p:stCondLst>
                        <p:cond delay="0"/>
                      </p:stCondLst>
                      <p:childTnLst>
                        <p:par>
                          <p:cTn id="100" fill="hold">
                            <p:stCondLst>
                              <p:cond delay="0"/>
                            </p:stCondLst>
                            <p:childTnLst>
                              <p:par>
                                <p:cTn id="101" presetID="42" presetClass="path" presetSubtype="0" accel="50000" decel="50000" autoRev="1" fill="hold" nodeType="clickEffect">
                                  <p:stCondLst>
                                    <p:cond delay="0"/>
                                  </p:stCondLst>
                                  <p:childTnLst>
                                    <p:animMotion origin="layout" path="M 2.91667E-6 -1.48148E-6 L -0.00287 -0.18217 " pathEditMode="relative" rAng="0" ptsTypes="AA">
                                      <p:cBhvr>
                                        <p:cTn id="102" dur="2000" fill="hold"/>
                                        <p:tgtEl>
                                          <p:spTgt spid="20"/>
                                        </p:tgtEl>
                                        <p:attrNameLst>
                                          <p:attrName>ppt_x</p:attrName>
                                          <p:attrName>ppt_y</p:attrName>
                                        </p:attrNameLst>
                                      </p:cBhvr>
                                      <p:rCtr x="-143" y="-9120"/>
                                    </p:animMotion>
                                  </p:childTnLst>
                                </p:cTn>
                              </p:par>
                            </p:childTnLst>
                          </p:cTn>
                        </p:par>
                      </p:childTnLst>
                    </p:cTn>
                  </p:par>
                </p:childTnLst>
              </p:cTn>
              <p:nextCondLst>
                <p:cond evt="onClick" delay="0">
                  <p:tgtEl>
                    <p:spTgt spid="20"/>
                  </p:tgtEl>
                </p:cond>
              </p:nextCondLst>
            </p:seq>
            <p:seq concurrent="1" nextAc="seek">
              <p:cTn id="103" restart="whenNotActive" fill="hold" evtFilter="cancelBubble" nodeType="interactiveSeq">
                <p:stCondLst>
                  <p:cond evt="onClick" delay="0">
                    <p:tgtEl>
                      <p:spTgt spid="21"/>
                    </p:tgtEl>
                  </p:cond>
                </p:stCondLst>
                <p:endSync evt="end" delay="0">
                  <p:rtn val="all"/>
                </p:endSync>
                <p:childTnLst>
                  <p:par>
                    <p:cTn id="104" fill="hold">
                      <p:stCondLst>
                        <p:cond delay="0"/>
                      </p:stCondLst>
                      <p:childTnLst>
                        <p:par>
                          <p:cTn id="105" fill="hold">
                            <p:stCondLst>
                              <p:cond delay="0"/>
                            </p:stCondLst>
                            <p:childTnLst>
                              <p:par>
                                <p:cTn id="106" presetID="42" presetClass="path" presetSubtype="0" accel="50000" decel="50000" autoRev="1" fill="hold" nodeType="clickEffect">
                                  <p:stCondLst>
                                    <p:cond delay="0"/>
                                  </p:stCondLst>
                                  <p:childTnLst>
                                    <p:animMotion origin="layout" path="M 4.79167E-6 -1.48148E-6 L -0.00287 -0.18217 " pathEditMode="relative" rAng="0" ptsTypes="AA">
                                      <p:cBhvr>
                                        <p:cTn id="107" dur="2000" fill="hold"/>
                                        <p:tgtEl>
                                          <p:spTgt spid="21"/>
                                        </p:tgtEl>
                                        <p:attrNameLst>
                                          <p:attrName>ppt_x</p:attrName>
                                          <p:attrName>ppt_y</p:attrName>
                                        </p:attrNameLst>
                                      </p:cBhvr>
                                      <p:rCtr x="-143" y="-9120"/>
                                    </p:animMotion>
                                  </p:childTnLst>
                                </p:cTn>
                              </p:par>
                            </p:childTnLst>
                          </p:cTn>
                        </p:par>
                      </p:childTnLst>
                    </p:cTn>
                  </p:par>
                </p:childTnLst>
              </p:cTn>
              <p:nextCondLst>
                <p:cond evt="onClick" delay="0">
                  <p:tgtEl>
                    <p:spTgt spid="21"/>
                  </p:tgtEl>
                </p:cond>
              </p:nextCondLst>
            </p:seq>
            <p:seq concurrent="1" nextAc="seek">
              <p:cTn id="108" restart="whenNotActive" fill="hold" evtFilter="cancelBubble" nodeType="interactiveSeq">
                <p:stCondLst>
                  <p:cond evt="onClick" delay="0">
                    <p:tgtEl>
                      <p:spTgt spid="22"/>
                    </p:tgtEl>
                  </p:cond>
                </p:stCondLst>
                <p:endSync evt="end" delay="0">
                  <p:rtn val="all"/>
                </p:endSync>
                <p:childTnLst>
                  <p:par>
                    <p:cTn id="109" fill="hold">
                      <p:stCondLst>
                        <p:cond delay="0"/>
                      </p:stCondLst>
                      <p:childTnLst>
                        <p:par>
                          <p:cTn id="110" fill="hold">
                            <p:stCondLst>
                              <p:cond delay="0"/>
                            </p:stCondLst>
                            <p:childTnLst>
                              <p:par>
                                <p:cTn id="111" presetID="42" presetClass="path" presetSubtype="0" accel="50000" decel="50000" autoRev="1" fill="hold" nodeType="clickEffect">
                                  <p:stCondLst>
                                    <p:cond delay="0"/>
                                  </p:stCondLst>
                                  <p:childTnLst>
                                    <p:animMotion origin="layout" path="M 1.45833E-6 -1.48148E-6 L -0.00287 -0.18217 " pathEditMode="relative" rAng="0" ptsTypes="AA">
                                      <p:cBhvr>
                                        <p:cTn id="112" dur="2000" fill="hold"/>
                                        <p:tgtEl>
                                          <p:spTgt spid="22"/>
                                        </p:tgtEl>
                                        <p:attrNameLst>
                                          <p:attrName>ppt_x</p:attrName>
                                          <p:attrName>ppt_y</p:attrName>
                                        </p:attrNameLst>
                                      </p:cBhvr>
                                      <p:rCtr x="-143" y="-9120"/>
                                    </p:animMotion>
                                  </p:childTnLst>
                                </p:cTn>
                              </p:par>
                            </p:childTnLst>
                          </p:cTn>
                        </p:par>
                      </p:childTnLst>
                    </p:cTn>
                  </p:par>
                </p:childTnLst>
              </p:cTn>
              <p:nextCondLst>
                <p:cond evt="onClick" delay="0">
                  <p:tgtEl>
                    <p:spTgt spid="22"/>
                  </p:tgtEl>
                </p:cond>
              </p:nextCondLst>
            </p:seq>
            <p:seq concurrent="1" nextAc="seek">
              <p:cTn id="113" restart="whenNotActive" fill="hold" evtFilter="cancelBubble" nodeType="interactiveSeq">
                <p:stCondLst>
                  <p:cond evt="onClick" delay="0">
                    <p:tgtEl>
                      <p:spTgt spid="23"/>
                    </p:tgtEl>
                  </p:cond>
                </p:stCondLst>
                <p:endSync evt="end" delay="0">
                  <p:rtn val="all"/>
                </p:endSync>
                <p:childTnLst>
                  <p:par>
                    <p:cTn id="114" fill="hold">
                      <p:stCondLst>
                        <p:cond delay="0"/>
                      </p:stCondLst>
                      <p:childTnLst>
                        <p:par>
                          <p:cTn id="115" fill="hold">
                            <p:stCondLst>
                              <p:cond delay="0"/>
                            </p:stCondLst>
                            <p:childTnLst>
                              <p:par>
                                <p:cTn id="116" presetID="42" presetClass="path" presetSubtype="0" accel="50000" decel="50000" autoRev="1" fill="hold" nodeType="clickEffect">
                                  <p:stCondLst>
                                    <p:cond delay="0"/>
                                  </p:stCondLst>
                                  <p:childTnLst>
                                    <p:animMotion origin="layout" path="M 4.375E-6 2.22222E-6 L -0.00287 -0.18218 " pathEditMode="relative" rAng="0" ptsTypes="AA">
                                      <p:cBhvr>
                                        <p:cTn id="117" dur="2000" fill="hold"/>
                                        <p:tgtEl>
                                          <p:spTgt spid="23"/>
                                        </p:tgtEl>
                                        <p:attrNameLst>
                                          <p:attrName>ppt_x</p:attrName>
                                          <p:attrName>ppt_y</p:attrName>
                                        </p:attrNameLst>
                                      </p:cBhvr>
                                      <p:rCtr x="-143" y="-9120"/>
                                    </p:animMotion>
                                  </p:child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16"/>
                    </p:tgtEl>
                  </p:cond>
                </p:stCondLst>
                <p:endSync evt="end" delay="0">
                  <p:rtn val="all"/>
                </p:endSync>
                <p:childTnLst>
                  <p:par>
                    <p:cTn id="119" fill="hold">
                      <p:stCondLst>
                        <p:cond delay="0"/>
                      </p:stCondLst>
                      <p:childTnLst>
                        <p:par>
                          <p:cTn id="120" fill="hold">
                            <p:stCondLst>
                              <p:cond delay="0"/>
                            </p:stCondLst>
                            <p:childTnLst>
                              <p:par>
                                <p:cTn id="121" presetID="42" presetClass="path" presetSubtype="0" accel="50000" decel="50000" autoRev="1" fill="hold" nodeType="clickEffect">
                                  <p:stCondLst>
                                    <p:cond delay="0"/>
                                  </p:stCondLst>
                                  <p:childTnLst>
                                    <p:animMotion origin="layout" path="M -1.45833E-6 7.40741E-7 L 0.09896 0.09907 " pathEditMode="relative" rAng="0" ptsTypes="AA">
                                      <p:cBhvr>
                                        <p:cTn id="122" dur="2000" fill="hold"/>
                                        <p:tgtEl>
                                          <p:spTgt spid="16"/>
                                        </p:tgtEl>
                                        <p:attrNameLst>
                                          <p:attrName>ppt_x</p:attrName>
                                          <p:attrName>ppt_y</p:attrName>
                                        </p:attrNameLst>
                                      </p:cBhvr>
                                      <p:rCtr x="4948" y="4954"/>
                                    </p:animMotion>
                                  </p:childTnLst>
                                </p:cTn>
                              </p:par>
                            </p:childTnLst>
                          </p:cTn>
                        </p:par>
                      </p:childTnLst>
                    </p:cTn>
                  </p:par>
                </p:childTnLst>
              </p:cTn>
              <p:nextCondLst>
                <p:cond evt="onClick" delay="0">
                  <p:tgtEl>
                    <p:spTgt spid="1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7"/>
            <a:ext cx="10771275" cy="5377170"/>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Leave out the 1-10 Numberblocks made from linking cubes and a sheet of A3 paper with 10 stepping stones on to lay out the Numberblocks from 10 to 1.</a:t>
            </a:r>
          </a:p>
          <a:p>
            <a:pPr>
              <a:lnSpc>
                <a:spcPct val="100000"/>
              </a:lnSpc>
              <a:spcBef>
                <a:spcPts val="1800"/>
              </a:spcBef>
            </a:pPr>
            <a:r>
              <a:rPr lang="en-GB" sz="2400" b="1" dirty="0">
                <a:latin typeface="Myriad Pro"/>
              </a:rPr>
              <a:t>Active Learning</a:t>
            </a:r>
          </a:p>
          <a:p>
            <a:pPr>
              <a:lnSpc>
                <a:spcPct val="100000"/>
              </a:lnSpc>
              <a:spcBef>
                <a:spcPts val="0"/>
              </a:spcBef>
            </a:pPr>
            <a:r>
              <a:rPr lang="en-GB" sz="2400" dirty="0">
                <a:latin typeface="Myriad Pro"/>
              </a:rPr>
              <a:t>Notice how children use the role-play area as a space control centre: include pictures of rockets, microphones and a computer desk. Include small world space vehicles for children to explore taking off. Adults can model the countdown. Notice how children use counting down from 10 in this area.</a:t>
            </a:r>
            <a:endParaRPr lang="en-GB" sz="2400" b="1" dirty="0">
              <a:latin typeface="Myriad Pro"/>
            </a:endParaRPr>
          </a:p>
          <a:p>
            <a:pPr>
              <a:lnSpc>
                <a:spcPct val="100000"/>
              </a:lnSpc>
              <a:spcBef>
                <a:spcPts val="1800"/>
              </a:spcBef>
            </a:pPr>
            <a:r>
              <a:rPr lang="en-GB" sz="2400" b="1" dirty="0">
                <a:latin typeface="Myriad Pro"/>
              </a:rPr>
              <a:t>Creating and Thinking Critically</a:t>
            </a:r>
          </a:p>
          <a:p>
            <a:pPr>
              <a:lnSpc>
                <a:spcPct val="100000"/>
              </a:lnSpc>
              <a:spcBef>
                <a:spcPts val="0"/>
              </a:spcBef>
            </a:pPr>
            <a:r>
              <a:rPr lang="en-GB" sz="2400" dirty="0">
                <a:latin typeface="Myriad Pro"/>
              </a:rPr>
              <a:t>Ask the children to suggest when to set the </a:t>
            </a:r>
            <a:r>
              <a:rPr lang="en-GB" sz="2400" dirty="0">
                <a:latin typeface="Myriad Pro"/>
                <a:hlinkClick r:id="rId3"/>
              </a:rPr>
              <a:t>whiteboard countdown timer</a:t>
            </a:r>
            <a:r>
              <a:rPr lang="en-GB" sz="2400" dirty="0">
                <a:latin typeface="Myriad Pro"/>
              </a:rPr>
              <a:t> to 10 seconds, e.g. for coming to sit down, or lining up for dinner. Children can count down with the clock.</a:t>
            </a:r>
            <a:endParaRPr lang="en-GB" sz="2400" b="1" dirty="0">
              <a:latin typeface="Myriad Pro"/>
            </a:endParaRPr>
          </a:p>
        </p:txBody>
      </p:sp>
    </p:spTree>
    <p:extLst>
      <p:ext uri="{BB962C8B-B14F-4D97-AF65-F5344CB8AC3E}">
        <p14:creationId xmlns:p14="http://schemas.microsoft.com/office/powerpoint/2010/main" val="352525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A1D9E78F-5758-4F67-9E74-ED9B76613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2150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2910" r="30162" b="2260"/>
          <a:stretch/>
        </p:blipFill>
        <p:spPr>
          <a:xfrm>
            <a:off x="2006140" y="602596"/>
            <a:ext cx="3014168" cy="6160461"/>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0368" y="394138"/>
            <a:ext cx="2525502" cy="1422700"/>
          </a:xfrm>
          <a:prstGeom prst="rect">
            <a:avLst/>
          </a:prstGeom>
        </p:spPr>
      </p:pic>
      <p:sp>
        <p:nvSpPr>
          <p:cNvPr id="15" name="Rectangle 14"/>
          <p:cNvSpPr/>
          <p:nvPr/>
        </p:nvSpPr>
        <p:spPr>
          <a:xfrm>
            <a:off x="6984651" y="173419"/>
            <a:ext cx="4921880" cy="130628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4776" y="468367"/>
            <a:ext cx="604705" cy="716390"/>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81524" y="507571"/>
            <a:ext cx="604705" cy="716390"/>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11331" y="402607"/>
            <a:ext cx="891248" cy="846962"/>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33834" y="335578"/>
            <a:ext cx="169805" cy="953400"/>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64791" y="342162"/>
            <a:ext cx="606831" cy="960038"/>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950418990"/>
              </p:ext>
            </p:extLst>
          </p:nvPr>
        </p:nvGraphicFramePr>
        <p:xfrm>
          <a:off x="6171068" y="4318161"/>
          <a:ext cx="5400000" cy="2160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108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Oval 8"/>
          <p:cNvSpPr/>
          <p:nvPr/>
        </p:nvSpPr>
        <p:spPr>
          <a:xfrm>
            <a:off x="6327337" y="4485756"/>
            <a:ext cx="744313" cy="7180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7417625" y="4492180"/>
            <a:ext cx="744313" cy="7180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8501985" y="4485756"/>
            <a:ext cx="744313" cy="7180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9597320" y="4485755"/>
            <a:ext cx="744313" cy="7180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0647587" y="4465188"/>
            <a:ext cx="744313" cy="7180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347140" y="5572126"/>
            <a:ext cx="744313" cy="7180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424728" y="5578550"/>
            <a:ext cx="744313" cy="7180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509088" y="5572126"/>
            <a:ext cx="744313" cy="7180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629823" y="5572125"/>
            <a:ext cx="744313" cy="7180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10642426" y="5551558"/>
            <a:ext cx="744313" cy="7180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Callout 21"/>
          <p:cNvSpPr/>
          <p:nvPr/>
        </p:nvSpPr>
        <p:spPr>
          <a:xfrm>
            <a:off x="3342780" y="223279"/>
            <a:ext cx="3437185" cy="1909879"/>
          </a:xfrm>
          <a:prstGeom prst="wedgeEllipseCallout">
            <a:avLst>
              <a:gd name="adj1" fmla="val -50864"/>
              <a:gd name="adj2" fmla="val 47566"/>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Century Gothic" panose="020B0502020202020204" pitchFamily="34" charset="0"/>
              </a:rPr>
              <a:t>We’re on the moon,</a:t>
            </a:r>
          </a:p>
          <a:p>
            <a:r>
              <a:rPr lang="en-GB" dirty="0">
                <a:solidFill>
                  <a:srgbClr val="FF0000"/>
                </a:solidFill>
                <a:latin typeface="Century Gothic" panose="020B0502020202020204" pitchFamily="34" charset="0"/>
              </a:rPr>
              <a:t>Nine</a:t>
            </a:r>
            <a:r>
              <a:rPr lang="en-GB" dirty="0">
                <a:solidFill>
                  <a:schemeClr val="tx1"/>
                </a:solidFill>
                <a:latin typeface="Century Gothic" panose="020B0502020202020204" pitchFamily="34" charset="0"/>
              </a:rPr>
              <a:t> and </a:t>
            </a:r>
            <a:r>
              <a:rPr lang="en-GB" dirty="0">
                <a:solidFill>
                  <a:srgbClr val="FF0000"/>
                </a:solidFill>
                <a:latin typeface="Century Gothic" panose="020B0502020202020204" pitchFamily="34" charset="0"/>
              </a:rPr>
              <a:t>One</a:t>
            </a:r>
            <a:r>
              <a:rPr lang="en-GB" dirty="0">
                <a:solidFill>
                  <a:schemeClr val="tx1"/>
                </a:solidFill>
                <a:latin typeface="Century Gothic" panose="020B0502020202020204" pitchFamily="34" charset="0"/>
              </a:rPr>
              <a:t>.</a:t>
            </a:r>
          </a:p>
          <a:p>
            <a:r>
              <a:rPr lang="en-GB" dirty="0">
                <a:solidFill>
                  <a:schemeClr val="tx1"/>
                </a:solidFill>
                <a:latin typeface="Century Gothic" panose="020B0502020202020204" pitchFamily="34" charset="0"/>
              </a:rPr>
              <a:t>That was easy.</a:t>
            </a:r>
          </a:p>
          <a:p>
            <a:r>
              <a:rPr lang="en-GB" dirty="0">
                <a:solidFill>
                  <a:schemeClr val="tx1"/>
                </a:solidFill>
                <a:latin typeface="Century Gothic" panose="020B0502020202020204" pitchFamily="34" charset="0"/>
              </a:rPr>
              <a:t>This is fun!</a:t>
            </a:r>
          </a:p>
        </p:txBody>
      </p:sp>
      <p:pic>
        <p:nvPicPr>
          <p:cNvPr id="38" name="Picture 37"/>
          <p:cNvPicPr>
            <a:picLocks noChangeAspect="1"/>
          </p:cNvPicPr>
          <p:nvPr/>
        </p:nvPicPr>
        <p:blipFill>
          <a:blip r:embed="rId11"/>
          <a:stretch>
            <a:fillRect/>
          </a:stretch>
        </p:blipFill>
        <p:spPr>
          <a:xfrm>
            <a:off x="7783904" y="1527149"/>
            <a:ext cx="3036071" cy="2719052"/>
          </a:xfrm>
          <a:prstGeom prst="rect">
            <a:avLst/>
          </a:prstGeom>
        </p:spPr>
      </p:pic>
      <p:pic>
        <p:nvPicPr>
          <p:cNvPr id="39" name="Picture 3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79447" y="1770235"/>
            <a:ext cx="749008" cy="711790"/>
          </a:xfrm>
          <a:prstGeom prst="rect">
            <a:avLst/>
          </a:prstGeom>
        </p:spPr>
      </p:pic>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25695" y="3211276"/>
            <a:ext cx="137886" cy="774183"/>
          </a:xfrm>
          <a:prstGeom prst="rect">
            <a:avLst/>
          </a:prstGeom>
        </p:spPr>
      </p:pic>
      <p:pic>
        <p:nvPicPr>
          <p:cNvPr id="41"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19905" y="3252786"/>
            <a:ext cx="470429" cy="744243"/>
          </a:xfrm>
          <a:prstGeom prst="rect">
            <a:avLst/>
          </a:prstGeom>
        </p:spPr>
      </p:pic>
      <p:sp>
        <p:nvSpPr>
          <p:cNvPr id="43" name="Oval 42">
            <a:extLst>
              <a:ext uri="{FF2B5EF4-FFF2-40B4-BE49-F238E27FC236}">
                <a16:creationId xmlns:a16="http://schemas.microsoft.com/office/drawing/2014/main" id="{2305A202-0709-4443-9E68-CA1153635105}"/>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7" name="Rectangle 46">
            <a:extLst>
              <a:ext uri="{FF2B5EF4-FFF2-40B4-BE49-F238E27FC236}">
                <a16:creationId xmlns:a16="http://schemas.microsoft.com/office/drawing/2014/main" id="{3AE51294-A185-44D6-9F8D-64804C0E6CC2}"/>
              </a:ext>
            </a:extLst>
          </p:cNvPr>
          <p:cNvSpPr/>
          <p:nvPr/>
        </p:nvSpPr>
        <p:spPr>
          <a:xfrm>
            <a:off x="4190400" y="6508800"/>
            <a:ext cx="3812967"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Tree>
    <p:extLst>
      <p:ext uri="{BB962C8B-B14F-4D97-AF65-F5344CB8AC3E}">
        <p14:creationId xmlns:p14="http://schemas.microsoft.com/office/powerpoint/2010/main" val="423004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0833E-6 2.96296E-6 C 0.01445 -0.05926 0.0289 -0.11852 0.04857 0.00254 C 0.06823 0.12361 0.0931 0.42477 0.11797 0.72615 " pathEditMode="relative" rAng="0" ptsTypes="AAA">
                                      <p:cBhvr>
                                        <p:cTn id="6" dur="2000" fill="hold"/>
                                        <p:tgtEl>
                                          <p:spTgt spid="14"/>
                                        </p:tgtEl>
                                        <p:attrNameLst>
                                          <p:attrName>ppt_x</p:attrName>
                                          <p:attrName>ppt_y</p:attrName>
                                        </p:attrNameLst>
                                      </p:cBhvr>
                                      <p:rCtr x="5898" y="32917"/>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28" grpId="0" animBg="1"/>
      <p:bldP spid="29" grpId="0" animBg="1"/>
      <p:bldP spid="30" grpId="0" animBg="1"/>
      <p:bldP spid="31" grpId="0" animBg="1"/>
      <p:bldP spid="32" grpId="0" animBg="1"/>
      <p:bldP spid="33" grpId="0" animBg="1"/>
      <p:bldP spid="34" grpId="0" animBg="1"/>
      <p:bldP spid="36" grpId="0" animBg="1"/>
      <p:bldP spid="37"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A1D9E78F-5758-4F67-9E74-ED9B76613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215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092872680"/>
              </p:ext>
            </p:extLst>
          </p:nvPr>
        </p:nvGraphicFramePr>
        <p:xfrm>
          <a:off x="6164309" y="4314142"/>
          <a:ext cx="5400000" cy="2160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108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5" name="Rectangle 14"/>
          <p:cNvSpPr/>
          <p:nvPr/>
        </p:nvSpPr>
        <p:spPr>
          <a:xfrm>
            <a:off x="6976595" y="157377"/>
            <a:ext cx="4921880" cy="130628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6720" y="452325"/>
            <a:ext cx="604705" cy="71639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3468" y="491529"/>
            <a:ext cx="604705" cy="71639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03275" y="386565"/>
            <a:ext cx="891248" cy="846962"/>
          </a:xfrm>
          <a:prstGeom prst="rect">
            <a:avLst/>
          </a:prstGeom>
        </p:spPr>
      </p:pic>
      <p:sp>
        <p:nvSpPr>
          <p:cNvPr id="9" name="Oval 8"/>
          <p:cNvSpPr/>
          <p:nvPr/>
        </p:nvSpPr>
        <p:spPr>
          <a:xfrm>
            <a:off x="6323920" y="4476608"/>
            <a:ext cx="772304" cy="7458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rotWithShape="1">
          <a:blip r:embed="rId7">
            <a:extLst>
              <a:ext uri="{28A0092B-C50C-407E-A947-70E740481C1C}">
                <a14:useLocalDpi xmlns:a14="http://schemas.microsoft.com/office/drawing/2010/main" val="0"/>
              </a:ext>
            </a:extLst>
          </a:blip>
          <a:srcRect l="40135" r="35168" b="5037"/>
          <a:stretch/>
        </p:blipFill>
        <p:spPr>
          <a:xfrm>
            <a:off x="1604212" y="1196824"/>
            <a:ext cx="2545094" cy="5510245"/>
          </a:xfrm>
          <a:prstGeom prst="rect">
            <a:avLst/>
          </a:prstGeom>
        </p:spPr>
      </p:pic>
      <p:sp>
        <p:nvSpPr>
          <p:cNvPr id="28" name="Oval 27"/>
          <p:cNvSpPr/>
          <p:nvPr/>
        </p:nvSpPr>
        <p:spPr>
          <a:xfrm>
            <a:off x="7385466" y="4515116"/>
            <a:ext cx="772304" cy="7458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8472500" y="4492650"/>
            <a:ext cx="772304" cy="7458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9558477" y="4508691"/>
            <a:ext cx="772304" cy="7458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0637020" y="4492650"/>
            <a:ext cx="772304" cy="7458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324339" y="5562978"/>
            <a:ext cx="772304" cy="7458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401927" y="5553360"/>
            <a:ext cx="772304" cy="7458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488961" y="5562978"/>
            <a:ext cx="772304" cy="7458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558896" y="5579019"/>
            <a:ext cx="772304" cy="74581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10632325" y="5574494"/>
            <a:ext cx="772304" cy="745817"/>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Callout 21"/>
          <p:cNvSpPr/>
          <p:nvPr/>
        </p:nvSpPr>
        <p:spPr>
          <a:xfrm>
            <a:off x="3284168" y="229817"/>
            <a:ext cx="3533759" cy="1909879"/>
          </a:xfrm>
          <a:prstGeom prst="wedgeEllipseCallout">
            <a:avLst>
              <a:gd name="adj1" fmla="val -45803"/>
              <a:gd name="adj2" fmla="val 54165"/>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Century Gothic" panose="020B0502020202020204" pitchFamily="34" charset="0"/>
              </a:rPr>
              <a:t>We’re on the moon,</a:t>
            </a:r>
          </a:p>
          <a:p>
            <a:r>
              <a:rPr lang="en-GB" dirty="0">
                <a:solidFill>
                  <a:srgbClr val="FF0000"/>
                </a:solidFill>
                <a:latin typeface="Century Gothic" panose="020B0502020202020204" pitchFamily="34" charset="0"/>
              </a:rPr>
              <a:t>Eight </a:t>
            </a:r>
            <a:r>
              <a:rPr lang="en-GB" dirty="0">
                <a:solidFill>
                  <a:schemeClr val="tx1"/>
                </a:solidFill>
                <a:latin typeface="Century Gothic" panose="020B0502020202020204" pitchFamily="34" charset="0"/>
              </a:rPr>
              <a:t>and </a:t>
            </a:r>
            <a:r>
              <a:rPr lang="en-GB" dirty="0">
                <a:solidFill>
                  <a:srgbClr val="FF0000"/>
                </a:solidFill>
                <a:latin typeface="Century Gothic" panose="020B0502020202020204" pitchFamily="34" charset="0"/>
              </a:rPr>
              <a:t>Two</a:t>
            </a:r>
            <a:r>
              <a:rPr lang="en-GB" dirty="0">
                <a:solidFill>
                  <a:schemeClr val="tx1"/>
                </a:solidFill>
                <a:latin typeface="Century Gothic" panose="020B0502020202020204" pitchFamily="34" charset="0"/>
              </a:rPr>
              <a:t>.</a:t>
            </a:r>
          </a:p>
          <a:p>
            <a:pPr defTabSz="1165225"/>
            <a:r>
              <a:rPr lang="en-GB" dirty="0">
                <a:solidFill>
                  <a:schemeClr val="tx1"/>
                </a:solidFill>
                <a:latin typeface="Century Gothic" panose="020B0502020202020204" pitchFamily="34" charset="0"/>
              </a:rPr>
              <a:t>How did we get here?</a:t>
            </a:r>
          </a:p>
          <a:p>
            <a:r>
              <a:rPr lang="en-GB" dirty="0">
                <a:solidFill>
                  <a:schemeClr val="tx1"/>
                </a:solidFill>
                <a:latin typeface="Century Gothic" panose="020B0502020202020204" pitchFamily="34" charset="0"/>
              </a:rPr>
              <a:t>Haven’t a clue!</a:t>
            </a:r>
          </a:p>
        </p:txBody>
      </p:sp>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8415" y="300781"/>
            <a:ext cx="3908983" cy="2202061"/>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80522" y="351983"/>
            <a:ext cx="557748" cy="910940"/>
          </a:xfrm>
          <a:prstGeom prst="rect">
            <a:avLst/>
          </a:prstGeom>
        </p:spPr>
      </p:pic>
      <p:pic>
        <p:nvPicPr>
          <p:cNvPr id="38" name="Picture 3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87340" y="280046"/>
            <a:ext cx="594761" cy="953481"/>
          </a:xfrm>
          <a:prstGeom prst="rect">
            <a:avLst/>
          </a:prstGeom>
        </p:spPr>
      </p:pic>
      <p:pic>
        <p:nvPicPr>
          <p:cNvPr id="39" name="Picture 38"/>
          <p:cNvPicPr>
            <a:picLocks noChangeAspect="1"/>
          </p:cNvPicPr>
          <p:nvPr/>
        </p:nvPicPr>
        <p:blipFill>
          <a:blip r:embed="rId11"/>
          <a:stretch>
            <a:fillRect/>
          </a:stretch>
        </p:blipFill>
        <p:spPr>
          <a:xfrm>
            <a:off x="7783904" y="1514470"/>
            <a:ext cx="3036071" cy="2719052"/>
          </a:xfrm>
          <a:prstGeom prst="rect">
            <a:avLst/>
          </a:prstGeom>
        </p:spPr>
      </p:pic>
      <p:pic>
        <p:nvPicPr>
          <p:cNvPr id="40" name="Picture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97376" y="1757556"/>
            <a:ext cx="749008" cy="711790"/>
          </a:xfrm>
          <a:prstGeom prst="rect">
            <a:avLst/>
          </a:prstGeom>
        </p:spPr>
      </p:pic>
      <p:pic>
        <p:nvPicPr>
          <p:cNvPr id="41"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81032" y="3204612"/>
            <a:ext cx="468955" cy="765919"/>
          </a:xfrm>
          <a:prstGeom prst="rect">
            <a:avLst/>
          </a:prstGeom>
        </p:spPr>
      </p:pic>
      <p:pic>
        <p:nvPicPr>
          <p:cNvPr id="42" name="Picture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56775" y="3204612"/>
            <a:ext cx="424381" cy="680339"/>
          </a:xfrm>
          <a:prstGeom prst="rect">
            <a:avLst/>
          </a:prstGeom>
        </p:spPr>
      </p:pic>
      <p:sp>
        <p:nvSpPr>
          <p:cNvPr id="47" name="Rectangle 46">
            <a:extLst>
              <a:ext uri="{FF2B5EF4-FFF2-40B4-BE49-F238E27FC236}">
                <a16:creationId xmlns:a16="http://schemas.microsoft.com/office/drawing/2014/main" id="{5AE81DC4-076D-4082-A144-3CC9BDC07306}"/>
              </a:ext>
            </a:extLst>
          </p:cNvPr>
          <p:cNvSpPr/>
          <p:nvPr/>
        </p:nvSpPr>
        <p:spPr>
          <a:xfrm>
            <a:off x="4190400" y="6508800"/>
            <a:ext cx="3812967"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Tree>
    <p:extLst>
      <p:ext uri="{BB962C8B-B14F-4D97-AF65-F5344CB8AC3E}">
        <p14:creationId xmlns:p14="http://schemas.microsoft.com/office/powerpoint/2010/main" val="187149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1.875E-6 1.85185E-6 C 0.02383 -0.05278 0.04765 -0.10602 0.06966 -0.00209 C 0.09153 0.10139 0.11146 0.3618 0.13151 0.62245 " pathEditMode="relative" rAng="0" ptsTypes="AAA">
                                      <p:cBhvr>
                                        <p:cTn id="12" dur="2000" fill="hold"/>
                                        <p:tgtEl>
                                          <p:spTgt spid="26"/>
                                        </p:tgtEl>
                                        <p:attrNameLst>
                                          <p:attrName>ppt_x</p:attrName>
                                          <p:attrName>ppt_y</p:attrName>
                                        </p:attrNameLst>
                                      </p:cBhvr>
                                      <p:rCtr x="6576" y="28032"/>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28" grpId="0" animBg="1"/>
      <p:bldP spid="29" grpId="0" animBg="1"/>
      <p:bldP spid="30" grpId="0" animBg="1"/>
      <p:bldP spid="31" grpId="0" animBg="1"/>
      <p:bldP spid="32" grpId="0" animBg="1"/>
      <p:bldP spid="33" grpId="0" animBg="1"/>
      <p:bldP spid="34" grpId="0" animBg="1"/>
      <p:bldP spid="36" grpId="0" animBg="1"/>
      <p:bldP spid="37"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16E61FC1-A71C-47A3-8A7B-762E1AAE3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21500"/>
          </a:xfrm>
          <a:prstGeom prst="rect">
            <a:avLst/>
          </a:prstGeom>
        </p:spPr>
      </p:pic>
      <p:sp>
        <p:nvSpPr>
          <p:cNvPr id="15" name="Rectangle 14"/>
          <p:cNvSpPr/>
          <p:nvPr/>
        </p:nvSpPr>
        <p:spPr>
          <a:xfrm>
            <a:off x="6984651" y="157377"/>
            <a:ext cx="4921880" cy="130628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4776" y="452325"/>
            <a:ext cx="604705" cy="71639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1524" y="491529"/>
            <a:ext cx="604705" cy="71639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1331" y="386565"/>
            <a:ext cx="891248" cy="84696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184266340"/>
              </p:ext>
            </p:extLst>
          </p:nvPr>
        </p:nvGraphicFramePr>
        <p:xfrm>
          <a:off x="6169961" y="4307720"/>
          <a:ext cx="5400000" cy="2160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108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Oval 8"/>
          <p:cNvSpPr/>
          <p:nvPr/>
        </p:nvSpPr>
        <p:spPr>
          <a:xfrm>
            <a:off x="6316431" y="4481729"/>
            <a:ext cx="772304" cy="7443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7410061" y="4488153"/>
            <a:ext cx="772304" cy="7443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8497095" y="4481729"/>
            <a:ext cx="772304" cy="7443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9580171" y="4481728"/>
            <a:ext cx="772304" cy="7443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0636454" y="4477203"/>
            <a:ext cx="772304" cy="7443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316850" y="5568099"/>
            <a:ext cx="772304" cy="7443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410480" y="5574523"/>
            <a:ext cx="772304" cy="74432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482300" y="5568099"/>
            <a:ext cx="772304" cy="74432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568001" y="5568098"/>
            <a:ext cx="772304" cy="74432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10654019" y="5547531"/>
            <a:ext cx="772304" cy="74432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Callout 21"/>
          <p:cNvSpPr/>
          <p:nvPr/>
        </p:nvSpPr>
        <p:spPr>
          <a:xfrm>
            <a:off x="3244890" y="132495"/>
            <a:ext cx="3473232" cy="1909879"/>
          </a:xfrm>
          <a:prstGeom prst="wedgeEllipseCallout">
            <a:avLst>
              <a:gd name="adj1" fmla="val -63466"/>
              <a:gd name="adj2" fmla="val 21732"/>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Century Gothic" panose="020B0502020202020204" pitchFamily="34" charset="0"/>
              </a:rPr>
              <a:t>We’re on the moon,</a:t>
            </a:r>
          </a:p>
          <a:p>
            <a:r>
              <a:rPr lang="en-GB" dirty="0">
                <a:solidFill>
                  <a:srgbClr val="FF0000"/>
                </a:solidFill>
                <a:latin typeface="Century Gothic" panose="020B0502020202020204" pitchFamily="34" charset="0"/>
              </a:rPr>
              <a:t>Seven </a:t>
            </a:r>
            <a:r>
              <a:rPr lang="en-GB" dirty="0">
                <a:solidFill>
                  <a:schemeClr val="tx1"/>
                </a:solidFill>
                <a:latin typeface="Century Gothic" panose="020B0502020202020204" pitchFamily="34" charset="0"/>
              </a:rPr>
              <a:t>and </a:t>
            </a:r>
            <a:r>
              <a:rPr lang="en-GB" dirty="0">
                <a:solidFill>
                  <a:srgbClr val="FF0000"/>
                </a:solidFill>
                <a:latin typeface="Century Gothic" panose="020B0502020202020204" pitchFamily="34" charset="0"/>
              </a:rPr>
              <a:t>Three</a:t>
            </a:r>
            <a:r>
              <a:rPr lang="en-GB" dirty="0">
                <a:solidFill>
                  <a:schemeClr val="tx1"/>
                </a:solidFill>
                <a:latin typeface="Century Gothic" panose="020B0502020202020204" pitchFamily="34" charset="0"/>
              </a:rPr>
              <a:t>.</a:t>
            </a:r>
          </a:p>
          <a:p>
            <a:r>
              <a:rPr lang="en-GB" dirty="0">
                <a:solidFill>
                  <a:schemeClr val="tx1"/>
                </a:solidFill>
                <a:latin typeface="Century Gothic" panose="020B0502020202020204" pitchFamily="34" charset="0"/>
              </a:rPr>
              <a:t>We’re so lucky</a:t>
            </a:r>
          </a:p>
          <a:p>
            <a:r>
              <a:rPr lang="en-GB" dirty="0">
                <a:solidFill>
                  <a:schemeClr val="tx1"/>
                </a:solidFill>
                <a:latin typeface="Century Gothic" panose="020B0502020202020204" pitchFamily="34" charset="0"/>
              </a:rPr>
              <a:t>Look at me!</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90947" y="335387"/>
            <a:ext cx="568360" cy="951419"/>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44760" y="316823"/>
            <a:ext cx="578860" cy="969983"/>
          </a:xfrm>
          <a:prstGeom prst="rect">
            <a:avLst/>
          </a:prstGeom>
        </p:spPr>
      </p:pic>
      <p:pic>
        <p:nvPicPr>
          <p:cNvPr id="27" name="Picture 26"/>
          <p:cNvPicPr>
            <a:picLocks noChangeAspect="1"/>
          </p:cNvPicPr>
          <p:nvPr/>
        </p:nvPicPr>
        <p:blipFill rotWithShape="1">
          <a:blip r:embed="rId9">
            <a:extLst>
              <a:ext uri="{28A0092B-C50C-407E-A947-70E740481C1C}">
                <a14:useLocalDpi xmlns:a14="http://schemas.microsoft.com/office/drawing/2010/main" val="0"/>
              </a:ext>
            </a:extLst>
          </a:blip>
          <a:srcRect l="41500" r="26769" b="4580"/>
          <a:stretch/>
        </p:blipFill>
        <p:spPr>
          <a:xfrm>
            <a:off x="1889125" y="1655473"/>
            <a:ext cx="2993623" cy="5068973"/>
          </a:xfrm>
          <a:prstGeom prst="rect">
            <a:avLst/>
          </a:prstGeom>
        </p:spPr>
      </p:pic>
      <p:pic>
        <p:nvPicPr>
          <p:cNvPr id="38" name="Picture 37"/>
          <p:cNvPicPr>
            <a:picLocks noChangeAspect="1"/>
          </p:cNvPicPr>
          <p:nvPr/>
        </p:nvPicPr>
        <p:blipFill rotWithShape="1">
          <a:blip r:embed="rId10">
            <a:extLst>
              <a:ext uri="{28A0092B-C50C-407E-A947-70E740481C1C}">
                <a14:useLocalDpi xmlns:a14="http://schemas.microsoft.com/office/drawing/2010/main" val="0"/>
              </a:ext>
            </a:extLst>
          </a:blip>
          <a:srcRect l="31399"/>
          <a:stretch/>
        </p:blipFill>
        <p:spPr>
          <a:xfrm>
            <a:off x="1647317" y="104306"/>
            <a:ext cx="3606114" cy="2956069"/>
          </a:xfrm>
          <a:prstGeom prst="rect">
            <a:avLst/>
          </a:prstGeom>
        </p:spPr>
      </p:pic>
      <p:pic>
        <p:nvPicPr>
          <p:cNvPr id="40" name="Picture 39"/>
          <p:cNvPicPr>
            <a:picLocks noChangeAspect="1"/>
          </p:cNvPicPr>
          <p:nvPr/>
        </p:nvPicPr>
        <p:blipFill>
          <a:blip r:embed="rId11"/>
          <a:stretch>
            <a:fillRect/>
          </a:stretch>
        </p:blipFill>
        <p:spPr>
          <a:xfrm>
            <a:off x="7782779" y="1528270"/>
            <a:ext cx="3036071" cy="2719052"/>
          </a:xfrm>
          <a:prstGeom prst="rect">
            <a:avLst/>
          </a:prstGeom>
        </p:spPr>
      </p:pic>
      <p:pic>
        <p:nvPicPr>
          <p:cNvPr id="41" name="Picture 4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896251" y="1771356"/>
            <a:ext cx="749008" cy="711790"/>
          </a:xfrm>
          <a:prstGeom prst="rect">
            <a:avLst/>
          </a:prstGeom>
        </p:spPr>
      </p:pic>
      <p:pic>
        <p:nvPicPr>
          <p:cNvPr id="42" name="Picture 4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91085" y="3237461"/>
            <a:ext cx="435885" cy="729659"/>
          </a:xfrm>
          <a:prstGeom prst="rect">
            <a:avLst/>
          </a:prstGeom>
        </p:spPr>
      </p:pic>
      <p:pic>
        <p:nvPicPr>
          <p:cNvPr id="43" name="Picture 4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54377" y="3215563"/>
            <a:ext cx="448509" cy="751557"/>
          </a:xfrm>
          <a:prstGeom prst="rect">
            <a:avLst/>
          </a:prstGeom>
        </p:spPr>
      </p:pic>
      <p:sp>
        <p:nvSpPr>
          <p:cNvPr id="47" name="Rectangle 46">
            <a:extLst>
              <a:ext uri="{FF2B5EF4-FFF2-40B4-BE49-F238E27FC236}">
                <a16:creationId xmlns:a16="http://schemas.microsoft.com/office/drawing/2014/main" id="{8CE1D48C-74E6-4F3D-9C74-2D3F5F4C3C88}"/>
              </a:ext>
            </a:extLst>
          </p:cNvPr>
          <p:cNvSpPr/>
          <p:nvPr/>
        </p:nvSpPr>
        <p:spPr>
          <a:xfrm>
            <a:off x="4190400" y="6508800"/>
            <a:ext cx="3812967"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Tree>
    <p:extLst>
      <p:ext uri="{BB962C8B-B14F-4D97-AF65-F5344CB8AC3E}">
        <p14:creationId xmlns:p14="http://schemas.microsoft.com/office/powerpoint/2010/main" val="379957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2.70833E-6 3.33333E-6 C 0.02136 -0.04653 0.04297 -0.09283 0.06159 -0.00232 C 0.08008 0.08842 0.09571 0.31643 0.11133 0.54514 " pathEditMode="relative" rAng="0" ptsTypes="AAA">
                                      <p:cBhvr>
                                        <p:cTn id="12" dur="2000" fill="hold"/>
                                        <p:tgtEl>
                                          <p:spTgt spid="38"/>
                                        </p:tgtEl>
                                        <p:attrNameLst>
                                          <p:attrName>ppt_x</p:attrName>
                                          <p:attrName>ppt_y</p:attrName>
                                        </p:attrNameLst>
                                      </p:cBhvr>
                                      <p:rCtr x="5560" y="24537"/>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28" grpId="0" animBg="1"/>
      <p:bldP spid="29" grpId="0" animBg="1"/>
      <p:bldP spid="30" grpId="0" animBg="1"/>
      <p:bldP spid="31" grpId="0" animBg="1"/>
      <p:bldP spid="32" grpId="0" animBg="1"/>
      <p:bldP spid="33" grpId="0" animBg="1"/>
      <p:bldP spid="34" grpId="0" animBg="1"/>
      <p:bldP spid="36" grpId="0" animBg="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63631B83-F115-40AE-89AA-24A9BE980A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21500"/>
          </a:xfrm>
          <a:prstGeom prst="rect">
            <a:avLst/>
          </a:prstGeom>
        </p:spPr>
      </p:pic>
      <p:sp>
        <p:nvSpPr>
          <p:cNvPr id="15" name="Rectangle 14"/>
          <p:cNvSpPr/>
          <p:nvPr/>
        </p:nvSpPr>
        <p:spPr>
          <a:xfrm>
            <a:off x="6984651" y="157377"/>
            <a:ext cx="4921880" cy="130628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4776" y="452325"/>
            <a:ext cx="604705" cy="71639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1524" y="491529"/>
            <a:ext cx="604705" cy="71639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1331" y="386565"/>
            <a:ext cx="891248" cy="84696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557841132"/>
              </p:ext>
            </p:extLst>
          </p:nvPr>
        </p:nvGraphicFramePr>
        <p:xfrm>
          <a:off x="6167876" y="4310821"/>
          <a:ext cx="5400000" cy="2160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108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Oval 8"/>
          <p:cNvSpPr/>
          <p:nvPr/>
        </p:nvSpPr>
        <p:spPr>
          <a:xfrm>
            <a:off x="6318174" y="4440036"/>
            <a:ext cx="772304" cy="768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7411002" y="4446460"/>
            <a:ext cx="772304" cy="768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8486093" y="4440036"/>
            <a:ext cx="772304" cy="768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9571268" y="4462895"/>
            <a:ext cx="772304" cy="768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0644395" y="4442328"/>
            <a:ext cx="772304" cy="768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321088" y="5541646"/>
            <a:ext cx="772304" cy="76895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398676" y="5548070"/>
            <a:ext cx="772304" cy="7689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503356" y="5541646"/>
            <a:ext cx="772304" cy="7689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565671" y="5541645"/>
            <a:ext cx="772304" cy="7689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10644314" y="5536318"/>
            <a:ext cx="772304" cy="76895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Callout 21"/>
          <p:cNvSpPr/>
          <p:nvPr/>
        </p:nvSpPr>
        <p:spPr>
          <a:xfrm>
            <a:off x="3411249" y="286846"/>
            <a:ext cx="3473232" cy="1909879"/>
          </a:xfrm>
          <a:prstGeom prst="wedgeEllipseCallout">
            <a:avLst>
              <a:gd name="adj1" fmla="val -56247"/>
              <a:gd name="adj2" fmla="val 47215"/>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Century Gothic" panose="020B0502020202020204" pitchFamily="34" charset="0"/>
              </a:rPr>
              <a:t>We’re on the moon,</a:t>
            </a:r>
          </a:p>
          <a:p>
            <a:r>
              <a:rPr lang="en-GB" dirty="0">
                <a:solidFill>
                  <a:srgbClr val="FF0000"/>
                </a:solidFill>
                <a:latin typeface="Century Gothic" panose="020B0502020202020204" pitchFamily="34" charset="0"/>
              </a:rPr>
              <a:t>Six </a:t>
            </a:r>
            <a:r>
              <a:rPr lang="en-GB" dirty="0">
                <a:solidFill>
                  <a:schemeClr val="tx1"/>
                </a:solidFill>
                <a:latin typeface="Century Gothic" panose="020B0502020202020204" pitchFamily="34" charset="0"/>
              </a:rPr>
              <a:t>and </a:t>
            </a:r>
            <a:r>
              <a:rPr lang="en-GB" dirty="0">
                <a:solidFill>
                  <a:srgbClr val="FF0000"/>
                </a:solidFill>
                <a:latin typeface="Century Gothic" panose="020B0502020202020204" pitchFamily="34" charset="0"/>
              </a:rPr>
              <a:t>Four</a:t>
            </a:r>
            <a:r>
              <a:rPr lang="en-GB" dirty="0">
                <a:solidFill>
                  <a:schemeClr val="tx1"/>
                </a:solidFill>
                <a:latin typeface="Century Gothic" panose="020B0502020202020204" pitchFamily="34" charset="0"/>
              </a:rPr>
              <a:t>.</a:t>
            </a:r>
          </a:p>
          <a:p>
            <a:r>
              <a:rPr lang="en-GB" dirty="0">
                <a:solidFill>
                  <a:schemeClr val="tx1"/>
                </a:solidFill>
                <a:latin typeface="Century Gothic" panose="020B0502020202020204" pitchFamily="34" charset="0"/>
              </a:rPr>
              <a:t>We really couldn’t ask for more!</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0546" y="386565"/>
            <a:ext cx="626918" cy="846962"/>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27163" y="386565"/>
            <a:ext cx="575181" cy="872003"/>
          </a:xfrm>
          <a:prstGeom prst="rect">
            <a:avLst/>
          </a:prstGeom>
        </p:spPr>
      </p:pic>
      <p:pic>
        <p:nvPicPr>
          <p:cNvPr id="27" name="Picture 26"/>
          <p:cNvPicPr>
            <a:picLocks noChangeAspect="1"/>
          </p:cNvPicPr>
          <p:nvPr/>
        </p:nvPicPr>
        <p:blipFill rotWithShape="1">
          <a:blip r:embed="rId9">
            <a:extLst>
              <a:ext uri="{28A0092B-C50C-407E-A947-70E740481C1C}">
                <a14:useLocalDpi xmlns:a14="http://schemas.microsoft.com/office/drawing/2010/main" val="0"/>
              </a:ext>
            </a:extLst>
          </a:blip>
          <a:srcRect l="40079" r="43808" b="4314"/>
          <a:stretch/>
        </p:blipFill>
        <p:spPr>
          <a:xfrm>
            <a:off x="1839210" y="2337771"/>
            <a:ext cx="1329375" cy="4444872"/>
          </a:xfrm>
          <a:prstGeom prst="rect">
            <a:avLst/>
          </a:prstGeom>
        </p:spPr>
      </p:pic>
      <p:pic>
        <p:nvPicPr>
          <p:cNvPr id="38" name="Picture 37"/>
          <p:cNvPicPr>
            <a:picLocks noChangeAspect="1"/>
          </p:cNvPicPr>
          <p:nvPr/>
        </p:nvPicPr>
        <p:blipFill rotWithShape="1">
          <a:blip r:embed="rId10">
            <a:extLst>
              <a:ext uri="{28A0092B-C50C-407E-A947-70E740481C1C}">
                <a14:useLocalDpi xmlns:a14="http://schemas.microsoft.com/office/drawing/2010/main" val="0"/>
              </a:ext>
            </a:extLst>
          </a:blip>
          <a:srcRect l="39621" r="37506"/>
          <a:stretch/>
        </p:blipFill>
        <p:spPr>
          <a:xfrm>
            <a:off x="1982848" y="106717"/>
            <a:ext cx="1444444" cy="3551301"/>
          </a:xfrm>
          <a:prstGeom prst="rect">
            <a:avLst/>
          </a:prstGeom>
        </p:spPr>
      </p:pic>
      <p:pic>
        <p:nvPicPr>
          <p:cNvPr id="39" name="Picture 38"/>
          <p:cNvPicPr>
            <a:picLocks noChangeAspect="1"/>
          </p:cNvPicPr>
          <p:nvPr/>
        </p:nvPicPr>
        <p:blipFill>
          <a:blip r:embed="rId11"/>
          <a:stretch>
            <a:fillRect/>
          </a:stretch>
        </p:blipFill>
        <p:spPr>
          <a:xfrm>
            <a:off x="7792495" y="1532378"/>
            <a:ext cx="3036071" cy="2719052"/>
          </a:xfrm>
          <a:prstGeom prst="rect">
            <a:avLst/>
          </a:prstGeom>
        </p:spPr>
      </p:pic>
      <p:pic>
        <p:nvPicPr>
          <p:cNvPr id="40" name="Picture 3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05967" y="1775463"/>
            <a:ext cx="749008" cy="711790"/>
          </a:xfrm>
          <a:prstGeom prst="rect">
            <a:avLst/>
          </a:prstGeom>
        </p:spPr>
      </p:pic>
      <p:pic>
        <p:nvPicPr>
          <p:cNvPr id="41" name="Picture 4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44125" y="3237235"/>
            <a:ext cx="530152" cy="716232"/>
          </a:xfrm>
          <a:prstGeom prst="rect">
            <a:avLst/>
          </a:prstGeom>
        </p:spPr>
      </p:pic>
      <p:pic>
        <p:nvPicPr>
          <p:cNvPr id="42" name="Picture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80695" y="3237235"/>
            <a:ext cx="484942" cy="735196"/>
          </a:xfrm>
          <a:prstGeom prst="rect">
            <a:avLst/>
          </a:prstGeom>
        </p:spPr>
      </p:pic>
      <p:sp>
        <p:nvSpPr>
          <p:cNvPr id="47" name="Rectangle 46">
            <a:extLst>
              <a:ext uri="{FF2B5EF4-FFF2-40B4-BE49-F238E27FC236}">
                <a16:creationId xmlns:a16="http://schemas.microsoft.com/office/drawing/2014/main" id="{35DFEF7E-1385-4287-8F8C-78B04ED54A95}"/>
              </a:ext>
            </a:extLst>
          </p:cNvPr>
          <p:cNvSpPr/>
          <p:nvPr/>
        </p:nvSpPr>
        <p:spPr>
          <a:xfrm>
            <a:off x="4190400" y="6508800"/>
            <a:ext cx="3812967"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Tree>
    <p:extLst>
      <p:ext uri="{BB962C8B-B14F-4D97-AF65-F5344CB8AC3E}">
        <p14:creationId xmlns:p14="http://schemas.microsoft.com/office/powerpoint/2010/main" val="97574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079 -0.00093 C 0.01954 -0.03936 0.03829 -0.07778 0.05469 0.00138 C 0.0711 0.08055 0.08529 0.27731 0.09948 0.47407 " pathEditMode="relative" rAng="0" ptsTypes="AAA">
                                      <p:cBhvr>
                                        <p:cTn id="12" dur="2000" fill="hold"/>
                                        <p:tgtEl>
                                          <p:spTgt spid="38"/>
                                        </p:tgtEl>
                                        <p:attrNameLst>
                                          <p:attrName>ppt_x</p:attrName>
                                          <p:attrName>ppt_y</p:attrName>
                                        </p:attrNameLst>
                                      </p:cBhvr>
                                      <p:rCtr x="4935" y="21551"/>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28" grpId="0" animBg="1"/>
      <p:bldP spid="29" grpId="0" animBg="1"/>
      <p:bldP spid="30" grpId="0" animBg="1"/>
      <p:bldP spid="31" grpId="0" animBg="1"/>
      <p:bldP spid="32" grpId="0" animBg="1"/>
      <p:bldP spid="33" grpId="0" animBg="1"/>
      <p:bldP spid="34" grpId="0" animBg="1"/>
      <p:bldP spid="36" grpId="0" animBg="1"/>
      <p:bldP spid="37"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EA221710-1D17-47C9-8C48-FA6FDBED6A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21500"/>
          </a:xfrm>
          <a:prstGeom prst="rect">
            <a:avLst/>
          </a:prstGeom>
        </p:spPr>
      </p:pic>
      <p:sp>
        <p:nvSpPr>
          <p:cNvPr id="15" name="Rectangle 14"/>
          <p:cNvSpPr/>
          <p:nvPr/>
        </p:nvSpPr>
        <p:spPr>
          <a:xfrm>
            <a:off x="7117383" y="173419"/>
            <a:ext cx="4921880" cy="1306286"/>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7508" y="468367"/>
            <a:ext cx="604705" cy="71639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4256" y="507571"/>
            <a:ext cx="604705" cy="71639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4063" y="402607"/>
            <a:ext cx="891248" cy="84696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615496195"/>
              </p:ext>
            </p:extLst>
          </p:nvPr>
        </p:nvGraphicFramePr>
        <p:xfrm>
          <a:off x="6164263" y="4304751"/>
          <a:ext cx="5400000" cy="21600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1080000">
                  <a:extLst>
                    <a:ext uri="{9D8B030D-6E8A-4147-A177-3AD203B41FA5}">
                      <a16:colId xmlns:a16="http://schemas.microsoft.com/office/drawing/2014/main" val="20004"/>
                    </a:ext>
                  </a:extLst>
                </a:gridCol>
              </a:tblGrid>
              <a:tr h="1080000">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80000">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762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762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Oval 8"/>
          <p:cNvSpPr/>
          <p:nvPr/>
        </p:nvSpPr>
        <p:spPr>
          <a:xfrm>
            <a:off x="6323874" y="4467910"/>
            <a:ext cx="772304" cy="7301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7385420" y="4474334"/>
            <a:ext cx="772304" cy="7301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8472454" y="4483952"/>
            <a:ext cx="772304" cy="7301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9558431" y="4451867"/>
            <a:ext cx="772304" cy="7301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10614714" y="4479426"/>
            <a:ext cx="772304" cy="73010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324293" y="5538238"/>
            <a:ext cx="772304" cy="73010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7385839" y="5544662"/>
            <a:ext cx="772304" cy="73010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8488915" y="5538238"/>
            <a:ext cx="772304" cy="73010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9558850" y="5538237"/>
            <a:ext cx="772304" cy="73010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10616237" y="5533712"/>
            <a:ext cx="772304" cy="73010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Callout 21"/>
          <p:cNvSpPr/>
          <p:nvPr/>
        </p:nvSpPr>
        <p:spPr>
          <a:xfrm>
            <a:off x="3586370" y="256471"/>
            <a:ext cx="3473232" cy="1909879"/>
          </a:xfrm>
          <a:prstGeom prst="wedgeEllipseCallout">
            <a:avLst>
              <a:gd name="adj1" fmla="val -60069"/>
              <a:gd name="adj2" fmla="val 45671"/>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latin typeface="Century Gothic" panose="020B0502020202020204" pitchFamily="34" charset="0"/>
              </a:rPr>
              <a:t>We’re on the moon,</a:t>
            </a:r>
          </a:p>
          <a:p>
            <a:r>
              <a:rPr lang="en-GB" dirty="0">
                <a:solidFill>
                  <a:srgbClr val="FF0000"/>
                </a:solidFill>
                <a:latin typeface="Century Gothic" panose="020B0502020202020204" pitchFamily="34" charset="0"/>
              </a:rPr>
              <a:t>Five </a:t>
            </a:r>
            <a:r>
              <a:rPr lang="en-GB" dirty="0">
                <a:solidFill>
                  <a:schemeClr val="tx1"/>
                </a:solidFill>
                <a:latin typeface="Century Gothic" panose="020B0502020202020204" pitchFamily="34" charset="0"/>
              </a:rPr>
              <a:t>and </a:t>
            </a:r>
            <a:r>
              <a:rPr lang="en-GB" dirty="0">
                <a:solidFill>
                  <a:srgbClr val="FF0000"/>
                </a:solidFill>
                <a:latin typeface="Century Gothic" panose="020B0502020202020204" pitchFamily="34" charset="0"/>
              </a:rPr>
              <a:t>Five</a:t>
            </a:r>
            <a:r>
              <a:rPr lang="en-GB" dirty="0">
                <a:solidFill>
                  <a:schemeClr val="tx1"/>
                </a:solidFill>
                <a:latin typeface="Century Gothic" panose="020B0502020202020204" pitchFamily="34" charset="0"/>
              </a:rPr>
              <a:t>.</a:t>
            </a:r>
          </a:p>
          <a:p>
            <a:r>
              <a:rPr lang="en-GB" dirty="0">
                <a:solidFill>
                  <a:schemeClr val="tx1"/>
                </a:solidFill>
                <a:latin typeface="Century Gothic" panose="020B0502020202020204" pitchFamily="34" charset="0"/>
              </a:rPr>
              <a:t>We sure feel great to be alive!</a:t>
            </a:r>
          </a:p>
        </p:txBody>
      </p:sp>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998" y="2977909"/>
            <a:ext cx="7034214" cy="3955711"/>
          </a:xfrm>
          <a:prstGeom prst="rect">
            <a:avLst/>
          </a:prstGeom>
        </p:spPr>
      </p:pic>
      <p:pic>
        <p:nvPicPr>
          <p:cNvPr id="39" name="Picture 3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998" y="221488"/>
            <a:ext cx="7034214" cy="3955711"/>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03579" y="406339"/>
            <a:ext cx="505317" cy="817622"/>
          </a:xfrm>
          <a:prstGeom prst="rect">
            <a:avLst/>
          </a:prstGeom>
        </p:spPr>
      </p:pic>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51035" y="400868"/>
            <a:ext cx="505317" cy="817622"/>
          </a:xfrm>
          <a:prstGeom prst="rect">
            <a:avLst/>
          </a:prstGeom>
        </p:spPr>
      </p:pic>
      <p:pic>
        <p:nvPicPr>
          <p:cNvPr id="41" name="Picture 40"/>
          <p:cNvPicPr>
            <a:picLocks noChangeAspect="1"/>
          </p:cNvPicPr>
          <p:nvPr/>
        </p:nvPicPr>
        <p:blipFill>
          <a:blip r:embed="rId9"/>
          <a:stretch>
            <a:fillRect/>
          </a:stretch>
        </p:blipFill>
        <p:spPr>
          <a:xfrm>
            <a:off x="7786947" y="1518342"/>
            <a:ext cx="3036071" cy="2719052"/>
          </a:xfrm>
          <a:prstGeom prst="rect">
            <a:avLst/>
          </a:prstGeom>
        </p:spPr>
      </p:pic>
      <p:pic>
        <p:nvPicPr>
          <p:cNvPr id="42" name="Pictur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00419" y="1761428"/>
            <a:ext cx="749008" cy="711790"/>
          </a:xfrm>
          <a:prstGeom prst="rect">
            <a:avLst/>
          </a:prstGeom>
        </p:spPr>
      </p:pic>
      <p:pic>
        <p:nvPicPr>
          <p:cNvPr id="43" name="Picture 4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35211" y="3268820"/>
            <a:ext cx="452602" cy="732327"/>
          </a:xfrm>
          <a:prstGeom prst="rect">
            <a:avLst/>
          </a:prstGeom>
        </p:spPr>
      </p:pic>
      <p:pic>
        <p:nvPicPr>
          <p:cNvPr id="44" name="Picture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55317" y="3235556"/>
            <a:ext cx="466448" cy="754731"/>
          </a:xfrm>
          <a:prstGeom prst="rect">
            <a:avLst/>
          </a:prstGeom>
        </p:spPr>
      </p:pic>
      <p:sp>
        <p:nvSpPr>
          <p:cNvPr id="47" name="Rectangle 46">
            <a:extLst>
              <a:ext uri="{FF2B5EF4-FFF2-40B4-BE49-F238E27FC236}">
                <a16:creationId xmlns:a16="http://schemas.microsoft.com/office/drawing/2014/main" id="{724907D5-DA2F-4F5F-8F46-7082E3BAC05F}"/>
              </a:ext>
            </a:extLst>
          </p:cNvPr>
          <p:cNvSpPr/>
          <p:nvPr/>
        </p:nvSpPr>
        <p:spPr>
          <a:xfrm>
            <a:off x="4190400" y="6508800"/>
            <a:ext cx="3812967"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Tree>
    <p:extLst>
      <p:ext uri="{BB962C8B-B14F-4D97-AF65-F5344CB8AC3E}">
        <p14:creationId xmlns:p14="http://schemas.microsoft.com/office/powerpoint/2010/main" val="1718076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1.90526E-6 0.00116 C 0.01679 -0.02896 0.0337 -0.05862 0.04984 0.00788 C 0.06611 0.07484 0.0816 0.23841 0.09721 0.40199 " pathEditMode="relative" rAng="0" ptsTypes="AAA">
                                      <p:cBhvr>
                                        <p:cTn id="12" dur="2000" fill="hold"/>
                                        <p:tgtEl>
                                          <p:spTgt spid="39"/>
                                        </p:tgtEl>
                                        <p:attrNameLst>
                                          <p:attrName>ppt_x</p:attrName>
                                          <p:attrName>ppt_y</p:attrName>
                                        </p:attrNameLst>
                                      </p:cBhvr>
                                      <p:rCtr x="4854" y="17053"/>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28" grpId="0" animBg="1"/>
      <p:bldP spid="29" grpId="0" animBg="1"/>
      <p:bldP spid="30" grpId="0" animBg="1"/>
      <p:bldP spid="31" grpId="0" animBg="1"/>
      <p:bldP spid="32" grpId="0" animBg="1"/>
      <p:bldP spid="33" grpId="0" animBg="1"/>
      <p:bldP spid="34" grpId="0" animBg="1"/>
      <p:bldP spid="36" grpId="0" animBg="1"/>
      <p:bldP spid="37"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276748" y="274411"/>
            <a:ext cx="2623616" cy="1083038"/>
          </a:xfrm>
          <a:prstGeom prst="rect">
            <a:avLst/>
          </a:prstGeom>
        </p:spPr>
      </p:pic>
      <p:pic>
        <p:nvPicPr>
          <p:cNvPr id="15" name="Picture 14"/>
          <p:cNvPicPr>
            <a:picLocks noChangeAspect="1"/>
          </p:cNvPicPr>
          <p:nvPr/>
        </p:nvPicPr>
        <p:blipFill>
          <a:blip r:embed="rId4"/>
          <a:stretch>
            <a:fillRect/>
          </a:stretch>
        </p:blipFill>
        <p:spPr>
          <a:xfrm>
            <a:off x="3820726" y="274410"/>
            <a:ext cx="1884141" cy="1691187"/>
          </a:xfrm>
          <a:prstGeom prst="rect">
            <a:avLst/>
          </a:prstGeom>
        </p:spPr>
      </p:pic>
      <p:pic>
        <p:nvPicPr>
          <p:cNvPr id="22" name="Picture 21"/>
          <p:cNvPicPr>
            <a:picLocks noChangeAspect="1"/>
          </p:cNvPicPr>
          <p:nvPr/>
        </p:nvPicPr>
        <p:blipFill>
          <a:blip r:embed="rId5"/>
          <a:stretch>
            <a:fillRect/>
          </a:stretch>
        </p:blipFill>
        <p:spPr>
          <a:xfrm>
            <a:off x="276748" y="1486118"/>
            <a:ext cx="2875815" cy="799617"/>
          </a:xfrm>
          <a:prstGeom prst="rect">
            <a:avLst/>
          </a:prstGeom>
        </p:spPr>
      </p:pic>
      <p:pic>
        <p:nvPicPr>
          <p:cNvPr id="34" name="Picture 33"/>
          <p:cNvPicPr>
            <a:picLocks noChangeAspect="1"/>
          </p:cNvPicPr>
          <p:nvPr/>
        </p:nvPicPr>
        <p:blipFill>
          <a:blip r:embed="rId6"/>
          <a:stretch>
            <a:fillRect/>
          </a:stretch>
        </p:blipFill>
        <p:spPr>
          <a:xfrm>
            <a:off x="6373030" y="274410"/>
            <a:ext cx="2623284" cy="1082901"/>
          </a:xfrm>
          <a:prstGeom prst="rect">
            <a:avLst/>
          </a:prstGeom>
        </p:spPr>
      </p:pic>
      <p:pic>
        <p:nvPicPr>
          <p:cNvPr id="35" name="Picture 34"/>
          <p:cNvPicPr>
            <a:picLocks noChangeAspect="1"/>
          </p:cNvPicPr>
          <p:nvPr/>
        </p:nvPicPr>
        <p:blipFill>
          <a:blip r:embed="rId4"/>
          <a:stretch>
            <a:fillRect/>
          </a:stretch>
        </p:blipFill>
        <p:spPr>
          <a:xfrm>
            <a:off x="9750928" y="274410"/>
            <a:ext cx="1884141" cy="1691187"/>
          </a:xfrm>
          <a:prstGeom prst="rect">
            <a:avLst/>
          </a:prstGeom>
        </p:spPr>
      </p:pic>
      <p:pic>
        <p:nvPicPr>
          <p:cNvPr id="36" name="Picture 35"/>
          <p:cNvPicPr>
            <a:picLocks noChangeAspect="1"/>
          </p:cNvPicPr>
          <p:nvPr/>
        </p:nvPicPr>
        <p:blipFill>
          <a:blip r:embed="rId5"/>
          <a:stretch>
            <a:fillRect/>
          </a:stretch>
        </p:blipFill>
        <p:spPr>
          <a:xfrm>
            <a:off x="6373030" y="1487015"/>
            <a:ext cx="2875815" cy="799617"/>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6665" y="1357449"/>
            <a:ext cx="261789" cy="414164"/>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93407" y="1358671"/>
            <a:ext cx="287747" cy="469961"/>
          </a:xfrm>
          <a:prstGeom prst="rect">
            <a:avLst/>
          </a:prstGeom>
        </p:spPr>
      </p:pic>
      <p:pic>
        <p:nvPicPr>
          <p:cNvPr id="48" name="Picture 47"/>
          <p:cNvPicPr>
            <a:picLocks noChangeAspect="1"/>
          </p:cNvPicPr>
          <p:nvPr/>
        </p:nvPicPr>
        <p:blipFill>
          <a:blip r:embed="rId9"/>
          <a:stretch>
            <a:fillRect/>
          </a:stretch>
        </p:blipFill>
        <p:spPr>
          <a:xfrm>
            <a:off x="276748" y="2909268"/>
            <a:ext cx="2625211" cy="1084894"/>
          </a:xfrm>
          <a:prstGeom prst="rect">
            <a:avLst/>
          </a:prstGeom>
        </p:spPr>
      </p:pic>
      <p:pic>
        <p:nvPicPr>
          <p:cNvPr id="49" name="Picture 48"/>
          <p:cNvPicPr>
            <a:picLocks noChangeAspect="1"/>
          </p:cNvPicPr>
          <p:nvPr/>
        </p:nvPicPr>
        <p:blipFill>
          <a:blip r:embed="rId4"/>
          <a:stretch>
            <a:fillRect/>
          </a:stretch>
        </p:blipFill>
        <p:spPr>
          <a:xfrm>
            <a:off x="3718435" y="2606121"/>
            <a:ext cx="1884141" cy="1691187"/>
          </a:xfrm>
          <a:prstGeom prst="rect">
            <a:avLst/>
          </a:prstGeom>
        </p:spPr>
      </p:pic>
      <p:pic>
        <p:nvPicPr>
          <p:cNvPr id="50" name="Picture 49"/>
          <p:cNvPicPr>
            <a:picLocks noChangeAspect="1"/>
          </p:cNvPicPr>
          <p:nvPr/>
        </p:nvPicPr>
        <p:blipFill>
          <a:blip r:embed="rId5"/>
          <a:stretch>
            <a:fillRect/>
          </a:stretch>
        </p:blipFill>
        <p:spPr>
          <a:xfrm>
            <a:off x="276748" y="4396628"/>
            <a:ext cx="2875815" cy="799617"/>
          </a:xfrm>
          <a:prstGeom prst="rect">
            <a:avLst/>
          </a:prstGeom>
        </p:spPr>
      </p:pic>
      <p:pic>
        <p:nvPicPr>
          <p:cNvPr id="52" name="Picture 51"/>
          <p:cNvPicPr>
            <a:picLocks noChangeAspect="1"/>
          </p:cNvPicPr>
          <p:nvPr/>
        </p:nvPicPr>
        <p:blipFill>
          <a:blip r:embed="rId10"/>
          <a:stretch>
            <a:fillRect/>
          </a:stretch>
        </p:blipFill>
        <p:spPr>
          <a:xfrm>
            <a:off x="6373030" y="2909268"/>
            <a:ext cx="2689381" cy="1110186"/>
          </a:xfrm>
          <a:prstGeom prst="rect">
            <a:avLst/>
          </a:prstGeom>
        </p:spPr>
      </p:pic>
      <p:pic>
        <p:nvPicPr>
          <p:cNvPr id="53" name="Picture 52"/>
          <p:cNvPicPr>
            <a:picLocks noChangeAspect="1"/>
          </p:cNvPicPr>
          <p:nvPr/>
        </p:nvPicPr>
        <p:blipFill>
          <a:blip r:embed="rId11"/>
          <a:stretch>
            <a:fillRect/>
          </a:stretch>
        </p:blipFill>
        <p:spPr>
          <a:xfrm>
            <a:off x="9727871" y="2564649"/>
            <a:ext cx="1930254" cy="1728702"/>
          </a:xfrm>
          <a:prstGeom prst="rect">
            <a:avLst/>
          </a:prstGeom>
        </p:spPr>
      </p:pic>
      <p:pic>
        <p:nvPicPr>
          <p:cNvPr id="54" name="Picture 53"/>
          <p:cNvPicPr>
            <a:picLocks noChangeAspect="1"/>
          </p:cNvPicPr>
          <p:nvPr/>
        </p:nvPicPr>
        <p:blipFill>
          <a:blip r:embed="rId5"/>
          <a:stretch>
            <a:fillRect/>
          </a:stretch>
        </p:blipFill>
        <p:spPr>
          <a:xfrm>
            <a:off x="6373029" y="4390550"/>
            <a:ext cx="2875815" cy="799617"/>
          </a:xfrm>
          <a:prstGeom prst="rect">
            <a:avLst/>
          </a:prstGeom>
        </p:spPr>
      </p:pic>
      <p:sp>
        <p:nvSpPr>
          <p:cNvPr id="17" name="Rectangle 16">
            <a:extLst>
              <a:ext uri="{FF2B5EF4-FFF2-40B4-BE49-F238E27FC236}">
                <a16:creationId xmlns:a16="http://schemas.microsoft.com/office/drawing/2014/main" id="{3F2622BF-7E44-44A4-9E37-2156C2EADA30}"/>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976000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510441EB-6DD7-440C-AF6F-7B7F580E6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6"/>
            <a:ext cx="12192000" cy="6865034"/>
          </a:xfrm>
          <a:prstGeom prst="rect">
            <a:avLst/>
          </a:prstGeom>
        </p:spPr>
      </p:pic>
      <p:grpSp>
        <p:nvGrpSpPr>
          <p:cNvPr id="31" name="Group 30"/>
          <p:cNvGrpSpPr/>
          <p:nvPr/>
        </p:nvGrpSpPr>
        <p:grpSpPr>
          <a:xfrm>
            <a:off x="120665" y="450538"/>
            <a:ext cx="5855564" cy="3705535"/>
            <a:chOff x="405604" y="3364048"/>
            <a:chExt cx="5151441" cy="2814243"/>
          </a:xfrm>
        </p:grpSpPr>
        <p:grpSp>
          <p:nvGrpSpPr>
            <p:cNvPr id="32" name="Group 31"/>
            <p:cNvGrpSpPr/>
            <p:nvPr/>
          </p:nvGrpSpPr>
          <p:grpSpPr>
            <a:xfrm>
              <a:off x="405604" y="3364048"/>
              <a:ext cx="5151441" cy="2287722"/>
              <a:chOff x="5499626" y="1796917"/>
              <a:chExt cx="6692374" cy="2769529"/>
            </a:xfrm>
          </p:grpSpPr>
          <p:sp>
            <p:nvSpPr>
              <p:cNvPr id="35" name="Oval 34"/>
              <p:cNvSpPr/>
              <p:nvPr/>
            </p:nvSpPr>
            <p:spPr>
              <a:xfrm>
                <a:off x="6586536" y="1796917"/>
                <a:ext cx="4470400" cy="24497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5499626" y="2824958"/>
                <a:ext cx="6692374" cy="1741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Diagonal Stripe 32"/>
            <p:cNvSpPr/>
            <p:nvPr/>
          </p:nvSpPr>
          <p:spPr>
            <a:xfrm rot="465361">
              <a:off x="826824" y="5490767"/>
              <a:ext cx="652461"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Diagonal Stripe 33"/>
            <p:cNvSpPr/>
            <p:nvPr/>
          </p:nvSpPr>
          <p:spPr>
            <a:xfrm rot="20955462" flipH="1">
              <a:off x="4342674" y="5519082"/>
              <a:ext cx="597590"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7" name="Group 36"/>
          <p:cNvGrpSpPr/>
          <p:nvPr/>
        </p:nvGrpSpPr>
        <p:grpSpPr>
          <a:xfrm>
            <a:off x="6173099" y="450538"/>
            <a:ext cx="5855564" cy="3705535"/>
            <a:chOff x="405604" y="3364048"/>
            <a:chExt cx="5151441" cy="2814243"/>
          </a:xfrm>
        </p:grpSpPr>
        <p:grpSp>
          <p:nvGrpSpPr>
            <p:cNvPr id="38" name="Group 37"/>
            <p:cNvGrpSpPr/>
            <p:nvPr/>
          </p:nvGrpSpPr>
          <p:grpSpPr>
            <a:xfrm>
              <a:off x="405604" y="3364048"/>
              <a:ext cx="5151441" cy="2287722"/>
              <a:chOff x="5499626" y="1796917"/>
              <a:chExt cx="6692374" cy="2769529"/>
            </a:xfrm>
          </p:grpSpPr>
          <p:sp>
            <p:nvSpPr>
              <p:cNvPr id="41" name="Oval 40"/>
              <p:cNvSpPr/>
              <p:nvPr/>
            </p:nvSpPr>
            <p:spPr>
              <a:xfrm>
                <a:off x="6586536" y="1796917"/>
                <a:ext cx="4470400" cy="24497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p:cNvSpPr/>
              <p:nvPr/>
            </p:nvSpPr>
            <p:spPr>
              <a:xfrm>
                <a:off x="5499626" y="2824958"/>
                <a:ext cx="6692374" cy="1741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9" name="Diagonal Stripe 38"/>
            <p:cNvSpPr/>
            <p:nvPr/>
          </p:nvSpPr>
          <p:spPr>
            <a:xfrm rot="465361">
              <a:off x="826824" y="5490767"/>
              <a:ext cx="652461"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Diagonal Stripe 39"/>
            <p:cNvSpPr/>
            <p:nvPr/>
          </p:nvSpPr>
          <p:spPr>
            <a:xfrm rot="20955462" flipH="1">
              <a:off x="4342674" y="5519082"/>
              <a:ext cx="597590"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45" y="2028402"/>
            <a:ext cx="1683777" cy="94852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781" y="1248872"/>
            <a:ext cx="1683777" cy="948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9924" y="496970"/>
            <a:ext cx="1686599" cy="95011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748" y="1939877"/>
            <a:ext cx="1686599" cy="95011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4726" y="2166178"/>
            <a:ext cx="1686599" cy="950118"/>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5926" y="1391022"/>
            <a:ext cx="1686599" cy="95011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3657" y="2034324"/>
            <a:ext cx="1686599" cy="95011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255" y="1307722"/>
            <a:ext cx="1686599" cy="95011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1849" y="2414936"/>
            <a:ext cx="1686599" cy="95011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7836" y="2257840"/>
            <a:ext cx="1686599" cy="950118"/>
          </a:xfrm>
          <a:prstGeom prst="rect">
            <a:avLst/>
          </a:prstGeom>
        </p:spPr>
      </p:pic>
      <p:sp>
        <p:nvSpPr>
          <p:cNvPr id="26" name="Rectangle 25">
            <a:extLst>
              <a:ext uri="{FF2B5EF4-FFF2-40B4-BE49-F238E27FC236}">
                <a16:creationId xmlns:a16="http://schemas.microsoft.com/office/drawing/2014/main" id="{659380CD-FDF3-4808-9F79-B2F513C4A7D1}"/>
              </a:ext>
            </a:extLst>
          </p:cNvPr>
          <p:cNvSpPr/>
          <p:nvPr/>
        </p:nvSpPr>
        <p:spPr>
          <a:xfrm>
            <a:off x="4190400" y="6508800"/>
            <a:ext cx="3812967"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
        <p:nvSpPr>
          <p:cNvPr id="28" name="Oval 27">
            <a:extLst>
              <a:ext uri="{FF2B5EF4-FFF2-40B4-BE49-F238E27FC236}">
                <a16:creationId xmlns:a16="http://schemas.microsoft.com/office/drawing/2014/main" id="{25E486E3-5F93-4C03-A906-D440876422A0}"/>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5295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10441EB-6DD7-440C-AF6F-7B7F580E6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6"/>
            <a:ext cx="12192000" cy="6865034"/>
          </a:xfrm>
          <a:prstGeom prst="rect">
            <a:avLst/>
          </a:prstGeom>
        </p:spPr>
      </p:pic>
      <p:grpSp>
        <p:nvGrpSpPr>
          <p:cNvPr id="28" name="Group 27">
            <a:extLst>
              <a:ext uri="{FF2B5EF4-FFF2-40B4-BE49-F238E27FC236}">
                <a16:creationId xmlns:a16="http://schemas.microsoft.com/office/drawing/2014/main" id="{0F845479-E8D4-4BF2-B053-B558CD9FBB5C}"/>
              </a:ext>
            </a:extLst>
          </p:cNvPr>
          <p:cNvGrpSpPr/>
          <p:nvPr/>
        </p:nvGrpSpPr>
        <p:grpSpPr>
          <a:xfrm>
            <a:off x="120665" y="450538"/>
            <a:ext cx="5855564" cy="3705535"/>
            <a:chOff x="405604" y="3364048"/>
            <a:chExt cx="5151441" cy="2814243"/>
          </a:xfrm>
        </p:grpSpPr>
        <p:grpSp>
          <p:nvGrpSpPr>
            <p:cNvPr id="29" name="Group 28">
              <a:extLst>
                <a:ext uri="{FF2B5EF4-FFF2-40B4-BE49-F238E27FC236}">
                  <a16:creationId xmlns:a16="http://schemas.microsoft.com/office/drawing/2014/main" id="{CE08D39D-82A3-4EE3-A025-624670B87260}"/>
                </a:ext>
              </a:extLst>
            </p:cNvPr>
            <p:cNvGrpSpPr/>
            <p:nvPr/>
          </p:nvGrpSpPr>
          <p:grpSpPr>
            <a:xfrm>
              <a:off x="405604" y="3364048"/>
              <a:ext cx="5151441" cy="2287722"/>
              <a:chOff x="5499626" y="1796917"/>
              <a:chExt cx="6692374" cy="2769529"/>
            </a:xfrm>
          </p:grpSpPr>
          <p:sp>
            <p:nvSpPr>
              <p:cNvPr id="44" name="Oval 43">
                <a:extLst>
                  <a:ext uri="{FF2B5EF4-FFF2-40B4-BE49-F238E27FC236}">
                    <a16:creationId xmlns:a16="http://schemas.microsoft.com/office/drawing/2014/main" id="{9A80E2FB-1545-4F26-9C31-586F30881318}"/>
                  </a:ext>
                </a:extLst>
              </p:cNvPr>
              <p:cNvSpPr/>
              <p:nvPr/>
            </p:nvSpPr>
            <p:spPr>
              <a:xfrm>
                <a:off x="6586536" y="1796917"/>
                <a:ext cx="4470400" cy="24497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15C3916D-BE97-4B2B-AEA1-343540177CC5}"/>
                  </a:ext>
                </a:extLst>
              </p:cNvPr>
              <p:cNvSpPr/>
              <p:nvPr/>
            </p:nvSpPr>
            <p:spPr>
              <a:xfrm>
                <a:off x="5499626" y="2824958"/>
                <a:ext cx="6692374" cy="1741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Diagonal Stripe 29">
              <a:extLst>
                <a:ext uri="{FF2B5EF4-FFF2-40B4-BE49-F238E27FC236}">
                  <a16:creationId xmlns:a16="http://schemas.microsoft.com/office/drawing/2014/main" id="{FAF21427-3D38-4593-A03C-4290325F4BDF}"/>
                </a:ext>
              </a:extLst>
            </p:cNvPr>
            <p:cNvSpPr/>
            <p:nvPr/>
          </p:nvSpPr>
          <p:spPr>
            <a:xfrm rot="465361">
              <a:off x="826824" y="5490767"/>
              <a:ext cx="652461"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Diagonal Stripe 42">
              <a:extLst>
                <a:ext uri="{FF2B5EF4-FFF2-40B4-BE49-F238E27FC236}">
                  <a16:creationId xmlns:a16="http://schemas.microsoft.com/office/drawing/2014/main" id="{EF3E9D87-ABE8-4CAC-8BF2-DB3816F884B8}"/>
                </a:ext>
              </a:extLst>
            </p:cNvPr>
            <p:cNvSpPr/>
            <p:nvPr/>
          </p:nvSpPr>
          <p:spPr>
            <a:xfrm rot="20955462" flipH="1">
              <a:off x="4342674" y="5519082"/>
              <a:ext cx="597590"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46" name="Group 45">
            <a:extLst>
              <a:ext uri="{FF2B5EF4-FFF2-40B4-BE49-F238E27FC236}">
                <a16:creationId xmlns:a16="http://schemas.microsoft.com/office/drawing/2014/main" id="{4E75FA4E-C759-457D-A18A-EC2AF4FAE83D}"/>
              </a:ext>
            </a:extLst>
          </p:cNvPr>
          <p:cNvGrpSpPr/>
          <p:nvPr/>
        </p:nvGrpSpPr>
        <p:grpSpPr>
          <a:xfrm>
            <a:off x="6173099" y="450538"/>
            <a:ext cx="5855564" cy="3705535"/>
            <a:chOff x="405604" y="3364048"/>
            <a:chExt cx="5151441" cy="2814243"/>
          </a:xfrm>
        </p:grpSpPr>
        <p:grpSp>
          <p:nvGrpSpPr>
            <p:cNvPr id="47" name="Group 46">
              <a:extLst>
                <a:ext uri="{FF2B5EF4-FFF2-40B4-BE49-F238E27FC236}">
                  <a16:creationId xmlns:a16="http://schemas.microsoft.com/office/drawing/2014/main" id="{6B9D94AC-4D4A-4B85-9634-898392A597FC}"/>
                </a:ext>
              </a:extLst>
            </p:cNvPr>
            <p:cNvGrpSpPr/>
            <p:nvPr/>
          </p:nvGrpSpPr>
          <p:grpSpPr>
            <a:xfrm>
              <a:off x="405604" y="3364048"/>
              <a:ext cx="5151441" cy="2287722"/>
              <a:chOff x="5499626" y="1796917"/>
              <a:chExt cx="6692374" cy="2769529"/>
            </a:xfrm>
          </p:grpSpPr>
          <p:sp>
            <p:nvSpPr>
              <p:cNvPr id="50" name="Oval 49">
                <a:extLst>
                  <a:ext uri="{FF2B5EF4-FFF2-40B4-BE49-F238E27FC236}">
                    <a16:creationId xmlns:a16="http://schemas.microsoft.com/office/drawing/2014/main" id="{30EDF24F-5BDD-46B0-8EDD-6C5FF9F662B2}"/>
                  </a:ext>
                </a:extLst>
              </p:cNvPr>
              <p:cNvSpPr/>
              <p:nvPr/>
            </p:nvSpPr>
            <p:spPr>
              <a:xfrm>
                <a:off x="6586536" y="1796917"/>
                <a:ext cx="4470400" cy="24497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DD62F967-49E2-4E05-A51A-FDBB51B914DA}"/>
                  </a:ext>
                </a:extLst>
              </p:cNvPr>
              <p:cNvSpPr/>
              <p:nvPr/>
            </p:nvSpPr>
            <p:spPr>
              <a:xfrm>
                <a:off x="5499626" y="2824958"/>
                <a:ext cx="6692374" cy="1741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Diagonal Stripe 47">
              <a:extLst>
                <a:ext uri="{FF2B5EF4-FFF2-40B4-BE49-F238E27FC236}">
                  <a16:creationId xmlns:a16="http://schemas.microsoft.com/office/drawing/2014/main" id="{DED475EF-A4E2-4584-AAFB-A79494E25443}"/>
                </a:ext>
              </a:extLst>
            </p:cNvPr>
            <p:cNvSpPr/>
            <p:nvPr/>
          </p:nvSpPr>
          <p:spPr>
            <a:xfrm rot="465361">
              <a:off x="826824" y="5490767"/>
              <a:ext cx="652461"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Diagonal Stripe 48">
              <a:extLst>
                <a:ext uri="{FF2B5EF4-FFF2-40B4-BE49-F238E27FC236}">
                  <a16:creationId xmlns:a16="http://schemas.microsoft.com/office/drawing/2014/main" id="{E3F2D581-4CDD-48B9-B071-B3BBD66E7127}"/>
                </a:ext>
              </a:extLst>
            </p:cNvPr>
            <p:cNvSpPr/>
            <p:nvPr/>
          </p:nvSpPr>
          <p:spPr>
            <a:xfrm rot="20955462" flipH="1">
              <a:off x="4342674" y="5519082"/>
              <a:ext cx="597590"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345" y="2028402"/>
            <a:ext cx="1683777" cy="94852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297" y="1981493"/>
            <a:ext cx="1683777" cy="948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8555" y="2211374"/>
            <a:ext cx="1686599" cy="95011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7677" y="1834394"/>
            <a:ext cx="1686599" cy="95011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7581" y="2223589"/>
            <a:ext cx="1686599" cy="950118"/>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786" y="1247601"/>
            <a:ext cx="1686599" cy="95011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373" y="1190359"/>
            <a:ext cx="1686599" cy="95011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255" y="1307722"/>
            <a:ext cx="1686599" cy="95011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0902" y="1645960"/>
            <a:ext cx="1686599" cy="95011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893" y="2217192"/>
            <a:ext cx="1686599" cy="950118"/>
          </a:xfrm>
          <a:prstGeom prst="rect">
            <a:avLst/>
          </a:prstGeom>
        </p:spPr>
      </p:pic>
      <p:sp>
        <p:nvSpPr>
          <p:cNvPr id="25" name="Rectangle 24">
            <a:extLst>
              <a:ext uri="{FF2B5EF4-FFF2-40B4-BE49-F238E27FC236}">
                <a16:creationId xmlns:a16="http://schemas.microsoft.com/office/drawing/2014/main" id="{A6CBBEF3-3A8A-4B15-9B44-B8A45935D6F3}"/>
              </a:ext>
            </a:extLst>
          </p:cNvPr>
          <p:cNvSpPr/>
          <p:nvPr/>
        </p:nvSpPr>
        <p:spPr>
          <a:xfrm>
            <a:off x="4190400" y="6508800"/>
            <a:ext cx="3812967"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Tree>
    <p:extLst>
      <p:ext uri="{BB962C8B-B14F-4D97-AF65-F5344CB8AC3E}">
        <p14:creationId xmlns:p14="http://schemas.microsoft.com/office/powerpoint/2010/main" val="210310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10441EB-6DD7-440C-AF6F-7B7F580E6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6"/>
            <a:ext cx="12192000" cy="6865034"/>
          </a:xfrm>
          <a:prstGeom prst="rect">
            <a:avLst/>
          </a:prstGeom>
        </p:spPr>
      </p:pic>
      <p:grpSp>
        <p:nvGrpSpPr>
          <p:cNvPr id="28" name="Group 27">
            <a:extLst>
              <a:ext uri="{FF2B5EF4-FFF2-40B4-BE49-F238E27FC236}">
                <a16:creationId xmlns:a16="http://schemas.microsoft.com/office/drawing/2014/main" id="{95DEA73C-BDB2-47B7-8358-CE1AEF6406E4}"/>
              </a:ext>
            </a:extLst>
          </p:cNvPr>
          <p:cNvGrpSpPr/>
          <p:nvPr/>
        </p:nvGrpSpPr>
        <p:grpSpPr>
          <a:xfrm>
            <a:off x="120665" y="450538"/>
            <a:ext cx="5855564" cy="3705535"/>
            <a:chOff x="405604" y="3364048"/>
            <a:chExt cx="5151441" cy="2814243"/>
          </a:xfrm>
        </p:grpSpPr>
        <p:grpSp>
          <p:nvGrpSpPr>
            <p:cNvPr id="29" name="Group 28">
              <a:extLst>
                <a:ext uri="{FF2B5EF4-FFF2-40B4-BE49-F238E27FC236}">
                  <a16:creationId xmlns:a16="http://schemas.microsoft.com/office/drawing/2014/main" id="{523DDC55-970B-4EC5-BF29-39837A524F29}"/>
                </a:ext>
              </a:extLst>
            </p:cNvPr>
            <p:cNvGrpSpPr/>
            <p:nvPr/>
          </p:nvGrpSpPr>
          <p:grpSpPr>
            <a:xfrm>
              <a:off x="405604" y="3364048"/>
              <a:ext cx="5151441" cy="2287722"/>
              <a:chOff x="5499626" y="1796917"/>
              <a:chExt cx="6692374" cy="2769529"/>
            </a:xfrm>
          </p:grpSpPr>
          <p:sp>
            <p:nvSpPr>
              <p:cNvPr id="44" name="Oval 43">
                <a:extLst>
                  <a:ext uri="{FF2B5EF4-FFF2-40B4-BE49-F238E27FC236}">
                    <a16:creationId xmlns:a16="http://schemas.microsoft.com/office/drawing/2014/main" id="{4B51DEB9-97D0-44E6-8048-60539D857B39}"/>
                  </a:ext>
                </a:extLst>
              </p:cNvPr>
              <p:cNvSpPr/>
              <p:nvPr/>
            </p:nvSpPr>
            <p:spPr>
              <a:xfrm>
                <a:off x="6586536" y="1796917"/>
                <a:ext cx="4470400" cy="24497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B2A27D13-2EDF-48DB-A13A-AFBDBB97117E}"/>
                  </a:ext>
                </a:extLst>
              </p:cNvPr>
              <p:cNvSpPr/>
              <p:nvPr/>
            </p:nvSpPr>
            <p:spPr>
              <a:xfrm>
                <a:off x="5499626" y="2824958"/>
                <a:ext cx="6692374" cy="1741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0" name="Diagonal Stripe 29">
              <a:extLst>
                <a:ext uri="{FF2B5EF4-FFF2-40B4-BE49-F238E27FC236}">
                  <a16:creationId xmlns:a16="http://schemas.microsoft.com/office/drawing/2014/main" id="{C8FA0293-E44D-4397-AA9E-3B65767B870F}"/>
                </a:ext>
              </a:extLst>
            </p:cNvPr>
            <p:cNvSpPr/>
            <p:nvPr/>
          </p:nvSpPr>
          <p:spPr>
            <a:xfrm rot="465361">
              <a:off x="826824" y="5490767"/>
              <a:ext cx="652461"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Diagonal Stripe 42">
              <a:extLst>
                <a:ext uri="{FF2B5EF4-FFF2-40B4-BE49-F238E27FC236}">
                  <a16:creationId xmlns:a16="http://schemas.microsoft.com/office/drawing/2014/main" id="{672D2298-6E53-4618-A90B-AE1AE145EE95}"/>
                </a:ext>
              </a:extLst>
            </p:cNvPr>
            <p:cNvSpPr/>
            <p:nvPr/>
          </p:nvSpPr>
          <p:spPr>
            <a:xfrm rot="20955462" flipH="1">
              <a:off x="4342674" y="5519082"/>
              <a:ext cx="597590"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46" name="Group 45">
            <a:extLst>
              <a:ext uri="{FF2B5EF4-FFF2-40B4-BE49-F238E27FC236}">
                <a16:creationId xmlns:a16="http://schemas.microsoft.com/office/drawing/2014/main" id="{5E2838C6-3003-4209-BEF3-9C6F815663B6}"/>
              </a:ext>
            </a:extLst>
          </p:cNvPr>
          <p:cNvGrpSpPr/>
          <p:nvPr/>
        </p:nvGrpSpPr>
        <p:grpSpPr>
          <a:xfrm>
            <a:off x="6173099" y="450538"/>
            <a:ext cx="5855564" cy="3705535"/>
            <a:chOff x="405604" y="3364048"/>
            <a:chExt cx="5151441" cy="2814243"/>
          </a:xfrm>
        </p:grpSpPr>
        <p:grpSp>
          <p:nvGrpSpPr>
            <p:cNvPr id="47" name="Group 46">
              <a:extLst>
                <a:ext uri="{FF2B5EF4-FFF2-40B4-BE49-F238E27FC236}">
                  <a16:creationId xmlns:a16="http://schemas.microsoft.com/office/drawing/2014/main" id="{E23CE7A2-FFA2-4185-8B3F-CDA133A4EFCC}"/>
                </a:ext>
              </a:extLst>
            </p:cNvPr>
            <p:cNvGrpSpPr/>
            <p:nvPr/>
          </p:nvGrpSpPr>
          <p:grpSpPr>
            <a:xfrm>
              <a:off x="405604" y="3364048"/>
              <a:ext cx="5151441" cy="2287722"/>
              <a:chOff x="5499626" y="1796917"/>
              <a:chExt cx="6692374" cy="2769529"/>
            </a:xfrm>
          </p:grpSpPr>
          <p:sp>
            <p:nvSpPr>
              <p:cNvPr id="50" name="Oval 49">
                <a:extLst>
                  <a:ext uri="{FF2B5EF4-FFF2-40B4-BE49-F238E27FC236}">
                    <a16:creationId xmlns:a16="http://schemas.microsoft.com/office/drawing/2014/main" id="{7A3C4622-D1AF-4CD5-A3D1-F71B17FD4336}"/>
                  </a:ext>
                </a:extLst>
              </p:cNvPr>
              <p:cNvSpPr/>
              <p:nvPr/>
            </p:nvSpPr>
            <p:spPr>
              <a:xfrm>
                <a:off x="6586536" y="1796917"/>
                <a:ext cx="4470400" cy="24497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987040FA-94F9-49E9-A859-F5668522647E}"/>
                  </a:ext>
                </a:extLst>
              </p:cNvPr>
              <p:cNvSpPr/>
              <p:nvPr/>
            </p:nvSpPr>
            <p:spPr>
              <a:xfrm>
                <a:off x="5499626" y="2824958"/>
                <a:ext cx="6692374" cy="1741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Diagonal Stripe 47">
              <a:extLst>
                <a:ext uri="{FF2B5EF4-FFF2-40B4-BE49-F238E27FC236}">
                  <a16:creationId xmlns:a16="http://schemas.microsoft.com/office/drawing/2014/main" id="{579151E3-726C-45C5-970B-4B95C32071A1}"/>
                </a:ext>
              </a:extLst>
            </p:cNvPr>
            <p:cNvSpPr/>
            <p:nvPr/>
          </p:nvSpPr>
          <p:spPr>
            <a:xfrm rot="465361">
              <a:off x="826824" y="5490767"/>
              <a:ext cx="652461"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9" name="Diagonal Stripe 48">
              <a:extLst>
                <a:ext uri="{FF2B5EF4-FFF2-40B4-BE49-F238E27FC236}">
                  <a16:creationId xmlns:a16="http://schemas.microsoft.com/office/drawing/2014/main" id="{A3DC79E0-4967-4575-A20E-76DCEB22E409}"/>
                </a:ext>
              </a:extLst>
            </p:cNvPr>
            <p:cNvSpPr/>
            <p:nvPr/>
          </p:nvSpPr>
          <p:spPr>
            <a:xfrm rot="20955462" flipH="1">
              <a:off x="4342674" y="5519082"/>
              <a:ext cx="597590"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9" y="2028402"/>
            <a:ext cx="1683777" cy="94852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6171" y="1981493"/>
            <a:ext cx="1683777" cy="948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5209" y="841576"/>
            <a:ext cx="1686599" cy="95011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9551" y="1834394"/>
            <a:ext cx="1686599" cy="95011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55" y="2223589"/>
            <a:ext cx="1686599" cy="950118"/>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660" y="1247601"/>
            <a:ext cx="1686599" cy="95011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247" y="1190359"/>
            <a:ext cx="1686599" cy="95011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129" y="1307722"/>
            <a:ext cx="1686599" cy="95011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2776" y="1645960"/>
            <a:ext cx="1686599" cy="95011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2687" y="1970186"/>
            <a:ext cx="1686599" cy="950118"/>
          </a:xfrm>
          <a:prstGeom prst="rect">
            <a:avLst/>
          </a:prstGeom>
        </p:spPr>
      </p:pic>
      <p:sp>
        <p:nvSpPr>
          <p:cNvPr id="25" name="Rectangle 24">
            <a:extLst>
              <a:ext uri="{FF2B5EF4-FFF2-40B4-BE49-F238E27FC236}">
                <a16:creationId xmlns:a16="http://schemas.microsoft.com/office/drawing/2014/main" id="{B866AE86-1C12-4E34-8030-F701D05EFBD9}"/>
              </a:ext>
            </a:extLst>
          </p:cNvPr>
          <p:cNvSpPr/>
          <p:nvPr/>
        </p:nvSpPr>
        <p:spPr>
          <a:xfrm>
            <a:off x="4190400" y="6508800"/>
            <a:ext cx="3812967"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Tree>
    <p:extLst>
      <p:ext uri="{BB962C8B-B14F-4D97-AF65-F5344CB8AC3E}">
        <p14:creationId xmlns:p14="http://schemas.microsoft.com/office/powerpoint/2010/main" val="298476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10441EB-6DD7-440C-AF6F-7B7F580E6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6"/>
            <a:ext cx="12192000" cy="6865034"/>
          </a:xfrm>
          <a:prstGeom prst="rect">
            <a:avLst/>
          </a:prstGeom>
        </p:spPr>
      </p:pic>
      <p:grpSp>
        <p:nvGrpSpPr>
          <p:cNvPr id="27" name="Group 26">
            <a:extLst>
              <a:ext uri="{FF2B5EF4-FFF2-40B4-BE49-F238E27FC236}">
                <a16:creationId xmlns:a16="http://schemas.microsoft.com/office/drawing/2014/main" id="{5291DB63-2C40-479B-A563-3B60A85FCD7D}"/>
              </a:ext>
            </a:extLst>
          </p:cNvPr>
          <p:cNvGrpSpPr/>
          <p:nvPr/>
        </p:nvGrpSpPr>
        <p:grpSpPr>
          <a:xfrm>
            <a:off x="120665" y="450538"/>
            <a:ext cx="5855564" cy="3705535"/>
            <a:chOff x="405604" y="3364048"/>
            <a:chExt cx="5151441" cy="2814243"/>
          </a:xfrm>
        </p:grpSpPr>
        <p:grpSp>
          <p:nvGrpSpPr>
            <p:cNvPr id="28" name="Group 27">
              <a:extLst>
                <a:ext uri="{FF2B5EF4-FFF2-40B4-BE49-F238E27FC236}">
                  <a16:creationId xmlns:a16="http://schemas.microsoft.com/office/drawing/2014/main" id="{744BE75F-9F04-4E01-8E94-76959C39B5C8}"/>
                </a:ext>
              </a:extLst>
            </p:cNvPr>
            <p:cNvGrpSpPr/>
            <p:nvPr/>
          </p:nvGrpSpPr>
          <p:grpSpPr>
            <a:xfrm>
              <a:off x="405604" y="3364048"/>
              <a:ext cx="5151441" cy="2287722"/>
              <a:chOff x="5499626" y="1796917"/>
              <a:chExt cx="6692374" cy="2769529"/>
            </a:xfrm>
          </p:grpSpPr>
          <p:sp>
            <p:nvSpPr>
              <p:cNvPr id="43" name="Oval 42">
                <a:extLst>
                  <a:ext uri="{FF2B5EF4-FFF2-40B4-BE49-F238E27FC236}">
                    <a16:creationId xmlns:a16="http://schemas.microsoft.com/office/drawing/2014/main" id="{B8BF2FB3-88D0-477F-9AA3-2E6EBBA3E776}"/>
                  </a:ext>
                </a:extLst>
              </p:cNvPr>
              <p:cNvSpPr/>
              <p:nvPr/>
            </p:nvSpPr>
            <p:spPr>
              <a:xfrm>
                <a:off x="6586536" y="1796917"/>
                <a:ext cx="4470400" cy="24497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3F3BD8DC-7C26-4CFB-B027-9AE697934F77}"/>
                  </a:ext>
                </a:extLst>
              </p:cNvPr>
              <p:cNvSpPr/>
              <p:nvPr/>
            </p:nvSpPr>
            <p:spPr>
              <a:xfrm>
                <a:off x="5499626" y="2824958"/>
                <a:ext cx="6692374" cy="1741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Diagonal Stripe 28">
              <a:extLst>
                <a:ext uri="{FF2B5EF4-FFF2-40B4-BE49-F238E27FC236}">
                  <a16:creationId xmlns:a16="http://schemas.microsoft.com/office/drawing/2014/main" id="{B38954A0-D40D-4E84-9443-D357BC8228A6}"/>
                </a:ext>
              </a:extLst>
            </p:cNvPr>
            <p:cNvSpPr/>
            <p:nvPr/>
          </p:nvSpPr>
          <p:spPr>
            <a:xfrm rot="465361">
              <a:off x="826824" y="5490767"/>
              <a:ext cx="652461"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Diagonal Stripe 29">
              <a:extLst>
                <a:ext uri="{FF2B5EF4-FFF2-40B4-BE49-F238E27FC236}">
                  <a16:creationId xmlns:a16="http://schemas.microsoft.com/office/drawing/2014/main" id="{6A7A31D9-5822-41CD-AAD1-EFBF806DE65D}"/>
                </a:ext>
              </a:extLst>
            </p:cNvPr>
            <p:cNvSpPr/>
            <p:nvPr/>
          </p:nvSpPr>
          <p:spPr>
            <a:xfrm rot="20955462" flipH="1">
              <a:off x="4342674" y="5519082"/>
              <a:ext cx="597590"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45" name="Group 44">
            <a:extLst>
              <a:ext uri="{FF2B5EF4-FFF2-40B4-BE49-F238E27FC236}">
                <a16:creationId xmlns:a16="http://schemas.microsoft.com/office/drawing/2014/main" id="{68234B25-8CA2-448B-8421-44E30947A627}"/>
              </a:ext>
            </a:extLst>
          </p:cNvPr>
          <p:cNvGrpSpPr/>
          <p:nvPr/>
        </p:nvGrpSpPr>
        <p:grpSpPr>
          <a:xfrm>
            <a:off x="6173099" y="450538"/>
            <a:ext cx="5855564" cy="3705535"/>
            <a:chOff x="405604" y="3364048"/>
            <a:chExt cx="5151441" cy="2814243"/>
          </a:xfrm>
        </p:grpSpPr>
        <p:grpSp>
          <p:nvGrpSpPr>
            <p:cNvPr id="46" name="Group 45">
              <a:extLst>
                <a:ext uri="{FF2B5EF4-FFF2-40B4-BE49-F238E27FC236}">
                  <a16:creationId xmlns:a16="http://schemas.microsoft.com/office/drawing/2014/main" id="{E2DFAB2D-2C02-4151-ADE0-E2A547ECA5B8}"/>
                </a:ext>
              </a:extLst>
            </p:cNvPr>
            <p:cNvGrpSpPr/>
            <p:nvPr/>
          </p:nvGrpSpPr>
          <p:grpSpPr>
            <a:xfrm>
              <a:off x="405604" y="3364048"/>
              <a:ext cx="5151441" cy="2287722"/>
              <a:chOff x="5499626" y="1796917"/>
              <a:chExt cx="6692374" cy="2769529"/>
            </a:xfrm>
          </p:grpSpPr>
          <p:sp>
            <p:nvSpPr>
              <p:cNvPr id="49" name="Oval 48">
                <a:extLst>
                  <a:ext uri="{FF2B5EF4-FFF2-40B4-BE49-F238E27FC236}">
                    <a16:creationId xmlns:a16="http://schemas.microsoft.com/office/drawing/2014/main" id="{276CB68A-454F-4F7C-84EF-9056F1B96372}"/>
                  </a:ext>
                </a:extLst>
              </p:cNvPr>
              <p:cNvSpPr/>
              <p:nvPr/>
            </p:nvSpPr>
            <p:spPr>
              <a:xfrm>
                <a:off x="6586536" y="1796917"/>
                <a:ext cx="4470400" cy="24497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58F4748C-DB21-4525-96B6-93AE67B952CD}"/>
                  </a:ext>
                </a:extLst>
              </p:cNvPr>
              <p:cNvSpPr/>
              <p:nvPr/>
            </p:nvSpPr>
            <p:spPr>
              <a:xfrm>
                <a:off x="5499626" y="2824958"/>
                <a:ext cx="6692374" cy="1741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Diagonal Stripe 46">
              <a:extLst>
                <a:ext uri="{FF2B5EF4-FFF2-40B4-BE49-F238E27FC236}">
                  <a16:creationId xmlns:a16="http://schemas.microsoft.com/office/drawing/2014/main" id="{A42FC079-7855-4614-9D47-CD3A9CF45EDF}"/>
                </a:ext>
              </a:extLst>
            </p:cNvPr>
            <p:cNvSpPr/>
            <p:nvPr/>
          </p:nvSpPr>
          <p:spPr>
            <a:xfrm rot="465361">
              <a:off x="826824" y="5490767"/>
              <a:ext cx="652461"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Diagonal Stripe 47">
              <a:extLst>
                <a:ext uri="{FF2B5EF4-FFF2-40B4-BE49-F238E27FC236}">
                  <a16:creationId xmlns:a16="http://schemas.microsoft.com/office/drawing/2014/main" id="{10D210FD-6F70-4B41-BA31-1B9AAD23BA6C}"/>
                </a:ext>
              </a:extLst>
            </p:cNvPr>
            <p:cNvSpPr/>
            <p:nvPr/>
          </p:nvSpPr>
          <p:spPr>
            <a:xfrm rot="20955462" flipH="1">
              <a:off x="4342674" y="5519082"/>
              <a:ext cx="597590"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9" y="2028402"/>
            <a:ext cx="1683777" cy="94852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555" y="2235545"/>
            <a:ext cx="1683777" cy="948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5209" y="841576"/>
            <a:ext cx="1686599" cy="95011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9551" y="1834394"/>
            <a:ext cx="1686599" cy="95011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2332" y="2103395"/>
            <a:ext cx="1686599" cy="950118"/>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0660" y="1247601"/>
            <a:ext cx="1686599" cy="95011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9247" y="1190359"/>
            <a:ext cx="1686599" cy="95011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129" y="1307722"/>
            <a:ext cx="1686599" cy="95011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2776" y="1645960"/>
            <a:ext cx="1686599" cy="95011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2687" y="1970186"/>
            <a:ext cx="1686599" cy="950118"/>
          </a:xfrm>
          <a:prstGeom prst="rect">
            <a:avLst/>
          </a:prstGeom>
        </p:spPr>
      </p:pic>
      <p:sp>
        <p:nvSpPr>
          <p:cNvPr id="25" name="Rectangle 24">
            <a:extLst>
              <a:ext uri="{FF2B5EF4-FFF2-40B4-BE49-F238E27FC236}">
                <a16:creationId xmlns:a16="http://schemas.microsoft.com/office/drawing/2014/main" id="{50B02EA6-CF22-4B62-AA82-66267A0F35B6}"/>
              </a:ext>
            </a:extLst>
          </p:cNvPr>
          <p:cNvSpPr/>
          <p:nvPr/>
        </p:nvSpPr>
        <p:spPr>
          <a:xfrm>
            <a:off x="4190400" y="6508800"/>
            <a:ext cx="3812967"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Tree>
    <p:extLst>
      <p:ext uri="{BB962C8B-B14F-4D97-AF65-F5344CB8AC3E}">
        <p14:creationId xmlns:p14="http://schemas.microsoft.com/office/powerpoint/2010/main" val="101020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10441EB-6DD7-440C-AF6F-7B7F580E6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6"/>
            <a:ext cx="12192000" cy="6865034"/>
          </a:xfrm>
          <a:prstGeom prst="rect">
            <a:avLst/>
          </a:prstGeom>
        </p:spPr>
      </p:pic>
      <p:grpSp>
        <p:nvGrpSpPr>
          <p:cNvPr id="27" name="Group 26">
            <a:extLst>
              <a:ext uri="{FF2B5EF4-FFF2-40B4-BE49-F238E27FC236}">
                <a16:creationId xmlns:a16="http://schemas.microsoft.com/office/drawing/2014/main" id="{F1373887-D53F-452F-8A81-A3EB43EE989B}"/>
              </a:ext>
            </a:extLst>
          </p:cNvPr>
          <p:cNvGrpSpPr/>
          <p:nvPr/>
        </p:nvGrpSpPr>
        <p:grpSpPr>
          <a:xfrm>
            <a:off x="120665" y="450538"/>
            <a:ext cx="5855564" cy="3705535"/>
            <a:chOff x="405604" y="3364048"/>
            <a:chExt cx="5151441" cy="2814243"/>
          </a:xfrm>
        </p:grpSpPr>
        <p:grpSp>
          <p:nvGrpSpPr>
            <p:cNvPr id="28" name="Group 27">
              <a:extLst>
                <a:ext uri="{FF2B5EF4-FFF2-40B4-BE49-F238E27FC236}">
                  <a16:creationId xmlns:a16="http://schemas.microsoft.com/office/drawing/2014/main" id="{E3317C56-C574-4666-AC6A-0CD3EE988DBF}"/>
                </a:ext>
              </a:extLst>
            </p:cNvPr>
            <p:cNvGrpSpPr/>
            <p:nvPr/>
          </p:nvGrpSpPr>
          <p:grpSpPr>
            <a:xfrm>
              <a:off x="405604" y="3364048"/>
              <a:ext cx="5151441" cy="2287722"/>
              <a:chOff x="5499626" y="1796917"/>
              <a:chExt cx="6692374" cy="2769529"/>
            </a:xfrm>
          </p:grpSpPr>
          <p:sp>
            <p:nvSpPr>
              <p:cNvPr id="43" name="Oval 42">
                <a:extLst>
                  <a:ext uri="{FF2B5EF4-FFF2-40B4-BE49-F238E27FC236}">
                    <a16:creationId xmlns:a16="http://schemas.microsoft.com/office/drawing/2014/main" id="{45BDF461-780B-458E-A5EA-10241C5BCD88}"/>
                  </a:ext>
                </a:extLst>
              </p:cNvPr>
              <p:cNvSpPr/>
              <p:nvPr/>
            </p:nvSpPr>
            <p:spPr>
              <a:xfrm>
                <a:off x="6586536" y="1796917"/>
                <a:ext cx="4470400" cy="24497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3EE744C8-C986-4C8E-8CB0-340D7526433B}"/>
                  </a:ext>
                </a:extLst>
              </p:cNvPr>
              <p:cNvSpPr/>
              <p:nvPr/>
            </p:nvSpPr>
            <p:spPr>
              <a:xfrm>
                <a:off x="5499626" y="2824958"/>
                <a:ext cx="6692374" cy="1741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Diagonal Stripe 28">
              <a:extLst>
                <a:ext uri="{FF2B5EF4-FFF2-40B4-BE49-F238E27FC236}">
                  <a16:creationId xmlns:a16="http://schemas.microsoft.com/office/drawing/2014/main" id="{119398E5-77C9-48B9-91F9-C488A76D232C}"/>
                </a:ext>
              </a:extLst>
            </p:cNvPr>
            <p:cNvSpPr/>
            <p:nvPr/>
          </p:nvSpPr>
          <p:spPr>
            <a:xfrm rot="465361">
              <a:off x="826824" y="5490767"/>
              <a:ext cx="652461"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Diagonal Stripe 29">
              <a:extLst>
                <a:ext uri="{FF2B5EF4-FFF2-40B4-BE49-F238E27FC236}">
                  <a16:creationId xmlns:a16="http://schemas.microsoft.com/office/drawing/2014/main" id="{CDB7807D-721E-45CA-99C8-AC7DF15F3116}"/>
                </a:ext>
              </a:extLst>
            </p:cNvPr>
            <p:cNvSpPr/>
            <p:nvPr/>
          </p:nvSpPr>
          <p:spPr>
            <a:xfrm rot="20955462" flipH="1">
              <a:off x="4342674" y="5519082"/>
              <a:ext cx="597590"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45" name="Group 44">
            <a:extLst>
              <a:ext uri="{FF2B5EF4-FFF2-40B4-BE49-F238E27FC236}">
                <a16:creationId xmlns:a16="http://schemas.microsoft.com/office/drawing/2014/main" id="{6C2669C5-2E91-496B-9642-26573BEC8849}"/>
              </a:ext>
            </a:extLst>
          </p:cNvPr>
          <p:cNvGrpSpPr/>
          <p:nvPr/>
        </p:nvGrpSpPr>
        <p:grpSpPr>
          <a:xfrm>
            <a:off x="6173099" y="450538"/>
            <a:ext cx="5855564" cy="3705535"/>
            <a:chOff x="405604" y="3364048"/>
            <a:chExt cx="5151441" cy="2814243"/>
          </a:xfrm>
        </p:grpSpPr>
        <p:grpSp>
          <p:nvGrpSpPr>
            <p:cNvPr id="46" name="Group 45">
              <a:extLst>
                <a:ext uri="{FF2B5EF4-FFF2-40B4-BE49-F238E27FC236}">
                  <a16:creationId xmlns:a16="http://schemas.microsoft.com/office/drawing/2014/main" id="{55E6FBC0-2583-49B0-A59C-9E40C83C2F17}"/>
                </a:ext>
              </a:extLst>
            </p:cNvPr>
            <p:cNvGrpSpPr/>
            <p:nvPr/>
          </p:nvGrpSpPr>
          <p:grpSpPr>
            <a:xfrm>
              <a:off x="405604" y="3364048"/>
              <a:ext cx="5151441" cy="2287722"/>
              <a:chOff x="5499626" y="1796917"/>
              <a:chExt cx="6692374" cy="2769529"/>
            </a:xfrm>
          </p:grpSpPr>
          <p:sp>
            <p:nvSpPr>
              <p:cNvPr id="49" name="Oval 48">
                <a:extLst>
                  <a:ext uri="{FF2B5EF4-FFF2-40B4-BE49-F238E27FC236}">
                    <a16:creationId xmlns:a16="http://schemas.microsoft.com/office/drawing/2014/main" id="{06ACE265-812F-4EA8-A300-CCA7C0C32D46}"/>
                  </a:ext>
                </a:extLst>
              </p:cNvPr>
              <p:cNvSpPr/>
              <p:nvPr/>
            </p:nvSpPr>
            <p:spPr>
              <a:xfrm>
                <a:off x="6586536" y="1796917"/>
                <a:ext cx="4470400" cy="24497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DB33CFA-4732-4B0F-B1D9-6A59586BA26D}"/>
                  </a:ext>
                </a:extLst>
              </p:cNvPr>
              <p:cNvSpPr/>
              <p:nvPr/>
            </p:nvSpPr>
            <p:spPr>
              <a:xfrm>
                <a:off x="5499626" y="2824958"/>
                <a:ext cx="6692374" cy="1741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Diagonal Stripe 46">
              <a:extLst>
                <a:ext uri="{FF2B5EF4-FFF2-40B4-BE49-F238E27FC236}">
                  <a16:creationId xmlns:a16="http://schemas.microsoft.com/office/drawing/2014/main" id="{378A1DA4-6FB0-48B1-A900-52AEFAB3C084}"/>
                </a:ext>
              </a:extLst>
            </p:cNvPr>
            <p:cNvSpPr/>
            <p:nvPr/>
          </p:nvSpPr>
          <p:spPr>
            <a:xfrm rot="465361">
              <a:off x="826824" y="5490767"/>
              <a:ext cx="652461"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Diagonal Stripe 47">
              <a:extLst>
                <a:ext uri="{FF2B5EF4-FFF2-40B4-BE49-F238E27FC236}">
                  <a16:creationId xmlns:a16="http://schemas.microsoft.com/office/drawing/2014/main" id="{6C746870-ABDF-401B-B1C1-DBC32FACD54D}"/>
                </a:ext>
              </a:extLst>
            </p:cNvPr>
            <p:cNvSpPr/>
            <p:nvPr/>
          </p:nvSpPr>
          <p:spPr>
            <a:xfrm rot="20955462" flipH="1">
              <a:off x="4342674" y="5519082"/>
              <a:ext cx="597590"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19" y="2028402"/>
            <a:ext cx="1683777" cy="94852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2387" y="1186089"/>
            <a:ext cx="1683777" cy="948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5209" y="841576"/>
            <a:ext cx="1686599" cy="950118"/>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8301" y="1834394"/>
            <a:ext cx="1689099" cy="95011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2332" y="2103395"/>
            <a:ext cx="1686599" cy="950118"/>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532" y="1328239"/>
            <a:ext cx="1686599" cy="95011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6421" y="886429"/>
            <a:ext cx="1686599" cy="95011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8129" y="1307722"/>
            <a:ext cx="1686599" cy="95011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9455" y="2352153"/>
            <a:ext cx="1686599" cy="95011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2687" y="1970186"/>
            <a:ext cx="1686599" cy="950118"/>
          </a:xfrm>
          <a:prstGeom prst="rect">
            <a:avLst/>
          </a:prstGeom>
        </p:spPr>
      </p:pic>
      <p:sp>
        <p:nvSpPr>
          <p:cNvPr id="25" name="Rectangle 24">
            <a:extLst>
              <a:ext uri="{FF2B5EF4-FFF2-40B4-BE49-F238E27FC236}">
                <a16:creationId xmlns:a16="http://schemas.microsoft.com/office/drawing/2014/main" id="{76EFE063-C0CE-4F60-9EC9-20C7445C9796}"/>
              </a:ext>
            </a:extLst>
          </p:cNvPr>
          <p:cNvSpPr/>
          <p:nvPr/>
        </p:nvSpPr>
        <p:spPr>
          <a:xfrm>
            <a:off x="4190400" y="6508800"/>
            <a:ext cx="3812967"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Tree>
    <p:extLst>
      <p:ext uri="{BB962C8B-B14F-4D97-AF65-F5344CB8AC3E}">
        <p14:creationId xmlns:p14="http://schemas.microsoft.com/office/powerpoint/2010/main" val="74858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10441EB-6DD7-440C-AF6F-7B7F580E6E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16"/>
            <a:ext cx="12192000" cy="6865034"/>
          </a:xfrm>
          <a:prstGeom prst="rect">
            <a:avLst/>
          </a:prstGeom>
        </p:spPr>
      </p:pic>
      <p:grpSp>
        <p:nvGrpSpPr>
          <p:cNvPr id="27" name="Group 26">
            <a:extLst>
              <a:ext uri="{FF2B5EF4-FFF2-40B4-BE49-F238E27FC236}">
                <a16:creationId xmlns:a16="http://schemas.microsoft.com/office/drawing/2014/main" id="{ED61609D-4960-4399-B3FC-B0653AECFBB4}"/>
              </a:ext>
            </a:extLst>
          </p:cNvPr>
          <p:cNvGrpSpPr/>
          <p:nvPr/>
        </p:nvGrpSpPr>
        <p:grpSpPr>
          <a:xfrm>
            <a:off x="120665" y="450538"/>
            <a:ext cx="5855564" cy="3705535"/>
            <a:chOff x="405604" y="3364048"/>
            <a:chExt cx="5151441" cy="2814243"/>
          </a:xfrm>
        </p:grpSpPr>
        <p:grpSp>
          <p:nvGrpSpPr>
            <p:cNvPr id="28" name="Group 27">
              <a:extLst>
                <a:ext uri="{FF2B5EF4-FFF2-40B4-BE49-F238E27FC236}">
                  <a16:creationId xmlns:a16="http://schemas.microsoft.com/office/drawing/2014/main" id="{374D6944-1985-43FF-B257-FFF66A79984B}"/>
                </a:ext>
              </a:extLst>
            </p:cNvPr>
            <p:cNvGrpSpPr/>
            <p:nvPr/>
          </p:nvGrpSpPr>
          <p:grpSpPr>
            <a:xfrm>
              <a:off x="405604" y="3364048"/>
              <a:ext cx="5151441" cy="2287722"/>
              <a:chOff x="5499626" y="1796917"/>
              <a:chExt cx="6692374" cy="2769529"/>
            </a:xfrm>
          </p:grpSpPr>
          <p:sp>
            <p:nvSpPr>
              <p:cNvPr id="43" name="Oval 42">
                <a:extLst>
                  <a:ext uri="{FF2B5EF4-FFF2-40B4-BE49-F238E27FC236}">
                    <a16:creationId xmlns:a16="http://schemas.microsoft.com/office/drawing/2014/main" id="{AFB41A8C-CEC9-4D20-B66A-FEE0195B2DD9}"/>
                  </a:ext>
                </a:extLst>
              </p:cNvPr>
              <p:cNvSpPr/>
              <p:nvPr/>
            </p:nvSpPr>
            <p:spPr>
              <a:xfrm>
                <a:off x="6586536" y="1796917"/>
                <a:ext cx="4470400" cy="24497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09C5438F-FD3D-4142-AD8B-C0A20EE0D315}"/>
                  </a:ext>
                </a:extLst>
              </p:cNvPr>
              <p:cNvSpPr/>
              <p:nvPr/>
            </p:nvSpPr>
            <p:spPr>
              <a:xfrm>
                <a:off x="5499626" y="2824958"/>
                <a:ext cx="6692374" cy="1741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9" name="Diagonal Stripe 28">
              <a:extLst>
                <a:ext uri="{FF2B5EF4-FFF2-40B4-BE49-F238E27FC236}">
                  <a16:creationId xmlns:a16="http://schemas.microsoft.com/office/drawing/2014/main" id="{E9C49BD2-BF4F-48C8-B1C8-17AC5933E466}"/>
                </a:ext>
              </a:extLst>
            </p:cNvPr>
            <p:cNvSpPr/>
            <p:nvPr/>
          </p:nvSpPr>
          <p:spPr>
            <a:xfrm rot="465361">
              <a:off x="826824" y="5490767"/>
              <a:ext cx="652461"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Diagonal Stripe 29">
              <a:extLst>
                <a:ext uri="{FF2B5EF4-FFF2-40B4-BE49-F238E27FC236}">
                  <a16:creationId xmlns:a16="http://schemas.microsoft.com/office/drawing/2014/main" id="{60C43230-3EAA-49FB-B765-217B694671C6}"/>
                </a:ext>
              </a:extLst>
            </p:cNvPr>
            <p:cNvSpPr/>
            <p:nvPr/>
          </p:nvSpPr>
          <p:spPr>
            <a:xfrm rot="20955462" flipH="1">
              <a:off x="4342674" y="5519082"/>
              <a:ext cx="597590"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45" name="Group 44">
            <a:extLst>
              <a:ext uri="{FF2B5EF4-FFF2-40B4-BE49-F238E27FC236}">
                <a16:creationId xmlns:a16="http://schemas.microsoft.com/office/drawing/2014/main" id="{FEB07F9C-1BEC-4EE6-A3BC-9E9D2CB07CED}"/>
              </a:ext>
            </a:extLst>
          </p:cNvPr>
          <p:cNvGrpSpPr/>
          <p:nvPr/>
        </p:nvGrpSpPr>
        <p:grpSpPr>
          <a:xfrm>
            <a:off x="6173099" y="450538"/>
            <a:ext cx="5855564" cy="3705535"/>
            <a:chOff x="405604" y="3364048"/>
            <a:chExt cx="5151441" cy="2814243"/>
          </a:xfrm>
        </p:grpSpPr>
        <p:grpSp>
          <p:nvGrpSpPr>
            <p:cNvPr id="46" name="Group 45">
              <a:extLst>
                <a:ext uri="{FF2B5EF4-FFF2-40B4-BE49-F238E27FC236}">
                  <a16:creationId xmlns:a16="http://schemas.microsoft.com/office/drawing/2014/main" id="{D517D9BE-18D6-4869-A2AE-224C96DAAB67}"/>
                </a:ext>
              </a:extLst>
            </p:cNvPr>
            <p:cNvGrpSpPr/>
            <p:nvPr/>
          </p:nvGrpSpPr>
          <p:grpSpPr>
            <a:xfrm>
              <a:off x="405604" y="3364048"/>
              <a:ext cx="5151441" cy="2287722"/>
              <a:chOff x="5499626" y="1796917"/>
              <a:chExt cx="6692374" cy="2769529"/>
            </a:xfrm>
          </p:grpSpPr>
          <p:sp>
            <p:nvSpPr>
              <p:cNvPr id="49" name="Oval 48">
                <a:extLst>
                  <a:ext uri="{FF2B5EF4-FFF2-40B4-BE49-F238E27FC236}">
                    <a16:creationId xmlns:a16="http://schemas.microsoft.com/office/drawing/2014/main" id="{E4919C92-6D70-4462-BF5C-815E231E3323}"/>
                  </a:ext>
                </a:extLst>
              </p:cNvPr>
              <p:cNvSpPr/>
              <p:nvPr/>
            </p:nvSpPr>
            <p:spPr>
              <a:xfrm>
                <a:off x="6586536" y="1796917"/>
                <a:ext cx="4470400" cy="2449779"/>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0A18FCC2-18BC-47DB-A2CA-493C7ECD18E9}"/>
                  </a:ext>
                </a:extLst>
              </p:cNvPr>
              <p:cNvSpPr/>
              <p:nvPr/>
            </p:nvSpPr>
            <p:spPr>
              <a:xfrm>
                <a:off x="5499626" y="2824958"/>
                <a:ext cx="6692374" cy="1741488"/>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Diagonal Stripe 46">
              <a:extLst>
                <a:ext uri="{FF2B5EF4-FFF2-40B4-BE49-F238E27FC236}">
                  <a16:creationId xmlns:a16="http://schemas.microsoft.com/office/drawing/2014/main" id="{76E84048-26C0-4547-A99E-E22F56B65F5D}"/>
                </a:ext>
              </a:extLst>
            </p:cNvPr>
            <p:cNvSpPr/>
            <p:nvPr/>
          </p:nvSpPr>
          <p:spPr>
            <a:xfrm rot="465361">
              <a:off x="826824" y="5490767"/>
              <a:ext cx="652461"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8" name="Diagonal Stripe 47">
              <a:extLst>
                <a:ext uri="{FF2B5EF4-FFF2-40B4-BE49-F238E27FC236}">
                  <a16:creationId xmlns:a16="http://schemas.microsoft.com/office/drawing/2014/main" id="{A8CE6291-5EED-4239-A6BA-53D7193156D1}"/>
                </a:ext>
              </a:extLst>
            </p:cNvPr>
            <p:cNvSpPr/>
            <p:nvPr/>
          </p:nvSpPr>
          <p:spPr>
            <a:xfrm rot="20955462" flipH="1">
              <a:off x="4342674" y="5519082"/>
              <a:ext cx="597590" cy="659209"/>
            </a:xfrm>
            <a:prstGeom prst="diagStrip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0857" y="1308517"/>
            <a:ext cx="1683777" cy="948528"/>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640" y="2283860"/>
            <a:ext cx="1683777" cy="94852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1646" y="641985"/>
            <a:ext cx="1686599" cy="950118"/>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3622" y="1939877"/>
            <a:ext cx="1686599" cy="95011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66953" y="1580191"/>
            <a:ext cx="1686599" cy="950118"/>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8153" y="805035"/>
            <a:ext cx="1686599" cy="950118"/>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960" y="1996928"/>
            <a:ext cx="1686599" cy="950118"/>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8482" y="721735"/>
            <a:ext cx="1686599" cy="950118"/>
          </a:xfrm>
          <a:prstGeom prst="rect">
            <a:avLst/>
          </a:prstGeom>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4076" y="1828949"/>
            <a:ext cx="1686599" cy="950118"/>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9710" y="2257840"/>
            <a:ext cx="1686599" cy="950118"/>
          </a:xfrm>
          <a:prstGeom prst="rect">
            <a:avLst/>
          </a:prstGeom>
        </p:spPr>
      </p:pic>
      <p:sp>
        <p:nvSpPr>
          <p:cNvPr id="25" name="Rectangle 24">
            <a:extLst>
              <a:ext uri="{FF2B5EF4-FFF2-40B4-BE49-F238E27FC236}">
                <a16:creationId xmlns:a16="http://schemas.microsoft.com/office/drawing/2014/main" id="{9C8B2A1D-E4BE-47B8-800B-1480E9BF3A87}"/>
              </a:ext>
            </a:extLst>
          </p:cNvPr>
          <p:cNvSpPr/>
          <p:nvPr/>
        </p:nvSpPr>
        <p:spPr>
          <a:xfrm>
            <a:off x="4190400" y="6508800"/>
            <a:ext cx="3812967"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Tree>
    <p:extLst>
      <p:ext uri="{BB962C8B-B14F-4D97-AF65-F5344CB8AC3E}">
        <p14:creationId xmlns:p14="http://schemas.microsoft.com/office/powerpoint/2010/main" val="820911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Autofit/>
          </a:bodyPr>
          <a:lstStyle/>
          <a:p>
            <a:r>
              <a:rPr lang="en-GB" sz="2400" dirty="0">
                <a:solidFill>
                  <a:srgbClr val="FF0000"/>
                </a:solidFill>
              </a:rPr>
              <a:t>One</a:t>
            </a:r>
            <a:r>
              <a:rPr lang="en-GB" sz="2400" dirty="0"/>
              <a:t> wishes she could go to the moon and </a:t>
            </a:r>
            <a:r>
              <a:rPr lang="en-GB" sz="2400" dirty="0">
                <a:solidFill>
                  <a:srgbClr val="FF0000"/>
                </a:solidFill>
              </a:rPr>
              <a:t>Ten</a:t>
            </a:r>
            <a:r>
              <a:rPr lang="en-GB" sz="2400" dirty="0"/>
              <a:t> promises to take her. </a:t>
            </a:r>
            <a:r>
              <a:rPr lang="en-GB" sz="2400" dirty="0">
                <a:solidFill>
                  <a:srgbClr val="FF0000"/>
                </a:solidFill>
              </a:rPr>
              <a:t>Ten</a:t>
            </a:r>
            <a:r>
              <a:rPr lang="en-GB" sz="2400" dirty="0"/>
              <a:t> turns into a rocket and gets all the Numberblocks to help her count down from 10 to 1. She takes off and the others are puzzled as to why she didn’t take them with her. </a:t>
            </a:r>
            <a:r>
              <a:rPr lang="en-GB" sz="2400" dirty="0">
                <a:solidFill>
                  <a:srgbClr val="FF0000"/>
                </a:solidFill>
              </a:rPr>
              <a:t>Ten</a:t>
            </a:r>
            <a:r>
              <a:rPr lang="en-GB" sz="2400" dirty="0"/>
              <a:t> lands on the moon, and splits into pairs of Numberblocks in turn: </a:t>
            </a:r>
            <a:r>
              <a:rPr lang="en-GB" sz="2400" dirty="0">
                <a:solidFill>
                  <a:srgbClr val="FF0000"/>
                </a:solidFill>
              </a:rPr>
              <a:t>Nine</a:t>
            </a:r>
            <a:r>
              <a:rPr lang="en-GB" sz="2400" dirty="0"/>
              <a:t> and </a:t>
            </a:r>
            <a:r>
              <a:rPr lang="en-GB" sz="2400" dirty="0">
                <a:solidFill>
                  <a:srgbClr val="FF0000"/>
                </a:solidFill>
              </a:rPr>
              <a:t>One</a:t>
            </a:r>
            <a:r>
              <a:rPr lang="en-GB" sz="2400" dirty="0"/>
              <a:t> meet ten aliens who want to get home in their spaceship, </a:t>
            </a:r>
            <a:r>
              <a:rPr lang="en-GB" sz="2400" dirty="0">
                <a:solidFill>
                  <a:srgbClr val="FF0000"/>
                </a:solidFill>
              </a:rPr>
              <a:t>Eight</a:t>
            </a:r>
            <a:r>
              <a:rPr lang="en-GB" sz="2400" dirty="0"/>
              <a:t> and </a:t>
            </a:r>
            <a:r>
              <a:rPr lang="en-GB" sz="2400" dirty="0">
                <a:solidFill>
                  <a:srgbClr val="FF0000"/>
                </a:solidFill>
              </a:rPr>
              <a:t>Two</a:t>
            </a:r>
            <a:r>
              <a:rPr lang="en-GB" sz="2400" dirty="0"/>
              <a:t> build them a second spaceship, </a:t>
            </a:r>
            <a:r>
              <a:rPr lang="en-GB" sz="2400" dirty="0">
                <a:solidFill>
                  <a:srgbClr val="FF0000"/>
                </a:solidFill>
              </a:rPr>
              <a:t>Seven</a:t>
            </a:r>
            <a:r>
              <a:rPr lang="en-GB" sz="2400" dirty="0"/>
              <a:t> and </a:t>
            </a:r>
            <a:r>
              <a:rPr lang="en-GB" sz="2400" dirty="0">
                <a:solidFill>
                  <a:srgbClr val="FF0000"/>
                </a:solidFill>
              </a:rPr>
              <a:t>Three</a:t>
            </a:r>
            <a:r>
              <a:rPr lang="en-GB" sz="2400" dirty="0"/>
              <a:t> find the ‘on’ button, </a:t>
            </a:r>
            <a:r>
              <a:rPr lang="en-GB" sz="2400" dirty="0">
                <a:solidFill>
                  <a:srgbClr val="FF0000"/>
                </a:solidFill>
              </a:rPr>
              <a:t>Six</a:t>
            </a:r>
            <a:r>
              <a:rPr lang="en-GB" sz="2400" dirty="0"/>
              <a:t> and </a:t>
            </a:r>
            <a:r>
              <a:rPr lang="en-GB" sz="2400" dirty="0">
                <a:solidFill>
                  <a:srgbClr val="FF0000"/>
                </a:solidFill>
              </a:rPr>
              <a:t>Four</a:t>
            </a:r>
            <a:r>
              <a:rPr lang="en-GB" sz="2400" dirty="0"/>
              <a:t> roll dice, which the aliens turn into space invader sprites, which they zap with lasers. Finally, </a:t>
            </a:r>
            <a:r>
              <a:rPr lang="en-GB" sz="2400" dirty="0">
                <a:solidFill>
                  <a:srgbClr val="FF0000"/>
                </a:solidFill>
              </a:rPr>
              <a:t>Five</a:t>
            </a:r>
            <a:r>
              <a:rPr lang="en-GB" sz="2400" dirty="0"/>
              <a:t> and </a:t>
            </a:r>
            <a:r>
              <a:rPr lang="en-GB" sz="2400" dirty="0">
                <a:solidFill>
                  <a:srgbClr val="FF0000"/>
                </a:solidFill>
              </a:rPr>
              <a:t>Five</a:t>
            </a:r>
            <a:r>
              <a:rPr lang="en-GB" sz="2400" dirty="0"/>
              <a:t> give the saucers a push and send the aliens on their way. They recombine to make </a:t>
            </a:r>
            <a:r>
              <a:rPr lang="en-GB" sz="2400" dirty="0">
                <a:solidFill>
                  <a:srgbClr val="FF0000"/>
                </a:solidFill>
              </a:rPr>
              <a:t>Ten</a:t>
            </a:r>
            <a:r>
              <a:rPr lang="en-GB" sz="2400" dirty="0"/>
              <a:t>, who takes off for home.</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3328112"/>
          </a:xfrm>
        </p:spPr>
        <p:txBody>
          <a:bodyPr vert="horz" lIns="91440" tIns="45720" rIns="91440" bIns="45720" rtlCol="0" anchor="t">
            <a:normAutofit/>
          </a:bodyPr>
          <a:lstStyle/>
          <a:p>
            <a:pPr>
              <a:spcBef>
                <a:spcPts val="1800"/>
              </a:spcBef>
            </a:pPr>
            <a:r>
              <a:rPr lang="en-GB" sz="2400" b="1" dirty="0">
                <a:latin typeface="Myriad Pro"/>
              </a:rPr>
              <a:t>Counting back from 10</a:t>
            </a:r>
          </a:p>
          <a:p>
            <a:pPr>
              <a:spcBef>
                <a:spcPts val="1800"/>
              </a:spcBef>
            </a:pPr>
            <a:r>
              <a:rPr lang="en-GB" sz="2400" dirty="0">
                <a:latin typeface="Myriad Pro"/>
              </a:rPr>
              <a:t>The Numberblocks count backwards in ones from 10 to 1 then blast off.</a:t>
            </a:r>
            <a:endParaRPr lang="en-GB" sz="2400" b="1" dirty="0">
              <a:latin typeface="Myriad Pro"/>
            </a:endParaRPr>
          </a:p>
          <a:p>
            <a:pPr>
              <a:spcBef>
                <a:spcPts val="1800"/>
              </a:spcBef>
            </a:pPr>
            <a:r>
              <a:rPr lang="en-GB" sz="2400" b="1" dirty="0">
                <a:latin typeface="Myriad Pro"/>
              </a:rPr>
              <a:t>Addition bonds that total 10</a:t>
            </a:r>
          </a:p>
          <a:p>
            <a:pPr>
              <a:spcBef>
                <a:spcPts val="1800"/>
              </a:spcBef>
            </a:pPr>
            <a:r>
              <a:rPr lang="en-GB" sz="2400" dirty="0">
                <a:latin typeface="Myriad Pro"/>
              </a:rPr>
              <a:t>10 is partitioned into 9 + 1; 8 + 2; 7 + 3; 6 + 4 and 5 + 5, and then they each recombine to make 10.</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4"/>
            <a:ext cx="10771275" cy="4849271"/>
          </a:xfrm>
        </p:spPr>
        <p:txBody>
          <a:bodyPr vert="horz" lIns="91440" tIns="45720" rIns="91440" bIns="45720" rtlCol="0" anchor="t">
            <a:normAutofit/>
          </a:bodyPr>
          <a:lstStyle/>
          <a:p>
            <a:pPr>
              <a:lnSpc>
                <a:spcPct val="100000"/>
              </a:lnSpc>
              <a:spcBef>
                <a:spcPts val="0"/>
              </a:spcBef>
            </a:pPr>
            <a:r>
              <a:rPr lang="en-GB" sz="2400" dirty="0">
                <a:latin typeface="Myriad Pro"/>
              </a:rPr>
              <a:t>During this episode children will experience counting backwards in ones from ten. Children should practise saying the number names and describing the relationship between adjacent numbers, e.g.:</a:t>
            </a:r>
          </a:p>
          <a:p>
            <a:pPr>
              <a:lnSpc>
                <a:spcPct val="100000"/>
              </a:lnSpc>
              <a:spcBef>
                <a:spcPts val="0"/>
              </a:spcBef>
            </a:pPr>
            <a:r>
              <a:rPr lang="en-GB" sz="2400" dirty="0">
                <a:latin typeface="Myriad Pro"/>
              </a:rPr>
              <a:t>“Nine is one less than ten”.</a:t>
            </a:r>
          </a:p>
          <a:p>
            <a:pPr>
              <a:lnSpc>
                <a:spcPct val="100000"/>
              </a:lnSpc>
              <a:spcBef>
                <a:spcPts val="0"/>
              </a:spcBef>
            </a:pPr>
            <a:endParaRPr lang="en-GB" sz="2400" dirty="0">
              <a:latin typeface="Myriad Pro"/>
            </a:endParaRPr>
          </a:p>
          <a:p>
            <a:pPr>
              <a:lnSpc>
                <a:spcPct val="100000"/>
              </a:lnSpc>
              <a:spcBef>
                <a:spcPts val="0"/>
              </a:spcBef>
            </a:pPr>
            <a:r>
              <a:rPr lang="en-GB" sz="2400" dirty="0">
                <a:latin typeface="Myriad Pro"/>
              </a:rPr>
              <a:t>Children may begin to describe the part-part-whole structure of 10:</a:t>
            </a:r>
          </a:p>
          <a:p>
            <a:pPr>
              <a:lnSpc>
                <a:spcPct val="100000"/>
              </a:lnSpc>
              <a:spcBef>
                <a:spcPts val="0"/>
              </a:spcBef>
            </a:pPr>
            <a:endParaRPr lang="en-GB" sz="2400" dirty="0">
              <a:latin typeface="Myriad Pro"/>
            </a:endParaRPr>
          </a:p>
          <a:p>
            <a:pPr>
              <a:lnSpc>
                <a:spcPct val="100000"/>
              </a:lnSpc>
              <a:spcBef>
                <a:spcPts val="0"/>
              </a:spcBef>
            </a:pPr>
            <a:r>
              <a:rPr lang="en-GB" sz="2400" dirty="0">
                <a:latin typeface="Myriad Pro"/>
              </a:rPr>
              <a:t>“10 </a:t>
            </a:r>
            <a:r>
              <a:rPr lang="en-GB" sz="2400" dirty="0"/>
              <a:t>is the whole: 9 is a part, and 1 is a part, and 10 is the whole” </a:t>
            </a:r>
          </a:p>
          <a:p>
            <a:pPr>
              <a:lnSpc>
                <a:spcPct val="100000"/>
              </a:lnSpc>
              <a:spcBef>
                <a:spcPts val="0"/>
              </a:spcBef>
            </a:pPr>
            <a:r>
              <a:rPr lang="en-GB" sz="2400" dirty="0"/>
              <a:t>(use actions – holding the 9 in one hand and the 1 in the other, bringing together and separating to show the whole and the parts).</a:t>
            </a:r>
          </a:p>
          <a:p>
            <a:pPr>
              <a:lnSpc>
                <a:spcPct val="100000"/>
              </a:lnSpc>
              <a:spcBef>
                <a:spcPts val="0"/>
              </a:spcBef>
            </a:pPr>
            <a:endParaRPr lang="en-GB" sz="2400" dirty="0">
              <a:latin typeface="Myriad Pro"/>
            </a:endParaRPr>
          </a:p>
          <a:p>
            <a:pPr>
              <a:lnSpc>
                <a:spcPct val="100000"/>
              </a:lnSpc>
              <a:spcBef>
                <a:spcPts val="0"/>
              </a:spcBef>
            </a:pPr>
            <a:endParaRPr lang="en-GB" sz="2400" dirty="0">
              <a:latin typeface="Myriad Pro"/>
            </a:endParaRPr>
          </a:p>
          <a:p>
            <a:pPr>
              <a:lnSpc>
                <a:spcPct val="100000"/>
              </a:lnSpc>
              <a:spcBef>
                <a:spcPts val="0"/>
              </a:spcBef>
            </a:pPr>
            <a:endParaRPr lang="en-GB" sz="2400" dirty="0">
              <a:latin typeface="Myriad Pro"/>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i="1" dirty="0">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r="42017"/>
          <a:stretch/>
        </p:blipFill>
        <p:spPr>
          <a:xfrm>
            <a:off x="5002789" y="3208432"/>
            <a:ext cx="3661668" cy="3551301"/>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41116" r="40727"/>
          <a:stretch/>
        </p:blipFill>
        <p:spPr>
          <a:xfrm>
            <a:off x="-1" y="-48558"/>
            <a:ext cx="2211387" cy="685800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44992" r="45164"/>
          <a:stretch/>
        </p:blipFill>
        <p:spPr>
          <a:xfrm>
            <a:off x="1801919" y="537189"/>
            <a:ext cx="1101899" cy="6302876"/>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38888" r="41697"/>
          <a:stretch/>
        </p:blipFill>
        <p:spPr>
          <a:xfrm>
            <a:off x="2211386" y="1051409"/>
            <a:ext cx="2000675" cy="5802511"/>
          </a:xfrm>
          <a:prstGeom prst="rect">
            <a:avLst/>
          </a:prstGeom>
        </p:spPr>
      </p:pic>
      <p:pic>
        <p:nvPicPr>
          <p:cNvPr id="8" name="Picture 7"/>
          <p:cNvPicPr>
            <a:picLocks noChangeAspect="1"/>
          </p:cNvPicPr>
          <p:nvPr/>
        </p:nvPicPr>
        <p:blipFill rotWithShape="1">
          <a:blip r:embed="rId8">
            <a:extLst>
              <a:ext uri="{28A0092B-C50C-407E-A947-70E740481C1C}">
                <a14:useLocalDpi xmlns:a14="http://schemas.microsoft.com/office/drawing/2010/main" val="0"/>
              </a:ext>
            </a:extLst>
          </a:blip>
          <a:srcRect l="40742" r="40704"/>
          <a:stretch/>
        </p:blipFill>
        <p:spPr>
          <a:xfrm>
            <a:off x="3805130" y="1468141"/>
            <a:ext cx="1750431" cy="5312271"/>
          </a:xfrm>
          <a:prstGeom prst="rect">
            <a:avLst/>
          </a:prstGeom>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l="38866" r="39760"/>
          <a:stretch/>
        </p:blipFill>
        <p:spPr>
          <a:xfrm>
            <a:off x="4873151" y="2135653"/>
            <a:ext cx="1763290" cy="4645223"/>
          </a:xfrm>
          <a:prstGeom prst="rect">
            <a:avLst/>
          </a:prstGeom>
        </p:spPr>
      </p:pic>
      <p:pic>
        <p:nvPicPr>
          <p:cNvPr id="10" name="Picture 9"/>
          <p:cNvPicPr>
            <a:picLocks noChangeAspect="1"/>
          </p:cNvPicPr>
          <p:nvPr/>
        </p:nvPicPr>
        <p:blipFill rotWithShape="1">
          <a:blip r:embed="rId10">
            <a:extLst>
              <a:ext uri="{28A0092B-C50C-407E-A947-70E740481C1C}">
                <a14:useLocalDpi xmlns:a14="http://schemas.microsoft.com/office/drawing/2010/main" val="0"/>
              </a:ext>
            </a:extLst>
          </a:blip>
          <a:srcRect r="33930"/>
          <a:stretch/>
        </p:blipFill>
        <p:spPr>
          <a:xfrm>
            <a:off x="3355866" y="2803736"/>
            <a:ext cx="4647501" cy="3955711"/>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232" y="3698149"/>
            <a:ext cx="5248831" cy="2956842"/>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236737" y="4416004"/>
            <a:ext cx="3908983" cy="2202061"/>
          </a:xfrm>
          <a:prstGeom prst="rect">
            <a:avLst/>
          </a:prstGeom>
        </p:spPr>
      </p:pic>
      <p:pic>
        <p:nvPicPr>
          <p:cNvPr id="14" name="Picture 13"/>
          <p:cNvPicPr>
            <a:picLocks noChangeAspect="1"/>
          </p:cNvPicPr>
          <p:nvPr/>
        </p:nvPicPr>
        <p:blipFill rotWithShape="1">
          <a:blip r:embed="rId13">
            <a:extLst>
              <a:ext uri="{28A0092B-C50C-407E-A947-70E740481C1C}">
                <a14:useLocalDpi xmlns:a14="http://schemas.microsoft.com/office/drawing/2010/main" val="0"/>
              </a:ext>
            </a:extLst>
          </a:blip>
          <a:srcRect r="29082"/>
          <a:stretch/>
        </p:blipFill>
        <p:spPr>
          <a:xfrm>
            <a:off x="9791828" y="5045336"/>
            <a:ext cx="1944235" cy="1544388"/>
          </a:xfrm>
          <a:prstGeom prst="rect">
            <a:avLst/>
          </a:prstGeom>
        </p:spPr>
      </p:pic>
      <p:sp>
        <p:nvSpPr>
          <p:cNvPr id="16" name="Rectangle 15">
            <a:extLst>
              <a:ext uri="{FF2B5EF4-FFF2-40B4-BE49-F238E27FC236}">
                <a16:creationId xmlns:a16="http://schemas.microsoft.com/office/drawing/2014/main" id="{02684716-5B10-4F0E-A302-DF7130D9C067}"/>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7" name="Oval 16">
            <a:extLst>
              <a:ext uri="{FF2B5EF4-FFF2-40B4-BE49-F238E27FC236}">
                <a16:creationId xmlns:a16="http://schemas.microsoft.com/office/drawing/2014/main" id="{2400AB5F-35EC-4270-92D8-5835BA20CA07}"/>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7054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EFDCDA1-B995-4A53-8A6F-17A262C88B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 y="0"/>
            <a:ext cx="12179507" cy="6858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4183"/>
          <a:stretch/>
        </p:blipFill>
        <p:spPr>
          <a:xfrm>
            <a:off x="6246" y="0"/>
            <a:ext cx="12179507" cy="657113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122" y="268258"/>
            <a:ext cx="11193632" cy="6302876"/>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475" y="897209"/>
            <a:ext cx="10305005" cy="5802511"/>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64532" y="1323156"/>
            <a:ext cx="9434360" cy="5312271"/>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6855" y="2022350"/>
            <a:ext cx="8249712" cy="4645223"/>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36027" y="2664910"/>
            <a:ext cx="7034214" cy="3955711"/>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89649" y="3115808"/>
            <a:ext cx="6315074" cy="3551301"/>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85545" y="3614678"/>
            <a:ext cx="5256608" cy="2956069"/>
          </a:xfrm>
          <a:prstGeom prst="rect">
            <a:avLst/>
          </a:prstGeom>
        </p:spPr>
      </p:pic>
      <p:pic>
        <p:nvPicPr>
          <p:cNvPr id="13" name="Picture 1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59357" y="4369073"/>
            <a:ext cx="3908983" cy="2202061"/>
          </a:xfrm>
          <a:prstGeom prst="rect">
            <a:avLst/>
          </a:prstGeom>
        </p:spPr>
      </p:pic>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623088" y="5020911"/>
            <a:ext cx="2741516" cy="1544388"/>
          </a:xfrm>
          <a:prstGeom prst="rect">
            <a:avLst/>
          </a:prstGeom>
        </p:spPr>
      </p:pic>
      <p:sp>
        <p:nvSpPr>
          <p:cNvPr id="15" name="Explosion 2 14"/>
          <p:cNvSpPr/>
          <p:nvPr/>
        </p:nvSpPr>
        <p:spPr>
          <a:xfrm rot="2166481">
            <a:off x="7254353" y="847682"/>
            <a:ext cx="4588933" cy="3032325"/>
          </a:xfrm>
          <a:prstGeom prst="irregularSeal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atin typeface="Century Gothic" panose="020B0502020202020204" pitchFamily="34" charset="0"/>
              </a:rPr>
              <a:t>Blast off!</a:t>
            </a:r>
          </a:p>
        </p:txBody>
      </p:sp>
      <p:sp>
        <p:nvSpPr>
          <p:cNvPr id="16" name="Rectangle 15">
            <a:extLst>
              <a:ext uri="{FF2B5EF4-FFF2-40B4-BE49-F238E27FC236}">
                <a16:creationId xmlns:a16="http://schemas.microsoft.com/office/drawing/2014/main" id="{09A902FC-148F-4AA7-B95A-07CC173E5993}"/>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7" name="Oval 16">
            <a:extLst>
              <a:ext uri="{FF2B5EF4-FFF2-40B4-BE49-F238E27FC236}">
                <a16:creationId xmlns:a16="http://schemas.microsoft.com/office/drawing/2014/main" id="{A83E97C3-920E-4E58-8249-AC8BA1F9AA37}"/>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412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1" accel="40000" fill="hold" nodeType="clickEffect">
                                  <p:stCondLst>
                                    <p:cond delay="0"/>
                                  </p:stCondLst>
                                  <p:childTnLst>
                                    <p:anim calcmode="lin" valueType="num">
                                      <p:cBhvr additive="base">
                                        <p:cTn id="42" dur="3000"/>
                                        <p:tgtEl>
                                          <p:spTgt spid="6"/>
                                        </p:tgtEl>
                                        <p:attrNameLst>
                                          <p:attrName>ppt_x</p:attrName>
                                        </p:attrNameLst>
                                      </p:cBhvr>
                                      <p:tavLst>
                                        <p:tav tm="0">
                                          <p:val>
                                            <p:strVal val="ppt_x"/>
                                          </p:val>
                                        </p:tav>
                                        <p:tav tm="100000">
                                          <p:val>
                                            <p:strVal val="ppt_x"/>
                                          </p:val>
                                        </p:tav>
                                      </p:tavLst>
                                    </p:anim>
                                    <p:anim calcmode="lin" valueType="num">
                                      <p:cBhvr additive="base">
                                        <p:cTn id="43" dur="3000"/>
                                        <p:tgtEl>
                                          <p:spTgt spid="6"/>
                                        </p:tgtEl>
                                        <p:attrNameLst>
                                          <p:attrName>ppt_y</p:attrName>
                                        </p:attrNameLst>
                                      </p:cBhvr>
                                      <p:tavLst>
                                        <p:tav tm="0">
                                          <p:val>
                                            <p:strVal val="ppt_y"/>
                                          </p:val>
                                        </p:tav>
                                        <p:tav tm="100000">
                                          <p:val>
                                            <p:strVal val="0-ppt_h/2"/>
                                          </p:val>
                                        </p:tav>
                                      </p:tavLst>
                                    </p:anim>
                                    <p:set>
                                      <p:cBhvr>
                                        <p:cTn id="44" dur="1" fill="hold">
                                          <p:stCondLst>
                                            <p:cond delay="2999"/>
                                          </p:stCondLst>
                                        </p:cTn>
                                        <p:tgtEl>
                                          <p:spTgt spid="6"/>
                                        </p:tgtEl>
                                        <p:attrNameLst>
                                          <p:attrName>style.visibility</p:attrName>
                                        </p:attrNameLst>
                                      </p:cBhvr>
                                      <p:to>
                                        <p:strVal val="hidden"/>
                                      </p:to>
                                    </p:set>
                                  </p:childTnLst>
                                </p:cTn>
                              </p:par>
                              <p:par>
                                <p:cTn id="45" presetID="2" presetClass="exit" presetSubtype="1" accel="40000" fill="hold" nodeType="withEffect">
                                  <p:stCondLst>
                                    <p:cond delay="0"/>
                                  </p:stCondLst>
                                  <p:childTnLst>
                                    <p:anim calcmode="lin" valueType="num">
                                      <p:cBhvr additive="base">
                                        <p:cTn id="46" dur="3000"/>
                                        <p:tgtEl>
                                          <p:spTgt spid="7"/>
                                        </p:tgtEl>
                                        <p:attrNameLst>
                                          <p:attrName>ppt_x</p:attrName>
                                        </p:attrNameLst>
                                      </p:cBhvr>
                                      <p:tavLst>
                                        <p:tav tm="0">
                                          <p:val>
                                            <p:strVal val="ppt_x"/>
                                          </p:val>
                                        </p:tav>
                                        <p:tav tm="100000">
                                          <p:val>
                                            <p:strVal val="ppt_x"/>
                                          </p:val>
                                        </p:tav>
                                      </p:tavLst>
                                    </p:anim>
                                    <p:anim calcmode="lin" valueType="num">
                                      <p:cBhvr additive="base">
                                        <p:cTn id="47" dur="3000"/>
                                        <p:tgtEl>
                                          <p:spTgt spid="7"/>
                                        </p:tgtEl>
                                        <p:attrNameLst>
                                          <p:attrName>ppt_y</p:attrName>
                                        </p:attrNameLst>
                                      </p:cBhvr>
                                      <p:tavLst>
                                        <p:tav tm="0">
                                          <p:val>
                                            <p:strVal val="ppt_y"/>
                                          </p:val>
                                        </p:tav>
                                        <p:tav tm="100000">
                                          <p:val>
                                            <p:strVal val="0-ppt_h/2"/>
                                          </p:val>
                                        </p:tav>
                                      </p:tavLst>
                                    </p:anim>
                                    <p:set>
                                      <p:cBhvr>
                                        <p:cTn id="48" dur="1" fill="hold">
                                          <p:stCondLst>
                                            <p:cond delay="2999"/>
                                          </p:stCondLst>
                                        </p:cTn>
                                        <p:tgtEl>
                                          <p:spTgt spid="7"/>
                                        </p:tgtEl>
                                        <p:attrNameLst>
                                          <p:attrName>style.visibility</p:attrName>
                                        </p:attrNameLst>
                                      </p:cBhvr>
                                      <p:to>
                                        <p:strVal val="hidden"/>
                                      </p:to>
                                    </p:set>
                                  </p:childTnLst>
                                </p:cTn>
                              </p:par>
                              <p:par>
                                <p:cTn id="49" presetID="2" presetClass="exit" presetSubtype="1" accel="40000" fill="hold" nodeType="withEffect">
                                  <p:stCondLst>
                                    <p:cond delay="0"/>
                                  </p:stCondLst>
                                  <p:childTnLst>
                                    <p:anim calcmode="lin" valueType="num">
                                      <p:cBhvr additive="base">
                                        <p:cTn id="50" dur="3000"/>
                                        <p:tgtEl>
                                          <p:spTgt spid="8"/>
                                        </p:tgtEl>
                                        <p:attrNameLst>
                                          <p:attrName>ppt_x</p:attrName>
                                        </p:attrNameLst>
                                      </p:cBhvr>
                                      <p:tavLst>
                                        <p:tav tm="0">
                                          <p:val>
                                            <p:strVal val="ppt_x"/>
                                          </p:val>
                                        </p:tav>
                                        <p:tav tm="100000">
                                          <p:val>
                                            <p:strVal val="ppt_x"/>
                                          </p:val>
                                        </p:tav>
                                      </p:tavLst>
                                    </p:anim>
                                    <p:anim calcmode="lin" valueType="num">
                                      <p:cBhvr additive="base">
                                        <p:cTn id="51" dur="3000"/>
                                        <p:tgtEl>
                                          <p:spTgt spid="8"/>
                                        </p:tgtEl>
                                        <p:attrNameLst>
                                          <p:attrName>ppt_y</p:attrName>
                                        </p:attrNameLst>
                                      </p:cBhvr>
                                      <p:tavLst>
                                        <p:tav tm="0">
                                          <p:val>
                                            <p:strVal val="ppt_y"/>
                                          </p:val>
                                        </p:tav>
                                        <p:tav tm="100000">
                                          <p:val>
                                            <p:strVal val="0-ppt_h/2"/>
                                          </p:val>
                                        </p:tav>
                                      </p:tavLst>
                                    </p:anim>
                                    <p:set>
                                      <p:cBhvr>
                                        <p:cTn id="52" dur="1" fill="hold">
                                          <p:stCondLst>
                                            <p:cond delay="2999"/>
                                          </p:stCondLst>
                                        </p:cTn>
                                        <p:tgtEl>
                                          <p:spTgt spid="8"/>
                                        </p:tgtEl>
                                        <p:attrNameLst>
                                          <p:attrName>style.visibility</p:attrName>
                                        </p:attrNameLst>
                                      </p:cBhvr>
                                      <p:to>
                                        <p:strVal val="hidden"/>
                                      </p:to>
                                    </p:set>
                                  </p:childTnLst>
                                </p:cTn>
                              </p:par>
                              <p:par>
                                <p:cTn id="53" presetID="2" presetClass="exit" presetSubtype="1" accel="40000" fill="hold" nodeType="withEffect">
                                  <p:stCondLst>
                                    <p:cond delay="0"/>
                                  </p:stCondLst>
                                  <p:childTnLst>
                                    <p:anim calcmode="lin" valueType="num">
                                      <p:cBhvr additive="base">
                                        <p:cTn id="54" dur="3000"/>
                                        <p:tgtEl>
                                          <p:spTgt spid="9"/>
                                        </p:tgtEl>
                                        <p:attrNameLst>
                                          <p:attrName>ppt_x</p:attrName>
                                        </p:attrNameLst>
                                      </p:cBhvr>
                                      <p:tavLst>
                                        <p:tav tm="0">
                                          <p:val>
                                            <p:strVal val="ppt_x"/>
                                          </p:val>
                                        </p:tav>
                                        <p:tav tm="100000">
                                          <p:val>
                                            <p:strVal val="ppt_x"/>
                                          </p:val>
                                        </p:tav>
                                      </p:tavLst>
                                    </p:anim>
                                    <p:anim calcmode="lin" valueType="num">
                                      <p:cBhvr additive="base">
                                        <p:cTn id="55" dur="3000"/>
                                        <p:tgtEl>
                                          <p:spTgt spid="9"/>
                                        </p:tgtEl>
                                        <p:attrNameLst>
                                          <p:attrName>ppt_y</p:attrName>
                                        </p:attrNameLst>
                                      </p:cBhvr>
                                      <p:tavLst>
                                        <p:tav tm="0">
                                          <p:val>
                                            <p:strVal val="ppt_y"/>
                                          </p:val>
                                        </p:tav>
                                        <p:tav tm="100000">
                                          <p:val>
                                            <p:strVal val="0-ppt_h/2"/>
                                          </p:val>
                                        </p:tav>
                                      </p:tavLst>
                                    </p:anim>
                                    <p:set>
                                      <p:cBhvr>
                                        <p:cTn id="56" dur="1" fill="hold">
                                          <p:stCondLst>
                                            <p:cond delay="2999"/>
                                          </p:stCondLst>
                                        </p:cTn>
                                        <p:tgtEl>
                                          <p:spTgt spid="9"/>
                                        </p:tgtEl>
                                        <p:attrNameLst>
                                          <p:attrName>style.visibility</p:attrName>
                                        </p:attrNameLst>
                                      </p:cBhvr>
                                      <p:to>
                                        <p:strVal val="hidden"/>
                                      </p:to>
                                    </p:set>
                                  </p:childTnLst>
                                </p:cTn>
                              </p:par>
                              <p:par>
                                <p:cTn id="57" presetID="2" presetClass="exit" presetSubtype="1" accel="40000" fill="hold" nodeType="withEffect">
                                  <p:stCondLst>
                                    <p:cond delay="0"/>
                                  </p:stCondLst>
                                  <p:childTnLst>
                                    <p:anim calcmode="lin" valueType="num">
                                      <p:cBhvr additive="base">
                                        <p:cTn id="58" dur="3000"/>
                                        <p:tgtEl>
                                          <p:spTgt spid="10"/>
                                        </p:tgtEl>
                                        <p:attrNameLst>
                                          <p:attrName>ppt_x</p:attrName>
                                        </p:attrNameLst>
                                      </p:cBhvr>
                                      <p:tavLst>
                                        <p:tav tm="0">
                                          <p:val>
                                            <p:strVal val="ppt_x"/>
                                          </p:val>
                                        </p:tav>
                                        <p:tav tm="100000">
                                          <p:val>
                                            <p:strVal val="ppt_x"/>
                                          </p:val>
                                        </p:tav>
                                      </p:tavLst>
                                    </p:anim>
                                    <p:anim calcmode="lin" valueType="num">
                                      <p:cBhvr additive="base">
                                        <p:cTn id="59" dur="3000"/>
                                        <p:tgtEl>
                                          <p:spTgt spid="10"/>
                                        </p:tgtEl>
                                        <p:attrNameLst>
                                          <p:attrName>ppt_y</p:attrName>
                                        </p:attrNameLst>
                                      </p:cBhvr>
                                      <p:tavLst>
                                        <p:tav tm="0">
                                          <p:val>
                                            <p:strVal val="ppt_y"/>
                                          </p:val>
                                        </p:tav>
                                        <p:tav tm="100000">
                                          <p:val>
                                            <p:strVal val="0-ppt_h/2"/>
                                          </p:val>
                                        </p:tav>
                                      </p:tavLst>
                                    </p:anim>
                                    <p:set>
                                      <p:cBhvr>
                                        <p:cTn id="60" dur="1" fill="hold">
                                          <p:stCondLst>
                                            <p:cond delay="2999"/>
                                          </p:stCondLst>
                                        </p:cTn>
                                        <p:tgtEl>
                                          <p:spTgt spid="10"/>
                                        </p:tgtEl>
                                        <p:attrNameLst>
                                          <p:attrName>style.visibility</p:attrName>
                                        </p:attrNameLst>
                                      </p:cBhvr>
                                      <p:to>
                                        <p:strVal val="hidden"/>
                                      </p:to>
                                    </p:set>
                                  </p:childTnLst>
                                </p:cTn>
                              </p:par>
                              <p:par>
                                <p:cTn id="61" presetID="2" presetClass="exit" presetSubtype="1" accel="40000" fill="hold" nodeType="withEffect">
                                  <p:stCondLst>
                                    <p:cond delay="0"/>
                                  </p:stCondLst>
                                  <p:childTnLst>
                                    <p:anim calcmode="lin" valueType="num">
                                      <p:cBhvr additive="base">
                                        <p:cTn id="62" dur="3000"/>
                                        <p:tgtEl>
                                          <p:spTgt spid="11"/>
                                        </p:tgtEl>
                                        <p:attrNameLst>
                                          <p:attrName>ppt_x</p:attrName>
                                        </p:attrNameLst>
                                      </p:cBhvr>
                                      <p:tavLst>
                                        <p:tav tm="0">
                                          <p:val>
                                            <p:strVal val="ppt_x"/>
                                          </p:val>
                                        </p:tav>
                                        <p:tav tm="100000">
                                          <p:val>
                                            <p:strVal val="ppt_x"/>
                                          </p:val>
                                        </p:tav>
                                      </p:tavLst>
                                    </p:anim>
                                    <p:anim calcmode="lin" valueType="num">
                                      <p:cBhvr additive="base">
                                        <p:cTn id="63" dur="3000"/>
                                        <p:tgtEl>
                                          <p:spTgt spid="11"/>
                                        </p:tgtEl>
                                        <p:attrNameLst>
                                          <p:attrName>ppt_y</p:attrName>
                                        </p:attrNameLst>
                                      </p:cBhvr>
                                      <p:tavLst>
                                        <p:tav tm="0">
                                          <p:val>
                                            <p:strVal val="ppt_y"/>
                                          </p:val>
                                        </p:tav>
                                        <p:tav tm="100000">
                                          <p:val>
                                            <p:strVal val="0-ppt_h/2"/>
                                          </p:val>
                                        </p:tav>
                                      </p:tavLst>
                                    </p:anim>
                                    <p:set>
                                      <p:cBhvr>
                                        <p:cTn id="64" dur="1" fill="hold">
                                          <p:stCondLst>
                                            <p:cond delay="2999"/>
                                          </p:stCondLst>
                                        </p:cTn>
                                        <p:tgtEl>
                                          <p:spTgt spid="11"/>
                                        </p:tgtEl>
                                        <p:attrNameLst>
                                          <p:attrName>style.visibility</p:attrName>
                                        </p:attrNameLst>
                                      </p:cBhvr>
                                      <p:to>
                                        <p:strVal val="hidden"/>
                                      </p:to>
                                    </p:set>
                                  </p:childTnLst>
                                </p:cTn>
                              </p:par>
                              <p:par>
                                <p:cTn id="65" presetID="2" presetClass="exit" presetSubtype="1" accel="40000" fill="hold" nodeType="withEffect">
                                  <p:stCondLst>
                                    <p:cond delay="0"/>
                                  </p:stCondLst>
                                  <p:childTnLst>
                                    <p:anim calcmode="lin" valueType="num">
                                      <p:cBhvr additive="base">
                                        <p:cTn id="66" dur="3000"/>
                                        <p:tgtEl>
                                          <p:spTgt spid="12"/>
                                        </p:tgtEl>
                                        <p:attrNameLst>
                                          <p:attrName>ppt_x</p:attrName>
                                        </p:attrNameLst>
                                      </p:cBhvr>
                                      <p:tavLst>
                                        <p:tav tm="0">
                                          <p:val>
                                            <p:strVal val="ppt_x"/>
                                          </p:val>
                                        </p:tav>
                                        <p:tav tm="100000">
                                          <p:val>
                                            <p:strVal val="ppt_x"/>
                                          </p:val>
                                        </p:tav>
                                      </p:tavLst>
                                    </p:anim>
                                    <p:anim calcmode="lin" valueType="num">
                                      <p:cBhvr additive="base">
                                        <p:cTn id="67" dur="3000"/>
                                        <p:tgtEl>
                                          <p:spTgt spid="12"/>
                                        </p:tgtEl>
                                        <p:attrNameLst>
                                          <p:attrName>ppt_y</p:attrName>
                                        </p:attrNameLst>
                                      </p:cBhvr>
                                      <p:tavLst>
                                        <p:tav tm="0">
                                          <p:val>
                                            <p:strVal val="ppt_y"/>
                                          </p:val>
                                        </p:tav>
                                        <p:tav tm="100000">
                                          <p:val>
                                            <p:strVal val="0-ppt_h/2"/>
                                          </p:val>
                                        </p:tav>
                                      </p:tavLst>
                                    </p:anim>
                                    <p:set>
                                      <p:cBhvr>
                                        <p:cTn id="68" dur="1" fill="hold">
                                          <p:stCondLst>
                                            <p:cond delay="2999"/>
                                          </p:stCondLst>
                                        </p:cTn>
                                        <p:tgtEl>
                                          <p:spTgt spid="12"/>
                                        </p:tgtEl>
                                        <p:attrNameLst>
                                          <p:attrName>style.visibility</p:attrName>
                                        </p:attrNameLst>
                                      </p:cBhvr>
                                      <p:to>
                                        <p:strVal val="hidden"/>
                                      </p:to>
                                    </p:set>
                                  </p:childTnLst>
                                </p:cTn>
                              </p:par>
                              <p:par>
                                <p:cTn id="69" presetID="2" presetClass="exit" presetSubtype="1" accel="40000" fill="hold" nodeType="withEffect">
                                  <p:stCondLst>
                                    <p:cond delay="0"/>
                                  </p:stCondLst>
                                  <p:childTnLst>
                                    <p:anim calcmode="lin" valueType="num">
                                      <p:cBhvr additive="base">
                                        <p:cTn id="70" dur="3000"/>
                                        <p:tgtEl>
                                          <p:spTgt spid="13"/>
                                        </p:tgtEl>
                                        <p:attrNameLst>
                                          <p:attrName>ppt_x</p:attrName>
                                        </p:attrNameLst>
                                      </p:cBhvr>
                                      <p:tavLst>
                                        <p:tav tm="0">
                                          <p:val>
                                            <p:strVal val="ppt_x"/>
                                          </p:val>
                                        </p:tav>
                                        <p:tav tm="100000">
                                          <p:val>
                                            <p:strVal val="ppt_x"/>
                                          </p:val>
                                        </p:tav>
                                      </p:tavLst>
                                    </p:anim>
                                    <p:anim calcmode="lin" valueType="num">
                                      <p:cBhvr additive="base">
                                        <p:cTn id="71" dur="3000"/>
                                        <p:tgtEl>
                                          <p:spTgt spid="13"/>
                                        </p:tgtEl>
                                        <p:attrNameLst>
                                          <p:attrName>ppt_y</p:attrName>
                                        </p:attrNameLst>
                                      </p:cBhvr>
                                      <p:tavLst>
                                        <p:tav tm="0">
                                          <p:val>
                                            <p:strVal val="ppt_y"/>
                                          </p:val>
                                        </p:tav>
                                        <p:tav tm="100000">
                                          <p:val>
                                            <p:strVal val="0-ppt_h/2"/>
                                          </p:val>
                                        </p:tav>
                                      </p:tavLst>
                                    </p:anim>
                                    <p:set>
                                      <p:cBhvr>
                                        <p:cTn id="72" dur="1" fill="hold">
                                          <p:stCondLst>
                                            <p:cond delay="2999"/>
                                          </p:stCondLst>
                                        </p:cTn>
                                        <p:tgtEl>
                                          <p:spTgt spid="13"/>
                                        </p:tgtEl>
                                        <p:attrNameLst>
                                          <p:attrName>style.visibility</p:attrName>
                                        </p:attrNameLst>
                                      </p:cBhvr>
                                      <p:to>
                                        <p:strVal val="hidden"/>
                                      </p:to>
                                    </p:set>
                                  </p:childTnLst>
                                </p:cTn>
                              </p:par>
                              <p:par>
                                <p:cTn id="73" presetID="2" presetClass="exit" presetSubtype="1" accel="40000" fill="hold" nodeType="withEffect">
                                  <p:stCondLst>
                                    <p:cond delay="0"/>
                                  </p:stCondLst>
                                  <p:childTnLst>
                                    <p:anim calcmode="lin" valueType="num">
                                      <p:cBhvr additive="base">
                                        <p:cTn id="74" dur="3000"/>
                                        <p:tgtEl>
                                          <p:spTgt spid="14"/>
                                        </p:tgtEl>
                                        <p:attrNameLst>
                                          <p:attrName>ppt_x</p:attrName>
                                        </p:attrNameLst>
                                      </p:cBhvr>
                                      <p:tavLst>
                                        <p:tav tm="0">
                                          <p:val>
                                            <p:strVal val="ppt_x"/>
                                          </p:val>
                                        </p:tav>
                                        <p:tav tm="100000">
                                          <p:val>
                                            <p:strVal val="ppt_x"/>
                                          </p:val>
                                        </p:tav>
                                      </p:tavLst>
                                    </p:anim>
                                    <p:anim calcmode="lin" valueType="num">
                                      <p:cBhvr additive="base">
                                        <p:cTn id="75" dur="3000"/>
                                        <p:tgtEl>
                                          <p:spTgt spid="14"/>
                                        </p:tgtEl>
                                        <p:attrNameLst>
                                          <p:attrName>ppt_y</p:attrName>
                                        </p:attrNameLst>
                                      </p:cBhvr>
                                      <p:tavLst>
                                        <p:tav tm="0">
                                          <p:val>
                                            <p:strVal val="ppt_y"/>
                                          </p:val>
                                        </p:tav>
                                        <p:tav tm="100000">
                                          <p:val>
                                            <p:strVal val="0-ppt_h/2"/>
                                          </p:val>
                                        </p:tav>
                                      </p:tavLst>
                                    </p:anim>
                                    <p:set>
                                      <p:cBhvr>
                                        <p:cTn id="76" dur="1" fill="hold">
                                          <p:stCondLst>
                                            <p:cond delay="2999"/>
                                          </p:stCondLst>
                                        </p:cTn>
                                        <p:tgtEl>
                                          <p:spTgt spid="14"/>
                                        </p:tgtEl>
                                        <p:attrNameLst>
                                          <p:attrName>style.visibility</p:attrName>
                                        </p:attrNameLst>
                                      </p:cBhvr>
                                      <p:to>
                                        <p:strVal val="hidden"/>
                                      </p:to>
                                    </p:set>
                                  </p:childTnLst>
                                </p:cTn>
                              </p:par>
                              <p:par>
                                <p:cTn id="77" presetID="2" presetClass="exit" presetSubtype="1" accel="40000" fill="hold" nodeType="withEffect">
                                  <p:stCondLst>
                                    <p:cond delay="0"/>
                                  </p:stCondLst>
                                  <p:childTnLst>
                                    <p:anim calcmode="lin" valueType="num">
                                      <p:cBhvr additive="base">
                                        <p:cTn id="78" dur="3000"/>
                                        <p:tgtEl>
                                          <p:spTgt spid="5"/>
                                        </p:tgtEl>
                                        <p:attrNameLst>
                                          <p:attrName>ppt_x</p:attrName>
                                        </p:attrNameLst>
                                      </p:cBhvr>
                                      <p:tavLst>
                                        <p:tav tm="0">
                                          <p:val>
                                            <p:strVal val="ppt_x"/>
                                          </p:val>
                                        </p:tav>
                                        <p:tav tm="100000">
                                          <p:val>
                                            <p:strVal val="ppt_x"/>
                                          </p:val>
                                        </p:tav>
                                      </p:tavLst>
                                    </p:anim>
                                    <p:anim calcmode="lin" valueType="num">
                                      <p:cBhvr additive="base">
                                        <p:cTn id="79" dur="3000"/>
                                        <p:tgtEl>
                                          <p:spTgt spid="5"/>
                                        </p:tgtEl>
                                        <p:attrNameLst>
                                          <p:attrName>ppt_y</p:attrName>
                                        </p:attrNameLst>
                                      </p:cBhvr>
                                      <p:tavLst>
                                        <p:tav tm="0">
                                          <p:val>
                                            <p:strVal val="ppt_y"/>
                                          </p:val>
                                        </p:tav>
                                        <p:tav tm="100000">
                                          <p:val>
                                            <p:strVal val="0-ppt_h/2"/>
                                          </p:val>
                                        </p:tav>
                                      </p:tavLst>
                                    </p:anim>
                                    <p:set>
                                      <p:cBhvr>
                                        <p:cTn id="80" dur="1" fill="hold">
                                          <p:stCondLst>
                                            <p:cond delay="2999"/>
                                          </p:stCondLst>
                                        </p:cTn>
                                        <p:tgtEl>
                                          <p:spTgt spid="5"/>
                                        </p:tgtEl>
                                        <p:attrNameLst>
                                          <p:attrName>style.visibility</p:attrName>
                                        </p:attrNameLst>
                                      </p:cBhvr>
                                      <p:to>
                                        <p:strVal val="hidden"/>
                                      </p:to>
                                    </p:set>
                                  </p:childTnLst>
                                </p:cTn>
                              </p:par>
                              <p:par>
                                <p:cTn id="81" presetID="1" presetClass="entr" presetSubtype="0"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4F9E6FC4-CD24-4213-B870-9ED43E135DAA}">
  <ds:schemaRefs>
    <ds:schemaRef ds:uri="http://purl.org/dc/elements/1.1/"/>
    <ds:schemaRef ds:uri="http://schemas.microsoft.com/office/2006/metadata/properties"/>
    <ds:schemaRef ds:uri="448c4a6a-bcae-4211-8504-7e5193445ce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2029e86-67e7-4883-9866-832c3e79c701"/>
    <ds:schemaRef ds:uri="http://www.w3.org/XML/1998/namespace"/>
    <ds:schemaRef ds:uri="http://purl.org/dc/dcmitype/"/>
  </ds:schemaRefs>
</ds:datastoreItem>
</file>

<file path=customXml/itemProps3.xml><?xml version="1.0" encoding="utf-8"?>
<ds:datastoreItem xmlns:ds="http://schemas.openxmlformats.org/officeDocument/2006/customXml" ds:itemID="{561A0E5C-F502-4C14-84F6-9FD5908E0D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2941</TotalTime>
  <Words>1466</Words>
  <Application>Microsoft Office PowerPoint</Application>
  <PresentationFormat>Widescreen</PresentationFormat>
  <Paragraphs>157</Paragraphs>
  <Slides>25</Slides>
  <Notes>19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Calibri Light</vt:lpstr>
      <vt:lpstr>Century Gothic</vt:lpstr>
      <vt:lpstr>Myriad Pro</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Andrew Young</cp:lastModifiedBy>
  <cp:revision>196</cp:revision>
  <dcterms:created xsi:type="dcterms:W3CDTF">2018-02-20T10:26:52Z</dcterms:created>
  <dcterms:modified xsi:type="dcterms:W3CDTF">2019-01-29T11:02:01Z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