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251520" y="2708250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Multiplicative Reasoning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1.3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Pupils continue using the bar </a:t>
            </a:r>
            <a:br>
              <a:rPr lang="en-GB" dirty="0" smtClean="0"/>
            </a:br>
            <a:r>
              <a:rPr lang="en-GB" dirty="0" smtClean="0"/>
              <a:t>model for multiplication problems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9776"/>
            <a:ext cx="7924800" cy="1143000"/>
          </a:xfrm>
        </p:spPr>
        <p:txBody>
          <a:bodyPr anchor="ctr"/>
          <a:lstStyle/>
          <a:p>
            <a:r>
              <a:rPr lang="en-GB" sz="3200" dirty="0" smtClean="0"/>
              <a:t>1.3 Pupils continue using the bar </a:t>
            </a:r>
            <a:br>
              <a:rPr lang="en-GB" sz="3200" dirty="0" smtClean="0"/>
            </a:br>
            <a:r>
              <a:rPr lang="en-GB" sz="3200" dirty="0" smtClean="0"/>
              <a:t>model for multiplication problems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27213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How might the use of this way of representing problems support children in moving away from counting in 1’s to working more efficiently?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How does it highlight the importance of children being fluent with their multiplication facts?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75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Multiplicative Reasoning  Key Stage 2  Video 1.3 Pupils continue using the bar  model for multiplication problems  </vt:lpstr>
      <vt:lpstr>1.3 Pupils continue using the bar  model for multiplication problems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40</cp:revision>
  <dcterms:created xsi:type="dcterms:W3CDTF">2014-02-11T11:38:53Z</dcterms:created>
  <dcterms:modified xsi:type="dcterms:W3CDTF">2014-02-11T11:39:16Z</dcterms:modified>
</cp:coreProperties>
</file>