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76" r:id="rId6"/>
  </p:sldMasterIdLst>
  <p:notesMasterIdLst>
    <p:notesMasterId r:id="rId26"/>
  </p:notesMasterIdLst>
  <p:sldIdLst>
    <p:sldId id="312" r:id="rId7"/>
    <p:sldId id="257" r:id="rId8"/>
    <p:sldId id="258" r:id="rId9"/>
    <p:sldId id="267" r:id="rId10"/>
    <p:sldId id="268" r:id="rId11"/>
    <p:sldId id="266" r:id="rId12"/>
    <p:sldId id="270" r:id="rId13"/>
    <p:sldId id="367" r:id="rId14"/>
    <p:sldId id="358" r:id="rId15"/>
    <p:sldId id="368" r:id="rId16"/>
    <p:sldId id="269" r:id="rId17"/>
    <p:sldId id="272" r:id="rId18"/>
    <p:sldId id="273" r:id="rId19"/>
    <p:sldId id="362" r:id="rId20"/>
    <p:sldId id="370" r:id="rId21"/>
    <p:sldId id="364" r:id="rId22"/>
    <p:sldId id="365" r:id="rId23"/>
    <p:sldId id="366" r:id="rId24"/>
    <p:sldId id="34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LvSQXQWd/JwnCwmfr6vbA==" hashData="BBP3AMEn/htlkh1+JxJQNi9pFSjrfJgpq7X/GTOvFKXMsuS8oXFKE8xghCr2xTDRuCaHZ4pzzYqX1O6FcLstiw=="/>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50D8F8"/>
    <a:srgbClr val="EB28A0"/>
    <a:srgbClr val="8A8D8E"/>
    <a:srgbClr val="8A8D8F"/>
    <a:srgbClr val="A5AAAB"/>
    <a:srgbClr val="C3C7C7"/>
    <a:srgbClr val="C4C8C8"/>
    <a:srgbClr val="A6AAAC"/>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5" autoAdjust="0"/>
    <p:restoredTop sz="60243" autoAdjust="0"/>
  </p:normalViewPr>
  <p:slideViewPr>
    <p:cSldViewPr snapToGrid="0">
      <p:cViewPr varScale="1">
        <p:scale>
          <a:sx n="45" d="100"/>
          <a:sy n="45" d="100"/>
        </p:scale>
        <p:origin x="54" y="240"/>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 Tresidder" userId="b74a9380-12d1-408f-ae76-78178213c8e6" providerId="ADAL" clId="{55EDFB52-C673-4C1E-BB23-023D779E3671}"/>
    <pc:docChg chg="modSld">
      <pc:chgData name="Gwen Tresidder" userId="b74a9380-12d1-408f-ae76-78178213c8e6" providerId="ADAL" clId="{55EDFB52-C673-4C1E-BB23-023D779E3671}" dt="2018-12-17T13:16:10.476" v="36" actId="20577"/>
      <pc:docMkLst>
        <pc:docMk/>
      </pc:docMkLst>
      <pc:sldChg chg="modNotesTx">
        <pc:chgData name="Gwen Tresidder" userId="b74a9380-12d1-408f-ae76-78178213c8e6" providerId="ADAL" clId="{55EDFB52-C673-4C1E-BB23-023D779E3671}" dt="2018-12-17T13:15:41.685" v="26" actId="20577"/>
        <pc:sldMkLst>
          <pc:docMk/>
          <pc:sldMk cId="4144490167" sldId="364"/>
        </pc:sldMkLst>
      </pc:sldChg>
      <pc:sldChg chg="modNotesTx">
        <pc:chgData name="Gwen Tresidder" userId="b74a9380-12d1-408f-ae76-78178213c8e6" providerId="ADAL" clId="{55EDFB52-C673-4C1E-BB23-023D779E3671}" dt="2018-12-17T13:16:10.476" v="36" actId="20577"/>
        <pc:sldMkLst>
          <pc:docMk/>
          <pc:sldMk cId="967386722" sldId="365"/>
        </pc:sldMkLst>
      </pc:sldChg>
      <pc:sldChg chg="modNotesTx">
        <pc:chgData name="Gwen Tresidder" userId="b74a9380-12d1-408f-ae76-78178213c8e6" providerId="ADAL" clId="{55EDFB52-C673-4C1E-BB23-023D779E3671}" dt="2018-12-17T13:14:31.893" v="11" actId="20577"/>
        <pc:sldMkLst>
          <pc:docMk/>
          <pc:sldMk cId="2822340667" sldId="3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17/12/2018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to discuss how 9 can be expressed as 3 threes or 3 + 3 + 3.</a:t>
            </a:r>
          </a:p>
          <a:p>
            <a:r>
              <a:rPr lang="en-GB" dirty="0"/>
              <a:t>This slide is animated.</a:t>
            </a:r>
          </a:p>
          <a:p>
            <a:r>
              <a:rPr lang="en-GB" dirty="0"/>
              <a:t>Click 1 animates the partitioning of Nine as a tower into 3 Threes: 3 vertical Threes appear overlaid on Nine. They each jump to the right to form a 3 x 3 array. </a:t>
            </a:r>
          </a:p>
          <a:p>
            <a:r>
              <a:rPr lang="en-GB" dirty="0"/>
              <a:t>Click 2,3,4,5: the part-part-whole model appears with 9 as the whole and 3 parts with missing information. </a:t>
            </a:r>
          </a:p>
          <a:p>
            <a:r>
              <a:rPr lang="en-GB" dirty="0"/>
              <a:t>What will go in there to tell the story of Nine that we have seen in the episode? How could we write this as an equation?</a:t>
            </a:r>
          </a:p>
          <a:p>
            <a:r>
              <a:rPr lang="en-GB" dirty="0"/>
              <a:t>Click 6: equation revealed. Read it together.</a:t>
            </a:r>
          </a:p>
          <a:p>
            <a:r>
              <a:rPr lang="en-GB" dirty="0"/>
              <a:t>What’s the same, what’s different about the previous slides? </a:t>
            </a:r>
          </a:p>
          <a:p>
            <a:r>
              <a:rPr lang="en-GB" dirty="0"/>
              <a:t>So, however Nine is arranged or partitioned into equal groups, there will always be 3 groups of 3.</a:t>
            </a:r>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dirty="0"/>
          </a:p>
        </p:txBody>
      </p:sp>
    </p:spTree>
    <p:extLst>
      <p:ext uri="{BB962C8B-B14F-4D97-AF65-F5344CB8AC3E}">
        <p14:creationId xmlns:p14="http://schemas.microsoft.com/office/powerpoint/2010/main" val="133081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to confirm that the </a:t>
            </a:r>
            <a:r>
              <a:rPr lang="en-GB"/>
              <a:t>3 threes </a:t>
            </a:r>
            <a:r>
              <a:rPr lang="en-GB" dirty="0"/>
              <a:t>don’t always have to be in lines.</a:t>
            </a:r>
          </a:p>
          <a:p>
            <a:r>
              <a:rPr lang="en-GB" dirty="0"/>
              <a:t>What do you see? 3 threes:</a:t>
            </a:r>
          </a:p>
          <a:p>
            <a:r>
              <a:rPr lang="en-GB" dirty="0"/>
              <a:t>3 yellow</a:t>
            </a:r>
          </a:p>
          <a:p>
            <a:r>
              <a:rPr lang="en-GB" dirty="0"/>
              <a:t>3 pink</a:t>
            </a:r>
          </a:p>
          <a:p>
            <a:r>
              <a:rPr lang="en-GB" dirty="0"/>
              <a:t>3 blue</a:t>
            </a:r>
          </a:p>
          <a:p>
            <a:r>
              <a:rPr lang="en-GB" dirty="0"/>
              <a:t>Could we shade 3 threes in a different way? Discuss a few other possible ways of shading with 3 colours, 3 blocks of the same colour.</a:t>
            </a:r>
          </a:p>
        </p:txBody>
      </p:sp>
      <p:sp>
        <p:nvSpPr>
          <p:cNvPr id="4" name="Slide Number Placeholder 3"/>
          <p:cNvSpPr>
            <a:spLocks noGrp="1"/>
          </p:cNvSpPr>
          <p:nvPr>
            <p:ph type="sldNum" sz="quarter" idx="10"/>
          </p:nvPr>
        </p:nvSpPr>
        <p:spPr/>
        <p:txBody>
          <a:bodyPr/>
          <a:lstStyle/>
          <a:p>
            <a:fld id="{4BE909DB-13D6-45F7-9022-56565D11BD24}" type="slidenum">
              <a:rPr lang="en-GB" smtClean="0"/>
              <a:t>18</a:t>
            </a:fld>
            <a:endParaRPr lang="en-GB" dirty="0"/>
          </a:p>
        </p:txBody>
      </p:sp>
    </p:spTree>
    <p:extLst>
      <p:ext uri="{BB962C8B-B14F-4D97-AF65-F5344CB8AC3E}">
        <p14:creationId xmlns:p14="http://schemas.microsoft.com/office/powerpoint/2010/main" val="1215000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children to work independently on this task. Can they find ways to shade 3 threes using green, red, yellow?</a:t>
            </a:r>
          </a:p>
          <a:p>
            <a:r>
              <a:rPr lang="en-GB"/>
              <a:t>Ask children to share their work and confirm their answers and ideas.</a:t>
            </a:r>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19</a:t>
            </a:fld>
            <a:endParaRPr lang="en-GB" dirty="0"/>
          </a:p>
        </p:txBody>
      </p:sp>
    </p:spTree>
    <p:extLst>
      <p:ext uri="{BB962C8B-B14F-4D97-AF65-F5344CB8AC3E}">
        <p14:creationId xmlns:p14="http://schemas.microsoft.com/office/powerpoint/2010/main" val="704107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dirty="0"/>
          </a:p>
        </p:txBody>
      </p:sp>
    </p:spTree>
    <p:extLst>
      <p:ext uri="{BB962C8B-B14F-4D97-AF65-F5344CB8AC3E}">
        <p14:creationId xmlns:p14="http://schemas.microsoft.com/office/powerpoint/2010/main" val="3200087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 the episode. What did you notice?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 did they get the kite down from the tree?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Has anyone been to a circus and seen trapeze artists?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Has anyone flown a kite on a windy day?</a:t>
            </a:r>
          </a:p>
        </p:txBody>
      </p:sp>
      <p:sp>
        <p:nvSpPr>
          <p:cNvPr id="4" name="Slide Number Placeholder 3"/>
          <p:cNvSpPr>
            <a:spLocks noGrp="1"/>
          </p:cNvSpPr>
          <p:nvPr>
            <p:ph type="sldNum" sz="quarter" idx="10"/>
          </p:nvPr>
        </p:nvSpPr>
        <p:spPr/>
        <p:txBody>
          <a:bodyPr/>
          <a:lstStyle/>
          <a:p>
            <a:fld id="{4BE909DB-13D6-45F7-9022-56565D11BD24}" type="slidenum">
              <a:rPr lang="en-GB" smtClean="0"/>
              <a:t>8</a:t>
            </a:fld>
            <a:endParaRPr lang="en-GB" dirty="0"/>
          </a:p>
        </p:txBody>
      </p:sp>
    </p:spTree>
    <p:extLst>
      <p:ext uri="{BB962C8B-B14F-4D97-AF65-F5344CB8AC3E}">
        <p14:creationId xmlns:p14="http://schemas.microsoft.com/office/powerpoint/2010/main" val="2722157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do you see? 9 birds. 3 birds in each tree. 3 trees. 3 groups of 3 birds. 3 groups of 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is animated and shows the birds flying from each tree, one at a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has happened to the birds?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slide prepares the images for the next slide.</a:t>
            </a: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9</a:t>
            </a:fld>
            <a:endParaRPr lang="en-GB" dirty="0"/>
          </a:p>
        </p:txBody>
      </p:sp>
    </p:spTree>
    <p:extLst>
      <p:ext uri="{BB962C8B-B14F-4D97-AF65-F5344CB8AC3E}">
        <p14:creationId xmlns:p14="http://schemas.microsoft.com/office/powerpoint/2010/main" val="1595920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do you see?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is animated.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this slide to experience how 3 Threes combine to make Nine.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children to act out this problem. Ask 9 children to pretend they are birds. Stand in groups of 3 in some PE hoops to represent the tree.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Each group takes turns to jump out of the hoop to form a row or column of the square.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Practise describing the slide and the children’s acting out, using the sentence: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see 3 Threes.”</a:t>
            </a: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10</a:t>
            </a:fld>
            <a:endParaRPr lang="en-GB" dirty="0"/>
          </a:p>
        </p:txBody>
      </p:sp>
    </p:spTree>
    <p:extLst>
      <p:ext uri="{BB962C8B-B14F-4D97-AF65-F5344CB8AC3E}">
        <p14:creationId xmlns:p14="http://schemas.microsoft.com/office/powerpoint/2010/main" val="4179343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dirty="0"/>
          </a:p>
        </p:txBody>
      </p:sp>
    </p:spTree>
    <p:extLst>
      <p:ext uri="{BB962C8B-B14F-4D97-AF65-F5344CB8AC3E}">
        <p14:creationId xmlns:p14="http://schemas.microsoft.com/office/powerpoint/2010/main" val="3972480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 the episode. What did you notice?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was the episode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 did they get the kite down from the tree?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Has anyone been to a circus and seen trapeze artists?</a:t>
            </a: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dirty="0"/>
          </a:p>
        </p:txBody>
      </p:sp>
    </p:spTree>
    <p:extLst>
      <p:ext uri="{BB962C8B-B14F-4D97-AF65-F5344CB8AC3E}">
        <p14:creationId xmlns:p14="http://schemas.microsoft.com/office/powerpoint/2010/main" val="433127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to discuss how 9 can be expressed as 3 threes or 3 + 3 + 3.</a:t>
            </a:r>
          </a:p>
          <a:p>
            <a:r>
              <a:rPr lang="en-GB" dirty="0"/>
              <a:t>This slide is animated.</a:t>
            </a:r>
          </a:p>
          <a:p>
            <a:endParaRPr lang="en-GB" dirty="0"/>
          </a:p>
          <a:p>
            <a:r>
              <a:rPr lang="en-GB" dirty="0"/>
              <a:t>Click 1 animates the partitioning of Nine into 3 threes: 3 horizontal threes appear overlaid on Nine. They each jump to the right to form a new 3 x 3 array. The array rolls to the right by half a turn so the 3 threes match the colouring of Nine.</a:t>
            </a:r>
          </a:p>
          <a:p>
            <a:endParaRPr lang="en-GB" dirty="0"/>
          </a:p>
          <a:p>
            <a:r>
              <a:rPr lang="en-GB" dirty="0"/>
              <a:t>Clicks 2,3,4,5: the part-part-whole model appears with 9 as the whole and 3 parts with missing information. What will go in each part to tell the story of Nine that we have seen in the episode?</a:t>
            </a:r>
          </a:p>
          <a:p>
            <a:r>
              <a:rPr lang="en-GB" dirty="0"/>
              <a:t>How could we write this as an equation?</a:t>
            </a:r>
          </a:p>
          <a:p>
            <a:endParaRPr lang="en-GB" dirty="0"/>
          </a:p>
          <a:p>
            <a:r>
              <a:rPr lang="en-GB" dirty="0"/>
              <a:t>Click 6: equation revealed. Read it together.</a:t>
            </a:r>
          </a:p>
          <a:p>
            <a:r>
              <a:rPr lang="en-GB" dirty="0"/>
              <a:t>Practise using the sentences in slide 5.</a:t>
            </a:r>
          </a:p>
        </p:txBody>
      </p:sp>
      <p:sp>
        <p:nvSpPr>
          <p:cNvPr id="4" name="Slide Number Placeholder 3"/>
          <p:cNvSpPr>
            <a:spLocks noGrp="1"/>
          </p:cNvSpPr>
          <p:nvPr>
            <p:ph type="sldNum" sz="quarter" idx="10"/>
          </p:nvPr>
        </p:nvSpPr>
        <p:spPr/>
        <p:txBody>
          <a:bodyPr/>
          <a:lstStyle/>
          <a:p>
            <a:fld id="{4BE909DB-13D6-45F7-9022-56565D11BD24}" type="slidenum">
              <a:rPr lang="en-GB" smtClean="0"/>
              <a:t>15</a:t>
            </a:fld>
            <a:endParaRPr lang="en-GB" dirty="0"/>
          </a:p>
        </p:txBody>
      </p:sp>
    </p:spTree>
    <p:extLst>
      <p:ext uri="{BB962C8B-B14F-4D97-AF65-F5344CB8AC3E}">
        <p14:creationId xmlns:p14="http://schemas.microsoft.com/office/powerpoint/2010/main" val="623451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to discuss how 9 can be expressed as 3 threes or 3 + 3 + 3.</a:t>
            </a:r>
          </a:p>
          <a:p>
            <a:r>
              <a:rPr lang="en-GB" dirty="0"/>
              <a:t>This slide is animated:</a:t>
            </a:r>
          </a:p>
          <a:p>
            <a:r>
              <a:rPr lang="en-GB" dirty="0"/>
              <a:t>Click 1 &amp; 2 animate the partitioning of Nine into 3 threes: 3 vertical threes appear overlaid on Nine. They each jump to the right to form a new 3 x 3 array. What’s the same and what’s different about how Nine has been partitioned?</a:t>
            </a:r>
          </a:p>
          <a:p>
            <a:r>
              <a:rPr lang="en-GB" dirty="0"/>
              <a:t>Click 3,4,5,6: the part-part-whole model appears with 9 as the whole and 3 parts with missing information. What will go in there to tell the story of Nine that we have seen in the episode?</a:t>
            </a:r>
          </a:p>
          <a:p>
            <a:r>
              <a:rPr lang="en-GB" dirty="0"/>
              <a:t>How could we write this as an equation?</a:t>
            </a:r>
          </a:p>
          <a:p>
            <a:r>
              <a:rPr lang="en-GB" dirty="0"/>
              <a:t>Click 7: equation revealed. Read it together.</a:t>
            </a:r>
          </a:p>
          <a:p>
            <a:r>
              <a:rPr lang="en-GB" dirty="0"/>
              <a:t>What’s the same, what’s different about the previous slide? (There were nine blocks, there were 3 groups of 3 blocks, the three groups went along (horizontal) in the previous slide, the three groups were upright (vertical) in this slide.)</a:t>
            </a:r>
          </a:p>
          <a:p>
            <a:r>
              <a:rPr lang="en-GB" dirty="0"/>
              <a:t>So, however Nine is arranged or partitioned into equal groups, there will always be 3 groups of 3.</a:t>
            </a:r>
          </a:p>
        </p:txBody>
      </p:sp>
      <p:sp>
        <p:nvSpPr>
          <p:cNvPr id="4" name="Slide Number Placeholder 3"/>
          <p:cNvSpPr>
            <a:spLocks noGrp="1"/>
          </p:cNvSpPr>
          <p:nvPr>
            <p:ph type="sldNum" sz="quarter" idx="10"/>
          </p:nvPr>
        </p:nvSpPr>
        <p:spPr/>
        <p:txBody>
          <a:bodyPr/>
          <a:lstStyle/>
          <a:p>
            <a:fld id="{4BE909DB-13D6-45F7-9022-56565D11BD24}" type="slidenum">
              <a:rPr lang="en-GB" smtClean="0"/>
              <a:t>16</a:t>
            </a:fld>
            <a:endParaRPr lang="en-GB" dirty="0"/>
          </a:p>
        </p:txBody>
      </p:sp>
    </p:spTree>
    <p:extLst>
      <p:ext uri="{BB962C8B-B14F-4D97-AF65-F5344CB8AC3E}">
        <p14:creationId xmlns:p14="http://schemas.microsoft.com/office/powerpoint/2010/main" val="22126965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p:spPr>
        <p:txBody>
          <a:bodyPr anchor="t">
            <a:normAutofit/>
          </a:bodyPr>
          <a:lstStyle>
            <a:lvl1pPr algn="l">
              <a:defRPr sz="5400"/>
            </a:lvl1pPr>
          </a:lstStyle>
          <a:p>
            <a:r>
              <a:rPr lang="en-US" dirty="0" err="1"/>
              <a:t>Numberblocks</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p:spPr>
        <p:txBody>
          <a:bodyPr>
            <a:normAutofit/>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17/12/2018</a:t>
            </a:fld>
            <a:endParaRPr lang="en-GB" dirty="0"/>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dirty="0"/>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D49B4C48-27AD-4B3C-B0FC-7FD212B3B2E1}"/>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0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69E5-B490-4519-BDA4-67B31948FE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3B1671-0546-49D4-BA22-A63D17E45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F29797-577B-4E76-8642-1910597048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685DFE-C50C-424B-8060-F0FA61C6F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774826-A3E7-454D-80D5-D064767A2D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34B169-94DE-4C1B-B426-4BD59F2810BD}"/>
              </a:ext>
            </a:extLst>
          </p:cNvPr>
          <p:cNvSpPr>
            <a:spLocks noGrp="1"/>
          </p:cNvSpPr>
          <p:nvPr>
            <p:ph type="dt" sz="half" idx="10"/>
          </p:nvPr>
        </p:nvSpPr>
        <p:spPr/>
        <p:txBody>
          <a:bodyPr/>
          <a:lstStyle/>
          <a:p>
            <a:fld id="{7BC57250-3DAC-4938-9AAB-07FD2AEFF9C5}" type="datetimeFigureOut">
              <a:rPr lang="en-GB" smtClean="0"/>
              <a:t>17/12/2018</a:t>
            </a:fld>
            <a:endParaRPr lang="en-GB" dirty="0"/>
          </a:p>
        </p:txBody>
      </p:sp>
      <p:sp>
        <p:nvSpPr>
          <p:cNvPr id="8" name="Footer Placeholder 7">
            <a:extLst>
              <a:ext uri="{FF2B5EF4-FFF2-40B4-BE49-F238E27FC236}">
                <a16:creationId xmlns:a16="http://schemas.microsoft.com/office/drawing/2014/main" id="{1BE2A1B9-24DD-4854-9A5A-9007F9E32A62}"/>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3A718E16-CCE8-4CCF-A0C1-C488797152F4}"/>
              </a:ext>
            </a:extLst>
          </p:cNvPr>
          <p:cNvSpPr>
            <a:spLocks noGrp="1"/>
          </p:cNvSpPr>
          <p:nvPr>
            <p:ph type="sldNum" sz="quarter" idx="12"/>
          </p:nvPr>
        </p:nvSpPr>
        <p:spPr/>
        <p:txBody>
          <a:bodyPr/>
          <a:lstStyle/>
          <a:p>
            <a:fld id="{C3A30449-9787-4473-919B-E44049928983}" type="slidenum">
              <a:rPr lang="en-GB" smtClean="0"/>
              <a:t>‹#›</a:t>
            </a:fld>
            <a:endParaRPr lang="en-GB" dirty="0"/>
          </a:p>
        </p:txBody>
      </p:sp>
    </p:spTree>
    <p:extLst>
      <p:ext uri="{BB962C8B-B14F-4D97-AF65-F5344CB8AC3E}">
        <p14:creationId xmlns:p14="http://schemas.microsoft.com/office/powerpoint/2010/main" val="330791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DE96-F54B-4700-9E3A-90782B7BF1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91C15A-B458-447E-B35B-29FD8647C9CB}"/>
              </a:ext>
            </a:extLst>
          </p:cNvPr>
          <p:cNvSpPr>
            <a:spLocks noGrp="1"/>
          </p:cNvSpPr>
          <p:nvPr>
            <p:ph type="dt" sz="half" idx="10"/>
          </p:nvPr>
        </p:nvSpPr>
        <p:spPr/>
        <p:txBody>
          <a:bodyPr/>
          <a:lstStyle/>
          <a:p>
            <a:fld id="{7BC57250-3DAC-4938-9AAB-07FD2AEFF9C5}" type="datetimeFigureOut">
              <a:rPr lang="en-GB" smtClean="0"/>
              <a:t>17/12/2018</a:t>
            </a:fld>
            <a:endParaRPr lang="en-GB" dirty="0"/>
          </a:p>
        </p:txBody>
      </p:sp>
      <p:sp>
        <p:nvSpPr>
          <p:cNvPr id="4" name="Footer Placeholder 3">
            <a:extLst>
              <a:ext uri="{FF2B5EF4-FFF2-40B4-BE49-F238E27FC236}">
                <a16:creationId xmlns:a16="http://schemas.microsoft.com/office/drawing/2014/main" id="{3A01636F-11E0-412D-9534-4867B0BCD4E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67E2E4C6-653E-4D23-8099-2BE2F798E957}"/>
              </a:ext>
            </a:extLst>
          </p:cNvPr>
          <p:cNvSpPr>
            <a:spLocks noGrp="1"/>
          </p:cNvSpPr>
          <p:nvPr>
            <p:ph type="sldNum" sz="quarter" idx="12"/>
          </p:nvPr>
        </p:nvSpPr>
        <p:spPr/>
        <p:txBody>
          <a:bodyPr/>
          <a:lstStyle/>
          <a:p>
            <a:fld id="{C3A30449-9787-4473-919B-E44049928983}" type="slidenum">
              <a:rPr lang="en-GB" smtClean="0"/>
              <a:t>‹#›</a:t>
            </a:fld>
            <a:endParaRPr lang="en-GB" dirty="0"/>
          </a:p>
        </p:txBody>
      </p:sp>
    </p:spTree>
    <p:extLst>
      <p:ext uri="{BB962C8B-B14F-4D97-AF65-F5344CB8AC3E}">
        <p14:creationId xmlns:p14="http://schemas.microsoft.com/office/powerpoint/2010/main" val="3946195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1347-59A2-4692-AB28-7154CE0D7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4F564C-7124-4D00-BF3A-236E8D055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0732C1-190D-4612-A705-5836D102D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0B89C6-7B27-4F1E-B8FA-149C3C9F8A86}"/>
              </a:ext>
            </a:extLst>
          </p:cNvPr>
          <p:cNvSpPr>
            <a:spLocks noGrp="1"/>
          </p:cNvSpPr>
          <p:nvPr>
            <p:ph type="dt" sz="half" idx="10"/>
          </p:nvPr>
        </p:nvSpPr>
        <p:spPr/>
        <p:txBody>
          <a:bodyPr/>
          <a:lstStyle/>
          <a:p>
            <a:fld id="{7BC57250-3DAC-4938-9AAB-07FD2AEFF9C5}" type="datetimeFigureOut">
              <a:rPr lang="en-GB" smtClean="0"/>
              <a:t>17/12/2018</a:t>
            </a:fld>
            <a:endParaRPr lang="en-GB" dirty="0"/>
          </a:p>
        </p:txBody>
      </p:sp>
      <p:sp>
        <p:nvSpPr>
          <p:cNvPr id="6" name="Footer Placeholder 5">
            <a:extLst>
              <a:ext uri="{FF2B5EF4-FFF2-40B4-BE49-F238E27FC236}">
                <a16:creationId xmlns:a16="http://schemas.microsoft.com/office/drawing/2014/main" id="{CD9CF6E3-1D03-43B7-AB05-AF99F571083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629EC75-1722-4A80-86AF-E6F2128E049F}"/>
              </a:ext>
            </a:extLst>
          </p:cNvPr>
          <p:cNvSpPr>
            <a:spLocks noGrp="1"/>
          </p:cNvSpPr>
          <p:nvPr>
            <p:ph type="sldNum" sz="quarter" idx="12"/>
          </p:nvPr>
        </p:nvSpPr>
        <p:spPr/>
        <p:txBody>
          <a:bodyPr/>
          <a:lstStyle/>
          <a:p>
            <a:fld id="{C3A30449-9787-4473-919B-E44049928983}" type="slidenum">
              <a:rPr lang="en-GB" smtClean="0"/>
              <a:t>‹#›</a:t>
            </a:fld>
            <a:endParaRPr lang="en-GB" dirty="0"/>
          </a:p>
        </p:txBody>
      </p:sp>
    </p:spTree>
    <p:extLst>
      <p:ext uri="{BB962C8B-B14F-4D97-AF65-F5344CB8AC3E}">
        <p14:creationId xmlns:p14="http://schemas.microsoft.com/office/powerpoint/2010/main" val="2249342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66FC-90D7-4279-A332-181274D44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491049-337C-4FD0-9C5E-06ADFF40E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DE03495A-4E27-4380-94A2-657890757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956E6C-B5A0-40D4-B724-27E8D9E3D2DA}"/>
              </a:ext>
            </a:extLst>
          </p:cNvPr>
          <p:cNvSpPr>
            <a:spLocks noGrp="1"/>
          </p:cNvSpPr>
          <p:nvPr>
            <p:ph type="dt" sz="half" idx="10"/>
          </p:nvPr>
        </p:nvSpPr>
        <p:spPr/>
        <p:txBody>
          <a:bodyPr/>
          <a:lstStyle/>
          <a:p>
            <a:fld id="{7BC57250-3DAC-4938-9AAB-07FD2AEFF9C5}" type="datetimeFigureOut">
              <a:rPr lang="en-GB" smtClean="0"/>
              <a:t>17/12/2018</a:t>
            </a:fld>
            <a:endParaRPr lang="en-GB" dirty="0"/>
          </a:p>
        </p:txBody>
      </p:sp>
      <p:sp>
        <p:nvSpPr>
          <p:cNvPr id="6" name="Footer Placeholder 5">
            <a:extLst>
              <a:ext uri="{FF2B5EF4-FFF2-40B4-BE49-F238E27FC236}">
                <a16:creationId xmlns:a16="http://schemas.microsoft.com/office/drawing/2014/main" id="{C6BB99C7-736E-4861-A209-5FAA2AA2554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1818BFE-F314-4068-ACAC-C0E4BB2B96C4}"/>
              </a:ext>
            </a:extLst>
          </p:cNvPr>
          <p:cNvSpPr>
            <a:spLocks noGrp="1"/>
          </p:cNvSpPr>
          <p:nvPr>
            <p:ph type="sldNum" sz="quarter" idx="12"/>
          </p:nvPr>
        </p:nvSpPr>
        <p:spPr/>
        <p:txBody>
          <a:bodyPr/>
          <a:lstStyle/>
          <a:p>
            <a:fld id="{C3A30449-9787-4473-919B-E44049928983}" type="slidenum">
              <a:rPr lang="en-GB" smtClean="0"/>
              <a:t>‹#›</a:t>
            </a:fld>
            <a:endParaRPr lang="en-GB" dirty="0"/>
          </a:p>
        </p:txBody>
      </p:sp>
    </p:spTree>
    <p:extLst>
      <p:ext uri="{BB962C8B-B14F-4D97-AF65-F5344CB8AC3E}">
        <p14:creationId xmlns:p14="http://schemas.microsoft.com/office/powerpoint/2010/main" val="206000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9659E7-49F8-4FC9-9004-74C6893451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5BCA47-0E5F-4E14-BD0B-D419B38728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CFD83C-56A3-464D-B748-25E48486F3D9}"/>
              </a:ext>
            </a:extLst>
          </p:cNvPr>
          <p:cNvSpPr>
            <a:spLocks noGrp="1"/>
          </p:cNvSpPr>
          <p:nvPr>
            <p:ph type="dt" sz="half" idx="10"/>
          </p:nvPr>
        </p:nvSpPr>
        <p:spPr/>
        <p:txBody>
          <a:bodyPr/>
          <a:lstStyle/>
          <a:p>
            <a:fld id="{7BC57250-3DAC-4938-9AAB-07FD2AEFF9C5}" type="datetimeFigureOut">
              <a:rPr lang="en-GB" smtClean="0"/>
              <a:t>17/12/2018</a:t>
            </a:fld>
            <a:endParaRPr lang="en-GB" dirty="0"/>
          </a:p>
        </p:txBody>
      </p:sp>
      <p:sp>
        <p:nvSpPr>
          <p:cNvPr id="5" name="Footer Placeholder 4">
            <a:extLst>
              <a:ext uri="{FF2B5EF4-FFF2-40B4-BE49-F238E27FC236}">
                <a16:creationId xmlns:a16="http://schemas.microsoft.com/office/drawing/2014/main" id="{9F1248C9-1BBA-4F3B-8806-B101A17A2EA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EF1AAE1-3562-45B2-9E39-E144B4FCB27E}"/>
              </a:ext>
            </a:extLst>
          </p:cNvPr>
          <p:cNvSpPr>
            <a:spLocks noGrp="1"/>
          </p:cNvSpPr>
          <p:nvPr>
            <p:ph type="sldNum" sz="quarter" idx="12"/>
          </p:nvPr>
        </p:nvSpPr>
        <p:spPr/>
        <p:txBody>
          <a:bodyPr/>
          <a:lstStyle/>
          <a:p>
            <a:fld id="{C3A30449-9787-4473-919B-E44049928983}" type="slidenum">
              <a:rPr lang="en-GB" smtClean="0"/>
              <a:t>‹#›</a:t>
            </a:fld>
            <a:endParaRPr lang="en-GB" dirty="0"/>
          </a:p>
        </p:txBody>
      </p:sp>
    </p:spTree>
    <p:extLst>
      <p:ext uri="{BB962C8B-B14F-4D97-AF65-F5344CB8AC3E}">
        <p14:creationId xmlns:p14="http://schemas.microsoft.com/office/powerpoint/2010/main" val="2362749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a:prstGeom prst="rect">
            <a:avLst/>
          </a:prstGeom>
        </p:spPr>
        <p:txBody>
          <a:bodyPr anchor="t">
            <a:normAutofit/>
          </a:bodyPr>
          <a:lstStyle>
            <a:lvl1pPr algn="l">
              <a:defRPr sz="5400"/>
            </a:lvl1pPr>
          </a:lstStyle>
          <a:p>
            <a:r>
              <a:rPr lang="en-US" dirty="0"/>
              <a:t>Insert ‘</a:t>
            </a:r>
            <a:r>
              <a:rPr lang="en-US" dirty="0" err="1"/>
              <a:t>Numberblocks</a:t>
            </a:r>
            <a:r>
              <a:rPr lang="en-US" dirty="0"/>
              <a:t>’</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a:prstGeom prst="rect">
            <a:avLst/>
          </a:prstGeom>
        </p:spPr>
        <p:txBody>
          <a:bodyP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‘Support Materials’</a:t>
            </a:r>
            <a:br>
              <a:rPr lang="en-US" dirty="0"/>
            </a:br>
            <a:r>
              <a:rPr lang="en-US" dirty="0"/>
              <a:t>Insert ‘Episode [XX]’</a:t>
            </a:r>
            <a:br>
              <a:rPr lang="en-GB" dirty="0"/>
            </a:br>
            <a:r>
              <a:rPr lang="en-GB" dirty="0"/>
              <a:t>Insert ‘[Name]’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17/12/2018</a:t>
            </a:fld>
            <a:endParaRPr lang="en-GB" dirty="0">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dirty="0">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43BE77E2-4D84-4A4A-B0AE-6406E5348FB9}"/>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56048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a:prstGeom prst="rect">
            <a:avLst/>
          </a:prstGeo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17/12/2018</a:t>
            </a:fld>
            <a:endParaRPr lang="en-GB" dirty="0">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dirty="0">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2889412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a:prstGeom prst="rect">
            <a:avLst/>
          </a:prstGeo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17/12/2018</a:t>
            </a:fld>
            <a:endParaRPr lang="en-GB" dirty="0">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dirty="0">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940339070"/>
      </p:ext>
    </p:extLst>
  </p:cSld>
  <p:clrMapOvr>
    <a:masterClrMapping/>
  </p:clrMapOvr>
  <p:extLst mod="1">
    <p:ext uri="{DCECCB84-F9BA-43D5-87BE-67443E8EF086}">
      <p15:sldGuideLst xmlns:p15="http://schemas.microsoft.com/office/powerpoint/2012/main">
        <p15:guide id="1" orient="horz" pos="2160">
          <p15:clr>
            <a:srgbClr val="FBAE40"/>
          </p15:clr>
        </p15:guide>
        <p15:guide id="2"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17/12/2018</a:t>
            </a:fld>
            <a:endParaRPr lang="en-GB" dirty="0">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dirty="0">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1642793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62442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17/12/2018</a:t>
            </a:fld>
            <a:endParaRPr lang="en-GB" dirty="0"/>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dirty="0"/>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3970164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87696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17/12/2018</a:t>
            </a:fld>
            <a:endParaRPr lang="en-GB" dirty="0"/>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dirty="0"/>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319579570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17/12/2018</a:t>
            </a:fld>
            <a:endParaRPr lang="en-GB" dirty="0"/>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dirty="0"/>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261764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C425695D-10C1-44FD-BD20-7BAFA123CAD2}"/>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0058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6764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B5EB-7CBF-49B6-B49C-6795CBE5BF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84EE76-BB39-4D25-A025-555DB86D0071}"/>
              </a:ext>
            </a:extLst>
          </p:cNvPr>
          <p:cNvSpPr>
            <a:spLocks noGrp="1"/>
          </p:cNvSpPr>
          <p:nvPr>
            <p:ph type="dt" sz="half" idx="10"/>
          </p:nvPr>
        </p:nvSpPr>
        <p:spPr/>
        <p:txBody>
          <a:bodyPr/>
          <a:lstStyle/>
          <a:p>
            <a:fld id="{A9C2CB67-6008-4C65-B386-40B2CDC997BB}" type="datetimeFigureOut">
              <a:rPr lang="en-GB" smtClean="0"/>
              <a:t>17/12/2018</a:t>
            </a:fld>
            <a:endParaRPr lang="en-GB" dirty="0"/>
          </a:p>
        </p:txBody>
      </p:sp>
      <p:sp>
        <p:nvSpPr>
          <p:cNvPr id="4" name="Footer Placeholder 3">
            <a:extLst>
              <a:ext uri="{FF2B5EF4-FFF2-40B4-BE49-F238E27FC236}">
                <a16:creationId xmlns:a16="http://schemas.microsoft.com/office/drawing/2014/main" id="{8FBC8DB9-ECAD-4E35-A4B9-EA32CBE3B5B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3596493-608E-44B0-B3A6-E87540F90E03}"/>
              </a:ext>
            </a:extLst>
          </p:cNvPr>
          <p:cNvSpPr>
            <a:spLocks noGrp="1"/>
          </p:cNvSpPr>
          <p:nvPr>
            <p:ph type="sldNum" sz="quarter" idx="12"/>
          </p:nvPr>
        </p:nvSpPr>
        <p:spPr/>
        <p:txBody>
          <a:bodyPr/>
          <a:lstStyle/>
          <a:p>
            <a:fld id="{5C230F27-F2EF-4FB2-B0F0-95F3A04EB741}" type="slidenum">
              <a:rPr lang="en-GB" smtClean="0"/>
              <a:t>‹#›</a:t>
            </a:fld>
            <a:endParaRPr lang="en-GB" dirty="0"/>
          </a:p>
        </p:txBody>
      </p:sp>
      <p:sp>
        <p:nvSpPr>
          <p:cNvPr id="6" name="Vertical Text Placeholder 2">
            <a:extLst>
              <a:ext uri="{FF2B5EF4-FFF2-40B4-BE49-F238E27FC236}">
                <a16:creationId xmlns:a16="http://schemas.microsoft.com/office/drawing/2014/main" id="{DA144CFF-2C6B-4F20-A4C1-145997941CCF}"/>
              </a:ext>
            </a:extLst>
          </p:cNvPr>
          <p:cNvSpPr>
            <a:spLocks noGrp="1"/>
          </p:cNvSpPr>
          <p:nvPr>
            <p:ph type="body" orient="vert" idx="1" hasCustomPrompt="1"/>
          </p:nvPr>
        </p:nvSpPr>
        <p:spPr>
          <a:xfrm>
            <a:off x="838200" y="1825625"/>
            <a:ext cx="10515600" cy="4351338"/>
          </a:xfrm>
        </p:spPr>
        <p:txBody>
          <a:bodyPr vert="horz"/>
          <a:lstStyle>
            <a:lvl1pPr>
              <a:defRPr b="1"/>
            </a:lvl1pPr>
          </a:lstStyle>
          <a:p>
            <a:pPr lvl="0"/>
            <a:r>
              <a:rPr lang="en-US" dirty="0"/>
              <a:t>Sub copy header</a:t>
            </a:r>
            <a:br>
              <a:rPr lang="en-US" dirty="0"/>
            </a:br>
            <a:endParaRPr lang="en-US" dirty="0"/>
          </a:p>
          <a:p>
            <a:pPr lvl="0"/>
            <a:r>
              <a:rPr lang="en-US" b="0" dirty="0" err="1"/>
              <a:t>fsaf</a:t>
            </a:r>
            <a:endParaRPr lang="en-US" dirty="0"/>
          </a:p>
        </p:txBody>
      </p:sp>
    </p:spTree>
    <p:extLst>
      <p:ext uri="{BB962C8B-B14F-4D97-AF65-F5344CB8AC3E}">
        <p14:creationId xmlns:p14="http://schemas.microsoft.com/office/powerpoint/2010/main" val="386457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94DB-CC1A-425C-A6DF-86A65A190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99EB9B-1DB5-448A-B85C-3B97BD9B9B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32BDA4-9E4E-4F52-85D5-5FA27BBD8932}"/>
              </a:ext>
            </a:extLst>
          </p:cNvPr>
          <p:cNvSpPr>
            <a:spLocks noGrp="1"/>
          </p:cNvSpPr>
          <p:nvPr>
            <p:ph type="dt" sz="half" idx="10"/>
          </p:nvPr>
        </p:nvSpPr>
        <p:spPr/>
        <p:txBody>
          <a:bodyPr/>
          <a:lstStyle/>
          <a:p>
            <a:fld id="{7BC57250-3DAC-4938-9AAB-07FD2AEFF9C5}" type="datetimeFigureOut">
              <a:rPr lang="en-GB" smtClean="0"/>
              <a:t>17/12/2018</a:t>
            </a:fld>
            <a:endParaRPr lang="en-GB" dirty="0"/>
          </a:p>
        </p:txBody>
      </p:sp>
      <p:sp>
        <p:nvSpPr>
          <p:cNvPr id="5" name="Footer Placeholder 4">
            <a:extLst>
              <a:ext uri="{FF2B5EF4-FFF2-40B4-BE49-F238E27FC236}">
                <a16:creationId xmlns:a16="http://schemas.microsoft.com/office/drawing/2014/main" id="{DC61A982-6939-4C53-B92D-687A755AB09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B2BEA9C-F13D-4916-A23F-5CDE6A835963}"/>
              </a:ext>
            </a:extLst>
          </p:cNvPr>
          <p:cNvSpPr>
            <a:spLocks noGrp="1"/>
          </p:cNvSpPr>
          <p:nvPr>
            <p:ph type="sldNum" sz="quarter" idx="12"/>
          </p:nvPr>
        </p:nvSpPr>
        <p:spPr/>
        <p:txBody>
          <a:bodyPr/>
          <a:lstStyle/>
          <a:p>
            <a:fld id="{C3A30449-9787-4473-919B-E44049928983}" type="slidenum">
              <a:rPr lang="en-GB" smtClean="0"/>
              <a:t>‹#›</a:t>
            </a:fld>
            <a:endParaRPr lang="en-GB" dirty="0"/>
          </a:p>
        </p:txBody>
      </p:sp>
    </p:spTree>
    <p:extLst>
      <p:ext uri="{BB962C8B-B14F-4D97-AF65-F5344CB8AC3E}">
        <p14:creationId xmlns:p14="http://schemas.microsoft.com/office/powerpoint/2010/main" val="113977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DA4B-2B4A-4FFB-A1FD-B6330A53A7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A9DE0F-D2D3-4441-8B0F-FCD2977ADE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DE8211-8599-4498-ABB1-31B9942423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A9ABEA-CA26-4451-9AAB-8FED1CAE9D8C}"/>
              </a:ext>
            </a:extLst>
          </p:cNvPr>
          <p:cNvSpPr>
            <a:spLocks noGrp="1"/>
          </p:cNvSpPr>
          <p:nvPr>
            <p:ph type="dt" sz="half" idx="10"/>
          </p:nvPr>
        </p:nvSpPr>
        <p:spPr/>
        <p:txBody>
          <a:bodyPr/>
          <a:lstStyle/>
          <a:p>
            <a:fld id="{7BC57250-3DAC-4938-9AAB-07FD2AEFF9C5}" type="datetimeFigureOut">
              <a:rPr lang="en-GB" smtClean="0"/>
              <a:t>17/12/2018</a:t>
            </a:fld>
            <a:endParaRPr lang="en-GB" dirty="0"/>
          </a:p>
        </p:txBody>
      </p:sp>
      <p:sp>
        <p:nvSpPr>
          <p:cNvPr id="6" name="Footer Placeholder 5">
            <a:extLst>
              <a:ext uri="{FF2B5EF4-FFF2-40B4-BE49-F238E27FC236}">
                <a16:creationId xmlns:a16="http://schemas.microsoft.com/office/drawing/2014/main" id="{3B0E0DC8-9C63-413C-AA2B-4ACFAAFFD2B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8340E8E-A5A8-4FBB-AC3A-A31924293EE9}"/>
              </a:ext>
            </a:extLst>
          </p:cNvPr>
          <p:cNvSpPr>
            <a:spLocks noGrp="1"/>
          </p:cNvSpPr>
          <p:nvPr>
            <p:ph type="sldNum" sz="quarter" idx="12"/>
          </p:nvPr>
        </p:nvSpPr>
        <p:spPr/>
        <p:txBody>
          <a:bodyPr/>
          <a:lstStyle/>
          <a:p>
            <a:fld id="{C3A30449-9787-4473-919B-E44049928983}" type="slidenum">
              <a:rPr lang="en-GB" smtClean="0"/>
              <a:t>‹#›</a:t>
            </a:fld>
            <a:endParaRPr lang="en-GB" dirty="0"/>
          </a:p>
        </p:txBody>
      </p:sp>
    </p:spTree>
    <p:extLst>
      <p:ext uri="{BB962C8B-B14F-4D97-AF65-F5344CB8AC3E}">
        <p14:creationId xmlns:p14="http://schemas.microsoft.com/office/powerpoint/2010/main" val="209372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2" name="Title Placeholder 1">
            <a:extLst>
              <a:ext uri="{FF2B5EF4-FFF2-40B4-BE49-F238E27FC236}">
                <a16:creationId xmlns:a16="http://schemas.microsoft.com/office/drawing/2014/main" id="{C8D32649-CD8D-4B44-98FA-71235C43B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Numberblocks</a:t>
            </a:r>
            <a:endParaRPr lang="en-GB" dirty="0"/>
          </a:p>
        </p:txBody>
      </p:sp>
      <p:sp>
        <p:nvSpPr>
          <p:cNvPr id="3" name="Text Placeholder 2">
            <a:extLst>
              <a:ext uri="{FF2B5EF4-FFF2-40B4-BE49-F238E27FC236}">
                <a16:creationId xmlns:a16="http://schemas.microsoft.com/office/drawing/2014/main" id="{927D1698-938C-4E9F-9B92-7F45D3F54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t>17/12/2018</a:t>
            </a:fld>
            <a:endParaRPr lang="en-GB" dirty="0"/>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t>‹#›</a:t>
            </a:fld>
            <a:endParaRPr lang="en-GB" dirty="0"/>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1" name="Oval 10">
            <a:extLst>
              <a:ext uri="{FF2B5EF4-FFF2-40B4-BE49-F238E27FC236}">
                <a16:creationId xmlns:a16="http://schemas.microsoft.com/office/drawing/2014/main" id="{17EFF7C9-5AF4-475B-9250-2C1FA9109BA2}"/>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8048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4" r:id="rId4"/>
    <p:sldLayoutId id="2147483673" r:id="rId5"/>
    <p:sldLayoutId id="2147483674"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E570E-5591-47F7-AED8-080DD51CE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3926FB-9E1D-4053-BFEE-5245D897B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4D1DD3-5609-445F-B30E-1C94373EC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57250-3DAC-4938-9AAB-07FD2AEFF9C5}" type="datetimeFigureOut">
              <a:rPr lang="en-GB" smtClean="0"/>
              <a:t>17/12/2018</a:t>
            </a:fld>
            <a:endParaRPr lang="en-GB" dirty="0"/>
          </a:p>
        </p:txBody>
      </p:sp>
      <p:sp>
        <p:nvSpPr>
          <p:cNvPr id="5" name="Footer Placeholder 4">
            <a:extLst>
              <a:ext uri="{FF2B5EF4-FFF2-40B4-BE49-F238E27FC236}">
                <a16:creationId xmlns:a16="http://schemas.microsoft.com/office/drawing/2014/main" id="{B95DAC46-EA01-4B88-A663-EBF32E6894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0C53E52C-E3B3-4CB1-8F80-1934FCF14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30449-9787-4473-919B-E44049928983}" type="slidenum">
              <a:rPr lang="en-GB" smtClean="0"/>
              <a:t>‹#›</a:t>
            </a:fld>
            <a:endParaRPr lang="en-GB" dirty="0"/>
          </a:p>
        </p:txBody>
      </p:sp>
    </p:spTree>
    <p:extLst>
      <p:ext uri="{BB962C8B-B14F-4D97-AF65-F5344CB8AC3E}">
        <p14:creationId xmlns:p14="http://schemas.microsoft.com/office/powerpoint/2010/main" val="1504376244"/>
      </p:ext>
    </p:extLst>
  </p:cSld>
  <p:clrMap bg1="lt1" tx1="dk1" bg2="lt2" tx2="dk2" accent1="accent1" accent2="accent2" accent3="accent3" accent4="accent4" accent5="accent5" accent6="accent6" hlink="hlink" folHlink="folHlink"/>
  <p:sldLayoutIdLst>
    <p:sldLayoutId id="2147483675" r:id="rId1"/>
    <p:sldLayoutId id="2147483655" r:id="rId2"/>
    <p:sldLayoutId id="2147483656" r:id="rId3"/>
    <p:sldLayoutId id="2147483657" r:id="rId4"/>
    <p:sldLayoutId id="2147483658" r:id="rId5"/>
    <p:sldLayoutId id="2147483660" r:id="rId6"/>
    <p:sldLayoutId id="2147483661"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solidFill>
                  <a:prstClr val="black">
                    <a:tint val="75000"/>
                  </a:prstClr>
                </a:solidFill>
              </a:rPr>
              <a:pPr/>
              <a:t>17/12/2018</a:t>
            </a:fld>
            <a:endParaRPr lang="en-GB" dirty="0">
              <a:solidFill>
                <a:prstClr val="black">
                  <a:tint val="75000"/>
                </a:prstClr>
              </a:solidFill>
            </a:endParaRPr>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solidFill>
                  <a:prstClr val="black">
                    <a:tint val="75000"/>
                  </a:prstClr>
                </a:solidFill>
              </a:rPr>
              <a:pPr/>
              <a:t>‹#›</a:t>
            </a:fld>
            <a:endParaRPr lang="en-GB" dirty="0">
              <a:solidFill>
                <a:prstClr val="black">
                  <a:tint val="75000"/>
                </a:prstClr>
              </a:solidFill>
            </a:endParaRPr>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1" name="Title 1">
            <a:extLst>
              <a:ext uri="{FF2B5EF4-FFF2-40B4-BE49-F238E27FC236}">
                <a16:creationId xmlns:a16="http://schemas.microsoft.com/office/drawing/2014/main" id="{6DAE5071-841D-4B85-B567-9B1E946013AF}"/>
              </a:ext>
            </a:extLst>
          </p:cNvPr>
          <p:cNvSpPr txBox="1">
            <a:spLocks/>
          </p:cNvSpPr>
          <p:nvPr userDrawn="1"/>
        </p:nvSpPr>
        <p:spPr>
          <a:xfrm>
            <a:off x="641023" y="593889"/>
            <a:ext cx="7428321" cy="744717"/>
          </a:xfrm>
          <a:prstGeom prst="rect">
            <a:avLst/>
          </a:prstGeom>
        </p:spPr>
        <p:txBody>
          <a:bodyPr anchor="t">
            <a:normAutofit fontScale="92500" lnSpcReduction="10000"/>
          </a:bodyPr>
          <a:lstStyle>
            <a:lvl1pPr algn="l" defTabSz="914400" rtl="0" eaLnBrk="1" latinLnBrk="0" hangingPunct="1">
              <a:lnSpc>
                <a:spcPct val="90000"/>
              </a:lnSpc>
              <a:spcBef>
                <a:spcPct val="0"/>
              </a:spcBef>
              <a:buNone/>
              <a:defRPr sz="5400" b="1" kern="1200">
                <a:solidFill>
                  <a:schemeClr val="bg1"/>
                </a:solidFill>
                <a:latin typeface="Myriad Pro" panose="020B0503030403020204" pitchFamily="34" charset="0"/>
                <a:ea typeface="+mj-ea"/>
                <a:cs typeface="+mj-cs"/>
              </a:defRPr>
            </a:lvl1pPr>
          </a:lstStyle>
          <a:p>
            <a:r>
              <a:rPr lang="en-US" dirty="0">
                <a:solidFill>
                  <a:prstClr val="white"/>
                </a:solidFill>
              </a:rPr>
              <a:t>Insert ‘Numberblocks’</a:t>
            </a:r>
            <a:endParaRPr lang="en-GB" dirty="0">
              <a:solidFill>
                <a:prstClr val="white"/>
              </a:solidFill>
            </a:endParaRPr>
          </a:p>
        </p:txBody>
      </p:sp>
      <p:sp>
        <p:nvSpPr>
          <p:cNvPr id="12" name="Subtitle 2">
            <a:extLst>
              <a:ext uri="{FF2B5EF4-FFF2-40B4-BE49-F238E27FC236}">
                <a16:creationId xmlns:a16="http://schemas.microsoft.com/office/drawing/2014/main" id="{3185C1D1-9EE1-46D6-8679-483B95807C33}"/>
              </a:ext>
            </a:extLst>
          </p:cNvPr>
          <p:cNvSpPr txBox="1">
            <a:spLocks/>
          </p:cNvSpPr>
          <p:nvPr userDrawn="1"/>
        </p:nvSpPr>
        <p:spPr>
          <a:xfrm>
            <a:off x="641023" y="1668544"/>
            <a:ext cx="7428321" cy="3589256"/>
          </a:xfrm>
          <a:prstGeom prst="rect">
            <a:avLst/>
          </a:prstGeom>
        </p:spPr>
        <p:txBody>
          <a:bodyPr>
            <a:normAutofit/>
          </a:bodyPr>
          <a:lstStyle>
            <a:lvl1pPr marL="0" indent="0" algn="l" defTabSz="914400" rtl="0" eaLnBrk="1" latinLnBrk="0" hangingPunct="1">
              <a:lnSpc>
                <a:spcPct val="90000"/>
              </a:lnSpc>
              <a:spcBef>
                <a:spcPts val="1000"/>
              </a:spcBef>
              <a:buFontTx/>
              <a:buNone/>
              <a:defRPr sz="4000" b="1" kern="1200">
                <a:solidFill>
                  <a:schemeClr val="bg1"/>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FontTx/>
              <a:buNone/>
              <a:defRPr sz="2000" kern="1200">
                <a:solidFill>
                  <a:schemeClr val="bg1"/>
                </a:solidFill>
                <a:latin typeface="Myriad Pro" panose="020B0503030403020204" pitchFamily="34" charset="0"/>
                <a:ea typeface="+mn-ea"/>
                <a:cs typeface="+mn-cs"/>
              </a:defRPr>
            </a:lvl2pPr>
            <a:lvl3pPr marL="914400" indent="0" algn="ctr" defTabSz="914400" rtl="0" eaLnBrk="1" latinLnBrk="0" hangingPunct="1">
              <a:lnSpc>
                <a:spcPct val="90000"/>
              </a:lnSpc>
              <a:spcBef>
                <a:spcPts val="500"/>
              </a:spcBef>
              <a:buFontTx/>
              <a:buNone/>
              <a:defRPr sz="1800" kern="1200">
                <a:solidFill>
                  <a:schemeClr val="bg1"/>
                </a:solidFill>
                <a:latin typeface="Myriad Pro" panose="020B0503030403020204" pitchFamily="34" charset="0"/>
                <a:ea typeface="+mn-ea"/>
                <a:cs typeface="+mn-cs"/>
              </a:defRPr>
            </a:lvl3pPr>
            <a:lvl4pPr marL="13716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4pPr>
            <a:lvl5pPr marL="18288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prstClr val="white"/>
                </a:solidFill>
              </a:rPr>
              <a:t>Insert ‘Support Materials’</a:t>
            </a:r>
            <a:br>
              <a:rPr lang="en-US" dirty="0">
                <a:solidFill>
                  <a:prstClr val="white"/>
                </a:solidFill>
              </a:rPr>
            </a:br>
            <a:r>
              <a:rPr lang="en-US" dirty="0">
                <a:solidFill>
                  <a:prstClr val="white"/>
                </a:solidFill>
              </a:rPr>
              <a:t>Insert ‘Episode [XX]’</a:t>
            </a:r>
            <a:br>
              <a:rPr lang="en-GB" dirty="0">
                <a:solidFill>
                  <a:prstClr val="white"/>
                </a:solidFill>
              </a:rPr>
            </a:br>
            <a:r>
              <a:rPr lang="en-GB" dirty="0">
                <a:solidFill>
                  <a:prstClr val="white"/>
                </a:solidFill>
              </a:rPr>
              <a:t>Insert ‘[Name]’</a:t>
            </a:r>
            <a:endParaRPr lang="en-US" dirty="0">
              <a:solidFill>
                <a:prstClr val="white"/>
              </a:solidFill>
            </a:endParaRPr>
          </a:p>
        </p:txBody>
      </p:sp>
      <p:sp>
        <p:nvSpPr>
          <p:cNvPr id="13" name="Oval 12">
            <a:extLst>
              <a:ext uri="{FF2B5EF4-FFF2-40B4-BE49-F238E27FC236}">
                <a16:creationId xmlns:a16="http://schemas.microsoft.com/office/drawing/2014/main" id="{8219F539-447D-4E83-9F6E-5B02113F9428}"/>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5871270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8.pn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AAD52112-D54B-4FC4-992F-BF0B57879587}"/>
              </a:ext>
            </a:extLst>
          </p:cNvPr>
          <p:cNvSpPr>
            <a:spLocks noGrp="1"/>
          </p:cNvSpPr>
          <p:nvPr>
            <p:ph type="ctrTitle"/>
          </p:nvPr>
        </p:nvSpPr>
        <p:spPr/>
        <p:txBody>
          <a:bodyPr>
            <a:normAutofit fontScale="90000"/>
          </a:bodyPr>
          <a:lstStyle/>
          <a:p>
            <a:r>
              <a:rPr lang="en-GB" dirty="0"/>
              <a:t>Numberblocks</a:t>
            </a:r>
          </a:p>
        </p:txBody>
      </p:sp>
      <p:sp>
        <p:nvSpPr>
          <p:cNvPr id="40" name="Subtitle 39">
            <a:extLst>
              <a:ext uri="{FF2B5EF4-FFF2-40B4-BE49-F238E27FC236}">
                <a16:creationId xmlns:a16="http://schemas.microsoft.com/office/drawing/2014/main" id="{8F245EBA-CC2C-4115-BB37-E58ED6375191}"/>
              </a:ext>
            </a:extLst>
          </p:cNvPr>
          <p:cNvSpPr>
            <a:spLocks noGrp="1"/>
          </p:cNvSpPr>
          <p:nvPr>
            <p:ph type="subTitle" idx="1"/>
          </p:nvPr>
        </p:nvSpPr>
        <p:spPr/>
        <p:txBody>
          <a:bodyPr/>
          <a:lstStyle/>
          <a:p>
            <a:r>
              <a:rPr lang="en-GB" dirty="0"/>
              <a:t>Support Materials</a:t>
            </a:r>
          </a:p>
          <a:p>
            <a:r>
              <a:rPr lang="en-GB" dirty="0"/>
              <a:t>Series 2, Episode 10</a:t>
            </a:r>
          </a:p>
          <a:p>
            <a:r>
              <a:rPr lang="en-GB" dirty="0"/>
              <a:t>The Three Threes</a:t>
            </a:r>
          </a:p>
          <a:p>
            <a:endParaRPr lang="en-GB" dirty="0"/>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414" cy="6858000"/>
          </a:xfrm>
          <a:prstGeom prst="rect">
            <a:avLst/>
          </a:prstGeom>
        </p:spPr>
      </p:pic>
      <p:grpSp>
        <p:nvGrpSpPr>
          <p:cNvPr id="4" name="Group 3">
            <a:extLst>
              <a:ext uri="{FF2B5EF4-FFF2-40B4-BE49-F238E27FC236}">
                <a16:creationId xmlns:a16="http://schemas.microsoft.com/office/drawing/2014/main" id="{B1CC426E-B1E6-481C-8940-036F1320C390}"/>
              </a:ext>
            </a:extLst>
          </p:cNvPr>
          <p:cNvGrpSpPr/>
          <p:nvPr/>
        </p:nvGrpSpPr>
        <p:grpSpPr>
          <a:xfrm>
            <a:off x="4340769" y="4768124"/>
            <a:ext cx="2994048" cy="1456003"/>
            <a:chOff x="4660304" y="4779868"/>
            <a:chExt cx="2994048" cy="1456003"/>
          </a:xfrm>
        </p:grpSpPr>
        <p:pic>
          <p:nvPicPr>
            <p:cNvPr id="24" name="Picture 23">
              <a:extLst>
                <a:ext uri="{FF2B5EF4-FFF2-40B4-BE49-F238E27FC236}">
                  <a16:creationId xmlns:a16="http://schemas.microsoft.com/office/drawing/2014/main" id="{5CA79C14-D131-436D-832A-DD55663021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0304" y="4867599"/>
              <a:ext cx="1410980" cy="1325177"/>
            </a:xfrm>
            <a:prstGeom prst="rect">
              <a:avLst/>
            </a:prstGeom>
          </p:spPr>
        </p:pic>
        <p:pic>
          <p:nvPicPr>
            <p:cNvPr id="25" name="Picture 24">
              <a:extLst>
                <a:ext uri="{FF2B5EF4-FFF2-40B4-BE49-F238E27FC236}">
                  <a16:creationId xmlns:a16="http://schemas.microsoft.com/office/drawing/2014/main" id="{99927497-3E5B-4F63-BDC9-8FE31CB847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7343" y="4779868"/>
              <a:ext cx="1317009" cy="1392807"/>
            </a:xfrm>
            <a:prstGeom prst="rect">
              <a:avLst/>
            </a:prstGeom>
          </p:spPr>
        </p:pic>
        <p:pic>
          <p:nvPicPr>
            <p:cNvPr id="26" name="Picture 25">
              <a:extLst>
                <a:ext uri="{FF2B5EF4-FFF2-40B4-BE49-F238E27FC236}">
                  <a16:creationId xmlns:a16="http://schemas.microsoft.com/office/drawing/2014/main" id="{34E08258-974C-40DB-A827-C2E1762797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3169" y="4845222"/>
              <a:ext cx="1419225" cy="1390649"/>
            </a:xfrm>
            <a:prstGeom prst="rect">
              <a:avLst/>
            </a:prstGeom>
          </p:spPr>
        </p:pic>
      </p:grpSp>
      <p:sp>
        <p:nvSpPr>
          <p:cNvPr id="8" name="Rectangle 7">
            <a:extLst>
              <a:ext uri="{FF2B5EF4-FFF2-40B4-BE49-F238E27FC236}">
                <a16:creationId xmlns:a16="http://schemas.microsoft.com/office/drawing/2014/main" id="{A77A8332-9C8F-41B5-8FC7-2254EBCEC0DD}"/>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grpSp>
        <p:nvGrpSpPr>
          <p:cNvPr id="3" name="Group 2">
            <a:extLst>
              <a:ext uri="{FF2B5EF4-FFF2-40B4-BE49-F238E27FC236}">
                <a16:creationId xmlns:a16="http://schemas.microsoft.com/office/drawing/2014/main" id="{9CC6071F-7498-4B82-AB22-68163682BD63}"/>
              </a:ext>
            </a:extLst>
          </p:cNvPr>
          <p:cNvGrpSpPr/>
          <p:nvPr/>
        </p:nvGrpSpPr>
        <p:grpSpPr>
          <a:xfrm>
            <a:off x="539148" y="4885874"/>
            <a:ext cx="3157371" cy="1446965"/>
            <a:chOff x="539148" y="4885874"/>
            <a:chExt cx="3157371" cy="1446965"/>
          </a:xfrm>
        </p:grpSpPr>
        <p:pic>
          <p:nvPicPr>
            <p:cNvPr id="12" name="Picture 11">
              <a:extLst>
                <a:ext uri="{FF2B5EF4-FFF2-40B4-BE49-F238E27FC236}">
                  <a16:creationId xmlns:a16="http://schemas.microsoft.com/office/drawing/2014/main" id="{4E6F017E-6951-46BA-8E0E-07AF4E6CAE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148" y="4974927"/>
              <a:ext cx="1410980" cy="1325177"/>
            </a:xfrm>
            <a:prstGeom prst="rect">
              <a:avLst/>
            </a:prstGeom>
          </p:spPr>
        </p:pic>
        <p:pic>
          <p:nvPicPr>
            <p:cNvPr id="13" name="Picture 12">
              <a:extLst>
                <a:ext uri="{FF2B5EF4-FFF2-40B4-BE49-F238E27FC236}">
                  <a16:creationId xmlns:a16="http://schemas.microsoft.com/office/drawing/2014/main" id="{C1A0DB2B-910A-4359-B84F-69836AAF17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9510" y="4885874"/>
              <a:ext cx="1317009" cy="1392807"/>
            </a:xfrm>
            <a:prstGeom prst="rect">
              <a:avLst/>
            </a:prstGeom>
          </p:spPr>
        </p:pic>
        <p:pic>
          <p:nvPicPr>
            <p:cNvPr id="14" name="Picture 13">
              <a:extLst>
                <a:ext uri="{FF2B5EF4-FFF2-40B4-BE49-F238E27FC236}">
                  <a16:creationId xmlns:a16="http://schemas.microsoft.com/office/drawing/2014/main" id="{66C346A3-3E12-4A2F-910A-EA2CBA7FCA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1468" y="4942190"/>
              <a:ext cx="1419225" cy="1390649"/>
            </a:xfrm>
            <a:prstGeom prst="rect">
              <a:avLst/>
            </a:prstGeom>
          </p:spPr>
        </p:pic>
      </p:grpSp>
      <p:grpSp>
        <p:nvGrpSpPr>
          <p:cNvPr id="5" name="Group 4">
            <a:extLst>
              <a:ext uri="{FF2B5EF4-FFF2-40B4-BE49-F238E27FC236}">
                <a16:creationId xmlns:a16="http://schemas.microsoft.com/office/drawing/2014/main" id="{199D5467-4464-4648-8190-C1CEC9AD25B8}"/>
              </a:ext>
            </a:extLst>
          </p:cNvPr>
          <p:cNvGrpSpPr/>
          <p:nvPr/>
        </p:nvGrpSpPr>
        <p:grpSpPr>
          <a:xfrm>
            <a:off x="8364878" y="4696943"/>
            <a:ext cx="3062216" cy="1464515"/>
            <a:chOff x="8529372" y="4609854"/>
            <a:chExt cx="3062216" cy="1464515"/>
          </a:xfrm>
        </p:grpSpPr>
        <p:pic>
          <p:nvPicPr>
            <p:cNvPr id="30" name="Picture 29">
              <a:extLst>
                <a:ext uri="{FF2B5EF4-FFF2-40B4-BE49-F238E27FC236}">
                  <a16:creationId xmlns:a16="http://schemas.microsoft.com/office/drawing/2014/main" id="{2E2547A1-1998-4041-9B29-14F70E6070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9372" y="4716457"/>
              <a:ext cx="1410980" cy="1325177"/>
            </a:xfrm>
            <a:prstGeom prst="rect">
              <a:avLst/>
            </a:prstGeom>
          </p:spPr>
        </p:pic>
        <p:pic>
          <p:nvPicPr>
            <p:cNvPr id="31" name="Picture 30">
              <a:extLst>
                <a:ext uri="{FF2B5EF4-FFF2-40B4-BE49-F238E27FC236}">
                  <a16:creationId xmlns:a16="http://schemas.microsoft.com/office/drawing/2014/main" id="{D827067A-F515-4844-96EE-14CDFE145A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74579" y="4609854"/>
              <a:ext cx="1317009" cy="1392807"/>
            </a:xfrm>
            <a:prstGeom prst="rect">
              <a:avLst/>
            </a:prstGeom>
          </p:spPr>
        </p:pic>
        <p:pic>
          <p:nvPicPr>
            <p:cNvPr id="32" name="Picture 31">
              <a:extLst>
                <a:ext uri="{FF2B5EF4-FFF2-40B4-BE49-F238E27FC236}">
                  <a16:creationId xmlns:a16="http://schemas.microsoft.com/office/drawing/2014/main" id="{D1EFE4D5-197B-45C0-A8C8-E560CCDB54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5588" y="4683720"/>
              <a:ext cx="1419225" cy="1390649"/>
            </a:xfrm>
            <a:prstGeom prst="rect">
              <a:avLst/>
            </a:prstGeom>
          </p:spPr>
        </p:pic>
      </p:grpSp>
      <p:grpSp>
        <p:nvGrpSpPr>
          <p:cNvPr id="18" name="Group 17">
            <a:extLst>
              <a:ext uri="{FF2B5EF4-FFF2-40B4-BE49-F238E27FC236}">
                <a16:creationId xmlns:a16="http://schemas.microsoft.com/office/drawing/2014/main" id="{74BECC93-786F-4141-B099-581C82AAF54C}"/>
              </a:ext>
            </a:extLst>
          </p:cNvPr>
          <p:cNvGrpSpPr/>
          <p:nvPr/>
        </p:nvGrpSpPr>
        <p:grpSpPr>
          <a:xfrm>
            <a:off x="969626" y="2411949"/>
            <a:ext cx="2337900" cy="782282"/>
            <a:chOff x="6732468" y="1392715"/>
            <a:chExt cx="2337900" cy="782282"/>
          </a:xfrm>
        </p:grpSpPr>
        <p:sp>
          <p:nvSpPr>
            <p:cNvPr id="10" name="Rectangle: Rounded Corners 9">
              <a:extLst>
                <a:ext uri="{FF2B5EF4-FFF2-40B4-BE49-F238E27FC236}">
                  <a16:creationId xmlns:a16="http://schemas.microsoft.com/office/drawing/2014/main" id="{D42D08ED-A9D8-4191-9F33-E8FD63D6C78E}"/>
                </a:ext>
              </a:extLst>
            </p:cNvPr>
            <p:cNvSpPr/>
            <p:nvPr/>
          </p:nvSpPr>
          <p:spPr>
            <a:xfrm>
              <a:off x="6732468" y="1392715"/>
              <a:ext cx="781200" cy="782282"/>
            </a:xfrm>
            <a:prstGeom prst="roundRect">
              <a:avLst/>
            </a:prstGeom>
            <a:solidFill>
              <a:srgbClr val="C4C8C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Rounded Corners 34">
              <a:extLst>
                <a:ext uri="{FF2B5EF4-FFF2-40B4-BE49-F238E27FC236}">
                  <a16:creationId xmlns:a16="http://schemas.microsoft.com/office/drawing/2014/main" id="{4FB9151C-489F-47A5-BE74-7111F49DD60B}"/>
                </a:ext>
              </a:extLst>
            </p:cNvPr>
            <p:cNvSpPr/>
            <p:nvPr/>
          </p:nvSpPr>
          <p:spPr>
            <a:xfrm>
              <a:off x="7510818" y="1392715"/>
              <a:ext cx="781200" cy="782282"/>
            </a:xfrm>
            <a:prstGeom prst="roundRect">
              <a:avLst/>
            </a:prstGeom>
            <a:solidFill>
              <a:srgbClr val="C4C8C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Rounded Corners 35">
              <a:extLst>
                <a:ext uri="{FF2B5EF4-FFF2-40B4-BE49-F238E27FC236}">
                  <a16:creationId xmlns:a16="http://schemas.microsoft.com/office/drawing/2014/main" id="{B3285A91-6880-47F0-9E72-ECCAB528E214}"/>
                </a:ext>
              </a:extLst>
            </p:cNvPr>
            <p:cNvSpPr/>
            <p:nvPr/>
          </p:nvSpPr>
          <p:spPr>
            <a:xfrm>
              <a:off x="8289168" y="1392715"/>
              <a:ext cx="781200" cy="782282"/>
            </a:xfrm>
            <a:prstGeom prst="roundRect">
              <a:avLst/>
            </a:prstGeom>
            <a:solidFill>
              <a:srgbClr val="C4C8C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 name="Group 14">
            <a:extLst>
              <a:ext uri="{FF2B5EF4-FFF2-40B4-BE49-F238E27FC236}">
                <a16:creationId xmlns:a16="http://schemas.microsoft.com/office/drawing/2014/main" id="{9DC18B45-7A89-4F91-98A3-342C74464142}"/>
              </a:ext>
            </a:extLst>
          </p:cNvPr>
          <p:cNvGrpSpPr/>
          <p:nvPr/>
        </p:nvGrpSpPr>
        <p:grpSpPr>
          <a:xfrm>
            <a:off x="969626" y="3758112"/>
            <a:ext cx="2337900" cy="782282"/>
            <a:chOff x="4070508" y="633873"/>
            <a:chExt cx="2337900" cy="782282"/>
          </a:xfrm>
          <a:solidFill>
            <a:srgbClr val="A5A9AB"/>
          </a:solidFill>
        </p:grpSpPr>
        <p:sp>
          <p:nvSpPr>
            <p:cNvPr id="37" name="Rectangle: Rounded Corners 36">
              <a:extLst>
                <a:ext uri="{FF2B5EF4-FFF2-40B4-BE49-F238E27FC236}">
                  <a16:creationId xmlns:a16="http://schemas.microsoft.com/office/drawing/2014/main" id="{8DC34D23-A615-45F4-B919-C49D32BBF167}"/>
                </a:ext>
              </a:extLst>
            </p:cNvPr>
            <p:cNvSpPr/>
            <p:nvPr/>
          </p:nvSpPr>
          <p:spPr>
            <a:xfrm>
              <a:off x="4070508" y="633873"/>
              <a:ext cx="781200" cy="782282"/>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Rounded Corners 37">
              <a:extLst>
                <a:ext uri="{FF2B5EF4-FFF2-40B4-BE49-F238E27FC236}">
                  <a16:creationId xmlns:a16="http://schemas.microsoft.com/office/drawing/2014/main" id="{7CC734E9-B00E-4419-8BDC-BC847DD832F4}"/>
                </a:ext>
              </a:extLst>
            </p:cNvPr>
            <p:cNvSpPr/>
            <p:nvPr/>
          </p:nvSpPr>
          <p:spPr>
            <a:xfrm>
              <a:off x="4848858" y="633873"/>
              <a:ext cx="781200" cy="782282"/>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Rounded Corners 38">
              <a:extLst>
                <a:ext uri="{FF2B5EF4-FFF2-40B4-BE49-F238E27FC236}">
                  <a16:creationId xmlns:a16="http://schemas.microsoft.com/office/drawing/2014/main" id="{2FFD0E0A-D96B-425E-AE79-B1F9F0FBA1F8}"/>
                </a:ext>
              </a:extLst>
            </p:cNvPr>
            <p:cNvSpPr/>
            <p:nvPr/>
          </p:nvSpPr>
          <p:spPr>
            <a:xfrm>
              <a:off x="5627208" y="633873"/>
              <a:ext cx="781200" cy="782282"/>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 name="Group 15">
            <a:extLst>
              <a:ext uri="{FF2B5EF4-FFF2-40B4-BE49-F238E27FC236}">
                <a16:creationId xmlns:a16="http://schemas.microsoft.com/office/drawing/2014/main" id="{4FF6D23B-5431-4EC3-B31D-FE00E74B4FE2}"/>
              </a:ext>
            </a:extLst>
          </p:cNvPr>
          <p:cNvGrpSpPr/>
          <p:nvPr/>
        </p:nvGrpSpPr>
        <p:grpSpPr>
          <a:xfrm>
            <a:off x="962065" y="5205078"/>
            <a:ext cx="2337900" cy="782282"/>
            <a:chOff x="5778117" y="697069"/>
            <a:chExt cx="2337900" cy="782282"/>
          </a:xfrm>
        </p:grpSpPr>
        <p:sp>
          <p:nvSpPr>
            <p:cNvPr id="40" name="Rectangle: Rounded Corners 39">
              <a:extLst>
                <a:ext uri="{FF2B5EF4-FFF2-40B4-BE49-F238E27FC236}">
                  <a16:creationId xmlns:a16="http://schemas.microsoft.com/office/drawing/2014/main" id="{FAC42CEC-6A1D-44F9-9CA3-AEF111F27ECD}"/>
                </a:ext>
              </a:extLst>
            </p:cNvPr>
            <p:cNvSpPr/>
            <p:nvPr/>
          </p:nvSpPr>
          <p:spPr>
            <a:xfrm>
              <a:off x="5778117" y="697069"/>
              <a:ext cx="781200" cy="782282"/>
            </a:xfrm>
            <a:prstGeom prst="roundRect">
              <a:avLst/>
            </a:prstGeom>
            <a:solidFill>
              <a:srgbClr val="898C8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id="{24129247-EC03-4C74-AAA4-9D051F850043}"/>
                </a:ext>
              </a:extLst>
            </p:cNvPr>
            <p:cNvSpPr/>
            <p:nvPr/>
          </p:nvSpPr>
          <p:spPr>
            <a:xfrm>
              <a:off x="6556467" y="697069"/>
              <a:ext cx="781200" cy="782282"/>
            </a:xfrm>
            <a:prstGeom prst="roundRect">
              <a:avLst/>
            </a:prstGeom>
            <a:solidFill>
              <a:srgbClr val="898C8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Rounded Corners 41">
              <a:extLst>
                <a:ext uri="{FF2B5EF4-FFF2-40B4-BE49-F238E27FC236}">
                  <a16:creationId xmlns:a16="http://schemas.microsoft.com/office/drawing/2014/main" id="{5CE19AFB-7356-49D5-A11C-A0DCBF3D3254}"/>
                </a:ext>
              </a:extLst>
            </p:cNvPr>
            <p:cNvSpPr/>
            <p:nvPr/>
          </p:nvSpPr>
          <p:spPr>
            <a:xfrm>
              <a:off x="7334817" y="697069"/>
              <a:ext cx="781200" cy="782282"/>
            </a:xfrm>
            <a:prstGeom prst="roundRect">
              <a:avLst/>
            </a:prstGeom>
            <a:solidFill>
              <a:srgbClr val="898C8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5" name="Oval 54">
            <a:extLst>
              <a:ext uri="{FF2B5EF4-FFF2-40B4-BE49-F238E27FC236}">
                <a16:creationId xmlns:a16="http://schemas.microsoft.com/office/drawing/2014/main" id="{744A6920-A83C-4353-9CA9-E074B504EB7D}"/>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4" name="Picture 33">
            <a:extLst>
              <a:ext uri="{FF2B5EF4-FFF2-40B4-BE49-F238E27FC236}">
                <a16:creationId xmlns:a16="http://schemas.microsoft.com/office/drawing/2014/main" id="{F096F269-04E9-42B3-9EF4-93BD70B7F2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08342" y="2999670"/>
            <a:ext cx="6307328" cy="3546945"/>
          </a:xfrm>
          <a:prstGeom prst="rect">
            <a:avLst/>
          </a:prstGeom>
        </p:spPr>
      </p:pic>
    </p:spTree>
    <p:extLst>
      <p:ext uri="{BB962C8B-B14F-4D97-AF65-F5344CB8AC3E}">
        <p14:creationId xmlns:p14="http://schemas.microsoft.com/office/powerpoint/2010/main" val="285682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3.125E-6 -6.07153E-17 C -0.05313 -0.0787 -0.10612 -0.15694 -0.15912 -0.18681 C -0.21211 -0.2169 -0.26511 -0.19861 -0.3181 -0.18032 " pathEditMode="relative" rAng="0" ptsTypes="AAA">
                                      <p:cBhvr>
                                        <p:cTn id="9" dur="2000" fill="hold"/>
                                        <p:tgtEl>
                                          <p:spTgt spid="4"/>
                                        </p:tgtEl>
                                        <p:attrNameLst>
                                          <p:attrName>ppt_x</p:attrName>
                                          <p:attrName>ppt_y</p:attrName>
                                        </p:attrNameLst>
                                      </p:cBhvr>
                                      <p:rCtr x="-15911" y="-10139"/>
                                    </p:animMotion>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par>
                          <p:cTn id="13" fill="hold">
                            <p:stCondLst>
                              <p:cond delay="2000"/>
                            </p:stCondLst>
                            <p:childTnLst>
                              <p:par>
                                <p:cTn id="14" presetID="0" presetClass="path" presetSubtype="0" accel="50000" decel="50000" fill="hold" nodeType="afterEffect">
                                  <p:stCondLst>
                                    <p:cond delay="0"/>
                                  </p:stCondLst>
                                  <p:childTnLst>
                                    <p:animMotion origin="layout" path="M 2.29167E-6 1.11111E-6 C -0.10847 -0.17593 -0.2168 -0.35139 -0.32357 -0.41204 C -0.43008 -0.47245 -0.53516 -0.41829 -0.64011 -0.36412 " pathEditMode="relative" rAng="0" ptsTypes="AAA">
                                      <p:cBhvr>
                                        <p:cTn id="15" dur="2000" fill="hold"/>
                                        <p:tgtEl>
                                          <p:spTgt spid="5"/>
                                        </p:tgtEl>
                                        <p:attrNameLst>
                                          <p:attrName>ppt_x</p:attrName>
                                          <p:attrName>ppt_y</p:attrName>
                                        </p:attrNameLst>
                                      </p:cBhvr>
                                      <p:rCtr x="-32005" y="-21944"/>
                                    </p:animMotion>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4500"/>
                            </p:stCondLst>
                            <p:childTnLst>
                              <p:par>
                                <p:cTn id="21" presetID="0" presetClass="path" presetSubtype="0" accel="50000" decel="50000" fill="hold" nodeType="afterEffect">
                                  <p:stCondLst>
                                    <p:cond delay="0"/>
                                  </p:stCondLst>
                                  <p:childTnLst>
                                    <p:animMotion origin="layout" path="M 4.79167E-6 3.7037E-6 C 0.05065 -0.04005 0.10169 -0.08056 0.15416 -0.00949 C 0.20612 0.06111 0.31276 0.42314 0.31276 0.4243 L 0.31276 0.42314 L 0.31276 0.4243 " pathEditMode="relative" rAng="0" ptsTypes="AAAAA">
                                      <p:cBhvr>
                                        <p:cTn id="22" dur="2000" fill="hold"/>
                                        <p:tgtEl>
                                          <p:spTgt spid="18"/>
                                        </p:tgtEl>
                                        <p:attrNameLst>
                                          <p:attrName>ppt_x</p:attrName>
                                          <p:attrName>ppt_y</p:attrName>
                                        </p:attrNameLst>
                                      </p:cBhvr>
                                      <p:rCtr x="15638" y="18796"/>
                                    </p:animMotion>
                                  </p:childTnLst>
                                </p:cTn>
                              </p:par>
                            </p:childTnLst>
                          </p:cTn>
                        </p:par>
                        <p:par>
                          <p:cTn id="23" fill="hold">
                            <p:stCondLst>
                              <p:cond delay="6500"/>
                            </p:stCondLst>
                            <p:childTnLst>
                              <p:par>
                                <p:cTn id="24" presetID="0" presetClass="path" presetSubtype="0" accel="50000" decel="50000" fill="hold" nodeType="afterEffect">
                                  <p:stCondLst>
                                    <p:cond delay="0"/>
                                  </p:stCondLst>
                                  <p:childTnLst>
                                    <p:animMotion origin="layout" path="M 8.33333E-7 -1.11111E-6 C 0.0513 -0.0537 0.10273 -0.10741 0.15495 -0.08819 C 0.20703 -0.06921 0.2599 0.02245 0.31276 0.11458 " pathEditMode="relative" rAng="0" ptsTypes="AAA">
                                      <p:cBhvr>
                                        <p:cTn id="25" dur="2000" fill="hold"/>
                                        <p:tgtEl>
                                          <p:spTgt spid="15"/>
                                        </p:tgtEl>
                                        <p:attrNameLst>
                                          <p:attrName>ppt_x</p:attrName>
                                          <p:attrName>ppt_y</p:attrName>
                                        </p:attrNameLst>
                                      </p:cBhvr>
                                      <p:rCtr x="15638" y="1111"/>
                                    </p:animMotion>
                                  </p:childTnLst>
                                </p:cTn>
                              </p:par>
                            </p:childTnLst>
                          </p:cTn>
                        </p:par>
                        <p:par>
                          <p:cTn id="26" fill="hold">
                            <p:stCondLst>
                              <p:cond delay="8500"/>
                            </p:stCondLst>
                            <p:childTnLst>
                              <p:par>
                                <p:cTn id="27" presetID="0" presetClass="path" presetSubtype="0" accel="50000" decel="50000" fill="hold" nodeType="afterEffect">
                                  <p:stCondLst>
                                    <p:cond delay="0"/>
                                  </p:stCondLst>
                                  <p:childTnLst>
                                    <p:animMotion origin="layout" path="M 0.31263 -0.21134 C 0.26068 -0.23217 0.20885 -0.25301 0.15677 -0.21782 C 0.10456 -0.18264 0.05221 -0.09143 4.16667E-7 -2.22222E-6 " pathEditMode="relative" rAng="0" ptsTypes="AAA">
                                      <p:cBhvr>
                                        <p:cTn id="28" dur="2000" spd="-100000" fill="hold"/>
                                        <p:tgtEl>
                                          <p:spTgt spid="16"/>
                                        </p:tgtEl>
                                        <p:attrNameLst>
                                          <p:attrName>ppt_x</p:attrName>
                                          <p:attrName>ppt_y</p:attrName>
                                        </p:attrNameLst>
                                      </p:cBhvr>
                                      <p:rCtr x="-15638" y="9282"/>
                                    </p:animMotion>
                                  </p:childTnLst>
                                </p:cTn>
                              </p:par>
                            </p:childTnLst>
                          </p:cTn>
                        </p:par>
                        <p:par>
                          <p:cTn id="29" fill="hold">
                            <p:stCondLst>
                              <p:cond delay="10500"/>
                            </p:stCondLst>
                            <p:childTnLst>
                              <p:par>
                                <p:cTn id="30" presetID="1" presetClass="entr" presetSubtype="0" fill="hold" nodeType="afterEffect">
                                  <p:stCondLst>
                                    <p:cond delay="1500"/>
                                  </p:stCondLst>
                                  <p:childTnLst>
                                    <p:set>
                                      <p:cBhvr>
                                        <p:cTn id="31" dur="1" fill="hold">
                                          <p:stCondLst>
                                            <p:cond delay="0"/>
                                          </p:stCondLst>
                                        </p:cTn>
                                        <p:tgtEl>
                                          <p:spTgt spid="34"/>
                                        </p:tgtEl>
                                        <p:attrNameLst>
                                          <p:attrName>style.visibility</p:attrName>
                                        </p:attrNameLst>
                                      </p:cBhvr>
                                      <p:to>
                                        <p:strVal val="visible"/>
                                      </p:to>
                                    </p:set>
                                  </p:childTnLst>
                                </p:cTn>
                              </p:par>
                            </p:childTnLst>
                          </p:cTn>
                        </p:par>
                        <p:par>
                          <p:cTn id="32" fill="hold">
                            <p:stCondLst>
                              <p:cond delay="12000"/>
                            </p:stCondLst>
                            <p:childTnLst>
                              <p:par>
                                <p:cTn id="33" presetID="0" presetClass="path" presetSubtype="0" accel="50000" decel="50000" fill="hold" nodeType="afterEffect">
                                  <p:stCondLst>
                                    <p:cond delay="0"/>
                                  </p:stCondLst>
                                  <p:childTnLst>
                                    <p:animMotion origin="layout" path="M -2.29167E-6 -4.81481E-6 C 0.05521 -0.09675 0.11042 -0.19328 0.16771 -0.19074 C 0.225 -0.18842 0.28438 -0.0868 0.34375 0.01482 " pathEditMode="relative" rAng="0" ptsTypes="AAA">
                                      <p:cBhvr>
                                        <p:cTn id="34" dur="2000" fill="hold"/>
                                        <p:tgtEl>
                                          <p:spTgt spid="34"/>
                                        </p:tgtEl>
                                        <p:attrNameLst>
                                          <p:attrName>ppt_x</p:attrName>
                                          <p:attrName>ppt_y</p:attrName>
                                        </p:attrNameLst>
                                      </p:cBhvr>
                                      <p:rCtr x="17188" y="-88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a:t>
            </a:r>
          </a:p>
        </p:txBody>
      </p:sp>
    </p:spTree>
    <p:extLst>
      <p:ext uri="{BB962C8B-B14F-4D97-AF65-F5344CB8AC3E}">
        <p14:creationId xmlns:p14="http://schemas.microsoft.com/office/powerpoint/2010/main" val="2157534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282046"/>
            <a:ext cx="10771275" cy="4509153"/>
          </a:xfrm>
        </p:spPr>
        <p:txBody>
          <a:bodyPr vert="horz" lIns="91440" tIns="45720" rIns="91440" bIns="45720" rtlCol="0" anchor="t">
            <a:noAutofit/>
          </a:bodyPr>
          <a:lstStyle/>
          <a:p>
            <a:pPr>
              <a:lnSpc>
                <a:spcPct val="100000"/>
              </a:lnSpc>
              <a:spcBef>
                <a:spcPts val="0"/>
              </a:spcBef>
            </a:pPr>
            <a:r>
              <a:rPr lang="en-GB" sz="2400" b="1" dirty="0">
                <a:latin typeface="Myriad Pro"/>
              </a:rPr>
              <a:t>Playing and Exploring</a:t>
            </a:r>
          </a:p>
          <a:p>
            <a:pPr>
              <a:lnSpc>
                <a:spcPct val="100000"/>
              </a:lnSpc>
              <a:spcBef>
                <a:spcPts val="0"/>
              </a:spcBef>
            </a:pPr>
            <a:r>
              <a:rPr lang="en-GB" sz="2400" dirty="0">
                <a:latin typeface="Myriad Pro"/>
              </a:rPr>
              <a:t>Create a den for 3 bears. Provide each bear with 3 different things, e.g. a bowl, a spoon and a pillow.</a:t>
            </a:r>
          </a:p>
          <a:p>
            <a:pPr>
              <a:lnSpc>
                <a:spcPct val="100000"/>
              </a:lnSpc>
              <a:spcBef>
                <a:spcPts val="0"/>
              </a:spcBef>
            </a:pPr>
            <a:r>
              <a:rPr lang="en-GB" sz="2400" dirty="0">
                <a:latin typeface="Myriad Pro"/>
              </a:rPr>
              <a:t>Invent a game using three PE hoops and 9 beanbags. Choose a bonus score or prize for getting 3 bean bags in each hoop.</a:t>
            </a:r>
          </a:p>
          <a:p>
            <a:pPr>
              <a:lnSpc>
                <a:spcPct val="100000"/>
              </a:lnSpc>
              <a:spcBef>
                <a:spcPts val="0"/>
              </a:spcBef>
            </a:pPr>
            <a:r>
              <a:rPr lang="en-GB" sz="2400" b="1" dirty="0">
                <a:latin typeface="Myriad Pro"/>
              </a:rPr>
              <a:t>Active Learning</a:t>
            </a:r>
            <a:endParaRPr lang="en-GB" sz="2400" dirty="0">
              <a:latin typeface="Myriad Pro"/>
            </a:endParaRPr>
          </a:p>
          <a:p>
            <a:pPr>
              <a:lnSpc>
                <a:spcPct val="100000"/>
              </a:lnSpc>
              <a:spcBef>
                <a:spcPts val="0"/>
              </a:spcBef>
            </a:pPr>
            <a:r>
              <a:rPr lang="en-GB" sz="2400" dirty="0">
                <a:latin typeface="Myriad Pro"/>
              </a:rPr>
              <a:t>Notice how children use and talk about quantities of equal groups. Can they use the language of, for example, “3 threes” to describe a collection?</a:t>
            </a:r>
          </a:p>
          <a:p>
            <a:pPr>
              <a:lnSpc>
                <a:spcPct val="100000"/>
              </a:lnSpc>
              <a:spcBef>
                <a:spcPts val="0"/>
              </a:spcBef>
            </a:pPr>
            <a:r>
              <a:rPr lang="en-GB" sz="2400" b="1" dirty="0">
                <a:latin typeface="Myriad Pro"/>
              </a:rPr>
              <a:t>Creating and Thinking Critically</a:t>
            </a:r>
          </a:p>
          <a:p>
            <a:pPr>
              <a:lnSpc>
                <a:spcPct val="100000"/>
              </a:lnSpc>
              <a:spcBef>
                <a:spcPts val="0"/>
              </a:spcBef>
            </a:pPr>
            <a:r>
              <a:rPr lang="en-GB" sz="2400" dirty="0">
                <a:latin typeface="Myriad Pro"/>
              </a:rPr>
              <a:t>Decorate 3 cookies each. Make them identical by choosing 3 of 3 kinds of decoration.</a:t>
            </a:r>
          </a:p>
          <a:p>
            <a:pPr>
              <a:lnSpc>
                <a:spcPct val="100000"/>
              </a:lnSpc>
              <a:spcBef>
                <a:spcPts val="1800"/>
              </a:spcBef>
            </a:pPr>
            <a:endParaRPr lang="en-GB" sz="2400" b="1" dirty="0">
              <a:latin typeface="Myriad Pro"/>
            </a:endParaRPr>
          </a:p>
        </p:txBody>
      </p:sp>
    </p:spTree>
    <p:extLst>
      <p:ext uri="{BB962C8B-B14F-4D97-AF65-F5344CB8AC3E}">
        <p14:creationId xmlns:p14="http://schemas.microsoft.com/office/powerpoint/2010/main" val="3525258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7A8332-9C8F-41B5-8FC7-2254EBCEC0DD}"/>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6" name="Oval 5">
            <a:extLst>
              <a:ext uri="{FF2B5EF4-FFF2-40B4-BE49-F238E27FC236}">
                <a16:creationId xmlns:a16="http://schemas.microsoft.com/office/drawing/2014/main" id="{A8458F78-AA19-4E06-8971-E6253C2F1DCE}"/>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 name="Picture 4">
            <a:extLst>
              <a:ext uri="{FF2B5EF4-FFF2-40B4-BE49-F238E27FC236}">
                <a16:creationId xmlns:a16="http://schemas.microsoft.com/office/drawing/2014/main" id="{DBFE3114-38BB-4C6D-B43A-D490C68601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 y="2026"/>
            <a:ext cx="12191980" cy="6853957"/>
          </a:xfrm>
          <a:prstGeom prst="rect">
            <a:avLst/>
          </a:prstGeom>
        </p:spPr>
      </p:pic>
    </p:spTree>
    <p:extLst>
      <p:ext uri="{BB962C8B-B14F-4D97-AF65-F5344CB8AC3E}">
        <p14:creationId xmlns:p14="http://schemas.microsoft.com/office/powerpoint/2010/main" val="506037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DF6691C0-E28B-48E9-9C05-2E72E8908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BE4EB81C-F016-474F-AF67-FC376E53DE8B}"/>
              </a:ext>
            </a:extLst>
          </p:cNvPr>
          <p:cNvPicPr>
            <a:picLocks noChangeAspect="1"/>
          </p:cNvPicPr>
          <p:nvPr/>
        </p:nvPicPr>
        <p:blipFill rotWithShape="1">
          <a:blip r:embed="rId4">
            <a:extLst>
              <a:ext uri="{28A0092B-C50C-407E-A947-70E740481C1C}">
                <a14:useLocalDpi xmlns:a14="http://schemas.microsoft.com/office/drawing/2010/main" val="0"/>
              </a:ext>
            </a:extLst>
          </a:blip>
          <a:srcRect l="25030"/>
          <a:stretch/>
        </p:blipFill>
        <p:spPr>
          <a:xfrm>
            <a:off x="63416" y="3038322"/>
            <a:ext cx="4728641" cy="3546945"/>
          </a:xfrm>
          <a:prstGeom prst="rect">
            <a:avLst/>
          </a:prstGeom>
        </p:spPr>
      </p:pic>
      <p:grpSp>
        <p:nvGrpSpPr>
          <p:cNvPr id="2" name="Group 1">
            <a:extLst>
              <a:ext uri="{FF2B5EF4-FFF2-40B4-BE49-F238E27FC236}">
                <a16:creationId xmlns:a16="http://schemas.microsoft.com/office/drawing/2014/main" id="{FB0E112E-4DF4-448C-AB7E-97A18D0D6796}"/>
              </a:ext>
            </a:extLst>
          </p:cNvPr>
          <p:cNvGrpSpPr/>
          <p:nvPr/>
        </p:nvGrpSpPr>
        <p:grpSpPr>
          <a:xfrm>
            <a:off x="487069" y="4554313"/>
            <a:ext cx="2337900" cy="782282"/>
            <a:chOff x="6732468" y="1392715"/>
            <a:chExt cx="2337900" cy="782282"/>
          </a:xfrm>
          <a:solidFill>
            <a:srgbClr val="A5AAAB"/>
          </a:solidFill>
        </p:grpSpPr>
        <p:sp>
          <p:nvSpPr>
            <p:cNvPr id="3" name="Rectangle: Rounded Corners 2">
              <a:extLst>
                <a:ext uri="{FF2B5EF4-FFF2-40B4-BE49-F238E27FC236}">
                  <a16:creationId xmlns:a16="http://schemas.microsoft.com/office/drawing/2014/main" id="{98E5508A-5CAF-47A3-89BE-A2D056FB0CD0}"/>
                </a:ext>
              </a:extLst>
            </p:cNvPr>
            <p:cNvSpPr/>
            <p:nvPr/>
          </p:nvSpPr>
          <p:spPr>
            <a:xfrm>
              <a:off x="6732468" y="1392715"/>
              <a:ext cx="781200" cy="782282"/>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Rounded Corners 3">
              <a:extLst>
                <a:ext uri="{FF2B5EF4-FFF2-40B4-BE49-F238E27FC236}">
                  <a16:creationId xmlns:a16="http://schemas.microsoft.com/office/drawing/2014/main" id="{6915CBC0-27C7-4F0C-874C-B1ED2018A746}"/>
                </a:ext>
              </a:extLst>
            </p:cNvPr>
            <p:cNvSpPr/>
            <p:nvPr/>
          </p:nvSpPr>
          <p:spPr>
            <a:xfrm>
              <a:off x="7510818" y="1392715"/>
              <a:ext cx="781200" cy="782282"/>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Rounded Corners 4">
              <a:extLst>
                <a:ext uri="{FF2B5EF4-FFF2-40B4-BE49-F238E27FC236}">
                  <a16:creationId xmlns:a16="http://schemas.microsoft.com/office/drawing/2014/main" id="{8329EA58-8755-4AB3-8332-826FCAC3351F}"/>
                </a:ext>
              </a:extLst>
            </p:cNvPr>
            <p:cNvSpPr/>
            <p:nvPr/>
          </p:nvSpPr>
          <p:spPr>
            <a:xfrm>
              <a:off x="8289168" y="1392715"/>
              <a:ext cx="781200" cy="782282"/>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 name="Group 5">
            <a:extLst>
              <a:ext uri="{FF2B5EF4-FFF2-40B4-BE49-F238E27FC236}">
                <a16:creationId xmlns:a16="http://schemas.microsoft.com/office/drawing/2014/main" id="{CBE712EB-BDE0-418F-ADE3-CE9DAAD40A71}"/>
              </a:ext>
            </a:extLst>
          </p:cNvPr>
          <p:cNvGrpSpPr/>
          <p:nvPr/>
        </p:nvGrpSpPr>
        <p:grpSpPr>
          <a:xfrm>
            <a:off x="483217" y="5345334"/>
            <a:ext cx="2337900" cy="782282"/>
            <a:chOff x="4070508" y="633873"/>
            <a:chExt cx="2337900" cy="782282"/>
          </a:xfrm>
          <a:solidFill>
            <a:srgbClr val="C3C7C7"/>
          </a:solidFill>
        </p:grpSpPr>
        <p:sp>
          <p:nvSpPr>
            <p:cNvPr id="7" name="Rectangle: Rounded Corners 6">
              <a:extLst>
                <a:ext uri="{FF2B5EF4-FFF2-40B4-BE49-F238E27FC236}">
                  <a16:creationId xmlns:a16="http://schemas.microsoft.com/office/drawing/2014/main" id="{3C7DC98F-27B3-42DE-A6C1-14AC47813252}"/>
                </a:ext>
              </a:extLst>
            </p:cNvPr>
            <p:cNvSpPr/>
            <p:nvPr/>
          </p:nvSpPr>
          <p:spPr>
            <a:xfrm>
              <a:off x="4070508" y="633873"/>
              <a:ext cx="781200" cy="782282"/>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id="{2380ABB0-C462-40A3-A642-B71FF8973358}"/>
                </a:ext>
              </a:extLst>
            </p:cNvPr>
            <p:cNvSpPr/>
            <p:nvPr/>
          </p:nvSpPr>
          <p:spPr>
            <a:xfrm>
              <a:off x="4848858" y="633873"/>
              <a:ext cx="781200" cy="782282"/>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DF8E7427-D575-484C-9CAC-00509FF2984F}"/>
                </a:ext>
              </a:extLst>
            </p:cNvPr>
            <p:cNvSpPr/>
            <p:nvPr/>
          </p:nvSpPr>
          <p:spPr>
            <a:xfrm>
              <a:off x="5627208" y="633873"/>
              <a:ext cx="781200" cy="782282"/>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EF7F128B-6B15-4048-A478-156451D2A2A0}"/>
              </a:ext>
            </a:extLst>
          </p:cNvPr>
          <p:cNvGrpSpPr/>
          <p:nvPr/>
        </p:nvGrpSpPr>
        <p:grpSpPr>
          <a:xfrm>
            <a:off x="487069" y="3763292"/>
            <a:ext cx="2337900" cy="782282"/>
            <a:chOff x="5778117" y="697069"/>
            <a:chExt cx="2337900" cy="782282"/>
          </a:xfrm>
        </p:grpSpPr>
        <p:sp>
          <p:nvSpPr>
            <p:cNvPr id="11" name="Rectangle: Rounded Corners 10">
              <a:extLst>
                <a:ext uri="{FF2B5EF4-FFF2-40B4-BE49-F238E27FC236}">
                  <a16:creationId xmlns:a16="http://schemas.microsoft.com/office/drawing/2014/main" id="{FBBAC8E6-9C38-4055-9487-1E46118855FE}"/>
                </a:ext>
              </a:extLst>
            </p:cNvPr>
            <p:cNvSpPr/>
            <p:nvPr/>
          </p:nvSpPr>
          <p:spPr>
            <a:xfrm>
              <a:off x="5778117" y="697069"/>
              <a:ext cx="781200" cy="782282"/>
            </a:xfrm>
            <a:prstGeom prst="roundRect">
              <a:avLst/>
            </a:prstGeom>
            <a:solidFill>
              <a:srgbClr val="898C8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F2849C61-E377-4197-8476-276F5B2D9DEA}"/>
                </a:ext>
              </a:extLst>
            </p:cNvPr>
            <p:cNvSpPr/>
            <p:nvPr/>
          </p:nvSpPr>
          <p:spPr>
            <a:xfrm>
              <a:off x="6556467" y="697069"/>
              <a:ext cx="781200" cy="782282"/>
            </a:xfrm>
            <a:prstGeom prst="roundRect">
              <a:avLst/>
            </a:prstGeom>
            <a:solidFill>
              <a:srgbClr val="898C8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3CE0E572-534D-4723-BF9F-4DEC708C65F6}"/>
                </a:ext>
              </a:extLst>
            </p:cNvPr>
            <p:cNvSpPr/>
            <p:nvPr/>
          </p:nvSpPr>
          <p:spPr>
            <a:xfrm>
              <a:off x="7334817" y="697069"/>
              <a:ext cx="781200" cy="782282"/>
            </a:xfrm>
            <a:prstGeom prst="roundRect">
              <a:avLst/>
            </a:prstGeom>
            <a:solidFill>
              <a:srgbClr val="898C8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8" name="Group 27">
            <a:extLst>
              <a:ext uri="{FF2B5EF4-FFF2-40B4-BE49-F238E27FC236}">
                <a16:creationId xmlns:a16="http://schemas.microsoft.com/office/drawing/2014/main" id="{99FC2D4C-40C1-4281-BBD3-57A01593585B}"/>
              </a:ext>
            </a:extLst>
          </p:cNvPr>
          <p:cNvGrpSpPr/>
          <p:nvPr/>
        </p:nvGrpSpPr>
        <p:grpSpPr>
          <a:xfrm>
            <a:off x="4670511" y="3763291"/>
            <a:ext cx="2345461" cy="2369222"/>
            <a:chOff x="4738571" y="3709263"/>
            <a:chExt cx="2345461" cy="2369222"/>
          </a:xfrm>
        </p:grpSpPr>
        <p:grpSp>
          <p:nvGrpSpPr>
            <p:cNvPr id="29" name="Group 28">
              <a:extLst>
                <a:ext uri="{FF2B5EF4-FFF2-40B4-BE49-F238E27FC236}">
                  <a16:creationId xmlns:a16="http://schemas.microsoft.com/office/drawing/2014/main" id="{294BFE13-C60C-46D2-92F2-E3758E528626}"/>
                </a:ext>
              </a:extLst>
            </p:cNvPr>
            <p:cNvGrpSpPr/>
            <p:nvPr/>
          </p:nvGrpSpPr>
          <p:grpSpPr>
            <a:xfrm>
              <a:off x="4738571" y="3709263"/>
              <a:ext cx="2337900" cy="782282"/>
              <a:chOff x="6732468" y="1392715"/>
              <a:chExt cx="2337900" cy="782282"/>
            </a:xfrm>
          </p:grpSpPr>
          <p:sp>
            <p:nvSpPr>
              <p:cNvPr id="38" name="Rectangle: Rounded Corners 37">
                <a:extLst>
                  <a:ext uri="{FF2B5EF4-FFF2-40B4-BE49-F238E27FC236}">
                    <a16:creationId xmlns:a16="http://schemas.microsoft.com/office/drawing/2014/main" id="{C5D5DF1B-B5A9-4243-890A-E6431867E2CB}"/>
                  </a:ext>
                </a:extLst>
              </p:cNvPr>
              <p:cNvSpPr/>
              <p:nvPr/>
            </p:nvSpPr>
            <p:spPr>
              <a:xfrm>
                <a:off x="6732468" y="1392715"/>
                <a:ext cx="781200" cy="782282"/>
              </a:xfrm>
              <a:prstGeom prst="roundRect">
                <a:avLst/>
              </a:prstGeom>
              <a:solidFill>
                <a:srgbClr val="C4C8C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Rounded Corners 38">
                <a:extLst>
                  <a:ext uri="{FF2B5EF4-FFF2-40B4-BE49-F238E27FC236}">
                    <a16:creationId xmlns:a16="http://schemas.microsoft.com/office/drawing/2014/main" id="{D657AD0A-9221-47D7-BA5F-D469BA6A67A7}"/>
                  </a:ext>
                </a:extLst>
              </p:cNvPr>
              <p:cNvSpPr/>
              <p:nvPr/>
            </p:nvSpPr>
            <p:spPr>
              <a:xfrm>
                <a:off x="7510818" y="1392715"/>
                <a:ext cx="781200" cy="782282"/>
              </a:xfrm>
              <a:prstGeom prst="roundRect">
                <a:avLst/>
              </a:prstGeom>
              <a:solidFill>
                <a:srgbClr val="C4C8C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Rounded Corners 39">
                <a:extLst>
                  <a:ext uri="{FF2B5EF4-FFF2-40B4-BE49-F238E27FC236}">
                    <a16:creationId xmlns:a16="http://schemas.microsoft.com/office/drawing/2014/main" id="{6BFDCAB9-9940-4A4A-86E6-F8BAA862B6AA}"/>
                  </a:ext>
                </a:extLst>
              </p:cNvPr>
              <p:cNvSpPr/>
              <p:nvPr/>
            </p:nvSpPr>
            <p:spPr>
              <a:xfrm>
                <a:off x="8289168" y="1392715"/>
                <a:ext cx="781200" cy="782282"/>
              </a:xfrm>
              <a:prstGeom prst="roundRect">
                <a:avLst/>
              </a:prstGeom>
              <a:solidFill>
                <a:srgbClr val="C4C8C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0" name="Group 29">
              <a:extLst>
                <a:ext uri="{FF2B5EF4-FFF2-40B4-BE49-F238E27FC236}">
                  <a16:creationId xmlns:a16="http://schemas.microsoft.com/office/drawing/2014/main" id="{B6D50D45-6876-46D9-A4C7-41AB2E8F36F6}"/>
                </a:ext>
              </a:extLst>
            </p:cNvPr>
            <p:cNvGrpSpPr/>
            <p:nvPr/>
          </p:nvGrpSpPr>
          <p:grpSpPr>
            <a:xfrm>
              <a:off x="4746132" y="4502733"/>
              <a:ext cx="2337900" cy="782282"/>
              <a:chOff x="4070508" y="633873"/>
              <a:chExt cx="2337900" cy="782282"/>
            </a:xfrm>
            <a:solidFill>
              <a:srgbClr val="A5A9AB"/>
            </a:solidFill>
          </p:grpSpPr>
          <p:sp>
            <p:nvSpPr>
              <p:cNvPr id="35" name="Rectangle: Rounded Corners 34">
                <a:extLst>
                  <a:ext uri="{FF2B5EF4-FFF2-40B4-BE49-F238E27FC236}">
                    <a16:creationId xmlns:a16="http://schemas.microsoft.com/office/drawing/2014/main" id="{B4853140-FB6B-4B41-9BB3-2B9A40D996B4}"/>
                  </a:ext>
                </a:extLst>
              </p:cNvPr>
              <p:cNvSpPr/>
              <p:nvPr/>
            </p:nvSpPr>
            <p:spPr>
              <a:xfrm>
                <a:off x="4070508" y="633873"/>
                <a:ext cx="781200" cy="782282"/>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Rounded Corners 35">
                <a:extLst>
                  <a:ext uri="{FF2B5EF4-FFF2-40B4-BE49-F238E27FC236}">
                    <a16:creationId xmlns:a16="http://schemas.microsoft.com/office/drawing/2014/main" id="{2D1E9095-F343-4C42-A507-BB53746FBB2D}"/>
                  </a:ext>
                </a:extLst>
              </p:cNvPr>
              <p:cNvSpPr/>
              <p:nvPr/>
            </p:nvSpPr>
            <p:spPr>
              <a:xfrm>
                <a:off x="4848858" y="633873"/>
                <a:ext cx="781200" cy="782282"/>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Rounded Corners 36">
                <a:extLst>
                  <a:ext uri="{FF2B5EF4-FFF2-40B4-BE49-F238E27FC236}">
                    <a16:creationId xmlns:a16="http://schemas.microsoft.com/office/drawing/2014/main" id="{D270E442-A0B1-4DB2-9359-522453346015}"/>
                  </a:ext>
                </a:extLst>
              </p:cNvPr>
              <p:cNvSpPr/>
              <p:nvPr/>
            </p:nvSpPr>
            <p:spPr>
              <a:xfrm>
                <a:off x="5627208" y="633873"/>
                <a:ext cx="781200" cy="782282"/>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1" name="Group 30">
              <a:extLst>
                <a:ext uri="{FF2B5EF4-FFF2-40B4-BE49-F238E27FC236}">
                  <a16:creationId xmlns:a16="http://schemas.microsoft.com/office/drawing/2014/main" id="{EEB17422-8327-4CA2-A2EF-9853C56626B8}"/>
                </a:ext>
              </a:extLst>
            </p:cNvPr>
            <p:cNvGrpSpPr/>
            <p:nvPr/>
          </p:nvGrpSpPr>
          <p:grpSpPr>
            <a:xfrm>
              <a:off x="4738571" y="5296203"/>
              <a:ext cx="2337900" cy="782282"/>
              <a:chOff x="5778117" y="697069"/>
              <a:chExt cx="2337900" cy="782282"/>
            </a:xfrm>
          </p:grpSpPr>
          <p:sp>
            <p:nvSpPr>
              <p:cNvPr id="32" name="Rectangle: Rounded Corners 31">
                <a:extLst>
                  <a:ext uri="{FF2B5EF4-FFF2-40B4-BE49-F238E27FC236}">
                    <a16:creationId xmlns:a16="http://schemas.microsoft.com/office/drawing/2014/main" id="{000B405D-6F00-4814-B2DB-CAE779BEE8BC}"/>
                  </a:ext>
                </a:extLst>
              </p:cNvPr>
              <p:cNvSpPr/>
              <p:nvPr/>
            </p:nvSpPr>
            <p:spPr>
              <a:xfrm>
                <a:off x="5778117" y="697069"/>
                <a:ext cx="781200" cy="782282"/>
              </a:xfrm>
              <a:prstGeom prst="roundRect">
                <a:avLst/>
              </a:prstGeom>
              <a:solidFill>
                <a:srgbClr val="898C8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Rounded Corners 32">
                <a:extLst>
                  <a:ext uri="{FF2B5EF4-FFF2-40B4-BE49-F238E27FC236}">
                    <a16:creationId xmlns:a16="http://schemas.microsoft.com/office/drawing/2014/main" id="{402E02B3-4C9B-4653-9603-600FD78F678D}"/>
                  </a:ext>
                </a:extLst>
              </p:cNvPr>
              <p:cNvSpPr/>
              <p:nvPr/>
            </p:nvSpPr>
            <p:spPr>
              <a:xfrm>
                <a:off x="6556467" y="697069"/>
                <a:ext cx="781200" cy="782282"/>
              </a:xfrm>
              <a:prstGeom prst="roundRect">
                <a:avLst/>
              </a:prstGeom>
              <a:solidFill>
                <a:srgbClr val="898C8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Rounded Corners 33">
                <a:extLst>
                  <a:ext uri="{FF2B5EF4-FFF2-40B4-BE49-F238E27FC236}">
                    <a16:creationId xmlns:a16="http://schemas.microsoft.com/office/drawing/2014/main" id="{CE9F558E-D3F0-428D-9DE2-40B3DCF27CAB}"/>
                  </a:ext>
                </a:extLst>
              </p:cNvPr>
              <p:cNvSpPr/>
              <p:nvPr/>
            </p:nvSpPr>
            <p:spPr>
              <a:xfrm>
                <a:off x="7334817" y="697069"/>
                <a:ext cx="781200" cy="782282"/>
              </a:xfrm>
              <a:prstGeom prst="roundRect">
                <a:avLst/>
              </a:prstGeom>
              <a:solidFill>
                <a:srgbClr val="898C8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41" name="Rounded Rectangle 7">
            <a:extLst>
              <a:ext uri="{FF2B5EF4-FFF2-40B4-BE49-F238E27FC236}">
                <a16:creationId xmlns:a16="http://schemas.microsoft.com/office/drawing/2014/main" id="{03FD7C94-CDAB-4797-A1AE-E92B329D3A40}"/>
              </a:ext>
            </a:extLst>
          </p:cNvPr>
          <p:cNvSpPr/>
          <p:nvPr/>
        </p:nvSpPr>
        <p:spPr>
          <a:xfrm>
            <a:off x="4178053" y="407571"/>
            <a:ext cx="7585930" cy="1387332"/>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3" name="Picture 42">
            <a:extLst>
              <a:ext uri="{FF2B5EF4-FFF2-40B4-BE49-F238E27FC236}">
                <a16:creationId xmlns:a16="http://schemas.microsoft.com/office/drawing/2014/main" id="{E60D0494-7B1F-4301-9740-63CFB9A9A7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0697" y="629403"/>
            <a:ext cx="563881" cy="944882"/>
          </a:xfrm>
          <a:prstGeom prst="rect">
            <a:avLst/>
          </a:prstGeom>
        </p:spPr>
      </p:pic>
      <p:pic>
        <p:nvPicPr>
          <p:cNvPr id="44" name="Picture 43">
            <a:extLst>
              <a:ext uri="{FF2B5EF4-FFF2-40B4-BE49-F238E27FC236}">
                <a16:creationId xmlns:a16="http://schemas.microsoft.com/office/drawing/2014/main" id="{6A2B3D32-EF53-438C-B1D5-7D40A3B56C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76732" y="629403"/>
            <a:ext cx="563881" cy="944882"/>
          </a:xfrm>
          <a:prstGeom prst="rect">
            <a:avLst/>
          </a:prstGeom>
        </p:spPr>
      </p:pic>
      <p:pic>
        <p:nvPicPr>
          <p:cNvPr id="45" name="Picture 44">
            <a:extLst>
              <a:ext uri="{FF2B5EF4-FFF2-40B4-BE49-F238E27FC236}">
                <a16:creationId xmlns:a16="http://schemas.microsoft.com/office/drawing/2014/main" id="{B24F8754-3AEE-4BAB-B8FB-6BE97C4892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82767" y="628796"/>
            <a:ext cx="563881" cy="944882"/>
          </a:xfrm>
          <a:prstGeom prst="rect">
            <a:avLst/>
          </a:prstGeom>
        </p:spPr>
      </p:pic>
      <p:pic>
        <p:nvPicPr>
          <p:cNvPr id="47" name="Picture 46">
            <a:extLst>
              <a:ext uri="{FF2B5EF4-FFF2-40B4-BE49-F238E27FC236}">
                <a16:creationId xmlns:a16="http://schemas.microsoft.com/office/drawing/2014/main" id="{2A2F859C-6E3C-4EBE-BA44-8E46AC108A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6732" y="628796"/>
            <a:ext cx="599742" cy="948823"/>
          </a:xfrm>
          <a:prstGeom prst="rect">
            <a:avLst/>
          </a:prstGeom>
        </p:spPr>
      </p:pic>
      <p:pic>
        <p:nvPicPr>
          <p:cNvPr id="49" name="Picture 48">
            <a:extLst>
              <a:ext uri="{FF2B5EF4-FFF2-40B4-BE49-F238E27FC236}">
                <a16:creationId xmlns:a16="http://schemas.microsoft.com/office/drawing/2014/main" id="{3160DC2B-3D0F-4793-9814-039CDC081F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15153" y="729963"/>
            <a:ext cx="599742" cy="857367"/>
          </a:xfrm>
          <a:prstGeom prst="rect">
            <a:avLst/>
          </a:prstGeom>
        </p:spPr>
      </p:pic>
      <p:pic>
        <p:nvPicPr>
          <p:cNvPr id="51" name="Picture 50">
            <a:extLst>
              <a:ext uri="{FF2B5EF4-FFF2-40B4-BE49-F238E27FC236}">
                <a16:creationId xmlns:a16="http://schemas.microsoft.com/office/drawing/2014/main" id="{367F33D3-398C-4244-8D99-1412C06285D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1995" y="572721"/>
            <a:ext cx="739410" cy="1057031"/>
          </a:xfrm>
          <a:prstGeom prst="rect">
            <a:avLst/>
          </a:prstGeom>
        </p:spPr>
      </p:pic>
      <p:pic>
        <p:nvPicPr>
          <p:cNvPr id="52" name="Picture 51">
            <a:extLst>
              <a:ext uri="{FF2B5EF4-FFF2-40B4-BE49-F238E27FC236}">
                <a16:creationId xmlns:a16="http://schemas.microsoft.com/office/drawing/2014/main" id="{0612E7EE-7B35-42D2-9F91-BE544A47DA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34597" y="572721"/>
            <a:ext cx="739410" cy="1057031"/>
          </a:xfrm>
          <a:prstGeom prst="rect">
            <a:avLst/>
          </a:prstGeom>
        </p:spPr>
      </p:pic>
      <p:pic>
        <p:nvPicPr>
          <p:cNvPr id="66" name="Picture 65">
            <a:extLst>
              <a:ext uri="{FF2B5EF4-FFF2-40B4-BE49-F238E27FC236}">
                <a16:creationId xmlns:a16="http://schemas.microsoft.com/office/drawing/2014/main" id="{6512BA47-FAC1-421D-A00A-3B0AC5F32491}"/>
              </a:ext>
            </a:extLst>
          </p:cNvPr>
          <p:cNvPicPr>
            <a:picLocks noChangeAspect="1"/>
          </p:cNvPicPr>
          <p:nvPr/>
        </p:nvPicPr>
        <p:blipFill>
          <a:blip r:embed="rId9"/>
          <a:stretch>
            <a:fillRect/>
          </a:stretch>
        </p:blipFill>
        <p:spPr>
          <a:xfrm>
            <a:off x="3728746" y="2525904"/>
            <a:ext cx="4462659" cy="3298222"/>
          </a:xfrm>
          <a:prstGeom prst="rect">
            <a:avLst/>
          </a:prstGeom>
        </p:spPr>
      </p:pic>
      <p:pic>
        <p:nvPicPr>
          <p:cNvPr id="67" name="Picture 66">
            <a:extLst>
              <a:ext uri="{FF2B5EF4-FFF2-40B4-BE49-F238E27FC236}">
                <a16:creationId xmlns:a16="http://schemas.microsoft.com/office/drawing/2014/main" id="{D91F8295-6A12-48E7-8B7B-078D2891AB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1028" y="2639752"/>
            <a:ext cx="599742" cy="948823"/>
          </a:xfrm>
          <a:prstGeom prst="rect">
            <a:avLst/>
          </a:prstGeom>
        </p:spPr>
      </p:pic>
      <p:pic>
        <p:nvPicPr>
          <p:cNvPr id="68" name="Picture 67">
            <a:extLst>
              <a:ext uri="{FF2B5EF4-FFF2-40B4-BE49-F238E27FC236}">
                <a16:creationId xmlns:a16="http://schemas.microsoft.com/office/drawing/2014/main" id="{4C284080-2E81-4C0D-AE03-55EB24F6B2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4191" y="4736461"/>
            <a:ext cx="563881" cy="944882"/>
          </a:xfrm>
          <a:prstGeom prst="rect">
            <a:avLst/>
          </a:prstGeom>
        </p:spPr>
      </p:pic>
      <p:pic>
        <p:nvPicPr>
          <p:cNvPr id="69" name="Picture 68">
            <a:extLst>
              <a:ext uri="{FF2B5EF4-FFF2-40B4-BE49-F238E27FC236}">
                <a16:creationId xmlns:a16="http://schemas.microsoft.com/office/drawing/2014/main" id="{A293DC4A-D5A5-417B-9EE9-5613DE0A53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4201" y="4735854"/>
            <a:ext cx="563881" cy="944882"/>
          </a:xfrm>
          <a:prstGeom prst="rect">
            <a:avLst/>
          </a:prstGeom>
        </p:spPr>
      </p:pic>
      <p:pic>
        <p:nvPicPr>
          <p:cNvPr id="70" name="Picture 69">
            <a:extLst>
              <a:ext uri="{FF2B5EF4-FFF2-40B4-BE49-F238E27FC236}">
                <a16:creationId xmlns:a16="http://schemas.microsoft.com/office/drawing/2014/main" id="{C7F817D2-5DC0-4B65-8915-B9ED03C88B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9394" y="4735854"/>
            <a:ext cx="563881" cy="944882"/>
          </a:xfrm>
          <a:prstGeom prst="rect">
            <a:avLst/>
          </a:prstGeom>
        </p:spPr>
      </p:pic>
      <p:sp>
        <p:nvSpPr>
          <p:cNvPr id="72" name="Rectangle 71">
            <a:extLst>
              <a:ext uri="{FF2B5EF4-FFF2-40B4-BE49-F238E27FC236}">
                <a16:creationId xmlns:a16="http://schemas.microsoft.com/office/drawing/2014/main" id="{76672AC5-1DE4-4461-9FEB-A6B26EB9C24B}"/>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48" name="Oval 47">
            <a:extLst>
              <a:ext uri="{FF2B5EF4-FFF2-40B4-BE49-F238E27FC236}">
                <a16:creationId xmlns:a16="http://schemas.microsoft.com/office/drawing/2014/main" id="{F3E9CC9D-04A7-4ADA-9932-D36F6E27B54C}"/>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82234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2000"/>
                            </p:stCondLst>
                            <p:childTnLst>
                              <p:par>
                                <p:cTn id="14" presetID="0" presetClass="path" presetSubtype="0" accel="50000" decel="50000" fill="hold" nodeType="afterEffect">
                                  <p:stCondLst>
                                    <p:cond delay="2500"/>
                                  </p:stCondLst>
                                  <p:childTnLst>
                                    <p:animMotion origin="layout" path="M 2.70833E-6 -0.00093 C 0.05755 -0.05718 0.11614 -0.1132 0.17304 -0.07315 C 0.22982 -0.03287 0.28502 0.09606 0.3414 0.23541 " pathEditMode="relative" rAng="0" ptsTypes="AAA">
                                      <p:cBhvr>
                                        <p:cTn id="15" dur="2000" fill="hold"/>
                                        <p:tgtEl>
                                          <p:spTgt spid="10"/>
                                        </p:tgtEl>
                                        <p:attrNameLst>
                                          <p:attrName>ppt_x</p:attrName>
                                          <p:attrName>ppt_y</p:attrName>
                                        </p:attrNameLst>
                                      </p:cBhvr>
                                      <p:rCtr x="17070" y="7523"/>
                                    </p:animMotion>
                                  </p:childTnLst>
                                </p:cTn>
                              </p:par>
                            </p:childTnLst>
                          </p:cTn>
                        </p:par>
                        <p:par>
                          <p:cTn id="16" fill="hold">
                            <p:stCondLst>
                              <p:cond delay="6500"/>
                            </p:stCondLst>
                            <p:childTnLst>
                              <p:par>
                                <p:cTn id="17" presetID="0" presetClass="path" presetSubtype="0" accel="50000" decel="50000" fill="hold" nodeType="afterEffect">
                                  <p:stCondLst>
                                    <p:cond delay="0"/>
                                  </p:stCondLst>
                                  <p:childTnLst>
                                    <p:animMotion origin="layout" path="M 2.70833E-6 -4.81481E-6 L 2.70833E-6 0.00024 C 0.00338 -0.00532 0.00716 -0.00995 0.01093 -0.0155 C 0.01992 -0.02847 0.0138 -0.02407 0.02226 -0.02847 C 0.02474 -0.03287 0.02721 -0.0375 0.03021 -0.04143 C 0.03294 -0.04513 0.04518 -0.05532 0.04804 -0.05717 C 0.05156 -0.05925 0.0556 -0.06018 0.05924 -0.06203 C 0.07383 -0.07129 0.07109 -0.078 0.0914 -0.08564 L 0.10586 -0.0905 C 0.11015 -0.09236 0.11445 -0.09444 0.11875 -0.09606 C 0.12304 -0.09722 0.12734 -0.09768 0.13164 -0.09861 C 0.14062 -0.10231 0.14375 -0.10486 0.1526 -0.10625 C 0.15963 -0.1074 0.16666 -0.10787 0.17343 -0.10879 C 0.17734 -0.10949 0.18099 -0.11087 0.18489 -0.11134 C 0.19713 -0.11273 0.2095 -0.11319 0.22187 -0.11365 C 0.23789 -0.11319 0.25403 -0.11296 0.27005 -0.11134 C 0.27565 -0.11087 0.27995 -0.10833 0.28463 -0.10347 C 0.28698 -0.10138 0.28893 -0.09861 0.29114 -0.09606 C 0.29622 -0.08981 0.29622 -0.09143 0.30065 -0.08287 C 0.30195 -0.08055 0.3026 -0.07754 0.3039 -0.075 C 0.30547 -0.07222 0.30729 -0.07013 0.30872 -0.06736 C 0.31002 -0.06504 0.31067 -0.0618 0.31198 -0.05972 C 0.31354 -0.05694 0.31549 -0.05462 0.31679 -0.05162 C 0.31797 -0.0493 0.31862 -0.04629 0.31992 -0.04421 C 0.32187 -0.04097 0.32461 -0.03935 0.32643 -0.03634 C 0.32786 -0.03402 0.32838 -0.03078 0.32968 -0.02847 C 0.33112 -0.02569 0.33294 -0.02314 0.3345 -0.02083 C 0.33841 -0.00208 0.33372 -0.02523 0.33776 -0.00254 C 0.33932 0.00579 0.33776 0.00533 0.34114 0.00533 L 0.34114 0.00556 " pathEditMode="relative" rAng="0" ptsTypes="AAAAAAAAAAAAAAAAAAAAAAAAAAAAAA">
                                      <p:cBhvr>
                                        <p:cTn id="18" dur="2000" fill="hold"/>
                                        <p:tgtEl>
                                          <p:spTgt spid="2"/>
                                        </p:tgtEl>
                                        <p:attrNameLst>
                                          <p:attrName>ppt_x</p:attrName>
                                          <p:attrName>ppt_y</p:attrName>
                                        </p:attrNameLst>
                                      </p:cBhvr>
                                      <p:rCtr x="17057" y="-5417"/>
                                    </p:animMotion>
                                  </p:childTnLst>
                                </p:cTn>
                              </p:par>
                            </p:childTnLst>
                          </p:cTn>
                        </p:par>
                        <p:par>
                          <p:cTn id="19" fill="hold">
                            <p:stCondLst>
                              <p:cond delay="8500"/>
                            </p:stCondLst>
                            <p:childTnLst>
                              <p:par>
                                <p:cTn id="20" presetID="0" presetClass="path" presetSubtype="0" accel="50000" decel="50000" fill="hold" nodeType="afterEffect">
                                  <p:stCondLst>
                                    <p:cond delay="0"/>
                                  </p:stCondLst>
                                  <p:childTnLst>
                                    <p:animMotion origin="layout" path="M 3.33333E-6 -0.00046 L 3.33333E-6 0.00047 C 0.00547 -0.00949 0.01172 -0.01805 0.01692 -0.02778 C 0.02096 -0.03541 0.02343 -0.04537 0.02786 -0.05231 C 0.0319 -0.05949 0.0375 -0.06203 0.04179 -0.06898 C 0.05351 -0.08611 0.06458 -0.10532 0.07604 -0.12338 C 0.08125 -0.13194 0.08554 -0.14166 0.09166 -0.14815 C 0.10247 -0.15995 0.11367 -0.17106 0.12422 -0.18379 C 0.13606 -0.19722 0.13958 -0.20254 0.15221 -0.21342 C 0.15677 -0.21782 0.16146 -0.22176 0.16627 -0.22453 C 0.18138 -0.23403 0.18021 -0.22639 0.19739 -0.2412 C 0.20677 -0.24953 0.22096 -0.26342 0.23151 -0.26574 C 0.24869 -0.26944 0.23984 -0.26782 0.25794 -0.2706 C 0.272 -0.27014 0.28593 -0.2699 0.3 -0.26852 C 0.3026 -0.26828 0.30534 -0.2669 0.30768 -0.26574 C 0.31093 -0.26435 0.31705 -0.26018 0.31705 -0.25995 C 0.32018 -0.25671 0.32382 -0.25393 0.32643 -0.2493 C 0.32786 -0.24653 0.32929 -0.24352 0.33112 -0.2412 C 0.33255 -0.23912 0.33437 -0.23796 0.33567 -0.23565 C 0.34062 -0.2287 0.33997 -0.2294 0.34218 -0.22176 L 0.34218 -0.22153 " pathEditMode="relative" rAng="0" ptsTypes="AAAAAAAAAAAAAAAAAAAAA">
                                      <p:cBhvr>
                                        <p:cTn id="21" dur="2000" fill="hold"/>
                                        <p:tgtEl>
                                          <p:spTgt spid="6"/>
                                        </p:tgtEl>
                                        <p:attrNameLst>
                                          <p:attrName>ppt_x</p:attrName>
                                          <p:attrName>ppt_y</p:attrName>
                                        </p:attrNameLst>
                                      </p:cBhvr>
                                      <p:rCtr x="17109" y="-13472"/>
                                    </p:animMotion>
                                  </p:childTnLst>
                                </p:cTn>
                              </p:par>
                            </p:childTnLst>
                          </p:cTn>
                        </p:par>
                        <p:par>
                          <p:cTn id="22" fill="hold">
                            <p:stCondLst>
                              <p:cond delay="10500"/>
                            </p:stCondLst>
                            <p:childTnLst>
                              <p:par>
                                <p:cTn id="23" presetID="1"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par>
                          <p:cTn id="31" fill="hold">
                            <p:stCondLst>
                              <p:cond delay="10500"/>
                            </p:stCondLst>
                            <p:childTnLst>
                              <p:par>
                                <p:cTn id="32" presetID="8" presetClass="emph" presetSubtype="0" fill="hold" nodeType="afterEffect">
                                  <p:stCondLst>
                                    <p:cond delay="0"/>
                                  </p:stCondLst>
                                  <p:childTnLst>
                                    <p:animRot by="10800000">
                                      <p:cBhvr>
                                        <p:cTn id="33" dur="2000" fill="hold"/>
                                        <p:tgtEl>
                                          <p:spTgt spid="28"/>
                                        </p:tgtEl>
                                        <p:attrNameLst>
                                          <p:attrName>r</p:attrName>
                                        </p:attrNameLst>
                                      </p:cBhvr>
                                    </p:animRot>
                                  </p:childTnLst>
                                </p:cTn>
                              </p:par>
                              <p:par>
                                <p:cTn id="34" presetID="42" presetClass="path" presetSubtype="0" accel="50000" decel="50000" fill="hold" nodeType="withEffect">
                                  <p:stCondLst>
                                    <p:cond delay="0"/>
                                  </p:stCondLst>
                                  <p:childTnLst>
                                    <p:animMotion origin="layout" path="M 3.125E-6 2.22222E-6 L 0.32174 -0.00093 " pathEditMode="relative" rAng="0" ptsTypes="AA">
                                      <p:cBhvr>
                                        <p:cTn id="35" dur="2000" fill="hold"/>
                                        <p:tgtEl>
                                          <p:spTgt spid="28"/>
                                        </p:tgtEl>
                                        <p:attrNameLst>
                                          <p:attrName>ppt_x</p:attrName>
                                          <p:attrName>ppt_y</p:attrName>
                                        </p:attrNameLst>
                                      </p:cBhvr>
                                      <p:rCtr x="16081" y="-46"/>
                                    </p:animMotion>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6"/>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6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6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6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7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41"/>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43"/>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44"/>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45"/>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47"/>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51"/>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a:extLst>
              <a:ext uri="{FF2B5EF4-FFF2-40B4-BE49-F238E27FC236}">
                <a16:creationId xmlns:a16="http://schemas.microsoft.com/office/drawing/2014/main" id="{1A39224F-E0C1-4E71-B759-70E37519E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8" name="Picture 57">
            <a:extLst>
              <a:ext uri="{FF2B5EF4-FFF2-40B4-BE49-F238E27FC236}">
                <a16:creationId xmlns:a16="http://schemas.microsoft.com/office/drawing/2014/main" id="{8D435100-067E-40C1-8BFC-04276A496ADC}"/>
              </a:ext>
            </a:extLst>
          </p:cNvPr>
          <p:cNvPicPr>
            <a:picLocks noChangeAspect="1"/>
          </p:cNvPicPr>
          <p:nvPr/>
        </p:nvPicPr>
        <p:blipFill rotWithShape="1">
          <a:blip r:embed="rId4">
            <a:extLst>
              <a:ext uri="{28A0092B-C50C-407E-A947-70E740481C1C}">
                <a14:useLocalDpi xmlns:a14="http://schemas.microsoft.com/office/drawing/2010/main" val="0"/>
              </a:ext>
            </a:extLst>
          </a:blip>
          <a:srcRect l="25030"/>
          <a:stretch/>
        </p:blipFill>
        <p:spPr>
          <a:xfrm>
            <a:off x="63416" y="3038322"/>
            <a:ext cx="4728641" cy="3546945"/>
          </a:xfrm>
          <a:prstGeom prst="rect">
            <a:avLst/>
          </a:prstGeom>
        </p:spPr>
      </p:pic>
      <p:grpSp>
        <p:nvGrpSpPr>
          <p:cNvPr id="15" name="Group 14">
            <a:extLst>
              <a:ext uri="{FF2B5EF4-FFF2-40B4-BE49-F238E27FC236}">
                <a16:creationId xmlns:a16="http://schemas.microsoft.com/office/drawing/2014/main" id="{3987E0D2-4FCE-4213-AB3C-C89A3F463B19}"/>
              </a:ext>
            </a:extLst>
          </p:cNvPr>
          <p:cNvGrpSpPr/>
          <p:nvPr/>
        </p:nvGrpSpPr>
        <p:grpSpPr>
          <a:xfrm>
            <a:off x="487069" y="3763292"/>
            <a:ext cx="781884" cy="2364324"/>
            <a:chOff x="487069" y="3763292"/>
            <a:chExt cx="781884" cy="2364324"/>
          </a:xfrm>
        </p:grpSpPr>
        <p:sp>
          <p:nvSpPr>
            <p:cNvPr id="3" name="Rectangle: Rounded Corners 2">
              <a:extLst>
                <a:ext uri="{FF2B5EF4-FFF2-40B4-BE49-F238E27FC236}">
                  <a16:creationId xmlns:a16="http://schemas.microsoft.com/office/drawing/2014/main" id="{98E5508A-5CAF-47A3-89BE-A2D056FB0CD0}"/>
                </a:ext>
              </a:extLst>
            </p:cNvPr>
            <p:cNvSpPr/>
            <p:nvPr/>
          </p:nvSpPr>
          <p:spPr>
            <a:xfrm>
              <a:off x="487069" y="4554313"/>
              <a:ext cx="781200" cy="782282"/>
            </a:xfrm>
            <a:prstGeom prst="roundRect">
              <a:avLst/>
            </a:prstGeom>
            <a:solidFill>
              <a:srgbClr val="A5AAA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Rounded Corners 6">
              <a:extLst>
                <a:ext uri="{FF2B5EF4-FFF2-40B4-BE49-F238E27FC236}">
                  <a16:creationId xmlns:a16="http://schemas.microsoft.com/office/drawing/2014/main" id="{3C7DC98F-27B3-42DE-A6C1-14AC47813252}"/>
                </a:ext>
              </a:extLst>
            </p:cNvPr>
            <p:cNvSpPr/>
            <p:nvPr/>
          </p:nvSpPr>
          <p:spPr>
            <a:xfrm>
              <a:off x="487753" y="5345334"/>
              <a:ext cx="781200" cy="782282"/>
            </a:xfrm>
            <a:prstGeom prst="roundRect">
              <a:avLst/>
            </a:prstGeom>
            <a:solidFill>
              <a:srgbClr val="C3C7C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FBBAC8E6-9C38-4055-9487-1E46118855FE}"/>
                </a:ext>
              </a:extLst>
            </p:cNvPr>
            <p:cNvSpPr/>
            <p:nvPr/>
          </p:nvSpPr>
          <p:spPr>
            <a:xfrm>
              <a:off x="487069" y="3763292"/>
              <a:ext cx="781200" cy="782282"/>
            </a:xfrm>
            <a:prstGeom prst="roundRect">
              <a:avLst/>
            </a:prstGeom>
            <a:solidFill>
              <a:srgbClr val="898C8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 name="Group 15">
            <a:extLst>
              <a:ext uri="{FF2B5EF4-FFF2-40B4-BE49-F238E27FC236}">
                <a16:creationId xmlns:a16="http://schemas.microsoft.com/office/drawing/2014/main" id="{3CDA42CD-2EE1-4757-8C62-B3148C786CF9}"/>
              </a:ext>
            </a:extLst>
          </p:cNvPr>
          <p:cNvGrpSpPr/>
          <p:nvPr/>
        </p:nvGrpSpPr>
        <p:grpSpPr>
          <a:xfrm>
            <a:off x="1265419" y="3763292"/>
            <a:ext cx="781884" cy="2364324"/>
            <a:chOff x="1265419" y="3763292"/>
            <a:chExt cx="781884" cy="2364324"/>
          </a:xfrm>
        </p:grpSpPr>
        <p:sp>
          <p:nvSpPr>
            <p:cNvPr id="4" name="Rectangle: Rounded Corners 3">
              <a:extLst>
                <a:ext uri="{FF2B5EF4-FFF2-40B4-BE49-F238E27FC236}">
                  <a16:creationId xmlns:a16="http://schemas.microsoft.com/office/drawing/2014/main" id="{6915CBC0-27C7-4F0C-874C-B1ED2018A746}"/>
                </a:ext>
              </a:extLst>
            </p:cNvPr>
            <p:cNvSpPr/>
            <p:nvPr/>
          </p:nvSpPr>
          <p:spPr>
            <a:xfrm>
              <a:off x="1265419" y="4554313"/>
              <a:ext cx="781200" cy="782282"/>
            </a:xfrm>
            <a:prstGeom prst="roundRect">
              <a:avLst/>
            </a:prstGeom>
            <a:solidFill>
              <a:srgbClr val="A5AAA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id="{2380ABB0-C462-40A3-A642-B71FF8973358}"/>
                </a:ext>
              </a:extLst>
            </p:cNvPr>
            <p:cNvSpPr/>
            <p:nvPr/>
          </p:nvSpPr>
          <p:spPr>
            <a:xfrm>
              <a:off x="1266103" y="5345334"/>
              <a:ext cx="781200" cy="782282"/>
            </a:xfrm>
            <a:prstGeom prst="roundRect">
              <a:avLst/>
            </a:prstGeom>
            <a:solidFill>
              <a:srgbClr val="C3C7C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F2849C61-E377-4197-8476-276F5B2D9DEA}"/>
                </a:ext>
              </a:extLst>
            </p:cNvPr>
            <p:cNvSpPr/>
            <p:nvPr/>
          </p:nvSpPr>
          <p:spPr>
            <a:xfrm>
              <a:off x="1265419" y="3763292"/>
              <a:ext cx="781200" cy="782282"/>
            </a:xfrm>
            <a:prstGeom prst="roundRect">
              <a:avLst/>
            </a:prstGeom>
            <a:solidFill>
              <a:srgbClr val="898C8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 name="Group 16">
            <a:extLst>
              <a:ext uri="{FF2B5EF4-FFF2-40B4-BE49-F238E27FC236}">
                <a16:creationId xmlns:a16="http://schemas.microsoft.com/office/drawing/2014/main" id="{C8FB56F0-B04F-45FA-8442-F7BFF697D7BF}"/>
              </a:ext>
            </a:extLst>
          </p:cNvPr>
          <p:cNvGrpSpPr/>
          <p:nvPr/>
        </p:nvGrpSpPr>
        <p:grpSpPr>
          <a:xfrm>
            <a:off x="2043769" y="3763292"/>
            <a:ext cx="781884" cy="2364324"/>
            <a:chOff x="2043769" y="3763292"/>
            <a:chExt cx="781884" cy="2364324"/>
          </a:xfrm>
        </p:grpSpPr>
        <p:sp>
          <p:nvSpPr>
            <p:cNvPr id="5" name="Rectangle: Rounded Corners 4">
              <a:extLst>
                <a:ext uri="{FF2B5EF4-FFF2-40B4-BE49-F238E27FC236}">
                  <a16:creationId xmlns:a16="http://schemas.microsoft.com/office/drawing/2014/main" id="{8329EA58-8755-4AB3-8332-826FCAC3351F}"/>
                </a:ext>
              </a:extLst>
            </p:cNvPr>
            <p:cNvSpPr/>
            <p:nvPr/>
          </p:nvSpPr>
          <p:spPr>
            <a:xfrm>
              <a:off x="2043769" y="4554313"/>
              <a:ext cx="781200" cy="782282"/>
            </a:xfrm>
            <a:prstGeom prst="roundRect">
              <a:avLst/>
            </a:prstGeom>
            <a:solidFill>
              <a:srgbClr val="A5AAA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DF8E7427-D575-484C-9CAC-00509FF2984F}"/>
                </a:ext>
              </a:extLst>
            </p:cNvPr>
            <p:cNvSpPr/>
            <p:nvPr/>
          </p:nvSpPr>
          <p:spPr>
            <a:xfrm>
              <a:off x="2044453" y="5345334"/>
              <a:ext cx="781200" cy="782282"/>
            </a:xfrm>
            <a:prstGeom prst="roundRect">
              <a:avLst/>
            </a:prstGeom>
            <a:solidFill>
              <a:srgbClr val="C3C7C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3CE0E572-534D-4723-BF9F-4DEC708C65F6}"/>
                </a:ext>
              </a:extLst>
            </p:cNvPr>
            <p:cNvSpPr/>
            <p:nvPr/>
          </p:nvSpPr>
          <p:spPr>
            <a:xfrm>
              <a:off x="2043769" y="3763292"/>
              <a:ext cx="781200" cy="782282"/>
            </a:xfrm>
            <a:prstGeom prst="roundRect">
              <a:avLst/>
            </a:prstGeom>
            <a:solidFill>
              <a:srgbClr val="898C8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8" name="Group 27">
            <a:extLst>
              <a:ext uri="{FF2B5EF4-FFF2-40B4-BE49-F238E27FC236}">
                <a16:creationId xmlns:a16="http://schemas.microsoft.com/office/drawing/2014/main" id="{99FC2D4C-40C1-4281-BBD3-57A01593585B}"/>
              </a:ext>
            </a:extLst>
          </p:cNvPr>
          <p:cNvGrpSpPr/>
          <p:nvPr/>
        </p:nvGrpSpPr>
        <p:grpSpPr>
          <a:xfrm rot="10800000">
            <a:off x="4670511" y="3763291"/>
            <a:ext cx="2345461" cy="2369222"/>
            <a:chOff x="4738571" y="3709263"/>
            <a:chExt cx="2345461" cy="2369222"/>
          </a:xfrm>
        </p:grpSpPr>
        <p:grpSp>
          <p:nvGrpSpPr>
            <p:cNvPr id="29" name="Group 28">
              <a:extLst>
                <a:ext uri="{FF2B5EF4-FFF2-40B4-BE49-F238E27FC236}">
                  <a16:creationId xmlns:a16="http://schemas.microsoft.com/office/drawing/2014/main" id="{294BFE13-C60C-46D2-92F2-E3758E528626}"/>
                </a:ext>
              </a:extLst>
            </p:cNvPr>
            <p:cNvGrpSpPr/>
            <p:nvPr/>
          </p:nvGrpSpPr>
          <p:grpSpPr>
            <a:xfrm>
              <a:off x="4738571" y="3709263"/>
              <a:ext cx="2337900" cy="782282"/>
              <a:chOff x="6732468" y="1392715"/>
              <a:chExt cx="2337900" cy="782282"/>
            </a:xfrm>
          </p:grpSpPr>
          <p:sp>
            <p:nvSpPr>
              <p:cNvPr id="38" name="Rectangle: Rounded Corners 37">
                <a:extLst>
                  <a:ext uri="{FF2B5EF4-FFF2-40B4-BE49-F238E27FC236}">
                    <a16:creationId xmlns:a16="http://schemas.microsoft.com/office/drawing/2014/main" id="{C5D5DF1B-B5A9-4243-890A-E6431867E2CB}"/>
                  </a:ext>
                </a:extLst>
              </p:cNvPr>
              <p:cNvSpPr/>
              <p:nvPr/>
            </p:nvSpPr>
            <p:spPr>
              <a:xfrm>
                <a:off x="6732468" y="1392715"/>
                <a:ext cx="781200" cy="782282"/>
              </a:xfrm>
              <a:prstGeom prst="roundRect">
                <a:avLst/>
              </a:prstGeom>
              <a:solidFill>
                <a:srgbClr val="C4C8C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Rounded Corners 38">
                <a:extLst>
                  <a:ext uri="{FF2B5EF4-FFF2-40B4-BE49-F238E27FC236}">
                    <a16:creationId xmlns:a16="http://schemas.microsoft.com/office/drawing/2014/main" id="{D657AD0A-9221-47D7-BA5F-D469BA6A67A7}"/>
                  </a:ext>
                </a:extLst>
              </p:cNvPr>
              <p:cNvSpPr/>
              <p:nvPr/>
            </p:nvSpPr>
            <p:spPr>
              <a:xfrm>
                <a:off x="7510818" y="1392715"/>
                <a:ext cx="781200" cy="782282"/>
              </a:xfrm>
              <a:prstGeom prst="roundRect">
                <a:avLst/>
              </a:prstGeom>
              <a:solidFill>
                <a:srgbClr val="C4C8C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Rounded Corners 39">
                <a:extLst>
                  <a:ext uri="{FF2B5EF4-FFF2-40B4-BE49-F238E27FC236}">
                    <a16:creationId xmlns:a16="http://schemas.microsoft.com/office/drawing/2014/main" id="{6BFDCAB9-9940-4A4A-86E6-F8BAA862B6AA}"/>
                  </a:ext>
                </a:extLst>
              </p:cNvPr>
              <p:cNvSpPr/>
              <p:nvPr/>
            </p:nvSpPr>
            <p:spPr>
              <a:xfrm>
                <a:off x="8289168" y="1392715"/>
                <a:ext cx="781200" cy="782282"/>
              </a:xfrm>
              <a:prstGeom prst="roundRect">
                <a:avLst/>
              </a:prstGeom>
              <a:solidFill>
                <a:srgbClr val="C4C8C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0" name="Group 29">
              <a:extLst>
                <a:ext uri="{FF2B5EF4-FFF2-40B4-BE49-F238E27FC236}">
                  <a16:creationId xmlns:a16="http://schemas.microsoft.com/office/drawing/2014/main" id="{B6D50D45-6876-46D9-A4C7-41AB2E8F36F6}"/>
                </a:ext>
              </a:extLst>
            </p:cNvPr>
            <p:cNvGrpSpPr/>
            <p:nvPr/>
          </p:nvGrpSpPr>
          <p:grpSpPr>
            <a:xfrm>
              <a:off x="4746132" y="4502733"/>
              <a:ext cx="2337900" cy="782282"/>
              <a:chOff x="4070508" y="633873"/>
              <a:chExt cx="2337900" cy="782282"/>
            </a:xfrm>
            <a:solidFill>
              <a:srgbClr val="A5A9AB"/>
            </a:solidFill>
          </p:grpSpPr>
          <p:sp>
            <p:nvSpPr>
              <p:cNvPr id="35" name="Rectangle: Rounded Corners 34">
                <a:extLst>
                  <a:ext uri="{FF2B5EF4-FFF2-40B4-BE49-F238E27FC236}">
                    <a16:creationId xmlns:a16="http://schemas.microsoft.com/office/drawing/2014/main" id="{B4853140-FB6B-4B41-9BB3-2B9A40D996B4}"/>
                  </a:ext>
                </a:extLst>
              </p:cNvPr>
              <p:cNvSpPr/>
              <p:nvPr/>
            </p:nvSpPr>
            <p:spPr>
              <a:xfrm>
                <a:off x="4070508" y="633873"/>
                <a:ext cx="781200" cy="782282"/>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Rounded Corners 35">
                <a:extLst>
                  <a:ext uri="{FF2B5EF4-FFF2-40B4-BE49-F238E27FC236}">
                    <a16:creationId xmlns:a16="http://schemas.microsoft.com/office/drawing/2014/main" id="{2D1E9095-F343-4C42-A507-BB53746FBB2D}"/>
                  </a:ext>
                </a:extLst>
              </p:cNvPr>
              <p:cNvSpPr/>
              <p:nvPr/>
            </p:nvSpPr>
            <p:spPr>
              <a:xfrm>
                <a:off x="4848858" y="633873"/>
                <a:ext cx="781200" cy="782282"/>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Rounded Corners 36">
                <a:extLst>
                  <a:ext uri="{FF2B5EF4-FFF2-40B4-BE49-F238E27FC236}">
                    <a16:creationId xmlns:a16="http://schemas.microsoft.com/office/drawing/2014/main" id="{D270E442-A0B1-4DB2-9359-522453346015}"/>
                  </a:ext>
                </a:extLst>
              </p:cNvPr>
              <p:cNvSpPr/>
              <p:nvPr/>
            </p:nvSpPr>
            <p:spPr>
              <a:xfrm>
                <a:off x="5627208" y="633873"/>
                <a:ext cx="781200" cy="782282"/>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1" name="Group 30">
              <a:extLst>
                <a:ext uri="{FF2B5EF4-FFF2-40B4-BE49-F238E27FC236}">
                  <a16:creationId xmlns:a16="http://schemas.microsoft.com/office/drawing/2014/main" id="{EEB17422-8327-4CA2-A2EF-9853C56626B8}"/>
                </a:ext>
              </a:extLst>
            </p:cNvPr>
            <p:cNvGrpSpPr/>
            <p:nvPr/>
          </p:nvGrpSpPr>
          <p:grpSpPr>
            <a:xfrm>
              <a:off x="4738571" y="5296203"/>
              <a:ext cx="2337900" cy="782282"/>
              <a:chOff x="5778117" y="697069"/>
              <a:chExt cx="2337900" cy="782282"/>
            </a:xfrm>
          </p:grpSpPr>
          <p:sp>
            <p:nvSpPr>
              <p:cNvPr id="32" name="Rectangle: Rounded Corners 31">
                <a:extLst>
                  <a:ext uri="{FF2B5EF4-FFF2-40B4-BE49-F238E27FC236}">
                    <a16:creationId xmlns:a16="http://schemas.microsoft.com/office/drawing/2014/main" id="{000B405D-6F00-4814-B2DB-CAE779BEE8BC}"/>
                  </a:ext>
                </a:extLst>
              </p:cNvPr>
              <p:cNvSpPr/>
              <p:nvPr/>
            </p:nvSpPr>
            <p:spPr>
              <a:xfrm>
                <a:off x="5778117" y="697069"/>
                <a:ext cx="781200" cy="782282"/>
              </a:xfrm>
              <a:prstGeom prst="roundRect">
                <a:avLst/>
              </a:prstGeom>
              <a:solidFill>
                <a:srgbClr val="898C8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Rounded Corners 32">
                <a:extLst>
                  <a:ext uri="{FF2B5EF4-FFF2-40B4-BE49-F238E27FC236}">
                    <a16:creationId xmlns:a16="http://schemas.microsoft.com/office/drawing/2014/main" id="{402E02B3-4C9B-4653-9603-600FD78F678D}"/>
                  </a:ext>
                </a:extLst>
              </p:cNvPr>
              <p:cNvSpPr/>
              <p:nvPr/>
            </p:nvSpPr>
            <p:spPr>
              <a:xfrm>
                <a:off x="6556467" y="697069"/>
                <a:ext cx="781200" cy="782282"/>
              </a:xfrm>
              <a:prstGeom prst="roundRect">
                <a:avLst/>
              </a:prstGeom>
              <a:solidFill>
                <a:srgbClr val="898C8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Rounded Corners 33">
                <a:extLst>
                  <a:ext uri="{FF2B5EF4-FFF2-40B4-BE49-F238E27FC236}">
                    <a16:creationId xmlns:a16="http://schemas.microsoft.com/office/drawing/2014/main" id="{CE9F558E-D3F0-428D-9DE2-40B3DCF27CAB}"/>
                  </a:ext>
                </a:extLst>
              </p:cNvPr>
              <p:cNvSpPr/>
              <p:nvPr/>
            </p:nvSpPr>
            <p:spPr>
              <a:xfrm>
                <a:off x="7334817" y="697069"/>
                <a:ext cx="781200" cy="782282"/>
              </a:xfrm>
              <a:prstGeom prst="roundRect">
                <a:avLst/>
              </a:prstGeom>
              <a:solidFill>
                <a:srgbClr val="898C8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41" name="Rounded Rectangle 7">
            <a:extLst>
              <a:ext uri="{FF2B5EF4-FFF2-40B4-BE49-F238E27FC236}">
                <a16:creationId xmlns:a16="http://schemas.microsoft.com/office/drawing/2014/main" id="{03FD7C94-CDAB-4797-A1AE-E92B329D3A40}"/>
              </a:ext>
            </a:extLst>
          </p:cNvPr>
          <p:cNvSpPr/>
          <p:nvPr/>
        </p:nvSpPr>
        <p:spPr>
          <a:xfrm>
            <a:off x="4178053" y="403840"/>
            <a:ext cx="7585930" cy="1387332"/>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6" name="Picture 45">
            <a:extLst>
              <a:ext uri="{FF2B5EF4-FFF2-40B4-BE49-F238E27FC236}">
                <a16:creationId xmlns:a16="http://schemas.microsoft.com/office/drawing/2014/main" id="{3B7F209E-F158-4ADA-B9A7-63ED167EC961}"/>
              </a:ext>
            </a:extLst>
          </p:cNvPr>
          <p:cNvPicPr>
            <a:picLocks noChangeAspect="1"/>
          </p:cNvPicPr>
          <p:nvPr/>
        </p:nvPicPr>
        <p:blipFill>
          <a:blip r:embed="rId5"/>
          <a:stretch>
            <a:fillRect/>
          </a:stretch>
        </p:blipFill>
        <p:spPr>
          <a:xfrm>
            <a:off x="7362906" y="2899556"/>
            <a:ext cx="4462659" cy="3298222"/>
          </a:xfrm>
          <a:prstGeom prst="rect">
            <a:avLst/>
          </a:prstGeom>
        </p:spPr>
      </p:pic>
      <p:pic>
        <p:nvPicPr>
          <p:cNvPr id="48" name="Picture 47">
            <a:extLst>
              <a:ext uri="{FF2B5EF4-FFF2-40B4-BE49-F238E27FC236}">
                <a16:creationId xmlns:a16="http://schemas.microsoft.com/office/drawing/2014/main" id="{D90BAD4E-90AA-4837-B4B5-52899B6064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65188" y="3013404"/>
            <a:ext cx="599742" cy="948823"/>
          </a:xfrm>
          <a:prstGeom prst="rect">
            <a:avLst/>
          </a:prstGeom>
        </p:spPr>
      </p:pic>
      <p:pic>
        <p:nvPicPr>
          <p:cNvPr id="50" name="Picture 49">
            <a:extLst>
              <a:ext uri="{FF2B5EF4-FFF2-40B4-BE49-F238E27FC236}">
                <a16:creationId xmlns:a16="http://schemas.microsoft.com/office/drawing/2014/main" id="{A6E3D5F4-5657-4FAF-8D82-C4C57E20D8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48351" y="5110113"/>
            <a:ext cx="563881" cy="944882"/>
          </a:xfrm>
          <a:prstGeom prst="rect">
            <a:avLst/>
          </a:prstGeom>
        </p:spPr>
      </p:pic>
      <p:pic>
        <p:nvPicPr>
          <p:cNvPr id="53" name="Picture 52">
            <a:extLst>
              <a:ext uri="{FF2B5EF4-FFF2-40B4-BE49-F238E27FC236}">
                <a16:creationId xmlns:a16="http://schemas.microsoft.com/office/drawing/2014/main" id="{18651A90-C1C6-45C3-A0EB-7B6FAB4688B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48361" y="5109506"/>
            <a:ext cx="563881" cy="944882"/>
          </a:xfrm>
          <a:prstGeom prst="rect">
            <a:avLst/>
          </a:prstGeom>
        </p:spPr>
      </p:pic>
      <p:pic>
        <p:nvPicPr>
          <p:cNvPr id="54" name="Picture 53">
            <a:extLst>
              <a:ext uri="{FF2B5EF4-FFF2-40B4-BE49-F238E27FC236}">
                <a16:creationId xmlns:a16="http://schemas.microsoft.com/office/drawing/2014/main" id="{72B9B411-4C2C-4D1A-BA0B-99BA61B6EB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43554" y="5109506"/>
            <a:ext cx="563881" cy="944882"/>
          </a:xfrm>
          <a:prstGeom prst="rect">
            <a:avLst/>
          </a:prstGeom>
        </p:spPr>
      </p:pic>
      <p:sp>
        <p:nvSpPr>
          <p:cNvPr id="56" name="Rectangle 55">
            <a:extLst>
              <a:ext uri="{FF2B5EF4-FFF2-40B4-BE49-F238E27FC236}">
                <a16:creationId xmlns:a16="http://schemas.microsoft.com/office/drawing/2014/main" id="{8E5EB538-69DB-4FEB-8349-1A9C1AB2F858}"/>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57" name="Oval 56">
            <a:extLst>
              <a:ext uri="{FF2B5EF4-FFF2-40B4-BE49-F238E27FC236}">
                <a16:creationId xmlns:a16="http://schemas.microsoft.com/office/drawing/2014/main" id="{1909783A-9263-4F82-AA56-CCF960137D40}"/>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5" name="Picture 54">
            <a:extLst>
              <a:ext uri="{FF2B5EF4-FFF2-40B4-BE49-F238E27FC236}">
                <a16:creationId xmlns:a16="http://schemas.microsoft.com/office/drawing/2014/main" id="{6AAE27C4-F971-4CBE-890F-F99395EACAE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0697" y="629403"/>
            <a:ext cx="563881" cy="944882"/>
          </a:xfrm>
          <a:prstGeom prst="rect">
            <a:avLst/>
          </a:prstGeom>
        </p:spPr>
      </p:pic>
      <p:pic>
        <p:nvPicPr>
          <p:cNvPr id="60" name="Picture 59">
            <a:extLst>
              <a:ext uri="{FF2B5EF4-FFF2-40B4-BE49-F238E27FC236}">
                <a16:creationId xmlns:a16="http://schemas.microsoft.com/office/drawing/2014/main" id="{AD5B40CE-9D78-4E9E-A9A2-B5135975784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76732" y="629403"/>
            <a:ext cx="563881" cy="944882"/>
          </a:xfrm>
          <a:prstGeom prst="rect">
            <a:avLst/>
          </a:prstGeom>
        </p:spPr>
      </p:pic>
      <p:pic>
        <p:nvPicPr>
          <p:cNvPr id="61" name="Picture 60">
            <a:extLst>
              <a:ext uri="{FF2B5EF4-FFF2-40B4-BE49-F238E27FC236}">
                <a16:creationId xmlns:a16="http://schemas.microsoft.com/office/drawing/2014/main" id="{4E7A78BA-6FFA-4E84-A90D-456EB7C417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2767" y="628796"/>
            <a:ext cx="563881" cy="944882"/>
          </a:xfrm>
          <a:prstGeom prst="rect">
            <a:avLst/>
          </a:prstGeom>
        </p:spPr>
      </p:pic>
      <p:pic>
        <p:nvPicPr>
          <p:cNvPr id="62" name="Picture 61">
            <a:extLst>
              <a:ext uri="{FF2B5EF4-FFF2-40B4-BE49-F238E27FC236}">
                <a16:creationId xmlns:a16="http://schemas.microsoft.com/office/drawing/2014/main" id="{FBAADB2C-EA4C-4034-95FB-3F9DFE26C6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6732" y="628796"/>
            <a:ext cx="599742" cy="948823"/>
          </a:xfrm>
          <a:prstGeom prst="rect">
            <a:avLst/>
          </a:prstGeom>
        </p:spPr>
      </p:pic>
      <p:pic>
        <p:nvPicPr>
          <p:cNvPr id="63" name="Picture 62">
            <a:extLst>
              <a:ext uri="{FF2B5EF4-FFF2-40B4-BE49-F238E27FC236}">
                <a16:creationId xmlns:a16="http://schemas.microsoft.com/office/drawing/2014/main" id="{2B897167-DCD2-4862-99A8-EAE6AF12F99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15153" y="729963"/>
            <a:ext cx="599742" cy="857367"/>
          </a:xfrm>
          <a:prstGeom prst="rect">
            <a:avLst/>
          </a:prstGeom>
        </p:spPr>
      </p:pic>
      <p:pic>
        <p:nvPicPr>
          <p:cNvPr id="64" name="Picture 63">
            <a:extLst>
              <a:ext uri="{FF2B5EF4-FFF2-40B4-BE49-F238E27FC236}">
                <a16:creationId xmlns:a16="http://schemas.microsoft.com/office/drawing/2014/main" id="{B1CDD9CE-EDD2-46F5-BDCA-E0BB55C3DA7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51995" y="572721"/>
            <a:ext cx="739410" cy="1057031"/>
          </a:xfrm>
          <a:prstGeom prst="rect">
            <a:avLst/>
          </a:prstGeom>
        </p:spPr>
      </p:pic>
      <p:pic>
        <p:nvPicPr>
          <p:cNvPr id="65" name="Picture 64">
            <a:extLst>
              <a:ext uri="{FF2B5EF4-FFF2-40B4-BE49-F238E27FC236}">
                <a16:creationId xmlns:a16="http://schemas.microsoft.com/office/drawing/2014/main" id="{88BBF418-A0CC-4245-AD6A-A061E24E1F0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34597" y="572721"/>
            <a:ext cx="739410" cy="1057031"/>
          </a:xfrm>
          <a:prstGeom prst="rect">
            <a:avLst/>
          </a:prstGeom>
        </p:spPr>
      </p:pic>
    </p:spTree>
    <p:extLst>
      <p:ext uri="{BB962C8B-B14F-4D97-AF65-F5344CB8AC3E}">
        <p14:creationId xmlns:p14="http://schemas.microsoft.com/office/powerpoint/2010/main" val="414449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17"/>
                                        </p:tgtEl>
                                        <p:attrNameLst>
                                          <p:attrName>style.visibility</p:attrName>
                                        </p:attrNameLst>
                                      </p:cBhvr>
                                      <p:to>
                                        <p:strVal val="visible"/>
                                      </p:to>
                                    </p:set>
                                  </p:childTnLst>
                                </p:cTn>
                              </p:par>
                            </p:childTnLst>
                          </p:cTn>
                        </p:par>
                        <p:par>
                          <p:cTn id="13" fill="hold">
                            <p:stCondLst>
                              <p:cond delay="2000"/>
                            </p:stCondLst>
                            <p:childTnLst>
                              <p:par>
                                <p:cTn id="14" presetID="42" presetClass="path" presetSubtype="0" accel="50000" decel="50000" fill="hold" nodeType="afterEffect">
                                  <p:stCondLst>
                                    <p:cond delay="2500"/>
                                  </p:stCondLst>
                                  <p:childTnLst>
                                    <p:animMotion origin="layout" path="M 0.00104 -4.81481E-6 L 0.34492 0.00047 " pathEditMode="relative" rAng="0" ptsTypes="AA">
                                      <p:cBhvr>
                                        <p:cTn id="15" dur="2000" fill="hold"/>
                                        <p:tgtEl>
                                          <p:spTgt spid="15"/>
                                        </p:tgtEl>
                                        <p:attrNameLst>
                                          <p:attrName>ppt_x</p:attrName>
                                          <p:attrName>ppt_y</p:attrName>
                                        </p:attrNameLst>
                                      </p:cBhvr>
                                      <p:rCtr x="17188" y="23"/>
                                    </p:animMotion>
                                  </p:childTnLst>
                                </p:cTn>
                              </p:par>
                            </p:childTnLst>
                          </p:cTn>
                        </p:par>
                        <p:par>
                          <p:cTn id="16" fill="hold">
                            <p:stCondLst>
                              <p:cond delay="6500"/>
                            </p:stCondLst>
                            <p:childTnLst>
                              <p:par>
                                <p:cTn id="17" presetID="42" presetClass="path" presetSubtype="0" accel="50000" decel="50000" fill="hold" nodeType="afterEffect">
                                  <p:stCondLst>
                                    <p:cond delay="0"/>
                                  </p:stCondLst>
                                  <p:childTnLst>
                                    <p:animMotion origin="layout" path="M 2.70833E-6 -4.81481E-6 L 0.34427 0.00139 " pathEditMode="relative" rAng="0" ptsTypes="AA">
                                      <p:cBhvr>
                                        <p:cTn id="18" dur="2000" fill="hold"/>
                                        <p:tgtEl>
                                          <p:spTgt spid="16"/>
                                        </p:tgtEl>
                                        <p:attrNameLst>
                                          <p:attrName>ppt_x</p:attrName>
                                          <p:attrName>ppt_y</p:attrName>
                                        </p:attrNameLst>
                                      </p:cBhvr>
                                      <p:rCtr x="17214" y="69"/>
                                    </p:animMotion>
                                  </p:childTnLst>
                                </p:cTn>
                              </p:par>
                            </p:childTnLst>
                          </p:cTn>
                        </p:par>
                        <p:par>
                          <p:cTn id="19" fill="hold">
                            <p:stCondLst>
                              <p:cond delay="8500"/>
                            </p:stCondLst>
                            <p:childTnLst>
                              <p:par>
                                <p:cTn id="20" presetID="42" presetClass="path" presetSubtype="0" accel="50000" decel="50000" fill="hold" nodeType="afterEffect">
                                  <p:stCondLst>
                                    <p:cond delay="0"/>
                                  </p:stCondLst>
                                  <p:childTnLst>
                                    <p:animMotion origin="layout" path="M 6.25E-7 -4.81481E-6 L 0.34232 -4.81481E-6 " pathEditMode="relative" rAng="0" ptsTypes="AA">
                                      <p:cBhvr>
                                        <p:cTn id="21" dur="2000" fill="hold"/>
                                        <p:tgtEl>
                                          <p:spTgt spid="17"/>
                                        </p:tgtEl>
                                        <p:attrNameLst>
                                          <p:attrName>ppt_x</p:attrName>
                                          <p:attrName>ppt_y</p:attrName>
                                        </p:attrNameLst>
                                      </p:cBhvr>
                                      <p:rCtr x="17109" y="0"/>
                                    </p:animMotion>
                                  </p:childTnLst>
                                </p:cTn>
                              </p:par>
                            </p:childTnLst>
                          </p:cTn>
                        </p:par>
                        <p:par>
                          <p:cTn id="22" fill="hold">
                            <p:stCondLst>
                              <p:cond delay="10500"/>
                            </p:stCondLst>
                            <p:childTnLst>
                              <p:par>
                                <p:cTn id="23" presetID="1" presetClass="exit" presetSubtype="0" fill="hold" nodeType="after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7"/>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EF11C86E-D0FD-4170-9215-B1556982A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 name="Rounded Rectangle 7">
            <a:extLst>
              <a:ext uri="{FF2B5EF4-FFF2-40B4-BE49-F238E27FC236}">
                <a16:creationId xmlns:a16="http://schemas.microsoft.com/office/drawing/2014/main" id="{03FD7C94-CDAB-4797-A1AE-E92B329D3A40}"/>
              </a:ext>
            </a:extLst>
          </p:cNvPr>
          <p:cNvSpPr/>
          <p:nvPr/>
        </p:nvSpPr>
        <p:spPr>
          <a:xfrm>
            <a:off x="4173697" y="412871"/>
            <a:ext cx="7585930" cy="1387332"/>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89AA8904-95E8-438C-A5BA-B5903E3AFBC9}"/>
              </a:ext>
            </a:extLst>
          </p:cNvPr>
          <p:cNvPicPr>
            <a:picLocks noChangeAspect="1"/>
          </p:cNvPicPr>
          <p:nvPr/>
        </p:nvPicPr>
        <p:blipFill rotWithShape="1">
          <a:blip r:embed="rId4">
            <a:extLst>
              <a:ext uri="{28A0092B-C50C-407E-A947-70E740481C1C}">
                <a14:useLocalDpi xmlns:a14="http://schemas.microsoft.com/office/drawing/2010/main" val="0"/>
              </a:ext>
            </a:extLst>
          </a:blip>
          <a:srcRect l="38933" r="41988"/>
          <a:stretch/>
        </p:blipFill>
        <p:spPr>
          <a:xfrm>
            <a:off x="424413" y="351550"/>
            <a:ext cx="2222644" cy="6559794"/>
          </a:xfrm>
          <a:prstGeom prst="rect">
            <a:avLst/>
          </a:prstGeom>
        </p:spPr>
      </p:pic>
      <p:grpSp>
        <p:nvGrpSpPr>
          <p:cNvPr id="46" name="Group 45">
            <a:extLst>
              <a:ext uri="{FF2B5EF4-FFF2-40B4-BE49-F238E27FC236}">
                <a16:creationId xmlns:a16="http://schemas.microsoft.com/office/drawing/2014/main" id="{7D900F87-DBE4-447B-80BD-F6B9B14B77E5}"/>
              </a:ext>
            </a:extLst>
          </p:cNvPr>
          <p:cNvGrpSpPr/>
          <p:nvPr/>
        </p:nvGrpSpPr>
        <p:grpSpPr>
          <a:xfrm rot="16200000">
            <a:off x="818764" y="5236625"/>
            <a:ext cx="1720598" cy="557103"/>
            <a:chOff x="6732468" y="1392715"/>
            <a:chExt cx="2337900" cy="782282"/>
          </a:xfrm>
        </p:grpSpPr>
        <p:sp>
          <p:nvSpPr>
            <p:cNvPr id="59" name="Rectangle: Rounded Corners 58">
              <a:extLst>
                <a:ext uri="{FF2B5EF4-FFF2-40B4-BE49-F238E27FC236}">
                  <a16:creationId xmlns:a16="http://schemas.microsoft.com/office/drawing/2014/main" id="{ECA84B0D-CC07-48B6-B525-EE786C706EE7}"/>
                </a:ext>
              </a:extLst>
            </p:cNvPr>
            <p:cNvSpPr/>
            <p:nvPr/>
          </p:nvSpPr>
          <p:spPr>
            <a:xfrm>
              <a:off x="6732468" y="1392715"/>
              <a:ext cx="781200" cy="782282"/>
            </a:xfrm>
            <a:prstGeom prst="roundRect">
              <a:avLst/>
            </a:prstGeom>
            <a:solidFill>
              <a:srgbClr val="C4C8C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Rounded Corners 59">
              <a:extLst>
                <a:ext uri="{FF2B5EF4-FFF2-40B4-BE49-F238E27FC236}">
                  <a16:creationId xmlns:a16="http://schemas.microsoft.com/office/drawing/2014/main" id="{27BCBB6C-9C77-4D7A-B89B-131AE49575BA}"/>
                </a:ext>
              </a:extLst>
            </p:cNvPr>
            <p:cNvSpPr/>
            <p:nvPr/>
          </p:nvSpPr>
          <p:spPr>
            <a:xfrm>
              <a:off x="7510818" y="1392715"/>
              <a:ext cx="781200" cy="782282"/>
            </a:xfrm>
            <a:prstGeom prst="roundRect">
              <a:avLst/>
            </a:prstGeom>
            <a:solidFill>
              <a:srgbClr val="C4C8C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Rounded Corners 60">
              <a:extLst>
                <a:ext uri="{FF2B5EF4-FFF2-40B4-BE49-F238E27FC236}">
                  <a16:creationId xmlns:a16="http://schemas.microsoft.com/office/drawing/2014/main" id="{385E5981-7E71-499D-BBDF-401E04D9DE4B}"/>
                </a:ext>
              </a:extLst>
            </p:cNvPr>
            <p:cNvSpPr/>
            <p:nvPr/>
          </p:nvSpPr>
          <p:spPr>
            <a:xfrm>
              <a:off x="8289168" y="1392715"/>
              <a:ext cx="781200" cy="782282"/>
            </a:xfrm>
            <a:prstGeom prst="roundRect">
              <a:avLst/>
            </a:prstGeom>
            <a:solidFill>
              <a:srgbClr val="C4C8C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76" name="Picture 75">
            <a:extLst>
              <a:ext uri="{FF2B5EF4-FFF2-40B4-BE49-F238E27FC236}">
                <a16:creationId xmlns:a16="http://schemas.microsoft.com/office/drawing/2014/main" id="{2288B083-70FC-4CA7-BA7B-95C30597D24D}"/>
              </a:ext>
            </a:extLst>
          </p:cNvPr>
          <p:cNvPicPr>
            <a:picLocks noChangeAspect="1"/>
          </p:cNvPicPr>
          <p:nvPr/>
        </p:nvPicPr>
        <p:blipFill>
          <a:blip r:embed="rId5"/>
          <a:stretch>
            <a:fillRect/>
          </a:stretch>
        </p:blipFill>
        <p:spPr>
          <a:xfrm>
            <a:off x="7340222" y="2851498"/>
            <a:ext cx="4462659" cy="3298222"/>
          </a:xfrm>
          <a:prstGeom prst="rect">
            <a:avLst/>
          </a:prstGeom>
        </p:spPr>
      </p:pic>
      <p:pic>
        <p:nvPicPr>
          <p:cNvPr id="77" name="Picture 76">
            <a:extLst>
              <a:ext uri="{FF2B5EF4-FFF2-40B4-BE49-F238E27FC236}">
                <a16:creationId xmlns:a16="http://schemas.microsoft.com/office/drawing/2014/main" id="{61CDE14B-9ABF-4C79-87F7-E343E85BA1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42504" y="2965346"/>
            <a:ext cx="599742" cy="948823"/>
          </a:xfrm>
          <a:prstGeom prst="rect">
            <a:avLst/>
          </a:prstGeom>
        </p:spPr>
      </p:pic>
      <p:pic>
        <p:nvPicPr>
          <p:cNvPr id="78" name="Picture 77">
            <a:extLst>
              <a:ext uri="{FF2B5EF4-FFF2-40B4-BE49-F238E27FC236}">
                <a16:creationId xmlns:a16="http://schemas.microsoft.com/office/drawing/2014/main" id="{97EAD95F-515F-42D7-B0EE-9D9BE8C0B6E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25667" y="5062055"/>
            <a:ext cx="563881" cy="944882"/>
          </a:xfrm>
          <a:prstGeom prst="rect">
            <a:avLst/>
          </a:prstGeom>
        </p:spPr>
      </p:pic>
      <p:pic>
        <p:nvPicPr>
          <p:cNvPr id="79" name="Picture 78">
            <a:extLst>
              <a:ext uri="{FF2B5EF4-FFF2-40B4-BE49-F238E27FC236}">
                <a16:creationId xmlns:a16="http://schemas.microsoft.com/office/drawing/2014/main" id="{16D5DE44-8A20-4B8C-A6C8-511284E163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25677" y="5061448"/>
            <a:ext cx="563881" cy="944882"/>
          </a:xfrm>
          <a:prstGeom prst="rect">
            <a:avLst/>
          </a:prstGeom>
        </p:spPr>
      </p:pic>
      <p:pic>
        <p:nvPicPr>
          <p:cNvPr id="80" name="Picture 79">
            <a:extLst>
              <a:ext uri="{FF2B5EF4-FFF2-40B4-BE49-F238E27FC236}">
                <a16:creationId xmlns:a16="http://schemas.microsoft.com/office/drawing/2014/main" id="{743E26FB-C975-4DBC-B6FA-C292B247266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20870" y="5061448"/>
            <a:ext cx="563881" cy="944882"/>
          </a:xfrm>
          <a:prstGeom prst="rect">
            <a:avLst/>
          </a:prstGeom>
        </p:spPr>
      </p:pic>
      <p:sp>
        <p:nvSpPr>
          <p:cNvPr id="82" name="Rectangle 81">
            <a:extLst>
              <a:ext uri="{FF2B5EF4-FFF2-40B4-BE49-F238E27FC236}">
                <a16:creationId xmlns:a16="http://schemas.microsoft.com/office/drawing/2014/main" id="{086F3A11-5B0C-4918-A0CD-4CE08AD53CB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31" name="Oval 30">
            <a:extLst>
              <a:ext uri="{FF2B5EF4-FFF2-40B4-BE49-F238E27FC236}">
                <a16:creationId xmlns:a16="http://schemas.microsoft.com/office/drawing/2014/main" id="{1B6F5482-814D-4B5A-A788-1CAE457D156C}"/>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48" name="Group 47">
            <a:extLst>
              <a:ext uri="{FF2B5EF4-FFF2-40B4-BE49-F238E27FC236}">
                <a16:creationId xmlns:a16="http://schemas.microsoft.com/office/drawing/2014/main" id="{AD7FD2CA-C746-479D-B0ED-6AD37B45CE04}"/>
              </a:ext>
            </a:extLst>
          </p:cNvPr>
          <p:cNvGrpSpPr/>
          <p:nvPr/>
        </p:nvGrpSpPr>
        <p:grpSpPr>
          <a:xfrm rot="16200000">
            <a:off x="815563" y="3508757"/>
            <a:ext cx="1727003" cy="557104"/>
            <a:chOff x="4070508" y="633873"/>
            <a:chExt cx="2337900" cy="782282"/>
          </a:xfrm>
          <a:solidFill>
            <a:srgbClr val="A5A9AB"/>
          </a:solidFill>
        </p:grpSpPr>
        <p:sp>
          <p:nvSpPr>
            <p:cNvPr id="56" name="Rectangle: Rounded Corners 55">
              <a:extLst>
                <a:ext uri="{FF2B5EF4-FFF2-40B4-BE49-F238E27FC236}">
                  <a16:creationId xmlns:a16="http://schemas.microsoft.com/office/drawing/2014/main" id="{391A2E56-164D-4EBB-B1B0-D4E8D94ACB27}"/>
                </a:ext>
              </a:extLst>
            </p:cNvPr>
            <p:cNvSpPr/>
            <p:nvPr/>
          </p:nvSpPr>
          <p:spPr>
            <a:xfrm>
              <a:off x="4070508" y="633873"/>
              <a:ext cx="781200" cy="782282"/>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Rounded Corners 56">
              <a:extLst>
                <a:ext uri="{FF2B5EF4-FFF2-40B4-BE49-F238E27FC236}">
                  <a16:creationId xmlns:a16="http://schemas.microsoft.com/office/drawing/2014/main" id="{2FC3A6BB-BAC8-4631-86AE-850A83CB58FC}"/>
                </a:ext>
              </a:extLst>
            </p:cNvPr>
            <p:cNvSpPr/>
            <p:nvPr/>
          </p:nvSpPr>
          <p:spPr>
            <a:xfrm>
              <a:off x="4848858" y="633873"/>
              <a:ext cx="781200" cy="782282"/>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Rectangle: Rounded Corners 57">
              <a:extLst>
                <a:ext uri="{FF2B5EF4-FFF2-40B4-BE49-F238E27FC236}">
                  <a16:creationId xmlns:a16="http://schemas.microsoft.com/office/drawing/2014/main" id="{64EDC538-EFA2-4EA7-BE1E-21D93201182E}"/>
                </a:ext>
              </a:extLst>
            </p:cNvPr>
            <p:cNvSpPr/>
            <p:nvPr/>
          </p:nvSpPr>
          <p:spPr>
            <a:xfrm>
              <a:off x="5627208" y="633873"/>
              <a:ext cx="781200" cy="782282"/>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0" name="Group 49">
            <a:extLst>
              <a:ext uri="{FF2B5EF4-FFF2-40B4-BE49-F238E27FC236}">
                <a16:creationId xmlns:a16="http://schemas.microsoft.com/office/drawing/2014/main" id="{3EE2431C-AAE5-448C-8953-959FD6636D3D}"/>
              </a:ext>
            </a:extLst>
          </p:cNvPr>
          <p:cNvGrpSpPr/>
          <p:nvPr/>
        </p:nvGrpSpPr>
        <p:grpSpPr>
          <a:xfrm rot="16200000">
            <a:off x="807703" y="1763389"/>
            <a:ext cx="1744406" cy="568942"/>
            <a:chOff x="5778117" y="697069"/>
            <a:chExt cx="2337900" cy="782282"/>
          </a:xfrm>
        </p:grpSpPr>
        <p:sp>
          <p:nvSpPr>
            <p:cNvPr id="53" name="Rectangle: Rounded Corners 52">
              <a:extLst>
                <a:ext uri="{FF2B5EF4-FFF2-40B4-BE49-F238E27FC236}">
                  <a16:creationId xmlns:a16="http://schemas.microsoft.com/office/drawing/2014/main" id="{2EF154B5-A04E-463C-AFBC-23AC255DDD19}"/>
                </a:ext>
              </a:extLst>
            </p:cNvPr>
            <p:cNvSpPr/>
            <p:nvPr/>
          </p:nvSpPr>
          <p:spPr>
            <a:xfrm>
              <a:off x="5778117" y="697069"/>
              <a:ext cx="781200" cy="782282"/>
            </a:xfrm>
            <a:prstGeom prst="roundRect">
              <a:avLst/>
            </a:prstGeom>
            <a:solidFill>
              <a:srgbClr val="898C8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Rectangle: Rounded Corners 53">
              <a:extLst>
                <a:ext uri="{FF2B5EF4-FFF2-40B4-BE49-F238E27FC236}">
                  <a16:creationId xmlns:a16="http://schemas.microsoft.com/office/drawing/2014/main" id="{5020B46F-3E8F-4645-94DB-D7BBFF930FB1}"/>
                </a:ext>
              </a:extLst>
            </p:cNvPr>
            <p:cNvSpPr/>
            <p:nvPr/>
          </p:nvSpPr>
          <p:spPr>
            <a:xfrm>
              <a:off x="6556467" y="697069"/>
              <a:ext cx="781200" cy="782282"/>
            </a:xfrm>
            <a:prstGeom prst="roundRect">
              <a:avLst/>
            </a:prstGeom>
            <a:solidFill>
              <a:srgbClr val="898C8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Rectangle: Rounded Corners 54">
              <a:extLst>
                <a:ext uri="{FF2B5EF4-FFF2-40B4-BE49-F238E27FC236}">
                  <a16:creationId xmlns:a16="http://schemas.microsoft.com/office/drawing/2014/main" id="{792D88A1-42A5-461A-8C7E-236C0079B040}"/>
                </a:ext>
              </a:extLst>
            </p:cNvPr>
            <p:cNvSpPr/>
            <p:nvPr/>
          </p:nvSpPr>
          <p:spPr>
            <a:xfrm>
              <a:off x="7334817" y="697069"/>
              <a:ext cx="781200" cy="782282"/>
            </a:xfrm>
            <a:prstGeom prst="roundRect">
              <a:avLst/>
            </a:prstGeom>
            <a:solidFill>
              <a:srgbClr val="898C8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83" name="Picture 82">
            <a:extLst>
              <a:ext uri="{FF2B5EF4-FFF2-40B4-BE49-F238E27FC236}">
                <a16:creationId xmlns:a16="http://schemas.microsoft.com/office/drawing/2014/main" id="{496F2322-AF31-4F29-B19E-07C4902033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0697" y="629403"/>
            <a:ext cx="563881" cy="944882"/>
          </a:xfrm>
          <a:prstGeom prst="rect">
            <a:avLst/>
          </a:prstGeom>
        </p:spPr>
      </p:pic>
      <p:pic>
        <p:nvPicPr>
          <p:cNvPr id="84" name="Picture 83">
            <a:extLst>
              <a:ext uri="{FF2B5EF4-FFF2-40B4-BE49-F238E27FC236}">
                <a16:creationId xmlns:a16="http://schemas.microsoft.com/office/drawing/2014/main" id="{1009BC2F-3049-4C6A-A8C3-83B45DDF1B3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76732" y="629403"/>
            <a:ext cx="563881" cy="944882"/>
          </a:xfrm>
          <a:prstGeom prst="rect">
            <a:avLst/>
          </a:prstGeom>
        </p:spPr>
      </p:pic>
      <p:pic>
        <p:nvPicPr>
          <p:cNvPr id="85" name="Picture 84">
            <a:extLst>
              <a:ext uri="{FF2B5EF4-FFF2-40B4-BE49-F238E27FC236}">
                <a16:creationId xmlns:a16="http://schemas.microsoft.com/office/drawing/2014/main" id="{D7588017-1901-4784-B06F-BD09920DED7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2767" y="628796"/>
            <a:ext cx="563881" cy="944882"/>
          </a:xfrm>
          <a:prstGeom prst="rect">
            <a:avLst/>
          </a:prstGeom>
        </p:spPr>
      </p:pic>
      <p:pic>
        <p:nvPicPr>
          <p:cNvPr id="86" name="Picture 85">
            <a:extLst>
              <a:ext uri="{FF2B5EF4-FFF2-40B4-BE49-F238E27FC236}">
                <a16:creationId xmlns:a16="http://schemas.microsoft.com/office/drawing/2014/main" id="{193756AE-C786-4AA4-9791-4E5914EF4A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6732" y="628796"/>
            <a:ext cx="599742" cy="948823"/>
          </a:xfrm>
          <a:prstGeom prst="rect">
            <a:avLst/>
          </a:prstGeom>
        </p:spPr>
      </p:pic>
      <p:pic>
        <p:nvPicPr>
          <p:cNvPr id="87" name="Picture 86">
            <a:extLst>
              <a:ext uri="{FF2B5EF4-FFF2-40B4-BE49-F238E27FC236}">
                <a16:creationId xmlns:a16="http://schemas.microsoft.com/office/drawing/2014/main" id="{CBDE706F-C8EB-43FB-BADF-B874485A24D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15153" y="729963"/>
            <a:ext cx="599742" cy="857367"/>
          </a:xfrm>
          <a:prstGeom prst="rect">
            <a:avLst/>
          </a:prstGeom>
        </p:spPr>
      </p:pic>
      <p:pic>
        <p:nvPicPr>
          <p:cNvPr id="88" name="Picture 87">
            <a:extLst>
              <a:ext uri="{FF2B5EF4-FFF2-40B4-BE49-F238E27FC236}">
                <a16:creationId xmlns:a16="http://schemas.microsoft.com/office/drawing/2014/main" id="{B7EEAB53-917E-4160-82D3-F827A673173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51995" y="572721"/>
            <a:ext cx="739410" cy="1057031"/>
          </a:xfrm>
          <a:prstGeom prst="rect">
            <a:avLst/>
          </a:prstGeom>
        </p:spPr>
      </p:pic>
      <p:pic>
        <p:nvPicPr>
          <p:cNvPr id="89" name="Picture 88">
            <a:extLst>
              <a:ext uri="{FF2B5EF4-FFF2-40B4-BE49-F238E27FC236}">
                <a16:creationId xmlns:a16="http://schemas.microsoft.com/office/drawing/2014/main" id="{AFD69824-BCCA-4F22-8DB3-69FD92E38A8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34597" y="572721"/>
            <a:ext cx="739410" cy="1057031"/>
          </a:xfrm>
          <a:prstGeom prst="rect">
            <a:avLst/>
          </a:prstGeom>
        </p:spPr>
      </p:pic>
    </p:spTree>
    <p:extLst>
      <p:ext uri="{BB962C8B-B14F-4D97-AF65-F5344CB8AC3E}">
        <p14:creationId xmlns:p14="http://schemas.microsoft.com/office/powerpoint/2010/main" val="96738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4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46"/>
                                        </p:tgtEl>
                                        <p:attrNameLst>
                                          <p:attrName>style.visibility</p:attrName>
                                        </p:attrNameLst>
                                      </p:cBhvr>
                                      <p:to>
                                        <p:strVal val="visible"/>
                                      </p:to>
                                    </p:set>
                                  </p:childTnLst>
                                </p:cTn>
                              </p:par>
                            </p:childTnLst>
                          </p:cTn>
                        </p:par>
                        <p:par>
                          <p:cTn id="13" fill="hold">
                            <p:stCondLst>
                              <p:cond delay="1000"/>
                            </p:stCondLst>
                            <p:childTnLst>
                              <p:par>
                                <p:cTn id="14" presetID="8" presetClass="emph" presetSubtype="0" fill="hold" nodeType="afterEffect">
                                  <p:stCondLst>
                                    <p:cond delay="1000"/>
                                  </p:stCondLst>
                                  <p:childTnLst>
                                    <p:animRot by="5400000">
                                      <p:cBhvr>
                                        <p:cTn id="15" dur="2000" fill="hold"/>
                                        <p:tgtEl>
                                          <p:spTgt spid="50"/>
                                        </p:tgtEl>
                                        <p:attrNameLst>
                                          <p:attrName>r</p:attrName>
                                        </p:attrNameLst>
                                      </p:cBhvr>
                                    </p:animRot>
                                  </p:childTnLst>
                                </p:cTn>
                              </p:par>
                              <p:par>
                                <p:cTn id="16" presetID="42" presetClass="path" presetSubtype="0" accel="50000" decel="50000" fill="hold" nodeType="withEffect">
                                  <p:stCondLst>
                                    <p:cond delay="500"/>
                                  </p:stCondLst>
                                  <p:childTnLst>
                                    <p:animMotion origin="layout" path="M -6.25E-7 -1.85185E-6 L 0.31289 0.39653 " pathEditMode="relative" rAng="0" ptsTypes="AA">
                                      <p:cBhvr>
                                        <p:cTn id="17" dur="2000" fill="hold"/>
                                        <p:tgtEl>
                                          <p:spTgt spid="50"/>
                                        </p:tgtEl>
                                        <p:attrNameLst>
                                          <p:attrName>ppt_x</p:attrName>
                                          <p:attrName>ppt_y</p:attrName>
                                        </p:attrNameLst>
                                      </p:cBhvr>
                                      <p:rCtr x="15638" y="19653"/>
                                    </p:animMotion>
                                  </p:childTnLst>
                                </p:cTn>
                              </p:par>
                            </p:childTnLst>
                          </p:cTn>
                        </p:par>
                        <p:par>
                          <p:cTn id="18" fill="hold">
                            <p:stCondLst>
                              <p:cond delay="4000"/>
                            </p:stCondLst>
                            <p:childTnLst>
                              <p:par>
                                <p:cTn id="19" presetID="8" presetClass="emph" presetSubtype="0" fill="hold" nodeType="afterEffect">
                                  <p:stCondLst>
                                    <p:cond delay="0"/>
                                  </p:stCondLst>
                                  <p:childTnLst>
                                    <p:animRot by="5400000">
                                      <p:cBhvr>
                                        <p:cTn id="20" dur="2000" fill="hold"/>
                                        <p:tgtEl>
                                          <p:spTgt spid="48"/>
                                        </p:tgtEl>
                                        <p:attrNameLst>
                                          <p:attrName>r</p:attrName>
                                        </p:attrNameLst>
                                      </p:cBhvr>
                                    </p:animRot>
                                  </p:childTnLst>
                                </p:cTn>
                              </p:par>
                              <p:par>
                                <p:cTn id="21" presetID="42" presetClass="path" presetSubtype="0" accel="50000" decel="50000" fill="hold" nodeType="withEffect">
                                  <p:stCondLst>
                                    <p:cond delay="0"/>
                                  </p:stCondLst>
                                  <p:childTnLst>
                                    <p:animMotion origin="layout" path="M -4.16667E-7 -0.00231 L 0.31341 0.22477 " pathEditMode="relative" rAng="0" ptsTypes="AA">
                                      <p:cBhvr>
                                        <p:cTn id="22" dur="2000" fill="hold"/>
                                        <p:tgtEl>
                                          <p:spTgt spid="48"/>
                                        </p:tgtEl>
                                        <p:attrNameLst>
                                          <p:attrName>ppt_x</p:attrName>
                                          <p:attrName>ppt_y</p:attrName>
                                        </p:attrNameLst>
                                      </p:cBhvr>
                                      <p:rCtr x="15664" y="11343"/>
                                    </p:animMotion>
                                  </p:childTnLst>
                                </p:cTn>
                              </p:par>
                            </p:childTnLst>
                          </p:cTn>
                        </p:par>
                        <p:par>
                          <p:cTn id="23" fill="hold">
                            <p:stCondLst>
                              <p:cond delay="6000"/>
                            </p:stCondLst>
                            <p:childTnLst>
                              <p:par>
                                <p:cTn id="24" presetID="8" presetClass="emph" presetSubtype="0" fill="hold" nodeType="afterEffect">
                                  <p:stCondLst>
                                    <p:cond delay="0"/>
                                  </p:stCondLst>
                                  <p:childTnLst>
                                    <p:animRot by="5400000">
                                      <p:cBhvr>
                                        <p:cTn id="25" dur="2000" fill="hold"/>
                                        <p:tgtEl>
                                          <p:spTgt spid="46"/>
                                        </p:tgtEl>
                                        <p:attrNameLst>
                                          <p:attrName>r</p:attrName>
                                        </p:attrNameLst>
                                      </p:cBhvr>
                                    </p:animRot>
                                  </p:childTnLst>
                                </p:cTn>
                              </p:par>
                              <p:par>
                                <p:cTn id="26" presetID="64" presetClass="path" presetSubtype="0" accel="50000" decel="50000" fill="hold" nodeType="withEffect">
                                  <p:stCondLst>
                                    <p:cond delay="0"/>
                                  </p:stCondLst>
                                  <p:childTnLst>
                                    <p:animMotion origin="layout" path="M -2.08333E-6 1.11111E-6 L 0.3138 0.05393 " pathEditMode="relative" rAng="0" ptsTypes="AA">
                                      <p:cBhvr>
                                        <p:cTn id="27" dur="2000" fill="hold"/>
                                        <p:tgtEl>
                                          <p:spTgt spid="46"/>
                                        </p:tgtEl>
                                        <p:attrNameLst>
                                          <p:attrName>ppt_x</p:attrName>
                                          <p:attrName>ppt_y</p:attrName>
                                        </p:attrNameLst>
                                      </p:cBhvr>
                                      <p:rCtr x="15638" y="2199"/>
                                    </p:animMotion>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8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1"/>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83"/>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84"/>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85"/>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86"/>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87"/>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88"/>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516144BC-EDD3-4472-89F6-8823EAF18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6" name="Group 15">
            <a:extLst>
              <a:ext uri="{FF2B5EF4-FFF2-40B4-BE49-F238E27FC236}">
                <a16:creationId xmlns:a16="http://schemas.microsoft.com/office/drawing/2014/main" id="{07FD695A-EEFB-4DF8-BD1D-AE8CA639E3FC}"/>
              </a:ext>
            </a:extLst>
          </p:cNvPr>
          <p:cNvGrpSpPr/>
          <p:nvPr/>
        </p:nvGrpSpPr>
        <p:grpSpPr>
          <a:xfrm rot="10800000">
            <a:off x="3444825" y="1517515"/>
            <a:ext cx="4434578" cy="4362079"/>
            <a:chOff x="4738571" y="3709263"/>
            <a:chExt cx="2345461" cy="2369222"/>
          </a:xfrm>
          <a:solidFill>
            <a:schemeClr val="bg1"/>
          </a:solidFill>
        </p:grpSpPr>
        <p:grpSp>
          <p:nvGrpSpPr>
            <p:cNvPr id="17" name="Group 16">
              <a:extLst>
                <a:ext uri="{FF2B5EF4-FFF2-40B4-BE49-F238E27FC236}">
                  <a16:creationId xmlns:a16="http://schemas.microsoft.com/office/drawing/2014/main" id="{44C24AA6-8EE2-4668-AE3C-716E49A17342}"/>
                </a:ext>
              </a:extLst>
            </p:cNvPr>
            <p:cNvGrpSpPr/>
            <p:nvPr/>
          </p:nvGrpSpPr>
          <p:grpSpPr>
            <a:xfrm>
              <a:off x="4738571" y="3709263"/>
              <a:ext cx="2337900" cy="782282"/>
              <a:chOff x="6732468" y="1392715"/>
              <a:chExt cx="2337900" cy="782282"/>
            </a:xfrm>
            <a:grpFill/>
          </p:grpSpPr>
          <p:sp>
            <p:nvSpPr>
              <p:cNvPr id="26" name="Rectangle: Rounded Corners 25">
                <a:extLst>
                  <a:ext uri="{FF2B5EF4-FFF2-40B4-BE49-F238E27FC236}">
                    <a16:creationId xmlns:a16="http://schemas.microsoft.com/office/drawing/2014/main" id="{46AF0D91-236D-4DE6-9C76-893A69B59BA0}"/>
                  </a:ext>
                </a:extLst>
              </p:cNvPr>
              <p:cNvSpPr/>
              <p:nvPr/>
            </p:nvSpPr>
            <p:spPr>
              <a:xfrm>
                <a:off x="6732468" y="1392715"/>
                <a:ext cx="781200" cy="782282"/>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Rounded Corners 26">
                <a:extLst>
                  <a:ext uri="{FF2B5EF4-FFF2-40B4-BE49-F238E27FC236}">
                    <a16:creationId xmlns:a16="http://schemas.microsoft.com/office/drawing/2014/main" id="{7339ED25-4505-4007-AD3B-3DF72022D19B}"/>
                  </a:ext>
                </a:extLst>
              </p:cNvPr>
              <p:cNvSpPr/>
              <p:nvPr/>
            </p:nvSpPr>
            <p:spPr>
              <a:xfrm>
                <a:off x="7510818" y="1392715"/>
                <a:ext cx="781200" cy="782282"/>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Rounded Corners 27">
                <a:extLst>
                  <a:ext uri="{FF2B5EF4-FFF2-40B4-BE49-F238E27FC236}">
                    <a16:creationId xmlns:a16="http://schemas.microsoft.com/office/drawing/2014/main" id="{D940F600-D006-483C-935A-05086E5239EF}"/>
                  </a:ext>
                </a:extLst>
              </p:cNvPr>
              <p:cNvSpPr/>
              <p:nvPr/>
            </p:nvSpPr>
            <p:spPr>
              <a:xfrm>
                <a:off x="8289168" y="1392715"/>
                <a:ext cx="781200" cy="782282"/>
              </a:xfrm>
              <a:prstGeom prst="roundRect">
                <a:avLst/>
              </a:prstGeom>
              <a:solidFill>
                <a:srgbClr val="EB28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 name="Group 17">
              <a:extLst>
                <a:ext uri="{FF2B5EF4-FFF2-40B4-BE49-F238E27FC236}">
                  <a16:creationId xmlns:a16="http://schemas.microsoft.com/office/drawing/2014/main" id="{C5FFBF77-F8A6-4220-9693-A37DCFC995AD}"/>
                </a:ext>
              </a:extLst>
            </p:cNvPr>
            <p:cNvGrpSpPr/>
            <p:nvPr/>
          </p:nvGrpSpPr>
          <p:grpSpPr>
            <a:xfrm>
              <a:off x="4746132" y="4502733"/>
              <a:ext cx="2337900" cy="782282"/>
              <a:chOff x="4070508" y="633873"/>
              <a:chExt cx="2337900" cy="782282"/>
            </a:xfrm>
            <a:grpFill/>
          </p:grpSpPr>
          <p:sp>
            <p:nvSpPr>
              <p:cNvPr id="23" name="Rectangle: Rounded Corners 22">
                <a:extLst>
                  <a:ext uri="{FF2B5EF4-FFF2-40B4-BE49-F238E27FC236}">
                    <a16:creationId xmlns:a16="http://schemas.microsoft.com/office/drawing/2014/main" id="{2D0FD409-BD94-4CBB-BB4D-CE5E3B745AC2}"/>
                  </a:ext>
                </a:extLst>
              </p:cNvPr>
              <p:cNvSpPr/>
              <p:nvPr/>
            </p:nvSpPr>
            <p:spPr>
              <a:xfrm>
                <a:off x="4070508" y="633873"/>
                <a:ext cx="781200" cy="782282"/>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Rounded Corners 23">
                <a:extLst>
                  <a:ext uri="{FF2B5EF4-FFF2-40B4-BE49-F238E27FC236}">
                    <a16:creationId xmlns:a16="http://schemas.microsoft.com/office/drawing/2014/main" id="{FA73E301-F345-4610-BEAF-2845EC6631EE}"/>
                  </a:ext>
                </a:extLst>
              </p:cNvPr>
              <p:cNvSpPr/>
              <p:nvPr/>
            </p:nvSpPr>
            <p:spPr>
              <a:xfrm>
                <a:off x="4848858" y="633873"/>
                <a:ext cx="781200" cy="782282"/>
              </a:xfrm>
              <a:prstGeom prst="roundRect">
                <a:avLst/>
              </a:prstGeom>
              <a:solidFill>
                <a:srgbClr val="EB28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C5B62373-12AB-4643-8218-D9630288BB3F}"/>
                  </a:ext>
                </a:extLst>
              </p:cNvPr>
              <p:cNvSpPr/>
              <p:nvPr/>
            </p:nvSpPr>
            <p:spPr>
              <a:xfrm>
                <a:off x="5627208" y="633873"/>
                <a:ext cx="781200" cy="782282"/>
              </a:xfrm>
              <a:prstGeom prst="roundRect">
                <a:avLst/>
              </a:prstGeom>
              <a:solidFill>
                <a:srgbClr val="50D8F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Group 18">
              <a:extLst>
                <a:ext uri="{FF2B5EF4-FFF2-40B4-BE49-F238E27FC236}">
                  <a16:creationId xmlns:a16="http://schemas.microsoft.com/office/drawing/2014/main" id="{8166A320-24BD-4201-8CDC-28613F1AF22A}"/>
                </a:ext>
              </a:extLst>
            </p:cNvPr>
            <p:cNvGrpSpPr/>
            <p:nvPr/>
          </p:nvGrpSpPr>
          <p:grpSpPr>
            <a:xfrm>
              <a:off x="4738571" y="5296203"/>
              <a:ext cx="2337900" cy="782282"/>
              <a:chOff x="5778117" y="697069"/>
              <a:chExt cx="2337900" cy="782282"/>
            </a:xfrm>
            <a:grpFill/>
          </p:grpSpPr>
          <p:sp>
            <p:nvSpPr>
              <p:cNvPr id="20" name="Rectangle: Rounded Corners 19">
                <a:extLst>
                  <a:ext uri="{FF2B5EF4-FFF2-40B4-BE49-F238E27FC236}">
                    <a16:creationId xmlns:a16="http://schemas.microsoft.com/office/drawing/2014/main" id="{07A63C11-7A83-4420-97FD-74BBD88F39DE}"/>
                  </a:ext>
                </a:extLst>
              </p:cNvPr>
              <p:cNvSpPr/>
              <p:nvPr/>
            </p:nvSpPr>
            <p:spPr>
              <a:xfrm>
                <a:off x="5778117" y="697069"/>
                <a:ext cx="781200" cy="782282"/>
              </a:xfrm>
              <a:prstGeom prst="roundRect">
                <a:avLst/>
              </a:prstGeom>
              <a:solidFill>
                <a:srgbClr val="EB28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Rounded Corners 20">
                <a:extLst>
                  <a:ext uri="{FF2B5EF4-FFF2-40B4-BE49-F238E27FC236}">
                    <a16:creationId xmlns:a16="http://schemas.microsoft.com/office/drawing/2014/main" id="{FA4D1FD0-1120-4C76-8047-9CC616E9FDD0}"/>
                  </a:ext>
                </a:extLst>
              </p:cNvPr>
              <p:cNvSpPr/>
              <p:nvPr/>
            </p:nvSpPr>
            <p:spPr>
              <a:xfrm>
                <a:off x="6556467" y="697069"/>
                <a:ext cx="781200" cy="782282"/>
              </a:xfrm>
              <a:prstGeom prst="roundRect">
                <a:avLst/>
              </a:prstGeom>
              <a:solidFill>
                <a:srgbClr val="50D8F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Rounded Corners 21">
                <a:extLst>
                  <a:ext uri="{FF2B5EF4-FFF2-40B4-BE49-F238E27FC236}">
                    <a16:creationId xmlns:a16="http://schemas.microsoft.com/office/drawing/2014/main" id="{7FF78EDD-C247-42D2-B868-810DB68F5DAA}"/>
                  </a:ext>
                </a:extLst>
              </p:cNvPr>
              <p:cNvSpPr/>
              <p:nvPr/>
            </p:nvSpPr>
            <p:spPr>
              <a:xfrm>
                <a:off x="7334817" y="697069"/>
                <a:ext cx="781200" cy="782282"/>
              </a:xfrm>
              <a:prstGeom prst="roundRect">
                <a:avLst/>
              </a:prstGeom>
              <a:solidFill>
                <a:srgbClr val="50D8F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30" name="Rectangle 29">
            <a:extLst>
              <a:ext uri="{FF2B5EF4-FFF2-40B4-BE49-F238E27FC236}">
                <a16:creationId xmlns:a16="http://schemas.microsoft.com/office/drawing/2014/main" id="{5C504583-C72B-4E76-B76D-2D821C76015E}"/>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31" name="Oval 30">
            <a:extLst>
              <a:ext uri="{FF2B5EF4-FFF2-40B4-BE49-F238E27FC236}">
                <a16:creationId xmlns:a16="http://schemas.microsoft.com/office/drawing/2014/main" id="{DA064672-742E-4A35-97F8-E4B1B79440AA}"/>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299112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B8F337A9-4350-41FA-B378-434664E760DC}"/>
              </a:ext>
            </a:extLst>
          </p:cNvPr>
          <p:cNvGrpSpPr/>
          <p:nvPr/>
        </p:nvGrpSpPr>
        <p:grpSpPr>
          <a:xfrm rot="10800000">
            <a:off x="623805" y="436432"/>
            <a:ext cx="1574646" cy="1586921"/>
            <a:chOff x="4738571" y="3709263"/>
            <a:chExt cx="2345461" cy="2369222"/>
          </a:xfrm>
          <a:solidFill>
            <a:schemeClr val="bg1"/>
          </a:solidFill>
        </p:grpSpPr>
        <p:grpSp>
          <p:nvGrpSpPr>
            <p:cNvPr id="39" name="Group 38">
              <a:extLst>
                <a:ext uri="{FF2B5EF4-FFF2-40B4-BE49-F238E27FC236}">
                  <a16:creationId xmlns:a16="http://schemas.microsoft.com/office/drawing/2014/main" id="{440DEE8F-2CB1-40AB-A7A3-968C29597021}"/>
                </a:ext>
              </a:extLst>
            </p:cNvPr>
            <p:cNvGrpSpPr/>
            <p:nvPr/>
          </p:nvGrpSpPr>
          <p:grpSpPr>
            <a:xfrm>
              <a:off x="4738571" y="3709263"/>
              <a:ext cx="2337900" cy="782282"/>
              <a:chOff x="6732468" y="1392715"/>
              <a:chExt cx="2337900" cy="782282"/>
            </a:xfrm>
            <a:grpFill/>
          </p:grpSpPr>
          <p:sp>
            <p:nvSpPr>
              <p:cNvPr id="48" name="Rectangle: Rounded Corners 47">
                <a:extLst>
                  <a:ext uri="{FF2B5EF4-FFF2-40B4-BE49-F238E27FC236}">
                    <a16:creationId xmlns:a16="http://schemas.microsoft.com/office/drawing/2014/main" id="{CFCC7A3F-59C7-4298-810C-9CEFC0D08C45}"/>
                  </a:ext>
                </a:extLst>
              </p:cNvPr>
              <p:cNvSpPr/>
              <p:nvPr/>
            </p:nvSpPr>
            <p:spPr>
              <a:xfrm>
                <a:off x="6732468" y="1392715"/>
                <a:ext cx="781200" cy="782282"/>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Rounded Corners 48">
                <a:extLst>
                  <a:ext uri="{FF2B5EF4-FFF2-40B4-BE49-F238E27FC236}">
                    <a16:creationId xmlns:a16="http://schemas.microsoft.com/office/drawing/2014/main" id="{62CA28D0-8AB8-4EE6-B586-F34850654C94}"/>
                  </a:ext>
                </a:extLst>
              </p:cNvPr>
              <p:cNvSpPr/>
              <p:nvPr/>
            </p:nvSpPr>
            <p:spPr>
              <a:xfrm>
                <a:off x="7510818" y="1392715"/>
                <a:ext cx="781200" cy="782282"/>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tangle: Rounded Corners 49">
                <a:extLst>
                  <a:ext uri="{FF2B5EF4-FFF2-40B4-BE49-F238E27FC236}">
                    <a16:creationId xmlns:a16="http://schemas.microsoft.com/office/drawing/2014/main" id="{A22DB02E-EBFE-4C18-B557-33988398560F}"/>
                  </a:ext>
                </a:extLst>
              </p:cNvPr>
              <p:cNvSpPr/>
              <p:nvPr/>
            </p:nvSpPr>
            <p:spPr>
              <a:xfrm>
                <a:off x="8289168" y="1392715"/>
                <a:ext cx="781200" cy="782282"/>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0" name="Group 39">
              <a:extLst>
                <a:ext uri="{FF2B5EF4-FFF2-40B4-BE49-F238E27FC236}">
                  <a16:creationId xmlns:a16="http://schemas.microsoft.com/office/drawing/2014/main" id="{DDE0523E-8C92-4FEC-8F0F-18142BED0D56}"/>
                </a:ext>
              </a:extLst>
            </p:cNvPr>
            <p:cNvGrpSpPr/>
            <p:nvPr/>
          </p:nvGrpSpPr>
          <p:grpSpPr>
            <a:xfrm>
              <a:off x="4746132" y="4502733"/>
              <a:ext cx="2337900" cy="782282"/>
              <a:chOff x="4070508" y="633873"/>
              <a:chExt cx="2337900" cy="782282"/>
            </a:xfrm>
            <a:grpFill/>
          </p:grpSpPr>
          <p:sp>
            <p:nvSpPr>
              <p:cNvPr id="45" name="Rectangle: Rounded Corners 44">
                <a:extLst>
                  <a:ext uri="{FF2B5EF4-FFF2-40B4-BE49-F238E27FC236}">
                    <a16:creationId xmlns:a16="http://schemas.microsoft.com/office/drawing/2014/main" id="{FBD25EA0-D0D6-43E0-827A-203690E4FC0A}"/>
                  </a:ext>
                </a:extLst>
              </p:cNvPr>
              <p:cNvSpPr/>
              <p:nvPr/>
            </p:nvSpPr>
            <p:spPr>
              <a:xfrm>
                <a:off x="4070508" y="633873"/>
                <a:ext cx="781200" cy="782282"/>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Rounded Corners 45">
                <a:extLst>
                  <a:ext uri="{FF2B5EF4-FFF2-40B4-BE49-F238E27FC236}">
                    <a16:creationId xmlns:a16="http://schemas.microsoft.com/office/drawing/2014/main" id="{18B0020A-434E-4E24-8468-C81BBCA4370C}"/>
                  </a:ext>
                </a:extLst>
              </p:cNvPr>
              <p:cNvSpPr/>
              <p:nvPr/>
            </p:nvSpPr>
            <p:spPr>
              <a:xfrm>
                <a:off x="4848858" y="633873"/>
                <a:ext cx="781200" cy="782282"/>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Rounded Corners 46">
                <a:extLst>
                  <a:ext uri="{FF2B5EF4-FFF2-40B4-BE49-F238E27FC236}">
                    <a16:creationId xmlns:a16="http://schemas.microsoft.com/office/drawing/2014/main" id="{1B9F21AC-F3D3-49D6-878E-4BAFCBB31A18}"/>
                  </a:ext>
                </a:extLst>
              </p:cNvPr>
              <p:cNvSpPr/>
              <p:nvPr/>
            </p:nvSpPr>
            <p:spPr>
              <a:xfrm>
                <a:off x="5627208" y="633873"/>
                <a:ext cx="781200" cy="782282"/>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1" name="Group 40">
              <a:extLst>
                <a:ext uri="{FF2B5EF4-FFF2-40B4-BE49-F238E27FC236}">
                  <a16:creationId xmlns:a16="http://schemas.microsoft.com/office/drawing/2014/main" id="{4D7132E4-B910-4035-8DDA-0E96FCE51310}"/>
                </a:ext>
              </a:extLst>
            </p:cNvPr>
            <p:cNvGrpSpPr/>
            <p:nvPr/>
          </p:nvGrpSpPr>
          <p:grpSpPr>
            <a:xfrm>
              <a:off x="4738571" y="5296203"/>
              <a:ext cx="2337900" cy="782282"/>
              <a:chOff x="5778117" y="697069"/>
              <a:chExt cx="2337900" cy="782282"/>
            </a:xfrm>
            <a:grpFill/>
          </p:grpSpPr>
          <p:sp>
            <p:nvSpPr>
              <p:cNvPr id="42" name="Rectangle: Rounded Corners 41">
                <a:extLst>
                  <a:ext uri="{FF2B5EF4-FFF2-40B4-BE49-F238E27FC236}">
                    <a16:creationId xmlns:a16="http://schemas.microsoft.com/office/drawing/2014/main" id="{96967BCB-ED74-4D53-9811-ACA1D8807D9E}"/>
                  </a:ext>
                </a:extLst>
              </p:cNvPr>
              <p:cNvSpPr/>
              <p:nvPr/>
            </p:nvSpPr>
            <p:spPr>
              <a:xfrm>
                <a:off x="5778117" y="697069"/>
                <a:ext cx="781200" cy="782282"/>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Rounded Corners 42">
                <a:extLst>
                  <a:ext uri="{FF2B5EF4-FFF2-40B4-BE49-F238E27FC236}">
                    <a16:creationId xmlns:a16="http://schemas.microsoft.com/office/drawing/2014/main" id="{FA8FCC05-B1CB-4145-B6CE-40E3047871F2}"/>
                  </a:ext>
                </a:extLst>
              </p:cNvPr>
              <p:cNvSpPr/>
              <p:nvPr/>
            </p:nvSpPr>
            <p:spPr>
              <a:xfrm>
                <a:off x="6556467" y="697069"/>
                <a:ext cx="781200" cy="782282"/>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Rounded Corners 43">
                <a:extLst>
                  <a:ext uri="{FF2B5EF4-FFF2-40B4-BE49-F238E27FC236}">
                    <a16:creationId xmlns:a16="http://schemas.microsoft.com/office/drawing/2014/main" id="{4B8C7412-845B-4D93-81DD-FB8E8044476C}"/>
                  </a:ext>
                </a:extLst>
              </p:cNvPr>
              <p:cNvSpPr/>
              <p:nvPr/>
            </p:nvSpPr>
            <p:spPr>
              <a:xfrm>
                <a:off x="7334817" y="697069"/>
                <a:ext cx="781200" cy="782282"/>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pic>
        <p:nvPicPr>
          <p:cNvPr id="6" name="Picture 5">
            <a:extLst>
              <a:ext uri="{FF2B5EF4-FFF2-40B4-BE49-F238E27FC236}">
                <a16:creationId xmlns:a16="http://schemas.microsoft.com/office/drawing/2014/main" id="{BBBE88B8-C813-40B1-AC51-844E9FA11218}"/>
              </a:ext>
            </a:extLst>
          </p:cNvPr>
          <p:cNvPicPr>
            <a:picLocks noChangeAspect="1"/>
          </p:cNvPicPr>
          <p:nvPr/>
        </p:nvPicPr>
        <p:blipFill>
          <a:blip r:embed="rId3"/>
          <a:stretch>
            <a:fillRect/>
          </a:stretch>
        </p:blipFill>
        <p:spPr>
          <a:xfrm>
            <a:off x="578302" y="2280357"/>
            <a:ext cx="3834717" cy="731584"/>
          </a:xfrm>
          <a:prstGeom prst="rect">
            <a:avLst/>
          </a:prstGeom>
        </p:spPr>
      </p:pic>
      <p:pic>
        <p:nvPicPr>
          <p:cNvPr id="9" name="Picture 8">
            <a:extLst>
              <a:ext uri="{FF2B5EF4-FFF2-40B4-BE49-F238E27FC236}">
                <a16:creationId xmlns:a16="http://schemas.microsoft.com/office/drawing/2014/main" id="{23719A95-65CA-44AE-8CDC-DF43F86C23CE}"/>
              </a:ext>
            </a:extLst>
          </p:cNvPr>
          <p:cNvPicPr>
            <a:picLocks noChangeAspect="1"/>
          </p:cNvPicPr>
          <p:nvPr/>
        </p:nvPicPr>
        <p:blipFill>
          <a:blip r:embed="rId4"/>
          <a:stretch>
            <a:fillRect/>
          </a:stretch>
        </p:blipFill>
        <p:spPr>
          <a:xfrm>
            <a:off x="7265293" y="2198539"/>
            <a:ext cx="3834717" cy="731584"/>
          </a:xfrm>
          <a:prstGeom prst="rect">
            <a:avLst/>
          </a:prstGeom>
        </p:spPr>
      </p:pic>
      <p:grpSp>
        <p:nvGrpSpPr>
          <p:cNvPr id="82" name="Group 81">
            <a:extLst>
              <a:ext uri="{FF2B5EF4-FFF2-40B4-BE49-F238E27FC236}">
                <a16:creationId xmlns:a16="http://schemas.microsoft.com/office/drawing/2014/main" id="{CBAAE8F1-1B7C-4D89-A166-BED98D9E1D86}"/>
              </a:ext>
            </a:extLst>
          </p:cNvPr>
          <p:cNvGrpSpPr/>
          <p:nvPr/>
        </p:nvGrpSpPr>
        <p:grpSpPr>
          <a:xfrm rot="10800000">
            <a:off x="7296037" y="350276"/>
            <a:ext cx="1574646" cy="1586921"/>
            <a:chOff x="4738571" y="3709263"/>
            <a:chExt cx="2345461" cy="2369222"/>
          </a:xfrm>
          <a:solidFill>
            <a:schemeClr val="bg1"/>
          </a:solidFill>
        </p:grpSpPr>
        <p:grpSp>
          <p:nvGrpSpPr>
            <p:cNvPr id="83" name="Group 82">
              <a:extLst>
                <a:ext uri="{FF2B5EF4-FFF2-40B4-BE49-F238E27FC236}">
                  <a16:creationId xmlns:a16="http://schemas.microsoft.com/office/drawing/2014/main" id="{85823836-54B7-4D28-9B04-80D3B7C97C04}"/>
                </a:ext>
              </a:extLst>
            </p:cNvPr>
            <p:cNvGrpSpPr/>
            <p:nvPr/>
          </p:nvGrpSpPr>
          <p:grpSpPr>
            <a:xfrm>
              <a:off x="4738571" y="3709263"/>
              <a:ext cx="2337900" cy="782282"/>
              <a:chOff x="6732468" y="1392715"/>
              <a:chExt cx="2337900" cy="782282"/>
            </a:xfrm>
            <a:grpFill/>
          </p:grpSpPr>
          <p:sp>
            <p:nvSpPr>
              <p:cNvPr id="92" name="Rectangle: Rounded Corners 91">
                <a:extLst>
                  <a:ext uri="{FF2B5EF4-FFF2-40B4-BE49-F238E27FC236}">
                    <a16:creationId xmlns:a16="http://schemas.microsoft.com/office/drawing/2014/main" id="{E2E90FE2-08E0-4D15-91D7-F7FB6DEA3978}"/>
                  </a:ext>
                </a:extLst>
              </p:cNvPr>
              <p:cNvSpPr/>
              <p:nvPr/>
            </p:nvSpPr>
            <p:spPr>
              <a:xfrm>
                <a:off x="6732468" y="1392715"/>
                <a:ext cx="781200" cy="782282"/>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Rectangle: Rounded Corners 92">
                <a:extLst>
                  <a:ext uri="{FF2B5EF4-FFF2-40B4-BE49-F238E27FC236}">
                    <a16:creationId xmlns:a16="http://schemas.microsoft.com/office/drawing/2014/main" id="{F23DCB2A-3D24-4A7C-A5B8-759B08DB4755}"/>
                  </a:ext>
                </a:extLst>
              </p:cNvPr>
              <p:cNvSpPr/>
              <p:nvPr/>
            </p:nvSpPr>
            <p:spPr>
              <a:xfrm>
                <a:off x="7510818" y="1392715"/>
                <a:ext cx="781200" cy="782282"/>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Rectangle: Rounded Corners 93">
                <a:extLst>
                  <a:ext uri="{FF2B5EF4-FFF2-40B4-BE49-F238E27FC236}">
                    <a16:creationId xmlns:a16="http://schemas.microsoft.com/office/drawing/2014/main" id="{652C97E9-8D65-4EBC-86DA-0558DE59E996}"/>
                  </a:ext>
                </a:extLst>
              </p:cNvPr>
              <p:cNvSpPr/>
              <p:nvPr/>
            </p:nvSpPr>
            <p:spPr>
              <a:xfrm>
                <a:off x="8289168" y="1392715"/>
                <a:ext cx="781200" cy="782282"/>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4" name="Group 83">
              <a:extLst>
                <a:ext uri="{FF2B5EF4-FFF2-40B4-BE49-F238E27FC236}">
                  <a16:creationId xmlns:a16="http://schemas.microsoft.com/office/drawing/2014/main" id="{7C41C2CF-3779-488C-90D5-24D7683DB764}"/>
                </a:ext>
              </a:extLst>
            </p:cNvPr>
            <p:cNvGrpSpPr/>
            <p:nvPr/>
          </p:nvGrpSpPr>
          <p:grpSpPr>
            <a:xfrm>
              <a:off x="4746132" y="4502733"/>
              <a:ext cx="2337900" cy="782282"/>
              <a:chOff x="4070508" y="633873"/>
              <a:chExt cx="2337900" cy="782282"/>
            </a:xfrm>
            <a:grpFill/>
          </p:grpSpPr>
          <p:sp>
            <p:nvSpPr>
              <p:cNvPr id="89" name="Rectangle: Rounded Corners 88">
                <a:extLst>
                  <a:ext uri="{FF2B5EF4-FFF2-40B4-BE49-F238E27FC236}">
                    <a16:creationId xmlns:a16="http://schemas.microsoft.com/office/drawing/2014/main" id="{115E552F-AB5A-4097-A8DD-5AA08F602B01}"/>
                  </a:ext>
                </a:extLst>
              </p:cNvPr>
              <p:cNvSpPr/>
              <p:nvPr/>
            </p:nvSpPr>
            <p:spPr>
              <a:xfrm>
                <a:off x="4070508" y="633873"/>
                <a:ext cx="781200" cy="782282"/>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Rectangle: Rounded Corners 89">
                <a:extLst>
                  <a:ext uri="{FF2B5EF4-FFF2-40B4-BE49-F238E27FC236}">
                    <a16:creationId xmlns:a16="http://schemas.microsoft.com/office/drawing/2014/main" id="{8A334766-8B06-45AD-A702-A26D7DCAFDE4}"/>
                  </a:ext>
                </a:extLst>
              </p:cNvPr>
              <p:cNvSpPr/>
              <p:nvPr/>
            </p:nvSpPr>
            <p:spPr>
              <a:xfrm>
                <a:off x="4848858" y="633873"/>
                <a:ext cx="781200" cy="782282"/>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Rectangle: Rounded Corners 90">
                <a:extLst>
                  <a:ext uri="{FF2B5EF4-FFF2-40B4-BE49-F238E27FC236}">
                    <a16:creationId xmlns:a16="http://schemas.microsoft.com/office/drawing/2014/main" id="{48485BFC-426D-49B9-96F1-5074F8E53FB5}"/>
                  </a:ext>
                </a:extLst>
              </p:cNvPr>
              <p:cNvSpPr/>
              <p:nvPr/>
            </p:nvSpPr>
            <p:spPr>
              <a:xfrm>
                <a:off x="5627208" y="633873"/>
                <a:ext cx="781200" cy="782282"/>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5" name="Group 84">
              <a:extLst>
                <a:ext uri="{FF2B5EF4-FFF2-40B4-BE49-F238E27FC236}">
                  <a16:creationId xmlns:a16="http://schemas.microsoft.com/office/drawing/2014/main" id="{C7D4C214-18C7-4674-8A4C-6DA52FD74387}"/>
                </a:ext>
              </a:extLst>
            </p:cNvPr>
            <p:cNvGrpSpPr/>
            <p:nvPr/>
          </p:nvGrpSpPr>
          <p:grpSpPr>
            <a:xfrm>
              <a:off x="4738571" y="5296203"/>
              <a:ext cx="2337900" cy="782282"/>
              <a:chOff x="5778117" y="697069"/>
              <a:chExt cx="2337900" cy="782282"/>
            </a:xfrm>
            <a:grpFill/>
          </p:grpSpPr>
          <p:sp>
            <p:nvSpPr>
              <p:cNvPr id="86" name="Rectangle: Rounded Corners 85">
                <a:extLst>
                  <a:ext uri="{FF2B5EF4-FFF2-40B4-BE49-F238E27FC236}">
                    <a16:creationId xmlns:a16="http://schemas.microsoft.com/office/drawing/2014/main" id="{ED6C7B2A-C8C8-4D76-8AB6-00F4AB96DC32}"/>
                  </a:ext>
                </a:extLst>
              </p:cNvPr>
              <p:cNvSpPr/>
              <p:nvPr/>
            </p:nvSpPr>
            <p:spPr>
              <a:xfrm>
                <a:off x="5778117" y="697069"/>
                <a:ext cx="781200" cy="782282"/>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Rectangle: Rounded Corners 86">
                <a:extLst>
                  <a:ext uri="{FF2B5EF4-FFF2-40B4-BE49-F238E27FC236}">
                    <a16:creationId xmlns:a16="http://schemas.microsoft.com/office/drawing/2014/main" id="{D4CC357C-2474-4C4A-BA0D-46DEF2CA18C3}"/>
                  </a:ext>
                </a:extLst>
              </p:cNvPr>
              <p:cNvSpPr/>
              <p:nvPr/>
            </p:nvSpPr>
            <p:spPr>
              <a:xfrm>
                <a:off x="6556467" y="697069"/>
                <a:ext cx="781200" cy="782282"/>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ectangle: Rounded Corners 87">
                <a:extLst>
                  <a:ext uri="{FF2B5EF4-FFF2-40B4-BE49-F238E27FC236}">
                    <a16:creationId xmlns:a16="http://schemas.microsoft.com/office/drawing/2014/main" id="{DE0D7361-B76D-488E-8093-98A39F07DD8B}"/>
                  </a:ext>
                </a:extLst>
              </p:cNvPr>
              <p:cNvSpPr/>
              <p:nvPr/>
            </p:nvSpPr>
            <p:spPr>
              <a:xfrm>
                <a:off x="7334817" y="697069"/>
                <a:ext cx="781200" cy="782282"/>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pic>
        <p:nvPicPr>
          <p:cNvPr id="13" name="Picture 12">
            <a:extLst>
              <a:ext uri="{FF2B5EF4-FFF2-40B4-BE49-F238E27FC236}">
                <a16:creationId xmlns:a16="http://schemas.microsoft.com/office/drawing/2014/main" id="{028A2F8F-495F-4238-B00F-72B3FD4B948F}"/>
              </a:ext>
            </a:extLst>
          </p:cNvPr>
          <p:cNvPicPr>
            <a:picLocks noChangeAspect="1"/>
          </p:cNvPicPr>
          <p:nvPr/>
        </p:nvPicPr>
        <p:blipFill>
          <a:blip r:embed="rId5"/>
          <a:stretch>
            <a:fillRect/>
          </a:stretch>
        </p:blipFill>
        <p:spPr>
          <a:xfrm>
            <a:off x="578302" y="5897974"/>
            <a:ext cx="3803800" cy="725685"/>
          </a:xfrm>
          <a:prstGeom prst="rect">
            <a:avLst/>
          </a:prstGeom>
        </p:spPr>
      </p:pic>
      <p:pic>
        <p:nvPicPr>
          <p:cNvPr id="15" name="Picture 14">
            <a:extLst>
              <a:ext uri="{FF2B5EF4-FFF2-40B4-BE49-F238E27FC236}">
                <a16:creationId xmlns:a16="http://schemas.microsoft.com/office/drawing/2014/main" id="{E3AD28FD-F856-4EB9-99FC-139ECB58C7B0}"/>
              </a:ext>
            </a:extLst>
          </p:cNvPr>
          <p:cNvPicPr>
            <a:picLocks noChangeAspect="1"/>
          </p:cNvPicPr>
          <p:nvPr/>
        </p:nvPicPr>
        <p:blipFill>
          <a:blip r:embed="rId6"/>
          <a:stretch>
            <a:fillRect/>
          </a:stretch>
        </p:blipFill>
        <p:spPr>
          <a:xfrm>
            <a:off x="7265293" y="5895024"/>
            <a:ext cx="3815773" cy="731584"/>
          </a:xfrm>
          <a:prstGeom prst="rect">
            <a:avLst/>
          </a:prstGeom>
        </p:spPr>
      </p:pic>
      <p:grpSp>
        <p:nvGrpSpPr>
          <p:cNvPr id="97" name="Group 96">
            <a:extLst>
              <a:ext uri="{FF2B5EF4-FFF2-40B4-BE49-F238E27FC236}">
                <a16:creationId xmlns:a16="http://schemas.microsoft.com/office/drawing/2014/main" id="{3DE8F4E9-B7CB-446F-8B63-05151CF7B59C}"/>
              </a:ext>
            </a:extLst>
          </p:cNvPr>
          <p:cNvGrpSpPr/>
          <p:nvPr/>
        </p:nvGrpSpPr>
        <p:grpSpPr>
          <a:xfrm rot="10800000">
            <a:off x="623804" y="3705377"/>
            <a:ext cx="1574646" cy="1586921"/>
            <a:chOff x="4738571" y="3709263"/>
            <a:chExt cx="2345461" cy="2369222"/>
          </a:xfrm>
          <a:solidFill>
            <a:schemeClr val="bg1"/>
          </a:solidFill>
        </p:grpSpPr>
        <p:grpSp>
          <p:nvGrpSpPr>
            <p:cNvPr id="98" name="Group 97">
              <a:extLst>
                <a:ext uri="{FF2B5EF4-FFF2-40B4-BE49-F238E27FC236}">
                  <a16:creationId xmlns:a16="http://schemas.microsoft.com/office/drawing/2014/main" id="{755E79EC-399C-4412-8D02-E6ABC335CA99}"/>
                </a:ext>
              </a:extLst>
            </p:cNvPr>
            <p:cNvGrpSpPr/>
            <p:nvPr/>
          </p:nvGrpSpPr>
          <p:grpSpPr>
            <a:xfrm>
              <a:off x="4738571" y="3709263"/>
              <a:ext cx="2337900" cy="782282"/>
              <a:chOff x="6732468" y="1392715"/>
              <a:chExt cx="2337900" cy="782282"/>
            </a:xfrm>
            <a:grpFill/>
          </p:grpSpPr>
          <p:sp>
            <p:nvSpPr>
              <p:cNvPr id="107" name="Rectangle: Rounded Corners 106">
                <a:extLst>
                  <a:ext uri="{FF2B5EF4-FFF2-40B4-BE49-F238E27FC236}">
                    <a16:creationId xmlns:a16="http://schemas.microsoft.com/office/drawing/2014/main" id="{CF9D1C93-FF43-4737-8AB8-DD8CB0ADCD7E}"/>
                  </a:ext>
                </a:extLst>
              </p:cNvPr>
              <p:cNvSpPr/>
              <p:nvPr/>
            </p:nvSpPr>
            <p:spPr>
              <a:xfrm>
                <a:off x="6732468" y="1392715"/>
                <a:ext cx="781200" cy="782282"/>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 name="Rectangle: Rounded Corners 107">
                <a:extLst>
                  <a:ext uri="{FF2B5EF4-FFF2-40B4-BE49-F238E27FC236}">
                    <a16:creationId xmlns:a16="http://schemas.microsoft.com/office/drawing/2014/main" id="{A8E7E2AA-6DDA-4F92-963C-AF9F6B37F628}"/>
                  </a:ext>
                </a:extLst>
              </p:cNvPr>
              <p:cNvSpPr/>
              <p:nvPr/>
            </p:nvSpPr>
            <p:spPr>
              <a:xfrm>
                <a:off x="7510818" y="1392715"/>
                <a:ext cx="781200" cy="782282"/>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9" name="Rectangle: Rounded Corners 108">
                <a:extLst>
                  <a:ext uri="{FF2B5EF4-FFF2-40B4-BE49-F238E27FC236}">
                    <a16:creationId xmlns:a16="http://schemas.microsoft.com/office/drawing/2014/main" id="{B065DDB4-636E-4906-BFB4-33610EA9EF6C}"/>
                  </a:ext>
                </a:extLst>
              </p:cNvPr>
              <p:cNvSpPr/>
              <p:nvPr/>
            </p:nvSpPr>
            <p:spPr>
              <a:xfrm>
                <a:off x="8289168" y="1392715"/>
                <a:ext cx="781200" cy="782282"/>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9" name="Group 98">
              <a:extLst>
                <a:ext uri="{FF2B5EF4-FFF2-40B4-BE49-F238E27FC236}">
                  <a16:creationId xmlns:a16="http://schemas.microsoft.com/office/drawing/2014/main" id="{2BE3CC4A-F7BF-4F6B-9CB4-73B657213811}"/>
                </a:ext>
              </a:extLst>
            </p:cNvPr>
            <p:cNvGrpSpPr/>
            <p:nvPr/>
          </p:nvGrpSpPr>
          <p:grpSpPr>
            <a:xfrm>
              <a:off x="4746132" y="4502733"/>
              <a:ext cx="2337900" cy="782282"/>
              <a:chOff x="4070508" y="633873"/>
              <a:chExt cx="2337900" cy="782282"/>
            </a:xfrm>
            <a:grpFill/>
          </p:grpSpPr>
          <p:sp>
            <p:nvSpPr>
              <p:cNvPr id="104" name="Rectangle: Rounded Corners 103">
                <a:extLst>
                  <a:ext uri="{FF2B5EF4-FFF2-40B4-BE49-F238E27FC236}">
                    <a16:creationId xmlns:a16="http://schemas.microsoft.com/office/drawing/2014/main" id="{32002611-9D2C-4BC7-BD0C-BBAB39C7C576}"/>
                  </a:ext>
                </a:extLst>
              </p:cNvPr>
              <p:cNvSpPr/>
              <p:nvPr/>
            </p:nvSpPr>
            <p:spPr>
              <a:xfrm>
                <a:off x="4070508" y="633873"/>
                <a:ext cx="781200" cy="782282"/>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 name="Rectangle: Rounded Corners 104">
                <a:extLst>
                  <a:ext uri="{FF2B5EF4-FFF2-40B4-BE49-F238E27FC236}">
                    <a16:creationId xmlns:a16="http://schemas.microsoft.com/office/drawing/2014/main" id="{73DC6378-7FA6-44AB-9342-17A630AF4617}"/>
                  </a:ext>
                </a:extLst>
              </p:cNvPr>
              <p:cNvSpPr/>
              <p:nvPr/>
            </p:nvSpPr>
            <p:spPr>
              <a:xfrm>
                <a:off x="4848858" y="633873"/>
                <a:ext cx="781200" cy="782282"/>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 name="Rectangle: Rounded Corners 105">
                <a:extLst>
                  <a:ext uri="{FF2B5EF4-FFF2-40B4-BE49-F238E27FC236}">
                    <a16:creationId xmlns:a16="http://schemas.microsoft.com/office/drawing/2014/main" id="{3CF26029-AC3B-4A86-AB5F-5D2BBA59E920}"/>
                  </a:ext>
                </a:extLst>
              </p:cNvPr>
              <p:cNvSpPr/>
              <p:nvPr/>
            </p:nvSpPr>
            <p:spPr>
              <a:xfrm>
                <a:off x="5627208" y="633873"/>
                <a:ext cx="781200" cy="782282"/>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0" name="Group 99">
              <a:extLst>
                <a:ext uri="{FF2B5EF4-FFF2-40B4-BE49-F238E27FC236}">
                  <a16:creationId xmlns:a16="http://schemas.microsoft.com/office/drawing/2014/main" id="{0EE3281B-DEE9-405E-BF6D-DBD710CE25FD}"/>
                </a:ext>
              </a:extLst>
            </p:cNvPr>
            <p:cNvGrpSpPr/>
            <p:nvPr/>
          </p:nvGrpSpPr>
          <p:grpSpPr>
            <a:xfrm>
              <a:off x="4738571" y="5296203"/>
              <a:ext cx="2337900" cy="782282"/>
              <a:chOff x="5778117" y="697069"/>
              <a:chExt cx="2337900" cy="782282"/>
            </a:xfrm>
            <a:grpFill/>
          </p:grpSpPr>
          <p:sp>
            <p:nvSpPr>
              <p:cNvPr id="101" name="Rectangle: Rounded Corners 100">
                <a:extLst>
                  <a:ext uri="{FF2B5EF4-FFF2-40B4-BE49-F238E27FC236}">
                    <a16:creationId xmlns:a16="http://schemas.microsoft.com/office/drawing/2014/main" id="{72B4A19C-702E-40E9-828B-0E9E218C8B3A}"/>
                  </a:ext>
                </a:extLst>
              </p:cNvPr>
              <p:cNvSpPr/>
              <p:nvPr/>
            </p:nvSpPr>
            <p:spPr>
              <a:xfrm>
                <a:off x="5778117" y="697069"/>
                <a:ext cx="781200" cy="782282"/>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Rectangle: Rounded Corners 101">
                <a:extLst>
                  <a:ext uri="{FF2B5EF4-FFF2-40B4-BE49-F238E27FC236}">
                    <a16:creationId xmlns:a16="http://schemas.microsoft.com/office/drawing/2014/main" id="{2FA091A2-DCD5-467C-9487-9BC1615422DA}"/>
                  </a:ext>
                </a:extLst>
              </p:cNvPr>
              <p:cNvSpPr/>
              <p:nvPr/>
            </p:nvSpPr>
            <p:spPr>
              <a:xfrm>
                <a:off x="6556467" y="697069"/>
                <a:ext cx="781200" cy="782282"/>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Rectangle: Rounded Corners 102">
                <a:extLst>
                  <a:ext uri="{FF2B5EF4-FFF2-40B4-BE49-F238E27FC236}">
                    <a16:creationId xmlns:a16="http://schemas.microsoft.com/office/drawing/2014/main" id="{433BDD60-A896-47DD-BC66-81B9CE865E56}"/>
                  </a:ext>
                </a:extLst>
              </p:cNvPr>
              <p:cNvSpPr/>
              <p:nvPr/>
            </p:nvSpPr>
            <p:spPr>
              <a:xfrm>
                <a:off x="7334817" y="697069"/>
                <a:ext cx="781200" cy="782282"/>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110" name="Group 109">
            <a:extLst>
              <a:ext uri="{FF2B5EF4-FFF2-40B4-BE49-F238E27FC236}">
                <a16:creationId xmlns:a16="http://schemas.microsoft.com/office/drawing/2014/main" id="{E56CE846-137E-4C92-AC57-9882DB95C4D3}"/>
              </a:ext>
            </a:extLst>
          </p:cNvPr>
          <p:cNvGrpSpPr/>
          <p:nvPr/>
        </p:nvGrpSpPr>
        <p:grpSpPr>
          <a:xfrm rot="10800000">
            <a:off x="7296037" y="3841715"/>
            <a:ext cx="1574646" cy="1586921"/>
            <a:chOff x="4738571" y="3709263"/>
            <a:chExt cx="2345461" cy="2369222"/>
          </a:xfrm>
          <a:solidFill>
            <a:schemeClr val="bg1"/>
          </a:solidFill>
        </p:grpSpPr>
        <p:grpSp>
          <p:nvGrpSpPr>
            <p:cNvPr id="111" name="Group 110">
              <a:extLst>
                <a:ext uri="{FF2B5EF4-FFF2-40B4-BE49-F238E27FC236}">
                  <a16:creationId xmlns:a16="http://schemas.microsoft.com/office/drawing/2014/main" id="{21F41655-67FE-486D-A5A7-A3C7B2FB07EF}"/>
                </a:ext>
              </a:extLst>
            </p:cNvPr>
            <p:cNvGrpSpPr/>
            <p:nvPr/>
          </p:nvGrpSpPr>
          <p:grpSpPr>
            <a:xfrm>
              <a:off x="4738571" y="3709263"/>
              <a:ext cx="2337900" cy="782282"/>
              <a:chOff x="6732468" y="1392715"/>
              <a:chExt cx="2337900" cy="782282"/>
            </a:xfrm>
            <a:grpFill/>
          </p:grpSpPr>
          <p:sp>
            <p:nvSpPr>
              <p:cNvPr id="120" name="Rectangle: Rounded Corners 119">
                <a:extLst>
                  <a:ext uri="{FF2B5EF4-FFF2-40B4-BE49-F238E27FC236}">
                    <a16:creationId xmlns:a16="http://schemas.microsoft.com/office/drawing/2014/main" id="{ABB1184C-7F40-4D82-9E5E-DD7C8AD78D74}"/>
                  </a:ext>
                </a:extLst>
              </p:cNvPr>
              <p:cNvSpPr/>
              <p:nvPr/>
            </p:nvSpPr>
            <p:spPr>
              <a:xfrm>
                <a:off x="6732468" y="1392715"/>
                <a:ext cx="781200" cy="782282"/>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Rectangle: Rounded Corners 120">
                <a:extLst>
                  <a:ext uri="{FF2B5EF4-FFF2-40B4-BE49-F238E27FC236}">
                    <a16:creationId xmlns:a16="http://schemas.microsoft.com/office/drawing/2014/main" id="{465ADD03-5734-4A1F-9D12-8CB9E6A7981B}"/>
                  </a:ext>
                </a:extLst>
              </p:cNvPr>
              <p:cNvSpPr/>
              <p:nvPr/>
            </p:nvSpPr>
            <p:spPr>
              <a:xfrm>
                <a:off x="7510818" y="1392715"/>
                <a:ext cx="781200" cy="782282"/>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2" name="Rectangle: Rounded Corners 121">
                <a:extLst>
                  <a:ext uri="{FF2B5EF4-FFF2-40B4-BE49-F238E27FC236}">
                    <a16:creationId xmlns:a16="http://schemas.microsoft.com/office/drawing/2014/main" id="{2F307151-E4BC-46D6-89FA-A8839F0FCE26}"/>
                  </a:ext>
                </a:extLst>
              </p:cNvPr>
              <p:cNvSpPr/>
              <p:nvPr/>
            </p:nvSpPr>
            <p:spPr>
              <a:xfrm>
                <a:off x="8289168" y="1392715"/>
                <a:ext cx="781200" cy="782282"/>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2" name="Group 111">
              <a:extLst>
                <a:ext uri="{FF2B5EF4-FFF2-40B4-BE49-F238E27FC236}">
                  <a16:creationId xmlns:a16="http://schemas.microsoft.com/office/drawing/2014/main" id="{1D3A45FF-07F8-411F-B1A9-03E0083D2759}"/>
                </a:ext>
              </a:extLst>
            </p:cNvPr>
            <p:cNvGrpSpPr/>
            <p:nvPr/>
          </p:nvGrpSpPr>
          <p:grpSpPr>
            <a:xfrm>
              <a:off x="4746132" y="4502733"/>
              <a:ext cx="2337900" cy="782282"/>
              <a:chOff x="4070508" y="633873"/>
              <a:chExt cx="2337900" cy="782282"/>
            </a:xfrm>
            <a:grpFill/>
          </p:grpSpPr>
          <p:sp>
            <p:nvSpPr>
              <p:cNvPr id="117" name="Rectangle: Rounded Corners 116">
                <a:extLst>
                  <a:ext uri="{FF2B5EF4-FFF2-40B4-BE49-F238E27FC236}">
                    <a16:creationId xmlns:a16="http://schemas.microsoft.com/office/drawing/2014/main" id="{3C7A69FA-8CA6-4454-BF28-D8869A4F465A}"/>
                  </a:ext>
                </a:extLst>
              </p:cNvPr>
              <p:cNvSpPr/>
              <p:nvPr/>
            </p:nvSpPr>
            <p:spPr>
              <a:xfrm>
                <a:off x="4070508" y="633873"/>
                <a:ext cx="781200" cy="782282"/>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8" name="Rectangle: Rounded Corners 117">
                <a:extLst>
                  <a:ext uri="{FF2B5EF4-FFF2-40B4-BE49-F238E27FC236}">
                    <a16:creationId xmlns:a16="http://schemas.microsoft.com/office/drawing/2014/main" id="{BE341BC1-940C-4E33-BCFA-B01F5D5FE24B}"/>
                  </a:ext>
                </a:extLst>
              </p:cNvPr>
              <p:cNvSpPr/>
              <p:nvPr/>
            </p:nvSpPr>
            <p:spPr>
              <a:xfrm>
                <a:off x="4848858" y="633873"/>
                <a:ext cx="781200" cy="782282"/>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9" name="Rectangle: Rounded Corners 118">
                <a:extLst>
                  <a:ext uri="{FF2B5EF4-FFF2-40B4-BE49-F238E27FC236}">
                    <a16:creationId xmlns:a16="http://schemas.microsoft.com/office/drawing/2014/main" id="{44317B1F-556D-4A4A-BC2A-1F0C4D7BC4A9}"/>
                  </a:ext>
                </a:extLst>
              </p:cNvPr>
              <p:cNvSpPr/>
              <p:nvPr/>
            </p:nvSpPr>
            <p:spPr>
              <a:xfrm>
                <a:off x="5627208" y="633873"/>
                <a:ext cx="781200" cy="782282"/>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3" name="Group 112">
              <a:extLst>
                <a:ext uri="{FF2B5EF4-FFF2-40B4-BE49-F238E27FC236}">
                  <a16:creationId xmlns:a16="http://schemas.microsoft.com/office/drawing/2014/main" id="{1B4A993B-77D2-4272-9A12-4740A3EF130A}"/>
                </a:ext>
              </a:extLst>
            </p:cNvPr>
            <p:cNvGrpSpPr/>
            <p:nvPr/>
          </p:nvGrpSpPr>
          <p:grpSpPr>
            <a:xfrm>
              <a:off x="4738571" y="5296203"/>
              <a:ext cx="2337900" cy="782282"/>
              <a:chOff x="5778117" y="697069"/>
              <a:chExt cx="2337900" cy="782282"/>
            </a:xfrm>
            <a:grpFill/>
          </p:grpSpPr>
          <p:sp>
            <p:nvSpPr>
              <p:cNvPr id="114" name="Rectangle: Rounded Corners 113">
                <a:extLst>
                  <a:ext uri="{FF2B5EF4-FFF2-40B4-BE49-F238E27FC236}">
                    <a16:creationId xmlns:a16="http://schemas.microsoft.com/office/drawing/2014/main" id="{EA0EB08B-D413-4F7D-AC2F-C84AD302982B}"/>
                  </a:ext>
                </a:extLst>
              </p:cNvPr>
              <p:cNvSpPr/>
              <p:nvPr/>
            </p:nvSpPr>
            <p:spPr>
              <a:xfrm>
                <a:off x="5778117" y="697069"/>
                <a:ext cx="781200" cy="782282"/>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5" name="Rectangle: Rounded Corners 114">
                <a:extLst>
                  <a:ext uri="{FF2B5EF4-FFF2-40B4-BE49-F238E27FC236}">
                    <a16:creationId xmlns:a16="http://schemas.microsoft.com/office/drawing/2014/main" id="{DEE05327-AFE5-41CA-8025-14C2E4D112A2}"/>
                  </a:ext>
                </a:extLst>
              </p:cNvPr>
              <p:cNvSpPr/>
              <p:nvPr/>
            </p:nvSpPr>
            <p:spPr>
              <a:xfrm>
                <a:off x="6556467" y="697069"/>
                <a:ext cx="781200" cy="782282"/>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6" name="Rectangle: Rounded Corners 115">
                <a:extLst>
                  <a:ext uri="{FF2B5EF4-FFF2-40B4-BE49-F238E27FC236}">
                    <a16:creationId xmlns:a16="http://schemas.microsoft.com/office/drawing/2014/main" id="{A79C66AC-1DBE-4C05-ACED-4F0E584735F1}"/>
                  </a:ext>
                </a:extLst>
              </p:cNvPr>
              <p:cNvSpPr/>
              <p:nvPr/>
            </p:nvSpPr>
            <p:spPr>
              <a:xfrm>
                <a:off x="7334817" y="697069"/>
                <a:ext cx="781200" cy="782282"/>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pic>
        <p:nvPicPr>
          <p:cNvPr id="123" name="Picture 122">
            <a:extLst>
              <a:ext uri="{FF2B5EF4-FFF2-40B4-BE49-F238E27FC236}">
                <a16:creationId xmlns:a16="http://schemas.microsoft.com/office/drawing/2014/main" id="{094664D9-E6F3-496C-8103-FD3AB6BD83B7}"/>
              </a:ext>
            </a:extLst>
          </p:cNvPr>
          <p:cNvPicPr>
            <a:picLocks noChangeAspect="1"/>
          </p:cNvPicPr>
          <p:nvPr/>
        </p:nvPicPr>
        <p:blipFill>
          <a:blip r:embed="rId7"/>
          <a:stretch>
            <a:fillRect/>
          </a:stretch>
        </p:blipFill>
        <p:spPr>
          <a:xfrm>
            <a:off x="9112053" y="3831198"/>
            <a:ext cx="2175645" cy="1607956"/>
          </a:xfrm>
          <a:prstGeom prst="rect">
            <a:avLst/>
          </a:prstGeom>
        </p:spPr>
      </p:pic>
      <p:pic>
        <p:nvPicPr>
          <p:cNvPr id="17" name="Picture 16">
            <a:extLst>
              <a:ext uri="{FF2B5EF4-FFF2-40B4-BE49-F238E27FC236}">
                <a16:creationId xmlns:a16="http://schemas.microsoft.com/office/drawing/2014/main" id="{F757C260-E728-4AF5-9E7D-F4D7EF1CF06B}"/>
              </a:ext>
            </a:extLst>
          </p:cNvPr>
          <p:cNvPicPr>
            <a:picLocks noChangeAspect="1"/>
          </p:cNvPicPr>
          <p:nvPr/>
        </p:nvPicPr>
        <p:blipFill>
          <a:blip r:embed="rId8"/>
          <a:stretch>
            <a:fillRect/>
          </a:stretch>
        </p:blipFill>
        <p:spPr>
          <a:xfrm>
            <a:off x="2488736" y="440266"/>
            <a:ext cx="2141997" cy="1583088"/>
          </a:xfrm>
          <a:prstGeom prst="rect">
            <a:avLst/>
          </a:prstGeom>
        </p:spPr>
      </p:pic>
      <p:pic>
        <p:nvPicPr>
          <p:cNvPr id="18" name="Picture 17">
            <a:extLst>
              <a:ext uri="{FF2B5EF4-FFF2-40B4-BE49-F238E27FC236}">
                <a16:creationId xmlns:a16="http://schemas.microsoft.com/office/drawing/2014/main" id="{51543E16-F3CF-4129-BC76-DFEB9315EC54}"/>
              </a:ext>
            </a:extLst>
          </p:cNvPr>
          <p:cNvPicPr>
            <a:picLocks noChangeAspect="1"/>
          </p:cNvPicPr>
          <p:nvPr/>
        </p:nvPicPr>
        <p:blipFill>
          <a:blip r:embed="rId9"/>
          <a:stretch>
            <a:fillRect/>
          </a:stretch>
        </p:blipFill>
        <p:spPr>
          <a:xfrm>
            <a:off x="9112053" y="288972"/>
            <a:ext cx="2141997" cy="1583088"/>
          </a:xfrm>
          <a:prstGeom prst="rect">
            <a:avLst/>
          </a:prstGeom>
        </p:spPr>
      </p:pic>
      <p:pic>
        <p:nvPicPr>
          <p:cNvPr id="19" name="Picture 18">
            <a:extLst>
              <a:ext uri="{FF2B5EF4-FFF2-40B4-BE49-F238E27FC236}">
                <a16:creationId xmlns:a16="http://schemas.microsoft.com/office/drawing/2014/main" id="{EEC551BC-8EFE-447F-A5B7-545F82B3151A}"/>
              </a:ext>
            </a:extLst>
          </p:cNvPr>
          <p:cNvPicPr>
            <a:picLocks noChangeAspect="1"/>
          </p:cNvPicPr>
          <p:nvPr/>
        </p:nvPicPr>
        <p:blipFill>
          <a:blip r:embed="rId10"/>
          <a:stretch>
            <a:fillRect/>
          </a:stretch>
        </p:blipFill>
        <p:spPr>
          <a:xfrm>
            <a:off x="2530657" y="3705377"/>
            <a:ext cx="2141997" cy="1583088"/>
          </a:xfrm>
          <a:prstGeom prst="rect">
            <a:avLst/>
          </a:prstGeom>
        </p:spPr>
      </p:pic>
      <p:sp>
        <p:nvSpPr>
          <p:cNvPr id="65" name="Oval 64">
            <a:extLst>
              <a:ext uri="{FF2B5EF4-FFF2-40B4-BE49-F238E27FC236}">
                <a16:creationId xmlns:a16="http://schemas.microsoft.com/office/drawing/2014/main" id="{813B051D-2863-459D-A25E-D6957B70B531}"/>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69331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Episode 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809946"/>
            <a:ext cx="10771275" cy="3284568"/>
          </a:xfrm>
        </p:spPr>
        <p:txBody>
          <a:bodyPr vert="horz" lIns="91440" tIns="45720" rIns="91440" bIns="45720" rtlCol="0" anchor="t">
            <a:noAutofit/>
          </a:bodyPr>
          <a:lstStyle/>
          <a:p>
            <a:r>
              <a:rPr lang="en-GB" sz="2400" dirty="0">
                <a:solidFill>
                  <a:srgbClr val="FF0000"/>
                </a:solidFill>
              </a:rPr>
              <a:t>Four</a:t>
            </a:r>
            <a:r>
              <a:rPr lang="en-GB" sz="2400" dirty="0"/>
              <a:t>’s kite gets stuck in a tree and </a:t>
            </a:r>
            <a:r>
              <a:rPr lang="en-GB" sz="2400" dirty="0">
                <a:solidFill>
                  <a:srgbClr val="FF0000"/>
                </a:solidFill>
              </a:rPr>
              <a:t>Nine</a:t>
            </a:r>
            <a:r>
              <a:rPr lang="en-GB" sz="2400" dirty="0"/>
              <a:t> isn’t tall enough to get it down. He runs and falls over. He then splits into the </a:t>
            </a:r>
            <a:r>
              <a:rPr lang="en-GB" sz="2400" dirty="0">
                <a:solidFill>
                  <a:srgbClr val="00628C"/>
                </a:solidFill>
              </a:rPr>
              <a:t>Three </a:t>
            </a:r>
            <a:r>
              <a:rPr lang="en-GB" sz="2400" dirty="0">
                <a:solidFill>
                  <a:srgbClr val="FF0000"/>
                </a:solidFill>
              </a:rPr>
              <a:t>Three</a:t>
            </a:r>
            <a:r>
              <a:rPr lang="en-GB" sz="2400" dirty="0">
                <a:solidFill>
                  <a:srgbClr val="00628C"/>
                </a:solidFill>
              </a:rPr>
              <a:t>s</a:t>
            </a:r>
            <a:r>
              <a:rPr lang="en-GB" sz="2400" dirty="0"/>
              <a:t>, moustached circus performers, who swing on high trapezes and catch each other to rescue the kite. </a:t>
            </a:r>
            <a:r>
              <a:rPr lang="en-GB" sz="2400" dirty="0">
                <a:solidFill>
                  <a:srgbClr val="FF0000"/>
                </a:solidFill>
              </a:rPr>
              <a:t>Ten</a:t>
            </a:r>
            <a:r>
              <a:rPr lang="en-GB" sz="2400" dirty="0"/>
              <a:t> arrives, carrying balloons, and loses them to the wind. Again, </a:t>
            </a:r>
            <a:r>
              <a:rPr lang="en-GB" sz="2400" dirty="0">
                <a:solidFill>
                  <a:srgbClr val="FF0000"/>
                </a:solidFill>
              </a:rPr>
              <a:t>Nine</a:t>
            </a:r>
            <a:r>
              <a:rPr lang="en-GB" sz="2400" dirty="0"/>
              <a:t> turns into the </a:t>
            </a:r>
            <a:r>
              <a:rPr lang="en-GB" sz="2400" dirty="0">
                <a:solidFill>
                  <a:srgbClr val="00628C"/>
                </a:solidFill>
              </a:rPr>
              <a:t>Three </a:t>
            </a:r>
            <a:r>
              <a:rPr lang="en-GB" sz="2400" dirty="0">
                <a:solidFill>
                  <a:srgbClr val="FF0000"/>
                </a:solidFill>
              </a:rPr>
              <a:t>Three</a:t>
            </a:r>
            <a:r>
              <a:rPr lang="en-GB" sz="2400" dirty="0">
                <a:solidFill>
                  <a:srgbClr val="00628C"/>
                </a:solidFill>
              </a:rPr>
              <a:t>s</a:t>
            </a:r>
            <a:r>
              <a:rPr lang="en-GB" sz="2400" dirty="0"/>
              <a:t>, who do trampolining tricks to rescue the balloons. Finally, </a:t>
            </a:r>
            <a:r>
              <a:rPr lang="en-GB" sz="2400" dirty="0">
                <a:solidFill>
                  <a:srgbClr val="FF0000"/>
                </a:solidFill>
              </a:rPr>
              <a:t>One</a:t>
            </a:r>
            <a:r>
              <a:rPr lang="en-GB" sz="2400" dirty="0"/>
              <a:t> can’t open a jar of honey so the </a:t>
            </a:r>
            <a:r>
              <a:rPr lang="en-GB" sz="2400" dirty="0">
                <a:solidFill>
                  <a:srgbClr val="00628C"/>
                </a:solidFill>
              </a:rPr>
              <a:t>Three </a:t>
            </a:r>
            <a:r>
              <a:rPr lang="en-GB" sz="2400" dirty="0">
                <a:solidFill>
                  <a:srgbClr val="FF0000"/>
                </a:solidFill>
              </a:rPr>
              <a:t>Three</a:t>
            </a:r>
            <a:r>
              <a:rPr lang="en-GB" sz="2400" dirty="0">
                <a:solidFill>
                  <a:srgbClr val="00628C"/>
                </a:solidFill>
              </a:rPr>
              <a:t>s</a:t>
            </a:r>
            <a:r>
              <a:rPr lang="en-GB" sz="2400" dirty="0">
                <a:solidFill>
                  <a:srgbClr val="FF0000"/>
                </a:solidFill>
              </a:rPr>
              <a:t> </a:t>
            </a:r>
            <a:r>
              <a:rPr lang="en-GB" sz="2400" dirty="0"/>
              <a:t>each perform an unlikely stunt - one is shot from a cannon, one does a high-dive and one does a tricycle jump. They crash in mid-air and reform to make </a:t>
            </a:r>
            <a:r>
              <a:rPr lang="en-GB" sz="2400" dirty="0">
                <a:solidFill>
                  <a:srgbClr val="FF0000"/>
                </a:solidFill>
              </a:rPr>
              <a:t>Nine</a:t>
            </a:r>
            <a:r>
              <a:rPr lang="en-GB" sz="2400" dirty="0"/>
              <a:t>, who opens the jar with a simple twist.</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809945"/>
            <a:ext cx="10771275" cy="4702821"/>
          </a:xfrm>
        </p:spPr>
        <p:txBody>
          <a:bodyPr vert="horz" lIns="91440" tIns="45720" rIns="91440" bIns="45720" rtlCol="0" anchor="t">
            <a:normAutofit/>
          </a:bodyPr>
          <a:lstStyle/>
          <a:p>
            <a:pPr>
              <a:spcBef>
                <a:spcPts val="1800"/>
              </a:spcBef>
            </a:pPr>
            <a:r>
              <a:rPr lang="en-GB" sz="2400" b="1" dirty="0">
                <a:latin typeface="Myriad Pro"/>
              </a:rPr>
              <a:t>An inverse relationship</a:t>
            </a:r>
          </a:p>
          <a:p>
            <a:pPr>
              <a:spcBef>
                <a:spcPts val="1800"/>
              </a:spcBef>
            </a:pPr>
            <a:r>
              <a:rPr lang="en-GB" sz="2400" dirty="0">
                <a:latin typeface="Myriad Pro"/>
              </a:rPr>
              <a:t>In this episode we see </a:t>
            </a:r>
            <a:r>
              <a:rPr lang="en-GB" sz="2400" dirty="0">
                <a:solidFill>
                  <a:srgbClr val="FF0000"/>
                </a:solidFill>
                <a:latin typeface="Myriad Pro"/>
              </a:rPr>
              <a:t>Nine </a:t>
            </a:r>
            <a:r>
              <a:rPr lang="en-GB" sz="2400" dirty="0">
                <a:latin typeface="Myriad Pro"/>
              </a:rPr>
              <a:t>partition</a:t>
            </a:r>
            <a:r>
              <a:rPr lang="en-GB" sz="2400" dirty="0">
                <a:solidFill>
                  <a:srgbClr val="FF0000"/>
                </a:solidFill>
                <a:latin typeface="Myriad Pro"/>
              </a:rPr>
              <a:t> </a:t>
            </a:r>
            <a:r>
              <a:rPr lang="en-GB" sz="2400" dirty="0">
                <a:latin typeface="Myriad Pro"/>
              </a:rPr>
              <a:t>into 3 equal parts/groups of 3 and then recombine to make </a:t>
            </a:r>
            <a:r>
              <a:rPr lang="en-GB" sz="2400" dirty="0">
                <a:solidFill>
                  <a:srgbClr val="FF0000"/>
                </a:solidFill>
                <a:latin typeface="Myriad Pro"/>
              </a:rPr>
              <a:t>Nine</a:t>
            </a:r>
            <a:r>
              <a:rPr lang="en-GB" sz="2400" dirty="0">
                <a:latin typeface="Myriad Pro"/>
              </a:rPr>
              <a:t> again. This represents an inverse relationship which can be described as ‘a doing and an undoing’ – nine is split into 3 </a:t>
            </a:r>
            <a:r>
              <a:rPr lang="en-GB" sz="2400" dirty="0">
                <a:solidFill>
                  <a:srgbClr val="FF0000"/>
                </a:solidFill>
                <a:latin typeface="Myriad Pro"/>
              </a:rPr>
              <a:t>Three</a:t>
            </a:r>
            <a:r>
              <a:rPr lang="en-GB" sz="2400" dirty="0">
                <a:latin typeface="Myriad Pro"/>
              </a:rPr>
              <a:t>s and the 3 </a:t>
            </a:r>
            <a:r>
              <a:rPr lang="en-GB" sz="2400" dirty="0">
                <a:solidFill>
                  <a:srgbClr val="FF0000"/>
                </a:solidFill>
                <a:latin typeface="Myriad Pro"/>
              </a:rPr>
              <a:t>Three</a:t>
            </a:r>
            <a:r>
              <a:rPr lang="en-GB" sz="2400" dirty="0">
                <a:latin typeface="Myriad Pro"/>
              </a:rPr>
              <a:t>s combine to put </a:t>
            </a:r>
            <a:r>
              <a:rPr lang="en-GB" sz="2400" dirty="0">
                <a:solidFill>
                  <a:srgbClr val="FF0000"/>
                </a:solidFill>
                <a:latin typeface="Myriad Pro"/>
              </a:rPr>
              <a:t>Nine</a:t>
            </a:r>
            <a:r>
              <a:rPr lang="en-GB" sz="2400" dirty="0">
                <a:latin typeface="Myriad Pro"/>
              </a:rPr>
              <a:t> back together.</a:t>
            </a:r>
          </a:p>
          <a:p>
            <a:pPr>
              <a:spcBef>
                <a:spcPts val="1800"/>
              </a:spcBef>
            </a:pPr>
            <a:r>
              <a:rPr lang="en-GB" sz="2400" b="1" dirty="0">
                <a:latin typeface="Myriad Pro"/>
              </a:rPr>
              <a:t>Partitioning </a:t>
            </a:r>
            <a:r>
              <a:rPr lang="en-GB" sz="2400" b="1" dirty="0">
                <a:solidFill>
                  <a:srgbClr val="FF0000"/>
                </a:solidFill>
                <a:latin typeface="Myriad Pro"/>
              </a:rPr>
              <a:t>Nine</a:t>
            </a:r>
            <a:r>
              <a:rPr lang="en-GB" sz="2400" b="1" dirty="0">
                <a:latin typeface="Myriad Pro"/>
              </a:rPr>
              <a:t> into 3 </a:t>
            </a:r>
            <a:r>
              <a:rPr lang="en-GB" sz="2400" b="1" dirty="0">
                <a:solidFill>
                  <a:srgbClr val="FF0000"/>
                </a:solidFill>
                <a:latin typeface="Myriad Pro"/>
              </a:rPr>
              <a:t>Three</a:t>
            </a:r>
            <a:r>
              <a:rPr lang="en-GB" sz="2400" b="1" dirty="0">
                <a:latin typeface="Myriad Pro"/>
              </a:rPr>
              <a:t>s</a:t>
            </a:r>
            <a:endParaRPr lang="en-GB" sz="2400" dirty="0">
              <a:latin typeface="Myriad Pro"/>
            </a:endParaRPr>
          </a:p>
          <a:p>
            <a:pPr>
              <a:spcBef>
                <a:spcPts val="1800"/>
              </a:spcBef>
            </a:pPr>
            <a:r>
              <a:rPr lang="en-GB" sz="2400" dirty="0">
                <a:latin typeface="Myriad Pro"/>
              </a:rPr>
              <a:t>A special property of </a:t>
            </a:r>
            <a:r>
              <a:rPr lang="en-GB" sz="2400" dirty="0">
                <a:solidFill>
                  <a:srgbClr val="FF0000"/>
                </a:solidFill>
                <a:latin typeface="Myriad Pro"/>
              </a:rPr>
              <a:t>Nine</a:t>
            </a:r>
            <a:r>
              <a:rPr lang="en-GB" sz="2400" dirty="0">
                <a:latin typeface="Myriad Pro"/>
              </a:rPr>
              <a:t> is that he can partition into 3 </a:t>
            </a:r>
            <a:r>
              <a:rPr lang="en-GB" sz="2400" dirty="0">
                <a:solidFill>
                  <a:srgbClr val="FF0000"/>
                </a:solidFill>
                <a:latin typeface="Myriad Pro"/>
              </a:rPr>
              <a:t>Three</a:t>
            </a:r>
            <a:r>
              <a:rPr lang="en-GB" sz="2400" dirty="0">
                <a:latin typeface="Myriad Pro"/>
              </a:rPr>
              <a:t>s and is therefore a square number.</a:t>
            </a:r>
          </a:p>
          <a:p>
            <a:pPr>
              <a:spcBef>
                <a:spcPts val="1800"/>
              </a:spcBef>
            </a:pPr>
            <a:endParaRPr lang="en-GB" sz="2400" dirty="0">
              <a:solidFill>
                <a:srgbClr val="FF0000"/>
              </a:solidFill>
              <a:latin typeface="Myriad Pro"/>
            </a:endParaRPr>
          </a:p>
          <a:p>
            <a:pPr>
              <a:spcBef>
                <a:spcPts val="1800"/>
              </a:spcBef>
            </a:pPr>
            <a:endParaRPr lang="en-GB" sz="2400" dirty="0">
              <a:latin typeface="Myriad Pro"/>
            </a:endParaRP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710555"/>
            <a:ext cx="10771275" cy="3626556"/>
          </a:xfrm>
        </p:spPr>
        <p:txBody>
          <a:bodyPr vert="horz" lIns="91440" tIns="45720" rIns="91440" bIns="45720" rtlCol="0" anchor="t">
            <a:normAutofit/>
          </a:bodyPr>
          <a:lstStyle/>
          <a:p>
            <a:r>
              <a:rPr lang="en-GB" sz="2400" dirty="0">
                <a:latin typeface="Myriad Pro"/>
              </a:rPr>
              <a:t>During this episode children will experience combining 3 threes to make nine and partitioning nine to make 3 threes.</a:t>
            </a:r>
          </a:p>
          <a:p>
            <a:r>
              <a:rPr lang="en-GB" sz="2400" dirty="0">
                <a:latin typeface="Myriad Pro"/>
              </a:rPr>
              <a:t>Use these sentences to describe what they see happening:</a:t>
            </a:r>
          </a:p>
          <a:p>
            <a:endParaRPr lang="en-GB" sz="2400" dirty="0"/>
          </a:p>
          <a:p>
            <a:r>
              <a:rPr lang="en-GB" sz="2400" dirty="0"/>
              <a:t>“I see 3 threes”</a:t>
            </a:r>
          </a:p>
          <a:p>
            <a:r>
              <a:rPr lang="en-GB" sz="2400" dirty="0"/>
              <a:t>“3 and another 3 and another 3 are 9”</a:t>
            </a:r>
          </a:p>
          <a:p>
            <a:r>
              <a:rPr lang="en-GB" sz="2400" dirty="0"/>
              <a:t>“3 threes are nine”</a:t>
            </a:r>
          </a:p>
          <a:p>
            <a:r>
              <a:rPr lang="en-GB" sz="2400" dirty="0"/>
              <a:t>“Nine is made from 3 equal groups of 3.”</a:t>
            </a: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rmAutofit/>
          </a:bodyPr>
          <a:lstStyle/>
          <a:p>
            <a:r>
              <a:rPr lang="en-GB" sz="2400" dirty="0">
                <a:latin typeface="Myriad Pro"/>
              </a:rPr>
              <a:t>Watch the episode of </a:t>
            </a:r>
            <a:r>
              <a:rPr lang="en-GB" sz="2400" i="1" dirty="0">
                <a:latin typeface="Myriad Pro"/>
              </a:rPr>
              <a:t>Numberblocks</a:t>
            </a:r>
            <a:r>
              <a:rPr lang="en-GB" sz="2400" dirty="0">
                <a:latin typeface="Myriad Pro"/>
              </a:rPr>
              <a:t>. First ask the children what they noticed and allow them to talk to you and each other. The following slides are designed to stimulate children and adults to talk about the episode and draw out some key aspects of the mathematics.</a:t>
            </a:r>
          </a:p>
          <a:p>
            <a:endParaRPr lang="en-GB" sz="2400" dirty="0">
              <a:latin typeface="Myriad Pro"/>
            </a:endParaRP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C91497A5-3EAB-4EE9-8774-0C826CDC94B2}"/>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Rectangle 4">
            <a:extLst>
              <a:ext uri="{FF2B5EF4-FFF2-40B4-BE49-F238E27FC236}">
                <a16:creationId xmlns:a16="http://schemas.microsoft.com/office/drawing/2014/main" id="{F4CEE787-FB77-4254-8F5E-5B4788653A49}"/>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6" name="Picture 5">
            <a:extLst>
              <a:ext uri="{FF2B5EF4-FFF2-40B4-BE49-F238E27FC236}">
                <a16:creationId xmlns:a16="http://schemas.microsoft.com/office/drawing/2014/main" id="{C6A8C2B3-5B21-443B-87C2-76B17106F2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 y="2026"/>
            <a:ext cx="12191980" cy="6853957"/>
          </a:xfrm>
          <a:prstGeom prst="rect">
            <a:avLst/>
          </a:prstGeom>
        </p:spPr>
      </p:pic>
    </p:spTree>
    <p:extLst>
      <p:ext uri="{BB962C8B-B14F-4D97-AF65-F5344CB8AC3E}">
        <p14:creationId xmlns:p14="http://schemas.microsoft.com/office/powerpoint/2010/main" val="854823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0"/>
            <a:ext cx="12179508" cy="6858000"/>
          </a:xfrm>
          <a:prstGeom prst="rect">
            <a:avLst/>
          </a:prstGeom>
        </p:spPr>
      </p:pic>
      <p:pic>
        <p:nvPicPr>
          <p:cNvPr id="11" name="Picture 10">
            <a:extLst>
              <a:ext uri="{FF2B5EF4-FFF2-40B4-BE49-F238E27FC236}">
                <a16:creationId xmlns:a16="http://schemas.microsoft.com/office/drawing/2014/main" id="{302F4ABB-A26D-4A39-A9C8-69417076F5D6}"/>
              </a:ext>
            </a:extLst>
          </p:cNvPr>
          <p:cNvPicPr>
            <a:picLocks noChangeAspect="1"/>
          </p:cNvPicPr>
          <p:nvPr/>
        </p:nvPicPr>
        <p:blipFill rotWithShape="1">
          <a:blip r:embed="rId4">
            <a:extLst>
              <a:ext uri="{28A0092B-C50C-407E-A947-70E740481C1C}">
                <a14:useLocalDpi xmlns:a14="http://schemas.microsoft.com/office/drawing/2010/main" val="0"/>
              </a:ext>
            </a:extLst>
          </a:blip>
          <a:srcRect l="28575"/>
          <a:stretch/>
        </p:blipFill>
        <p:spPr>
          <a:xfrm>
            <a:off x="40229" y="818785"/>
            <a:ext cx="6979183" cy="5502001"/>
          </a:xfrm>
          <a:prstGeom prst="rect">
            <a:avLst/>
          </a:prstGeom>
        </p:spPr>
      </p:pic>
      <p:sp>
        <p:nvSpPr>
          <p:cNvPr id="8" name="Rectangle 7">
            <a:extLst>
              <a:ext uri="{FF2B5EF4-FFF2-40B4-BE49-F238E27FC236}">
                <a16:creationId xmlns:a16="http://schemas.microsoft.com/office/drawing/2014/main" id="{A77A8332-9C8F-41B5-8FC7-2254EBCEC0DD}"/>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28354"/>
          <a:stretch/>
        </p:blipFill>
        <p:spPr>
          <a:xfrm>
            <a:off x="5172588" y="658808"/>
            <a:ext cx="7000752" cy="5502001"/>
          </a:xfrm>
          <a:prstGeom prst="rect">
            <a:avLst/>
          </a:prstGeom>
        </p:spPr>
      </p:pic>
      <p:pic>
        <p:nvPicPr>
          <p:cNvPr id="9" name="Picture 8">
            <a:extLst>
              <a:ext uri="{FF2B5EF4-FFF2-40B4-BE49-F238E27FC236}">
                <a16:creationId xmlns:a16="http://schemas.microsoft.com/office/drawing/2014/main" id="{2CB98300-5E2A-40C1-A81C-B0BD7B003B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1128" y="729805"/>
            <a:ext cx="9771313" cy="5502001"/>
          </a:xfrm>
          <a:prstGeom prst="rect">
            <a:avLst/>
          </a:prstGeom>
        </p:spPr>
      </p:pic>
      <p:pic>
        <p:nvPicPr>
          <p:cNvPr id="12" name="Picture 11">
            <a:extLst>
              <a:ext uri="{FF2B5EF4-FFF2-40B4-BE49-F238E27FC236}">
                <a16:creationId xmlns:a16="http://schemas.microsoft.com/office/drawing/2014/main" id="{4E6F017E-6951-46BA-8E0E-07AF4E6CAE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628" y="2103823"/>
            <a:ext cx="1410980" cy="1325177"/>
          </a:xfrm>
          <a:prstGeom prst="rect">
            <a:avLst/>
          </a:prstGeom>
        </p:spPr>
      </p:pic>
      <p:pic>
        <p:nvPicPr>
          <p:cNvPr id="13" name="Picture 12">
            <a:extLst>
              <a:ext uri="{FF2B5EF4-FFF2-40B4-BE49-F238E27FC236}">
                <a16:creationId xmlns:a16="http://schemas.microsoft.com/office/drawing/2014/main" id="{C1A0DB2B-910A-4359-B84F-69836AAF17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9327" y="1627259"/>
            <a:ext cx="1317009" cy="1392807"/>
          </a:xfrm>
          <a:prstGeom prst="rect">
            <a:avLst/>
          </a:prstGeom>
        </p:spPr>
      </p:pic>
      <p:pic>
        <p:nvPicPr>
          <p:cNvPr id="14" name="Picture 13">
            <a:extLst>
              <a:ext uri="{FF2B5EF4-FFF2-40B4-BE49-F238E27FC236}">
                <a16:creationId xmlns:a16="http://schemas.microsoft.com/office/drawing/2014/main" id="{66C346A3-3E12-4A2F-910A-EA2CBA7FCA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4638" y="1220484"/>
            <a:ext cx="1419225" cy="1390649"/>
          </a:xfrm>
          <a:prstGeom prst="rect">
            <a:avLst/>
          </a:prstGeom>
        </p:spPr>
      </p:pic>
      <p:pic>
        <p:nvPicPr>
          <p:cNvPr id="24" name="Picture 23">
            <a:extLst>
              <a:ext uri="{FF2B5EF4-FFF2-40B4-BE49-F238E27FC236}">
                <a16:creationId xmlns:a16="http://schemas.microsoft.com/office/drawing/2014/main" id="{5CA79C14-D131-436D-832A-DD55663021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6551" y="2103823"/>
            <a:ext cx="1410980" cy="1325177"/>
          </a:xfrm>
          <a:prstGeom prst="rect">
            <a:avLst/>
          </a:prstGeom>
        </p:spPr>
      </p:pic>
      <p:pic>
        <p:nvPicPr>
          <p:cNvPr id="25" name="Picture 24">
            <a:extLst>
              <a:ext uri="{FF2B5EF4-FFF2-40B4-BE49-F238E27FC236}">
                <a16:creationId xmlns:a16="http://schemas.microsoft.com/office/drawing/2014/main" id="{99927497-3E5B-4F63-BDC9-8FE31CB847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5250" y="1627259"/>
            <a:ext cx="1317009" cy="1392807"/>
          </a:xfrm>
          <a:prstGeom prst="rect">
            <a:avLst/>
          </a:prstGeom>
        </p:spPr>
      </p:pic>
      <p:pic>
        <p:nvPicPr>
          <p:cNvPr id="26" name="Picture 25">
            <a:extLst>
              <a:ext uri="{FF2B5EF4-FFF2-40B4-BE49-F238E27FC236}">
                <a16:creationId xmlns:a16="http://schemas.microsoft.com/office/drawing/2014/main" id="{34E08258-974C-40DB-A827-C2E1762797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0561" y="1220484"/>
            <a:ext cx="1419225" cy="1390649"/>
          </a:xfrm>
          <a:prstGeom prst="rect">
            <a:avLst/>
          </a:prstGeom>
        </p:spPr>
      </p:pic>
      <p:pic>
        <p:nvPicPr>
          <p:cNvPr id="30" name="Picture 29">
            <a:extLst>
              <a:ext uri="{FF2B5EF4-FFF2-40B4-BE49-F238E27FC236}">
                <a16:creationId xmlns:a16="http://schemas.microsoft.com/office/drawing/2014/main" id="{2E2547A1-1998-4041-9B29-14F70E6070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4704" y="1948544"/>
            <a:ext cx="1410980" cy="1325177"/>
          </a:xfrm>
          <a:prstGeom prst="rect">
            <a:avLst/>
          </a:prstGeom>
        </p:spPr>
      </p:pic>
      <p:pic>
        <p:nvPicPr>
          <p:cNvPr id="31" name="Picture 30">
            <a:extLst>
              <a:ext uri="{FF2B5EF4-FFF2-40B4-BE49-F238E27FC236}">
                <a16:creationId xmlns:a16="http://schemas.microsoft.com/office/drawing/2014/main" id="{D827067A-F515-4844-96EE-14CDFE145A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73403" y="1471980"/>
            <a:ext cx="1317009" cy="1392807"/>
          </a:xfrm>
          <a:prstGeom prst="rect">
            <a:avLst/>
          </a:prstGeom>
        </p:spPr>
      </p:pic>
      <p:pic>
        <p:nvPicPr>
          <p:cNvPr id="32" name="Picture 31">
            <a:extLst>
              <a:ext uri="{FF2B5EF4-FFF2-40B4-BE49-F238E27FC236}">
                <a16:creationId xmlns:a16="http://schemas.microsoft.com/office/drawing/2014/main" id="{D1EFE4D5-197B-45C0-A8C8-E560CCDB54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88714" y="1065205"/>
            <a:ext cx="1419225" cy="1390649"/>
          </a:xfrm>
          <a:prstGeom prst="rect">
            <a:avLst/>
          </a:prstGeom>
        </p:spPr>
      </p:pic>
      <p:sp>
        <p:nvSpPr>
          <p:cNvPr id="17" name="Oval 16">
            <a:extLst>
              <a:ext uri="{FF2B5EF4-FFF2-40B4-BE49-F238E27FC236}">
                <a16:creationId xmlns:a16="http://schemas.microsoft.com/office/drawing/2014/main" id="{38E1FA34-7984-4496-AFDD-AE4DB37D4B31}"/>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5498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7 -0.00278 L 0.00234 0.3912 " pathEditMode="relative" rAng="0" ptsTypes="AA">
                                      <p:cBhvr>
                                        <p:cTn id="6" dur="2000" fill="hold"/>
                                        <p:tgtEl>
                                          <p:spTgt spid="12"/>
                                        </p:tgtEl>
                                        <p:attrNameLst>
                                          <p:attrName>ppt_x</p:attrName>
                                          <p:attrName>ppt_y</p:attrName>
                                        </p:attrNameLst>
                                      </p:cBhvr>
                                      <p:rCtr x="117" y="19699"/>
                                    </p:animMotion>
                                  </p:childTnLst>
                                </p:cTn>
                              </p:par>
                              <p:par>
                                <p:cTn id="7" presetID="6" presetClass="emph" presetSubtype="0" fill="hold" nodeType="withEffect">
                                  <p:stCondLst>
                                    <p:cond delay="0"/>
                                  </p:stCondLst>
                                  <p:childTnLst>
                                    <p:animScale>
                                      <p:cBhvr>
                                        <p:cTn id="8" dur="2000" fill="hold"/>
                                        <p:tgtEl>
                                          <p:spTgt spid="11"/>
                                        </p:tgtEl>
                                      </p:cBhvr>
                                      <p:by x="50000" y="50000"/>
                                    </p:animScale>
                                  </p:childTnLst>
                                </p:cTn>
                              </p:par>
                            </p:childTnLst>
                          </p:cTn>
                        </p:par>
                        <p:par>
                          <p:cTn id="9" fill="hold">
                            <p:stCondLst>
                              <p:cond delay="2000"/>
                            </p:stCondLst>
                            <p:childTnLst>
                              <p:par>
                                <p:cTn id="10" presetID="42" presetClass="path" presetSubtype="0" accel="50000" decel="50000" fill="hold" nodeType="afterEffect">
                                  <p:stCondLst>
                                    <p:cond delay="0"/>
                                  </p:stCondLst>
                                  <p:childTnLst>
                                    <p:animMotion origin="layout" path="M 3.54167E-6 -0.00278 L 0.0302 0.51227 " pathEditMode="relative" rAng="0" ptsTypes="AA">
                                      <p:cBhvr>
                                        <p:cTn id="11" dur="2000" fill="hold"/>
                                        <p:tgtEl>
                                          <p:spTgt spid="14"/>
                                        </p:tgtEl>
                                        <p:attrNameLst>
                                          <p:attrName>ppt_x</p:attrName>
                                          <p:attrName>ppt_y</p:attrName>
                                        </p:attrNameLst>
                                      </p:cBhvr>
                                      <p:rCtr x="1510" y="25741"/>
                                    </p:animMotion>
                                  </p:childTnLst>
                                </p:cTn>
                              </p:par>
                            </p:childTnLst>
                          </p:cTn>
                        </p:par>
                        <p:par>
                          <p:cTn id="12" fill="hold">
                            <p:stCondLst>
                              <p:cond delay="4000"/>
                            </p:stCondLst>
                            <p:childTnLst>
                              <p:par>
                                <p:cTn id="13" presetID="42" presetClass="path" presetSubtype="0" accel="50000" decel="50000" fill="hold" nodeType="afterEffect">
                                  <p:stCondLst>
                                    <p:cond delay="0"/>
                                  </p:stCondLst>
                                  <p:childTnLst>
                                    <p:animMotion origin="layout" path="M 4.79167E-6 -0.00278 L 0.02838 0.45023 " pathEditMode="relative" rAng="0" ptsTypes="AA">
                                      <p:cBhvr>
                                        <p:cTn id="14" dur="2000" fill="hold"/>
                                        <p:tgtEl>
                                          <p:spTgt spid="13"/>
                                        </p:tgtEl>
                                        <p:attrNameLst>
                                          <p:attrName>ppt_x</p:attrName>
                                          <p:attrName>ppt_y</p:attrName>
                                        </p:attrNameLst>
                                      </p:cBhvr>
                                      <p:rCtr x="1419" y="22639"/>
                                    </p:animMotion>
                                  </p:childTnLst>
                                </p:cTn>
                              </p:par>
                            </p:childTnLst>
                          </p:cTn>
                        </p:par>
                        <p:par>
                          <p:cTn id="15" fill="hold">
                            <p:stCondLst>
                              <p:cond delay="6000"/>
                            </p:stCondLst>
                            <p:childTnLst>
                              <p:par>
                                <p:cTn id="16" presetID="42" presetClass="path" presetSubtype="0" accel="50000" decel="50000" fill="hold" nodeType="afterEffect">
                                  <p:stCondLst>
                                    <p:cond delay="0"/>
                                  </p:stCondLst>
                                  <p:childTnLst>
                                    <p:animMotion origin="layout" path="M -2.08333E-7 -0.00278 L 0.02643 0.38565 " pathEditMode="relative" rAng="0" ptsTypes="AA">
                                      <p:cBhvr>
                                        <p:cTn id="17" dur="2000" fill="hold"/>
                                        <p:tgtEl>
                                          <p:spTgt spid="24"/>
                                        </p:tgtEl>
                                        <p:attrNameLst>
                                          <p:attrName>ppt_x</p:attrName>
                                          <p:attrName>ppt_y</p:attrName>
                                        </p:attrNameLst>
                                      </p:cBhvr>
                                      <p:rCtr x="1315" y="19421"/>
                                    </p:animMotion>
                                  </p:childTnLst>
                                </p:cTn>
                              </p:par>
                              <p:par>
                                <p:cTn id="18" presetID="6" presetClass="emph" presetSubtype="0" fill="hold" nodeType="withEffect">
                                  <p:stCondLst>
                                    <p:cond delay="0"/>
                                  </p:stCondLst>
                                  <p:childTnLst>
                                    <p:animScale>
                                      <p:cBhvr>
                                        <p:cTn id="19" dur="2000" fill="hold"/>
                                        <p:tgtEl>
                                          <p:spTgt spid="9"/>
                                        </p:tgtEl>
                                      </p:cBhvr>
                                      <p:by x="50000" y="50000"/>
                                    </p:animScale>
                                  </p:childTnLst>
                                </p:cTn>
                              </p:par>
                            </p:childTnLst>
                          </p:cTn>
                        </p:par>
                        <p:par>
                          <p:cTn id="20" fill="hold">
                            <p:stCondLst>
                              <p:cond delay="8000"/>
                            </p:stCondLst>
                            <p:childTnLst>
                              <p:par>
                                <p:cTn id="21" presetID="42" presetClass="path" presetSubtype="0" accel="50000" decel="50000" fill="hold" nodeType="afterEffect">
                                  <p:stCondLst>
                                    <p:cond delay="0"/>
                                  </p:stCondLst>
                                  <p:childTnLst>
                                    <p:animMotion origin="layout" path="M 2.70833E-6 -0.00278 L 0.03763 0.51782 " pathEditMode="relative" rAng="0" ptsTypes="AA">
                                      <p:cBhvr>
                                        <p:cTn id="22" dur="2000" fill="hold"/>
                                        <p:tgtEl>
                                          <p:spTgt spid="26"/>
                                        </p:tgtEl>
                                        <p:attrNameLst>
                                          <p:attrName>ppt_x</p:attrName>
                                          <p:attrName>ppt_y</p:attrName>
                                        </p:attrNameLst>
                                      </p:cBhvr>
                                      <p:rCtr x="1875" y="26019"/>
                                    </p:animMotion>
                                  </p:childTnLst>
                                </p:cTn>
                              </p:par>
                            </p:childTnLst>
                          </p:cTn>
                        </p:par>
                        <p:par>
                          <p:cTn id="23" fill="hold">
                            <p:stCondLst>
                              <p:cond delay="10000"/>
                            </p:stCondLst>
                            <p:childTnLst>
                              <p:par>
                                <p:cTn id="24" presetID="42" presetClass="path" presetSubtype="0" accel="50000" decel="50000" fill="hold" nodeType="afterEffect">
                                  <p:stCondLst>
                                    <p:cond delay="0"/>
                                  </p:stCondLst>
                                  <p:childTnLst>
                                    <p:animMotion origin="layout" path="M 3.95833E-6 -0.00278 L 0.02773 0.44467 " pathEditMode="relative" rAng="0" ptsTypes="AA">
                                      <p:cBhvr>
                                        <p:cTn id="25" dur="2000" fill="hold"/>
                                        <p:tgtEl>
                                          <p:spTgt spid="25"/>
                                        </p:tgtEl>
                                        <p:attrNameLst>
                                          <p:attrName>ppt_x</p:attrName>
                                          <p:attrName>ppt_y</p:attrName>
                                        </p:attrNameLst>
                                      </p:cBhvr>
                                      <p:rCtr x="1380" y="22361"/>
                                    </p:animMotion>
                                  </p:childTnLst>
                                </p:cTn>
                              </p:par>
                            </p:childTnLst>
                          </p:cTn>
                        </p:par>
                        <p:par>
                          <p:cTn id="26" fill="hold">
                            <p:stCondLst>
                              <p:cond delay="12000"/>
                            </p:stCondLst>
                            <p:childTnLst>
                              <p:par>
                                <p:cTn id="27" presetID="42" presetClass="path" presetSubtype="0" accel="50000" decel="50000" fill="hold" nodeType="afterEffect">
                                  <p:stCondLst>
                                    <p:cond delay="0"/>
                                  </p:stCondLst>
                                  <p:childTnLst>
                                    <p:animMotion origin="layout" path="M -2.08333E-6 -0.00278 L 0.00781 0.39444 " pathEditMode="relative" rAng="0" ptsTypes="AA">
                                      <p:cBhvr>
                                        <p:cTn id="28" dur="2000" fill="hold"/>
                                        <p:tgtEl>
                                          <p:spTgt spid="30"/>
                                        </p:tgtEl>
                                        <p:attrNameLst>
                                          <p:attrName>ppt_x</p:attrName>
                                          <p:attrName>ppt_y</p:attrName>
                                        </p:attrNameLst>
                                      </p:cBhvr>
                                      <p:rCtr x="391" y="19861"/>
                                    </p:animMotion>
                                  </p:childTnLst>
                                </p:cTn>
                              </p:par>
                              <p:par>
                                <p:cTn id="29" presetID="6" presetClass="emph" presetSubtype="0" fill="hold" nodeType="withEffect">
                                  <p:stCondLst>
                                    <p:cond delay="0"/>
                                  </p:stCondLst>
                                  <p:childTnLst>
                                    <p:animScale>
                                      <p:cBhvr>
                                        <p:cTn id="30" dur="2000" fill="hold"/>
                                        <p:tgtEl>
                                          <p:spTgt spid="6"/>
                                        </p:tgtEl>
                                      </p:cBhvr>
                                      <p:by x="50000" y="50000"/>
                                    </p:animScale>
                                  </p:childTnLst>
                                </p:cTn>
                              </p:par>
                            </p:childTnLst>
                          </p:cTn>
                        </p:par>
                        <p:par>
                          <p:cTn id="31" fill="hold">
                            <p:stCondLst>
                              <p:cond delay="14000"/>
                            </p:stCondLst>
                            <p:childTnLst>
                              <p:par>
                                <p:cTn id="32" presetID="42" presetClass="path" presetSubtype="0" accel="50000" decel="50000" fill="hold" nodeType="afterEffect">
                                  <p:stCondLst>
                                    <p:cond delay="0"/>
                                  </p:stCondLst>
                                  <p:childTnLst>
                                    <p:animMotion origin="layout" path="M 1.04167E-6 -0.00277 L 0.03763 0.51783 " pathEditMode="relative" rAng="0" ptsTypes="AA">
                                      <p:cBhvr>
                                        <p:cTn id="33" dur="2000" fill="hold"/>
                                        <p:tgtEl>
                                          <p:spTgt spid="32"/>
                                        </p:tgtEl>
                                        <p:attrNameLst>
                                          <p:attrName>ppt_x</p:attrName>
                                          <p:attrName>ppt_y</p:attrName>
                                        </p:attrNameLst>
                                      </p:cBhvr>
                                      <p:rCtr x="1875" y="26019"/>
                                    </p:animMotion>
                                  </p:childTnLst>
                                </p:cTn>
                              </p:par>
                            </p:childTnLst>
                          </p:cTn>
                        </p:par>
                        <p:par>
                          <p:cTn id="34" fill="hold">
                            <p:stCondLst>
                              <p:cond delay="16000"/>
                            </p:stCondLst>
                            <p:childTnLst>
                              <p:par>
                                <p:cTn id="35" presetID="42" presetClass="path" presetSubtype="0" accel="50000" decel="50000" fill="hold" nodeType="afterEffect">
                                  <p:stCondLst>
                                    <p:cond delay="0"/>
                                  </p:stCondLst>
                                  <p:childTnLst>
                                    <p:animMotion origin="layout" path="M 2.29167E-6 -0.00277 L 0.03776 0.44769 " pathEditMode="relative" rAng="0" ptsTypes="AA">
                                      <p:cBhvr>
                                        <p:cTn id="36" dur="2000" fill="hold"/>
                                        <p:tgtEl>
                                          <p:spTgt spid="31"/>
                                        </p:tgtEl>
                                        <p:attrNameLst>
                                          <p:attrName>ppt_x</p:attrName>
                                          <p:attrName>ppt_y</p:attrName>
                                        </p:attrNameLst>
                                      </p:cBhvr>
                                      <p:rCtr x="1888" y="22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8" ma:contentTypeDescription="Create a new document." ma:contentTypeScope="" ma:versionID="b4ba194cfc3263dcf3797180050d04dd">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3105b447a5cdbbfa678c6bc8ab399bb5"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9E6FC4-CD24-4213-B870-9ED43E135DAA}">
  <ds:schemaRefs>
    <ds:schemaRef ds:uri="http://purl.org/dc/terms/"/>
    <ds:schemaRef ds:uri="http://schemas.openxmlformats.org/package/2006/metadata/core-properties"/>
    <ds:schemaRef ds:uri="http://purl.org/dc/dcmitype/"/>
    <ds:schemaRef ds:uri="http://schemas.microsoft.com/office/2006/documentManagement/types"/>
    <ds:schemaRef ds:uri="22029e86-67e7-4883-9866-832c3e79c701"/>
    <ds:schemaRef ds:uri="http://purl.org/dc/elements/1.1/"/>
    <ds:schemaRef ds:uri="http://schemas.microsoft.com/office/2006/metadata/properties"/>
    <ds:schemaRef ds:uri="448c4a6a-bcae-4211-8504-7e5193445ce8"/>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E862EF09-3B0A-47B6-A138-231D91B115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C68516-5F9D-4AB6-BDC7-7425A14070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2461</TotalTime>
  <Words>1406</Words>
  <Application>Microsoft Office PowerPoint</Application>
  <PresentationFormat>Widescreen</PresentationFormat>
  <Paragraphs>106</Paragraphs>
  <Slides>19</Slides>
  <Notes>12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Calibri</vt:lpstr>
      <vt:lpstr>Calibri Light</vt:lpstr>
      <vt:lpstr>Myriad Pro</vt:lpstr>
      <vt:lpstr>Office Theme</vt:lpstr>
      <vt:lpstr>Custom Design</vt:lpstr>
      <vt:lpstr>1_Office Theme</vt:lpstr>
      <vt:lpstr>Numberblocks</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Gwen Tresidder</cp:lastModifiedBy>
  <cp:revision>239</cp:revision>
  <dcterms:created xsi:type="dcterms:W3CDTF">2018-02-20T10:26:52Z</dcterms:created>
  <dcterms:modified xsi:type="dcterms:W3CDTF">2018-12-17T13:16:28Z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