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2/11/14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285328" y="2708250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Multiplicative Reasoning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1.2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Pupils’ first attempt at using </a:t>
            </a:r>
            <a:br>
              <a:rPr lang="en-GB" dirty="0" smtClean="0"/>
            </a:br>
            <a:r>
              <a:rPr lang="en-GB" dirty="0" smtClean="0"/>
              <a:t>the bar model for </a:t>
            </a:r>
            <a:br>
              <a:rPr lang="en-GB" dirty="0" smtClean="0"/>
            </a:br>
            <a:r>
              <a:rPr lang="en-GB" dirty="0" smtClean="0"/>
              <a:t>multiplication problems 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7924800" cy="1143000"/>
          </a:xfrm>
        </p:spPr>
        <p:txBody>
          <a:bodyPr anchor="ctr"/>
          <a:lstStyle/>
          <a:p>
            <a:r>
              <a:rPr lang="en-GB" sz="3200" dirty="0" smtClean="0"/>
              <a:t>1.2 Pupils’ first attempt at using bar model for multiplication problems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67" y="1827213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The teacher has a clear focus on the idea of each bar having the same value.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How do her various conversations with the children bring out this idea?</a:t>
            </a:r>
            <a:endParaRPr lang="en-GB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69</Words>
  <Application>Microsoft Macintosh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Multiplicative Reasoning  Key Stage 2  Video 1.2 Pupils’ first attempt at using  the bar model for  multiplication problems  </vt:lpstr>
      <vt:lpstr>1.2 Pupils’ first attempt at using bar model for multiplication problems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40</cp:revision>
  <dcterms:created xsi:type="dcterms:W3CDTF">2014-02-11T11:37:48Z</dcterms:created>
  <dcterms:modified xsi:type="dcterms:W3CDTF">2014-02-11T11:38:48Z</dcterms:modified>
</cp:coreProperties>
</file>