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76" r:id="rId6"/>
  </p:sldMasterIdLst>
  <p:notesMasterIdLst>
    <p:notesMasterId r:id="rId32"/>
  </p:notesMasterIdLst>
  <p:sldIdLst>
    <p:sldId id="312" r:id="rId7"/>
    <p:sldId id="257" r:id="rId8"/>
    <p:sldId id="258" r:id="rId9"/>
    <p:sldId id="267" r:id="rId10"/>
    <p:sldId id="268" r:id="rId11"/>
    <p:sldId id="266" r:id="rId12"/>
    <p:sldId id="270" r:id="rId13"/>
    <p:sldId id="285" r:id="rId14"/>
    <p:sldId id="382" r:id="rId15"/>
    <p:sldId id="383" r:id="rId16"/>
    <p:sldId id="371" r:id="rId17"/>
    <p:sldId id="372" r:id="rId18"/>
    <p:sldId id="384" r:id="rId19"/>
    <p:sldId id="385" r:id="rId20"/>
    <p:sldId id="387" r:id="rId21"/>
    <p:sldId id="389" r:id="rId22"/>
    <p:sldId id="388" r:id="rId23"/>
    <p:sldId id="269" r:id="rId24"/>
    <p:sldId id="272" r:id="rId25"/>
    <p:sldId id="273" r:id="rId26"/>
    <p:sldId id="377" r:id="rId27"/>
    <p:sldId id="286" r:id="rId28"/>
    <p:sldId id="379" r:id="rId29"/>
    <p:sldId id="380" r:id="rId30"/>
    <p:sldId id="37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W19stTns7eU/ixOLD5mTmg==" hashData="ynMfSOOFNTn0Qf7RccQXqk6nZxvxsYugo/fC296Sk/TOj41tYhnehYsAA1j/J1+GlIWiNA1kNlZcU2DBOQYI0A=="/>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95"/>
    <a:srgbClr val="F69200"/>
    <a:srgbClr val="3C12D4"/>
    <a:srgbClr val="9933FF"/>
    <a:srgbClr val="F29126"/>
    <a:srgbClr val="ECA132"/>
    <a:srgbClr val="D67F00"/>
    <a:srgbClr val="47C614"/>
    <a:srgbClr val="E0DB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15" autoAdjust="0"/>
    <p:restoredTop sz="61152" autoAdjust="0"/>
  </p:normalViewPr>
  <p:slideViewPr>
    <p:cSldViewPr snapToGrid="0">
      <p:cViewPr varScale="1">
        <p:scale>
          <a:sx n="41" d="100"/>
          <a:sy n="41" d="100"/>
        </p:scale>
        <p:origin x="1644" y="40"/>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10/09/2018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is animated and will provide practice in recognising dice patterns to five.</a:t>
            </a:r>
          </a:p>
        </p:txBody>
      </p:sp>
      <p:sp>
        <p:nvSpPr>
          <p:cNvPr id="4" name="Slide Number Placeholder 3"/>
          <p:cNvSpPr>
            <a:spLocks noGrp="1"/>
          </p:cNvSpPr>
          <p:nvPr>
            <p:ph type="sldNum" sz="quarter" idx="10"/>
          </p:nvPr>
        </p:nvSpPr>
        <p:spPr/>
        <p:txBody>
          <a:bodyPr/>
          <a:lstStyle/>
          <a:p>
            <a:fld id="{4BE909DB-13D6-45F7-9022-56565D11BD24}" type="slidenum">
              <a:rPr lang="en-GB" smtClean="0"/>
              <a:t>15</a:t>
            </a:fld>
            <a:endParaRPr lang="en-GB"/>
          </a:p>
        </p:txBody>
      </p:sp>
    </p:spTree>
    <p:extLst>
      <p:ext uri="{BB962C8B-B14F-4D97-AF65-F5344CB8AC3E}">
        <p14:creationId xmlns:p14="http://schemas.microsoft.com/office/powerpoint/2010/main" val="896196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the children:</a:t>
            </a:r>
          </a:p>
          <a:p>
            <a:r>
              <a:rPr lang="en-GB" sz="1200" kern="1200" dirty="0">
                <a:solidFill>
                  <a:schemeClr val="tx1"/>
                </a:solidFill>
                <a:effectLst/>
                <a:latin typeface="+mn-lt"/>
                <a:ea typeface="+mn-ea"/>
                <a:cs typeface="+mn-cs"/>
              </a:rPr>
              <a:t>How many are there?</a:t>
            </a:r>
          </a:p>
        </p:txBody>
      </p:sp>
      <p:sp>
        <p:nvSpPr>
          <p:cNvPr id="4" name="Slide Number Placeholder 3"/>
          <p:cNvSpPr>
            <a:spLocks noGrp="1"/>
          </p:cNvSpPr>
          <p:nvPr>
            <p:ph type="sldNum" sz="quarter" idx="10"/>
          </p:nvPr>
        </p:nvSpPr>
        <p:spPr/>
        <p:txBody>
          <a:bodyPr/>
          <a:lstStyle/>
          <a:p>
            <a:fld id="{4BE909DB-13D6-45F7-9022-56565D11BD24}" type="slidenum">
              <a:rPr lang="en-GB" smtClean="0"/>
              <a:t>16</a:t>
            </a:fld>
            <a:endParaRPr lang="en-GB"/>
          </a:p>
        </p:txBody>
      </p:sp>
    </p:spTree>
    <p:extLst>
      <p:ext uri="{BB962C8B-B14F-4D97-AF65-F5344CB8AC3E}">
        <p14:creationId xmlns:p14="http://schemas.microsoft.com/office/powerpoint/2010/main" val="3483278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After the characters have moved, ask: </a:t>
            </a:r>
          </a:p>
          <a:p>
            <a:r>
              <a:rPr lang="en-GB" sz="1200" kern="1200" dirty="0">
                <a:solidFill>
                  <a:schemeClr val="tx1"/>
                </a:solidFill>
                <a:effectLst/>
                <a:latin typeface="+mn-lt"/>
                <a:ea typeface="+mn-ea"/>
                <a:cs typeface="+mn-cs"/>
              </a:rPr>
              <a:t>Are there still 4?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Children should not need to count, demonstrating conservation of number.</a:t>
            </a:r>
          </a:p>
        </p:txBody>
      </p:sp>
      <p:sp>
        <p:nvSpPr>
          <p:cNvPr id="4" name="Slide Number Placeholder 3"/>
          <p:cNvSpPr>
            <a:spLocks noGrp="1"/>
          </p:cNvSpPr>
          <p:nvPr>
            <p:ph type="sldNum" sz="quarter" idx="10"/>
          </p:nvPr>
        </p:nvSpPr>
        <p:spPr/>
        <p:txBody>
          <a:bodyPr/>
          <a:lstStyle/>
          <a:p>
            <a:fld id="{4BE909DB-13D6-45F7-9022-56565D11BD24}" type="slidenum">
              <a:rPr lang="en-GB" smtClean="0"/>
              <a:t>17</a:t>
            </a:fld>
            <a:endParaRPr lang="en-GB"/>
          </a:p>
        </p:txBody>
      </p:sp>
    </p:spTree>
    <p:extLst>
      <p:ext uri="{BB962C8B-B14F-4D97-AF65-F5344CB8AC3E}">
        <p14:creationId xmlns:p14="http://schemas.microsoft.com/office/powerpoint/2010/main" val="1029204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19</a:t>
            </a:fld>
            <a:endParaRPr lang="en-GB"/>
          </a:p>
        </p:txBody>
      </p:sp>
    </p:spTree>
    <p:extLst>
      <p:ext uri="{BB962C8B-B14F-4D97-AF65-F5344CB8AC3E}">
        <p14:creationId xmlns:p14="http://schemas.microsoft.com/office/powerpoint/2010/main" val="4015429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After watching the episode, ask the children to express what they think the episode was about.</a:t>
            </a:r>
          </a:p>
          <a:p>
            <a:r>
              <a:rPr lang="en-GB" sz="1200" kern="1200" dirty="0">
                <a:solidFill>
                  <a:schemeClr val="tx1"/>
                </a:solidFill>
                <a:effectLst/>
                <a:latin typeface="+mn-lt"/>
                <a:ea typeface="+mn-ea"/>
                <a:cs typeface="+mn-cs"/>
              </a:rPr>
              <a:t>Show the children the images of some ‘</a:t>
            </a:r>
            <a:r>
              <a:rPr lang="en-GB" sz="1200" kern="1200" dirty="0" err="1">
                <a:solidFill>
                  <a:schemeClr val="tx1"/>
                </a:solidFill>
                <a:effectLst/>
                <a:latin typeface="+mn-lt"/>
                <a:ea typeface="+mn-ea"/>
                <a:cs typeface="+mn-cs"/>
              </a:rPr>
              <a:t>stampoline</a:t>
            </a:r>
            <a:r>
              <a:rPr lang="en-GB" sz="1200" kern="1200" dirty="0">
                <a:solidFill>
                  <a:schemeClr val="tx1"/>
                </a:solidFill>
                <a:effectLst/>
                <a:latin typeface="+mn-lt"/>
                <a:ea typeface="+mn-ea"/>
                <a:cs typeface="+mn-cs"/>
              </a:rPr>
              <a:t> prints’ and immediately ask them to work in pairs to use connecting cubes to make the images they can see. When they have made all the shapes ask them to discuss what they noticed.</a:t>
            </a:r>
          </a:p>
          <a:p>
            <a:r>
              <a:rPr lang="en-GB" sz="1200" kern="1200" dirty="0">
                <a:solidFill>
                  <a:schemeClr val="tx1"/>
                </a:solidFill>
                <a:effectLst/>
                <a:latin typeface="+mn-lt"/>
                <a:ea typeface="+mn-ea"/>
                <a:cs typeface="+mn-cs"/>
              </a:rPr>
              <a:t> </a:t>
            </a:r>
          </a:p>
          <a:p>
            <a:r>
              <a:rPr lang="en-GB" sz="1200" kern="1200">
                <a:solidFill>
                  <a:schemeClr val="tx1"/>
                </a:solidFill>
                <a:effectLst/>
                <a:latin typeface="+mn-lt"/>
                <a:ea typeface="+mn-ea"/>
                <a:cs typeface="+mn-cs"/>
              </a:rPr>
              <a:t>Which prints were </a:t>
            </a:r>
            <a:r>
              <a:rPr lang="en-GB" sz="1200" kern="1200" dirty="0">
                <a:solidFill>
                  <a:schemeClr val="tx1"/>
                </a:solidFill>
                <a:effectLst/>
                <a:latin typeface="+mn-lt"/>
                <a:ea typeface="+mn-ea"/>
                <a:cs typeface="+mn-cs"/>
              </a:rPr>
              <a:t>not made by Four?</a:t>
            </a:r>
          </a:p>
          <a:p>
            <a:r>
              <a:rPr lang="en-GB" sz="1200" kern="1200" dirty="0">
                <a:solidFill>
                  <a:schemeClr val="tx1"/>
                </a:solidFill>
                <a:effectLst/>
                <a:latin typeface="+mn-lt"/>
                <a:ea typeface="+mn-ea"/>
                <a:cs typeface="+mn-cs"/>
              </a:rPr>
              <a:t>What if the prints had been made by two </a:t>
            </a:r>
            <a:r>
              <a:rPr lang="en-GB" sz="1200" kern="1200" dirty="0" err="1">
                <a:solidFill>
                  <a:schemeClr val="tx1"/>
                </a:solidFill>
                <a:effectLst/>
                <a:latin typeface="+mn-lt"/>
                <a:ea typeface="+mn-ea"/>
                <a:cs typeface="+mn-cs"/>
              </a:rPr>
              <a:t>Numberblocks</a:t>
            </a:r>
            <a:r>
              <a:rPr lang="en-GB" sz="1200" kern="1200" dirty="0">
                <a:solidFill>
                  <a:schemeClr val="tx1"/>
                </a:solidFill>
                <a:effectLst/>
                <a:latin typeface="+mn-lt"/>
                <a:ea typeface="+mn-ea"/>
                <a:cs typeface="+mn-cs"/>
              </a:rPr>
              <a:t> together, who could have made them?</a:t>
            </a:r>
          </a:p>
        </p:txBody>
      </p:sp>
      <p:sp>
        <p:nvSpPr>
          <p:cNvPr id="4" name="Slide Number Placeholder 3"/>
          <p:cNvSpPr>
            <a:spLocks noGrp="1"/>
          </p:cNvSpPr>
          <p:nvPr>
            <p:ph type="sldNum" sz="quarter" idx="10"/>
          </p:nvPr>
        </p:nvSpPr>
        <p:spPr/>
        <p:txBody>
          <a:bodyPr/>
          <a:lstStyle/>
          <a:p>
            <a:fld id="{DA51E316-E3F5-4EC0-BEE9-F0CCB2029658}" type="slidenum">
              <a:rPr lang="en-GB" smtClean="0"/>
              <a:t>21</a:t>
            </a:fld>
            <a:endParaRPr lang="en-GB"/>
          </a:p>
        </p:txBody>
      </p:sp>
    </p:spTree>
    <p:extLst>
      <p:ext uri="{BB962C8B-B14F-4D97-AF65-F5344CB8AC3E}">
        <p14:creationId xmlns:p14="http://schemas.microsoft.com/office/powerpoint/2010/main" val="744079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Which </a:t>
            </a:r>
            <a:r>
              <a:rPr lang="en-GB" sz="1200" kern="1200" dirty="0" err="1">
                <a:solidFill>
                  <a:schemeClr val="tx1"/>
                </a:solidFill>
                <a:effectLst/>
                <a:latin typeface="+mn-lt"/>
                <a:ea typeface="+mn-ea"/>
                <a:cs typeface="+mn-cs"/>
              </a:rPr>
              <a:t>stampoline</a:t>
            </a:r>
            <a:r>
              <a:rPr lang="en-GB" sz="1200" kern="1200" dirty="0">
                <a:solidFill>
                  <a:schemeClr val="tx1"/>
                </a:solidFill>
                <a:effectLst/>
                <a:latin typeface="+mn-lt"/>
                <a:ea typeface="+mn-ea"/>
                <a:cs typeface="+mn-cs"/>
              </a:rPr>
              <a:t> print has not been made by Four? How do you know?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Look for how children use their reasoning by comparing parts in the Five stamp that appear as Four in the other </a:t>
            </a:r>
            <a:r>
              <a:rPr lang="en-GB" sz="1200" kern="1200">
                <a:solidFill>
                  <a:schemeClr val="tx1"/>
                </a:solidFill>
                <a:effectLst/>
                <a:latin typeface="+mn-lt"/>
                <a:ea typeface="+mn-ea"/>
                <a:cs typeface="+mn-cs"/>
              </a:rPr>
              <a:t>stamps.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51E316-E3F5-4EC0-BEE9-F0CCB2029658}" type="slidenum">
              <a:rPr lang="en-GB" smtClean="0"/>
              <a:t>22</a:t>
            </a:fld>
            <a:endParaRPr lang="en-GB"/>
          </a:p>
        </p:txBody>
      </p:sp>
    </p:spTree>
    <p:extLst>
      <p:ext uri="{BB962C8B-B14F-4D97-AF65-F5344CB8AC3E}">
        <p14:creationId xmlns:p14="http://schemas.microsoft.com/office/powerpoint/2010/main" val="1882766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Use this slide to set the children a challenge to build all the stamps that Four could make by thinking about the shapes that three can make and rearranging the 4</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cube.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1,2,3 reveal further examples to share with the children after they have explored.</a:t>
            </a:r>
          </a:p>
        </p:txBody>
      </p:sp>
      <p:sp>
        <p:nvSpPr>
          <p:cNvPr id="4" name="Slide Number Placeholder 3"/>
          <p:cNvSpPr>
            <a:spLocks noGrp="1"/>
          </p:cNvSpPr>
          <p:nvPr>
            <p:ph type="sldNum" sz="quarter" idx="10"/>
          </p:nvPr>
        </p:nvSpPr>
        <p:spPr/>
        <p:txBody>
          <a:bodyPr/>
          <a:lstStyle/>
          <a:p>
            <a:fld id="{DA51E316-E3F5-4EC0-BEE9-F0CCB2029658}" type="slidenum">
              <a:rPr lang="en-GB" smtClean="0"/>
              <a:t>23</a:t>
            </a:fld>
            <a:endParaRPr lang="en-GB"/>
          </a:p>
        </p:txBody>
      </p:sp>
    </p:spTree>
    <p:extLst>
      <p:ext uri="{BB962C8B-B14F-4D97-AF65-F5344CB8AC3E}">
        <p14:creationId xmlns:p14="http://schemas.microsoft.com/office/powerpoint/2010/main" val="1740739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Discuss which of these shapes would produce the same </a:t>
            </a:r>
            <a:r>
              <a:rPr lang="en-GB" sz="1200" kern="1200" dirty="0" err="1">
                <a:solidFill>
                  <a:schemeClr val="tx1"/>
                </a:solidFill>
                <a:effectLst/>
                <a:latin typeface="+mn-lt"/>
                <a:ea typeface="+mn-ea"/>
                <a:cs typeface="+mn-cs"/>
              </a:rPr>
              <a:t>stampoline</a:t>
            </a:r>
            <a:r>
              <a:rPr lang="en-GB" sz="1200" kern="1200" dirty="0">
                <a:solidFill>
                  <a:schemeClr val="tx1"/>
                </a:solidFill>
                <a:effectLst/>
                <a:latin typeface="+mn-lt"/>
                <a:ea typeface="+mn-ea"/>
                <a:cs typeface="+mn-cs"/>
              </a:rPr>
              <a:t> print if we were to dip them in paint.</a:t>
            </a:r>
          </a:p>
        </p:txBody>
      </p:sp>
      <p:sp>
        <p:nvSpPr>
          <p:cNvPr id="4" name="Slide Number Placeholder 3"/>
          <p:cNvSpPr>
            <a:spLocks noGrp="1"/>
          </p:cNvSpPr>
          <p:nvPr>
            <p:ph type="sldNum" sz="quarter" idx="10"/>
          </p:nvPr>
        </p:nvSpPr>
        <p:spPr/>
        <p:txBody>
          <a:bodyPr/>
          <a:lstStyle/>
          <a:p>
            <a:fld id="{DA51E316-E3F5-4EC0-BEE9-F0CCB2029658}" type="slidenum">
              <a:rPr lang="en-GB" smtClean="0"/>
              <a:t>24</a:t>
            </a:fld>
            <a:endParaRPr lang="en-GB"/>
          </a:p>
        </p:txBody>
      </p:sp>
    </p:spTree>
    <p:extLst>
      <p:ext uri="{BB962C8B-B14F-4D97-AF65-F5344CB8AC3E}">
        <p14:creationId xmlns:p14="http://schemas.microsoft.com/office/powerpoint/2010/main" val="1765172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Discuss which </a:t>
            </a:r>
            <a:r>
              <a:rPr lang="en-GB" sz="1200" kern="1200" dirty="0" err="1">
                <a:solidFill>
                  <a:schemeClr val="tx1"/>
                </a:solidFill>
                <a:effectLst/>
                <a:latin typeface="+mn-lt"/>
                <a:ea typeface="+mn-ea"/>
                <a:cs typeface="+mn-cs"/>
              </a:rPr>
              <a:t>Numberblocks</a:t>
            </a:r>
            <a:r>
              <a:rPr lang="en-GB" sz="1200" kern="1200" dirty="0">
                <a:solidFill>
                  <a:schemeClr val="tx1"/>
                </a:solidFill>
                <a:effectLst/>
                <a:latin typeface="+mn-lt"/>
                <a:ea typeface="+mn-ea"/>
                <a:cs typeface="+mn-cs"/>
              </a:rPr>
              <a:t> could have made these </a:t>
            </a:r>
            <a:r>
              <a:rPr lang="en-GB" sz="1200" kern="1200" dirty="0" err="1">
                <a:solidFill>
                  <a:schemeClr val="tx1"/>
                </a:solidFill>
                <a:effectLst/>
                <a:latin typeface="+mn-lt"/>
                <a:ea typeface="+mn-ea"/>
                <a:cs typeface="+mn-cs"/>
              </a:rPr>
              <a:t>stampoline</a:t>
            </a:r>
            <a:r>
              <a:rPr lang="en-GB" sz="1200" kern="1200" dirty="0">
                <a:solidFill>
                  <a:schemeClr val="tx1"/>
                </a:solidFill>
                <a:effectLst/>
                <a:latin typeface="+mn-lt"/>
                <a:ea typeface="+mn-ea"/>
                <a:cs typeface="+mn-cs"/>
              </a:rPr>
              <a:t> shapes.</a:t>
            </a:r>
          </a:p>
        </p:txBody>
      </p:sp>
      <p:sp>
        <p:nvSpPr>
          <p:cNvPr id="4" name="Slide Number Placeholder 3"/>
          <p:cNvSpPr>
            <a:spLocks noGrp="1"/>
          </p:cNvSpPr>
          <p:nvPr>
            <p:ph type="sldNum" sz="quarter" idx="10"/>
          </p:nvPr>
        </p:nvSpPr>
        <p:spPr/>
        <p:txBody>
          <a:bodyPr/>
          <a:lstStyle/>
          <a:p>
            <a:fld id="{4BE909DB-13D6-45F7-9022-56565D11BD24}" type="slidenum">
              <a:rPr lang="en-GB" smtClean="0"/>
              <a:t>25</a:t>
            </a:fld>
            <a:endParaRPr lang="en-GB"/>
          </a:p>
        </p:txBody>
      </p:sp>
    </p:spTree>
    <p:extLst>
      <p:ext uri="{BB962C8B-B14F-4D97-AF65-F5344CB8AC3E}">
        <p14:creationId xmlns:p14="http://schemas.microsoft.com/office/powerpoint/2010/main" val="1039339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a:p>
        </p:txBody>
      </p:sp>
    </p:spTree>
    <p:extLst>
      <p:ext uri="{BB962C8B-B14F-4D97-AF65-F5344CB8AC3E}">
        <p14:creationId xmlns:p14="http://schemas.microsoft.com/office/powerpoint/2010/main" val="3200087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Spend a few minutes exploring the </a:t>
            </a:r>
            <a:r>
              <a:rPr lang="en-GB" dirty="0" err="1"/>
              <a:t>Numberblocks</a:t>
            </a:r>
            <a:r>
              <a:rPr lang="en-GB" dirty="0"/>
              <a:t> characters made from connecting cubes.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Put arrangements of connecting cubes to represent </a:t>
            </a:r>
            <a:r>
              <a:rPr lang="en-GB" dirty="0" err="1"/>
              <a:t>Numberblocks</a:t>
            </a:r>
            <a:r>
              <a:rPr lang="en-GB" dirty="0"/>
              <a:t> 1,2,3,4,5 into a feely bag. Ask a child to put their hands in but keep their hands in the bag. Can they feel which </a:t>
            </a:r>
            <a:r>
              <a:rPr lang="en-GB" dirty="0" err="1"/>
              <a:t>Numberblock</a:t>
            </a:r>
            <a:r>
              <a:rPr lang="en-GB" dirty="0"/>
              <a:t> they have? Say who it might be and then take it out and check.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is animated: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Each click reveals a </a:t>
            </a:r>
            <a:r>
              <a:rPr lang="en-GB" dirty="0" err="1"/>
              <a:t>Numberblocks</a:t>
            </a:r>
            <a:r>
              <a:rPr lang="en-GB" dirty="0"/>
              <a:t> character. Ask the children to call out who it 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Did anyone need to count? How did they know?</a:t>
            </a:r>
          </a:p>
        </p:txBody>
      </p:sp>
      <p:sp>
        <p:nvSpPr>
          <p:cNvPr id="4" name="Slide Number Placeholder 3"/>
          <p:cNvSpPr>
            <a:spLocks noGrp="1"/>
          </p:cNvSpPr>
          <p:nvPr>
            <p:ph type="sldNum" sz="quarter" idx="10"/>
          </p:nvPr>
        </p:nvSpPr>
        <p:spPr/>
        <p:txBody>
          <a:bodyPr/>
          <a:lstStyle/>
          <a:p>
            <a:fld id="{DA51E316-E3F5-4EC0-BEE9-F0CCB2029658}" type="slidenum">
              <a:rPr lang="en-GB" smtClean="0"/>
              <a:t>8</a:t>
            </a:fld>
            <a:endParaRPr lang="en-GB"/>
          </a:p>
        </p:txBody>
      </p:sp>
    </p:spTree>
    <p:extLst>
      <p:ext uri="{BB962C8B-B14F-4D97-AF65-F5344CB8AC3E}">
        <p14:creationId xmlns:p14="http://schemas.microsoft.com/office/powerpoint/2010/main" val="2868005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the children which </a:t>
            </a:r>
            <a:r>
              <a:rPr lang="en-GB" sz="1200" kern="1200" dirty="0" err="1">
                <a:solidFill>
                  <a:schemeClr val="tx1"/>
                </a:solidFill>
                <a:effectLst/>
                <a:latin typeface="+mn-lt"/>
                <a:ea typeface="+mn-ea"/>
                <a:cs typeface="+mn-cs"/>
              </a:rPr>
              <a:t>Numberblock</a:t>
            </a:r>
            <a:r>
              <a:rPr lang="en-GB" sz="1200" kern="1200" dirty="0">
                <a:solidFill>
                  <a:schemeClr val="tx1"/>
                </a:solidFill>
                <a:effectLst/>
                <a:latin typeface="+mn-lt"/>
                <a:ea typeface="+mn-ea"/>
                <a:cs typeface="+mn-cs"/>
              </a:rPr>
              <a:t> has made these shapes.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How do you know?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Children should identify that it was Four as there are 4 blocks in each shape.</a:t>
            </a:r>
          </a:p>
          <a:p>
            <a:r>
              <a:rPr lang="en-GB" sz="1200" kern="1200" dirty="0">
                <a:solidFill>
                  <a:schemeClr val="tx1"/>
                </a:solidFill>
                <a:effectLst/>
                <a:latin typeface="+mn-lt"/>
                <a:ea typeface="+mn-ea"/>
                <a:cs typeface="+mn-cs"/>
              </a:rPr>
              <a:t>Using sets of 4 connecting cubes, ask children if they can show another shape that Four can make? (4 cubes in a straight line). </a:t>
            </a:r>
          </a:p>
        </p:txBody>
      </p:sp>
      <p:sp>
        <p:nvSpPr>
          <p:cNvPr id="4" name="Slide Number Placeholder 3"/>
          <p:cNvSpPr>
            <a:spLocks noGrp="1"/>
          </p:cNvSpPr>
          <p:nvPr>
            <p:ph type="sldNum" sz="quarter" idx="10"/>
          </p:nvPr>
        </p:nvSpPr>
        <p:spPr/>
        <p:txBody>
          <a:bodyPr/>
          <a:lstStyle/>
          <a:p>
            <a:fld id="{4BE909DB-13D6-45F7-9022-56565D11BD24}" type="slidenum">
              <a:rPr lang="en-GB" smtClean="0"/>
              <a:t>9</a:t>
            </a:fld>
            <a:endParaRPr lang="en-GB"/>
          </a:p>
        </p:txBody>
      </p:sp>
    </p:spTree>
    <p:extLst>
      <p:ext uri="{BB962C8B-B14F-4D97-AF65-F5344CB8AC3E}">
        <p14:creationId xmlns:p14="http://schemas.microsoft.com/office/powerpoint/2010/main" val="2117372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For each shape ask the children who has made this shape?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How do you know?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Compare 2 shapes and ask: What is the same and what is different about these two shapes? (draw out the language of more and less, e.g. “this shape has one more block than that shape”). </a:t>
            </a:r>
          </a:p>
        </p:txBody>
      </p:sp>
      <p:sp>
        <p:nvSpPr>
          <p:cNvPr id="4" name="Slide Number Placeholder 3"/>
          <p:cNvSpPr>
            <a:spLocks noGrp="1"/>
          </p:cNvSpPr>
          <p:nvPr>
            <p:ph type="sldNum" sz="quarter" idx="10"/>
          </p:nvPr>
        </p:nvSpPr>
        <p:spPr/>
        <p:txBody>
          <a:bodyPr/>
          <a:lstStyle/>
          <a:p>
            <a:fld id="{4BE909DB-13D6-45F7-9022-56565D11BD24}" type="slidenum">
              <a:rPr lang="en-GB" smtClean="0"/>
              <a:t>10</a:t>
            </a:fld>
            <a:endParaRPr lang="en-GB"/>
          </a:p>
        </p:txBody>
      </p:sp>
    </p:spTree>
    <p:extLst>
      <p:ext uri="{BB962C8B-B14F-4D97-AF65-F5344CB8AC3E}">
        <p14:creationId xmlns:p14="http://schemas.microsoft.com/office/powerpoint/2010/main" val="3374363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Look at the three images. Which is the odd one out? Why? Is there more than one way to answer?</a:t>
            </a:r>
          </a:p>
        </p:txBody>
      </p:sp>
      <p:sp>
        <p:nvSpPr>
          <p:cNvPr id="4" name="Slide Number Placeholder 3"/>
          <p:cNvSpPr>
            <a:spLocks noGrp="1"/>
          </p:cNvSpPr>
          <p:nvPr>
            <p:ph type="sldNum" sz="quarter" idx="10"/>
          </p:nvPr>
        </p:nvSpPr>
        <p:spPr/>
        <p:txBody>
          <a:bodyPr/>
          <a:lstStyle/>
          <a:p>
            <a:fld id="{4BE909DB-13D6-45F7-9022-56565D11BD24}" type="slidenum">
              <a:rPr lang="en-GB" smtClean="0"/>
              <a:t>11</a:t>
            </a:fld>
            <a:endParaRPr lang="en-GB"/>
          </a:p>
        </p:txBody>
      </p:sp>
    </p:spTree>
    <p:extLst>
      <p:ext uri="{BB962C8B-B14F-4D97-AF65-F5344CB8AC3E}">
        <p14:creationId xmlns:p14="http://schemas.microsoft.com/office/powerpoint/2010/main" val="2223332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Look at the three images. Which is the odd one out? Why? Is there more than one way to answer?</a:t>
            </a:r>
          </a:p>
        </p:txBody>
      </p:sp>
      <p:sp>
        <p:nvSpPr>
          <p:cNvPr id="4" name="Slide Number Placeholder 3"/>
          <p:cNvSpPr>
            <a:spLocks noGrp="1"/>
          </p:cNvSpPr>
          <p:nvPr>
            <p:ph type="sldNum" sz="quarter" idx="10"/>
          </p:nvPr>
        </p:nvSpPr>
        <p:spPr/>
        <p:txBody>
          <a:bodyPr/>
          <a:lstStyle/>
          <a:p>
            <a:fld id="{4BE909DB-13D6-45F7-9022-56565D11BD24}" type="slidenum">
              <a:rPr lang="en-GB" smtClean="0"/>
              <a:t>12</a:t>
            </a:fld>
            <a:endParaRPr lang="en-GB"/>
          </a:p>
        </p:txBody>
      </p:sp>
    </p:spTree>
    <p:extLst>
      <p:ext uri="{BB962C8B-B14F-4D97-AF65-F5344CB8AC3E}">
        <p14:creationId xmlns:p14="http://schemas.microsoft.com/office/powerpoint/2010/main" val="2665470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is animated. Ask children to say the number in the set without counting as soon as it appears on the screen.</a:t>
            </a:r>
          </a:p>
        </p:txBody>
      </p:sp>
      <p:sp>
        <p:nvSpPr>
          <p:cNvPr id="4" name="Slide Number Placeholder 3"/>
          <p:cNvSpPr>
            <a:spLocks noGrp="1"/>
          </p:cNvSpPr>
          <p:nvPr>
            <p:ph type="sldNum" sz="quarter" idx="10"/>
          </p:nvPr>
        </p:nvSpPr>
        <p:spPr/>
        <p:txBody>
          <a:bodyPr/>
          <a:lstStyle/>
          <a:p>
            <a:fld id="{4BE909DB-13D6-45F7-9022-56565D11BD24}" type="slidenum">
              <a:rPr lang="en-GB" smtClean="0"/>
              <a:t>13</a:t>
            </a:fld>
            <a:endParaRPr lang="en-GB"/>
          </a:p>
        </p:txBody>
      </p:sp>
    </p:spTree>
    <p:extLst>
      <p:ext uri="{BB962C8B-B14F-4D97-AF65-F5344CB8AC3E}">
        <p14:creationId xmlns:p14="http://schemas.microsoft.com/office/powerpoint/2010/main" val="2642773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is animated.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 quickly can children say the number of dots on a dice without counting? </a:t>
            </a:r>
          </a:p>
        </p:txBody>
      </p:sp>
      <p:sp>
        <p:nvSpPr>
          <p:cNvPr id="4" name="Slide Number Placeholder 3"/>
          <p:cNvSpPr>
            <a:spLocks noGrp="1"/>
          </p:cNvSpPr>
          <p:nvPr>
            <p:ph type="sldNum" sz="quarter" idx="10"/>
          </p:nvPr>
        </p:nvSpPr>
        <p:spPr/>
        <p:txBody>
          <a:bodyPr/>
          <a:lstStyle/>
          <a:p>
            <a:fld id="{4BE909DB-13D6-45F7-9022-56565D11BD24}" type="slidenum">
              <a:rPr lang="en-GB" smtClean="0"/>
              <a:t>14</a:t>
            </a:fld>
            <a:endParaRPr lang="en-GB"/>
          </a:p>
        </p:txBody>
      </p:sp>
    </p:spTree>
    <p:extLst>
      <p:ext uri="{BB962C8B-B14F-4D97-AF65-F5344CB8AC3E}">
        <p14:creationId xmlns:p14="http://schemas.microsoft.com/office/powerpoint/2010/main" val="41242333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p:spPr>
        <p:txBody>
          <a:bodyPr anchor="t">
            <a:normAutofit/>
          </a:bodyPr>
          <a:lstStyle>
            <a:lvl1pPr algn="l">
              <a:defRPr sz="5400"/>
            </a:lvl1pPr>
          </a:lstStyle>
          <a:p>
            <a:r>
              <a:rPr lang="en-US" dirty="0" err="1"/>
              <a:t>Numberblocks</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p:spPr>
        <p:txBody>
          <a:bodyPr>
            <a:normAutofit/>
          </a:bodyPr>
          <a:lstStyle>
            <a:lvl1pPr marL="0" indent="0" algn="l">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10/09/2018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2" name="Oval 11">
            <a:extLst>
              <a:ext uri="{FF2B5EF4-FFF2-40B4-BE49-F238E27FC236}">
                <a16:creationId xmlns:a16="http://schemas.microsoft.com/office/drawing/2014/main" id="{AAFEAD2B-E965-4761-9C7D-A7FA065626DB}"/>
              </a:ext>
            </a:extLst>
          </p:cNvPr>
          <p:cNvSpPr/>
          <p:nvPr userDrawn="1"/>
        </p:nvSpPr>
        <p:spPr bwMode="auto">
          <a:xfrm>
            <a:off x="11769354" y="6392987"/>
            <a:ext cx="359229" cy="346166"/>
          </a:xfrm>
          <a:prstGeom prst="ellipse">
            <a:avLst/>
          </a:prstGeom>
          <a:solidFill>
            <a:schemeClr val="tx2">
              <a:lumMod val="40000"/>
              <a:lumOff val="60000"/>
            </a:schemeClr>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50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DA4B-2B4A-4FFB-A1FD-B6330A53A7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A9DE0F-D2D3-4441-8B0F-FCD2977ADE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DE8211-8599-4498-ABB1-31B9942423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A9ABEA-CA26-4451-9AAB-8FED1CAE9D8C}"/>
              </a:ext>
            </a:extLst>
          </p:cNvPr>
          <p:cNvSpPr>
            <a:spLocks noGrp="1"/>
          </p:cNvSpPr>
          <p:nvPr>
            <p:ph type="dt" sz="half" idx="10"/>
          </p:nvPr>
        </p:nvSpPr>
        <p:spPr/>
        <p:txBody>
          <a:bodyPr/>
          <a:lstStyle/>
          <a:p>
            <a:fld id="{7BC57250-3DAC-4938-9AAB-07FD2AEFF9C5}" type="datetimeFigureOut">
              <a:rPr lang="en-GB" smtClean="0"/>
              <a:t>10/09/2018</a:t>
            </a:fld>
            <a:endParaRPr lang="en-GB"/>
          </a:p>
        </p:txBody>
      </p:sp>
      <p:sp>
        <p:nvSpPr>
          <p:cNvPr id="6" name="Footer Placeholder 5">
            <a:extLst>
              <a:ext uri="{FF2B5EF4-FFF2-40B4-BE49-F238E27FC236}">
                <a16:creationId xmlns:a16="http://schemas.microsoft.com/office/drawing/2014/main" id="{3B0E0DC8-9C63-413C-AA2B-4ACFAAFFD2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340E8E-A5A8-4FBB-AC3A-A31924293EE9}"/>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93722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69E5-B490-4519-BDA4-67B31948FE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3B1671-0546-49D4-BA22-A63D17E45C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F29797-577B-4E76-8642-1910597048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685DFE-C50C-424B-8060-F0FA61C6F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774826-A3E7-454D-80D5-D064767A2D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F34B169-94DE-4C1B-B426-4BD59F2810BD}"/>
              </a:ext>
            </a:extLst>
          </p:cNvPr>
          <p:cNvSpPr>
            <a:spLocks noGrp="1"/>
          </p:cNvSpPr>
          <p:nvPr>
            <p:ph type="dt" sz="half" idx="10"/>
          </p:nvPr>
        </p:nvSpPr>
        <p:spPr/>
        <p:txBody>
          <a:bodyPr/>
          <a:lstStyle/>
          <a:p>
            <a:fld id="{7BC57250-3DAC-4938-9AAB-07FD2AEFF9C5}" type="datetimeFigureOut">
              <a:rPr lang="en-GB" smtClean="0"/>
              <a:t>10/09/2018</a:t>
            </a:fld>
            <a:endParaRPr lang="en-GB"/>
          </a:p>
        </p:txBody>
      </p:sp>
      <p:sp>
        <p:nvSpPr>
          <p:cNvPr id="8" name="Footer Placeholder 7">
            <a:extLst>
              <a:ext uri="{FF2B5EF4-FFF2-40B4-BE49-F238E27FC236}">
                <a16:creationId xmlns:a16="http://schemas.microsoft.com/office/drawing/2014/main" id="{1BE2A1B9-24DD-4854-9A5A-9007F9E32A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718E16-CCE8-4CCF-A0C1-C488797152F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30791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DE96-F54B-4700-9E3A-90782B7BF1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91C15A-B458-447E-B35B-29FD8647C9CB}"/>
              </a:ext>
            </a:extLst>
          </p:cNvPr>
          <p:cNvSpPr>
            <a:spLocks noGrp="1"/>
          </p:cNvSpPr>
          <p:nvPr>
            <p:ph type="dt" sz="half" idx="10"/>
          </p:nvPr>
        </p:nvSpPr>
        <p:spPr/>
        <p:txBody>
          <a:bodyPr/>
          <a:lstStyle/>
          <a:p>
            <a:fld id="{7BC57250-3DAC-4938-9AAB-07FD2AEFF9C5}" type="datetimeFigureOut">
              <a:rPr lang="en-GB" smtClean="0"/>
              <a:t>10/09/2018</a:t>
            </a:fld>
            <a:endParaRPr lang="en-GB"/>
          </a:p>
        </p:txBody>
      </p:sp>
      <p:sp>
        <p:nvSpPr>
          <p:cNvPr id="4" name="Footer Placeholder 3">
            <a:extLst>
              <a:ext uri="{FF2B5EF4-FFF2-40B4-BE49-F238E27FC236}">
                <a16:creationId xmlns:a16="http://schemas.microsoft.com/office/drawing/2014/main" id="{3A01636F-11E0-412D-9534-4867B0BCD4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E2E4C6-653E-4D23-8099-2BE2F798E957}"/>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946195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1347-59A2-4692-AB28-7154CE0D7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4F564C-7124-4D00-BF3A-236E8D055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0732C1-190D-4612-A705-5836D102D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0B89C6-7B27-4F1E-B8FA-149C3C9F8A86}"/>
              </a:ext>
            </a:extLst>
          </p:cNvPr>
          <p:cNvSpPr>
            <a:spLocks noGrp="1"/>
          </p:cNvSpPr>
          <p:nvPr>
            <p:ph type="dt" sz="half" idx="10"/>
          </p:nvPr>
        </p:nvSpPr>
        <p:spPr/>
        <p:txBody>
          <a:bodyPr/>
          <a:lstStyle/>
          <a:p>
            <a:fld id="{7BC57250-3DAC-4938-9AAB-07FD2AEFF9C5}" type="datetimeFigureOut">
              <a:rPr lang="en-GB" smtClean="0"/>
              <a:t>10/09/2018</a:t>
            </a:fld>
            <a:endParaRPr lang="en-GB"/>
          </a:p>
        </p:txBody>
      </p:sp>
      <p:sp>
        <p:nvSpPr>
          <p:cNvPr id="6" name="Footer Placeholder 5">
            <a:extLst>
              <a:ext uri="{FF2B5EF4-FFF2-40B4-BE49-F238E27FC236}">
                <a16:creationId xmlns:a16="http://schemas.microsoft.com/office/drawing/2014/main" id="{CD9CF6E3-1D03-43B7-AB05-AF99F57108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29EC75-1722-4A80-86AF-E6F2128E049F}"/>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249342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66FC-90D7-4279-A332-181274D44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491049-337C-4FD0-9C5E-06ADFF40E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03495A-4E27-4380-94A2-657890757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956E6C-B5A0-40D4-B724-27E8D9E3D2DA}"/>
              </a:ext>
            </a:extLst>
          </p:cNvPr>
          <p:cNvSpPr>
            <a:spLocks noGrp="1"/>
          </p:cNvSpPr>
          <p:nvPr>
            <p:ph type="dt" sz="half" idx="10"/>
          </p:nvPr>
        </p:nvSpPr>
        <p:spPr/>
        <p:txBody>
          <a:bodyPr/>
          <a:lstStyle/>
          <a:p>
            <a:fld id="{7BC57250-3DAC-4938-9AAB-07FD2AEFF9C5}" type="datetimeFigureOut">
              <a:rPr lang="en-GB" smtClean="0"/>
              <a:t>10/09/2018</a:t>
            </a:fld>
            <a:endParaRPr lang="en-GB"/>
          </a:p>
        </p:txBody>
      </p:sp>
      <p:sp>
        <p:nvSpPr>
          <p:cNvPr id="6" name="Footer Placeholder 5">
            <a:extLst>
              <a:ext uri="{FF2B5EF4-FFF2-40B4-BE49-F238E27FC236}">
                <a16:creationId xmlns:a16="http://schemas.microsoft.com/office/drawing/2014/main" id="{C6BB99C7-736E-4861-A209-5FAA2AA255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818BFE-F314-4068-ACAC-C0E4BB2B96C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60005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9659E7-49F8-4FC9-9004-74C6893451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5BCA47-0E5F-4E14-BD0B-D419B38728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CFD83C-56A3-464D-B748-25E48486F3D9}"/>
              </a:ext>
            </a:extLst>
          </p:cNvPr>
          <p:cNvSpPr>
            <a:spLocks noGrp="1"/>
          </p:cNvSpPr>
          <p:nvPr>
            <p:ph type="dt" sz="half" idx="10"/>
          </p:nvPr>
        </p:nvSpPr>
        <p:spPr/>
        <p:txBody>
          <a:bodyPr/>
          <a:lstStyle/>
          <a:p>
            <a:fld id="{7BC57250-3DAC-4938-9AAB-07FD2AEFF9C5}" type="datetimeFigureOut">
              <a:rPr lang="en-GB" smtClean="0"/>
              <a:t>10/09/2018</a:t>
            </a:fld>
            <a:endParaRPr lang="en-GB"/>
          </a:p>
        </p:txBody>
      </p:sp>
      <p:sp>
        <p:nvSpPr>
          <p:cNvPr id="5" name="Footer Placeholder 4">
            <a:extLst>
              <a:ext uri="{FF2B5EF4-FFF2-40B4-BE49-F238E27FC236}">
                <a16:creationId xmlns:a16="http://schemas.microsoft.com/office/drawing/2014/main" id="{9F1248C9-1BBA-4F3B-8806-B101A17A2E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F1AAE1-3562-45B2-9E39-E144B4FCB27E}"/>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362749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a:prstGeom prst="rect">
            <a:avLst/>
          </a:prstGeom>
        </p:spPr>
        <p:txBody>
          <a:bodyPr anchor="t">
            <a:normAutofit/>
          </a:bodyPr>
          <a:lstStyle>
            <a:lvl1pPr algn="l">
              <a:defRPr sz="5400"/>
            </a:lvl1pPr>
          </a:lstStyle>
          <a:p>
            <a:r>
              <a:rPr lang="en-US" dirty="0"/>
              <a:t>Insert ‘</a:t>
            </a:r>
            <a:r>
              <a:rPr lang="en-US" dirty="0" err="1"/>
              <a:t>Numberblocks</a:t>
            </a:r>
            <a:r>
              <a:rPr lang="en-US" dirty="0"/>
              <a:t>’</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a:prstGeom prst="rect">
            <a:avLst/>
          </a:prstGeom>
        </p:spPr>
        <p:txBody>
          <a:bodyP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‘Support Materials’</a:t>
            </a:r>
            <a:br>
              <a:rPr lang="en-US" dirty="0"/>
            </a:br>
            <a:r>
              <a:rPr lang="en-US" dirty="0"/>
              <a:t>Insert ‘Episode [XX]’</a:t>
            </a:r>
            <a:br>
              <a:rPr lang="en-GB" dirty="0"/>
            </a:br>
            <a:r>
              <a:rPr lang="en-GB" dirty="0"/>
              <a:t>Insert ‘[Name]’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10/09/2018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1149159B-1AE2-4218-A626-725066C57ADE}"/>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56048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a:prstGeom prst="rect">
            <a:avLst/>
          </a:prstGeo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10/09/2018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2889412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a:prstGeom prst="rect">
            <a:avLst/>
          </a:prstGeo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10/09/2018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940339070"/>
      </p:ext>
    </p:extLst>
  </p:cSld>
  <p:clrMapOvr>
    <a:masterClrMapping/>
  </p:clrMapOvr>
  <p:extLst mod="1">
    <p:ext uri="{DCECCB84-F9BA-43D5-87BE-67443E8EF086}">
      <p15:sldGuideLst xmlns:p15="http://schemas.microsoft.com/office/powerpoint/2012/main">
        <p15:guide id="1" orient="horz" pos="2160">
          <p15:clr>
            <a:srgbClr val="FBAE40"/>
          </p15:clr>
        </p15:guide>
        <p15:guide id="2" pos="43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10/09/2018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1642793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10/09/2018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3970164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624420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87696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10/09/2018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319579570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10/09/2018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261764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6764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Question Page (Dice)">
    <p:bg>
      <p:bgPr>
        <a:solidFill>
          <a:schemeClr val="accent5">
            <a:lumMod val="20000"/>
            <a:lumOff val="80000"/>
            <a:alpha val="7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527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Question Page (Dice)">
    <p:bg>
      <p:bgPr>
        <a:solidFill>
          <a:schemeClr val="accent5">
            <a:lumMod val="20000"/>
            <a:lumOff val="80000"/>
            <a:alpha val="7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012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B5EB-7CBF-49B6-B49C-6795CBE5BF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84EE76-BB39-4D25-A025-555DB86D0071}"/>
              </a:ext>
            </a:extLst>
          </p:cNvPr>
          <p:cNvSpPr>
            <a:spLocks noGrp="1"/>
          </p:cNvSpPr>
          <p:nvPr>
            <p:ph type="dt" sz="half" idx="10"/>
          </p:nvPr>
        </p:nvSpPr>
        <p:spPr/>
        <p:txBody>
          <a:bodyPr/>
          <a:lstStyle/>
          <a:p>
            <a:fld id="{A9C2CB67-6008-4C65-B386-40B2CDC997BB}" type="datetimeFigureOut">
              <a:rPr lang="en-GB" smtClean="0"/>
              <a:t>10/09/2018</a:t>
            </a:fld>
            <a:endParaRPr lang="en-GB"/>
          </a:p>
        </p:txBody>
      </p:sp>
      <p:sp>
        <p:nvSpPr>
          <p:cNvPr id="4" name="Footer Placeholder 3">
            <a:extLst>
              <a:ext uri="{FF2B5EF4-FFF2-40B4-BE49-F238E27FC236}">
                <a16:creationId xmlns:a16="http://schemas.microsoft.com/office/drawing/2014/main" id="{8FBC8DB9-ECAD-4E35-A4B9-EA32CBE3B5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596493-608E-44B0-B3A6-E87540F90E03}"/>
              </a:ext>
            </a:extLst>
          </p:cNvPr>
          <p:cNvSpPr>
            <a:spLocks noGrp="1"/>
          </p:cNvSpPr>
          <p:nvPr>
            <p:ph type="sldNum" sz="quarter" idx="12"/>
          </p:nvPr>
        </p:nvSpPr>
        <p:spPr/>
        <p:txBody>
          <a:bodyPr/>
          <a:lstStyle/>
          <a:p>
            <a:fld id="{5C230F27-F2EF-4FB2-B0F0-95F3A04EB741}" type="slidenum">
              <a:rPr lang="en-GB" smtClean="0"/>
              <a:t>‹#›</a:t>
            </a:fld>
            <a:endParaRPr lang="en-GB"/>
          </a:p>
        </p:txBody>
      </p:sp>
      <p:sp>
        <p:nvSpPr>
          <p:cNvPr id="6" name="Vertical Text Placeholder 2">
            <a:extLst>
              <a:ext uri="{FF2B5EF4-FFF2-40B4-BE49-F238E27FC236}">
                <a16:creationId xmlns:a16="http://schemas.microsoft.com/office/drawing/2014/main" id="{DA144CFF-2C6B-4F20-A4C1-145997941CCF}"/>
              </a:ext>
            </a:extLst>
          </p:cNvPr>
          <p:cNvSpPr>
            <a:spLocks noGrp="1"/>
          </p:cNvSpPr>
          <p:nvPr>
            <p:ph type="body" orient="vert" idx="1" hasCustomPrompt="1"/>
          </p:nvPr>
        </p:nvSpPr>
        <p:spPr>
          <a:xfrm>
            <a:off x="838200" y="1825625"/>
            <a:ext cx="10515600" cy="4351338"/>
          </a:xfrm>
        </p:spPr>
        <p:txBody>
          <a:bodyPr vert="horz"/>
          <a:lstStyle>
            <a:lvl1pPr>
              <a:defRPr b="1"/>
            </a:lvl1pPr>
          </a:lstStyle>
          <a:p>
            <a:pPr lvl="0"/>
            <a:r>
              <a:rPr lang="en-US" dirty="0"/>
              <a:t>Sub copy header</a:t>
            </a:r>
            <a:br>
              <a:rPr lang="en-US" dirty="0"/>
            </a:br>
            <a:endParaRPr lang="en-US" dirty="0"/>
          </a:p>
          <a:p>
            <a:pPr lvl="0"/>
            <a:r>
              <a:rPr lang="en-US" b="0" dirty="0" err="1"/>
              <a:t>fsaf</a:t>
            </a:r>
            <a:endParaRPr lang="en-US" dirty="0"/>
          </a:p>
        </p:txBody>
      </p:sp>
    </p:spTree>
    <p:extLst>
      <p:ext uri="{BB962C8B-B14F-4D97-AF65-F5344CB8AC3E}">
        <p14:creationId xmlns:p14="http://schemas.microsoft.com/office/powerpoint/2010/main" val="3864572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94DB-CC1A-425C-A6DF-86A65A190E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99EB9B-1DB5-448A-B85C-3B97BD9B9B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32BDA4-9E4E-4F52-85D5-5FA27BBD8932}"/>
              </a:ext>
            </a:extLst>
          </p:cNvPr>
          <p:cNvSpPr>
            <a:spLocks noGrp="1"/>
          </p:cNvSpPr>
          <p:nvPr>
            <p:ph type="dt" sz="half" idx="10"/>
          </p:nvPr>
        </p:nvSpPr>
        <p:spPr/>
        <p:txBody>
          <a:bodyPr/>
          <a:lstStyle/>
          <a:p>
            <a:fld id="{7BC57250-3DAC-4938-9AAB-07FD2AEFF9C5}" type="datetimeFigureOut">
              <a:rPr lang="en-GB" smtClean="0"/>
              <a:t>10/09/2018</a:t>
            </a:fld>
            <a:endParaRPr lang="en-GB"/>
          </a:p>
        </p:txBody>
      </p:sp>
      <p:sp>
        <p:nvSpPr>
          <p:cNvPr id="5" name="Footer Placeholder 4">
            <a:extLst>
              <a:ext uri="{FF2B5EF4-FFF2-40B4-BE49-F238E27FC236}">
                <a16:creationId xmlns:a16="http://schemas.microsoft.com/office/drawing/2014/main" id="{DC61A982-6939-4C53-B92D-687A755AB0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BEA9C-F13D-4916-A23F-5CDE6A835963}"/>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113977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9" cstate="print"/>
          <a:srcRect/>
          <a:stretch>
            <a:fillRect/>
          </a:stretch>
        </p:blipFill>
        <p:spPr bwMode="auto">
          <a:xfrm>
            <a:off x="0" y="-1"/>
            <a:ext cx="12192000" cy="6858001"/>
          </a:xfrm>
          <a:prstGeom prst="rect">
            <a:avLst/>
          </a:prstGeom>
          <a:noFill/>
          <a:ln w="9525">
            <a:noFill/>
            <a:miter lim="800000"/>
            <a:headEnd/>
            <a:tailEnd/>
          </a:ln>
        </p:spPr>
      </p:pic>
      <p:sp>
        <p:nvSpPr>
          <p:cNvPr id="2" name="Title Placeholder 1">
            <a:extLst>
              <a:ext uri="{FF2B5EF4-FFF2-40B4-BE49-F238E27FC236}">
                <a16:creationId xmlns:a16="http://schemas.microsoft.com/office/drawing/2014/main" id="{C8D32649-CD8D-4B44-98FA-71235C43B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Numberblocks</a:t>
            </a:r>
            <a:endParaRPr lang="en-GB" dirty="0"/>
          </a:p>
        </p:txBody>
      </p:sp>
      <p:sp>
        <p:nvSpPr>
          <p:cNvPr id="3" name="Text Placeholder 2">
            <a:extLst>
              <a:ext uri="{FF2B5EF4-FFF2-40B4-BE49-F238E27FC236}">
                <a16:creationId xmlns:a16="http://schemas.microsoft.com/office/drawing/2014/main" id="{927D1698-938C-4E9F-9B92-7F45D3F54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t>10/09/2018</a:t>
            </a:fld>
            <a:endParaRPr lang="en-GB"/>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0" name="Oval 9">
            <a:extLst>
              <a:ext uri="{FF2B5EF4-FFF2-40B4-BE49-F238E27FC236}">
                <a16:creationId xmlns:a16="http://schemas.microsoft.com/office/drawing/2014/main" id="{EC0C6E0F-1A1A-41EA-BDAE-2FC6D1ACBAB8}"/>
              </a:ext>
            </a:extLst>
          </p:cNvPr>
          <p:cNvSpPr/>
          <p:nvPr userDrawn="1"/>
        </p:nvSpPr>
        <p:spPr bwMode="auto">
          <a:xfrm>
            <a:off x="11769354" y="6392987"/>
            <a:ext cx="359229" cy="346166"/>
          </a:xfrm>
          <a:prstGeom prst="ellipse">
            <a:avLst/>
          </a:prstGeom>
          <a:solidFill>
            <a:schemeClr val="tx2">
              <a:lumMod val="40000"/>
              <a:lumOff val="60000"/>
            </a:schemeClr>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80481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4" r:id="rId4"/>
    <p:sldLayoutId id="2147483674" r:id="rId5"/>
    <p:sldLayoutId id="2147483683" r:id="rId6"/>
    <p:sldLayoutId id="2147483684" r:id="rId7"/>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E570E-5591-47F7-AED8-080DD51CE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3926FB-9E1D-4053-BFEE-5245D897B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4D1DD3-5609-445F-B30E-1C94373EC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57250-3DAC-4938-9AAB-07FD2AEFF9C5}" type="datetimeFigureOut">
              <a:rPr lang="en-GB" smtClean="0"/>
              <a:t>10/09/2018</a:t>
            </a:fld>
            <a:endParaRPr lang="en-GB"/>
          </a:p>
        </p:txBody>
      </p:sp>
      <p:sp>
        <p:nvSpPr>
          <p:cNvPr id="5" name="Footer Placeholder 4">
            <a:extLst>
              <a:ext uri="{FF2B5EF4-FFF2-40B4-BE49-F238E27FC236}">
                <a16:creationId xmlns:a16="http://schemas.microsoft.com/office/drawing/2014/main" id="{B95DAC46-EA01-4B88-A663-EBF32E6894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53E52C-E3B3-4CB1-8F80-1934FCF14D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30449-9787-4473-919B-E44049928983}" type="slidenum">
              <a:rPr lang="en-GB" smtClean="0"/>
              <a:t>‹#›</a:t>
            </a:fld>
            <a:endParaRPr lang="en-GB"/>
          </a:p>
        </p:txBody>
      </p:sp>
    </p:spTree>
    <p:extLst>
      <p:ext uri="{BB962C8B-B14F-4D97-AF65-F5344CB8AC3E}">
        <p14:creationId xmlns:p14="http://schemas.microsoft.com/office/powerpoint/2010/main" val="1504376244"/>
      </p:ext>
    </p:extLst>
  </p:cSld>
  <p:clrMap bg1="lt1" tx1="dk1" bg2="lt2" tx2="dk2" accent1="accent1" accent2="accent2" accent3="accent3" accent4="accent4" accent5="accent5" accent6="accent6" hlink="hlink" folHlink="folHlink"/>
  <p:sldLayoutIdLst>
    <p:sldLayoutId id="2147483675" r:id="rId1"/>
    <p:sldLayoutId id="2147483655" r:id="rId2"/>
    <p:sldLayoutId id="2147483656" r:id="rId3"/>
    <p:sldLayoutId id="2147483657" r:id="rId4"/>
    <p:sldLayoutId id="2147483658" r:id="rId5"/>
    <p:sldLayoutId id="2147483660" r:id="rId6"/>
    <p:sldLayoutId id="2147483661" r:id="rId7"/>
    <p:sldLayoutId id="214748366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solidFill>
                  <a:prstClr val="black">
                    <a:tint val="75000"/>
                  </a:prstClr>
                </a:solidFill>
              </a:rPr>
              <a:pPr/>
              <a:t>10/09/2018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1" name="Title 1">
            <a:extLst>
              <a:ext uri="{FF2B5EF4-FFF2-40B4-BE49-F238E27FC236}">
                <a16:creationId xmlns:a16="http://schemas.microsoft.com/office/drawing/2014/main" id="{6DAE5071-841D-4B85-B567-9B1E946013AF}"/>
              </a:ext>
            </a:extLst>
          </p:cNvPr>
          <p:cNvSpPr txBox="1">
            <a:spLocks/>
          </p:cNvSpPr>
          <p:nvPr userDrawn="1"/>
        </p:nvSpPr>
        <p:spPr>
          <a:xfrm>
            <a:off x="641023" y="593889"/>
            <a:ext cx="7428321" cy="744717"/>
          </a:xfrm>
          <a:prstGeom prst="rect">
            <a:avLst/>
          </a:prstGeom>
        </p:spPr>
        <p:txBody>
          <a:bodyPr anchor="t">
            <a:normAutofit fontScale="92500" lnSpcReduction="10000"/>
          </a:bodyPr>
          <a:lstStyle>
            <a:lvl1pPr algn="l" defTabSz="914400" rtl="0" eaLnBrk="1" latinLnBrk="0" hangingPunct="1">
              <a:lnSpc>
                <a:spcPct val="90000"/>
              </a:lnSpc>
              <a:spcBef>
                <a:spcPct val="0"/>
              </a:spcBef>
              <a:buNone/>
              <a:defRPr sz="5400" b="1" kern="1200">
                <a:solidFill>
                  <a:schemeClr val="bg1"/>
                </a:solidFill>
                <a:latin typeface="Myriad Pro" panose="020B0503030403020204" pitchFamily="34" charset="0"/>
                <a:ea typeface="+mj-ea"/>
                <a:cs typeface="+mj-cs"/>
              </a:defRPr>
            </a:lvl1pPr>
          </a:lstStyle>
          <a:p>
            <a:r>
              <a:rPr lang="en-US">
                <a:solidFill>
                  <a:prstClr val="white"/>
                </a:solidFill>
              </a:rPr>
              <a:t>Insert ‘Numberblocks’</a:t>
            </a:r>
            <a:endParaRPr lang="en-GB" dirty="0">
              <a:solidFill>
                <a:prstClr val="white"/>
              </a:solidFill>
            </a:endParaRPr>
          </a:p>
        </p:txBody>
      </p:sp>
      <p:sp>
        <p:nvSpPr>
          <p:cNvPr id="12" name="Subtitle 2">
            <a:extLst>
              <a:ext uri="{FF2B5EF4-FFF2-40B4-BE49-F238E27FC236}">
                <a16:creationId xmlns:a16="http://schemas.microsoft.com/office/drawing/2014/main" id="{3185C1D1-9EE1-46D6-8679-483B95807C33}"/>
              </a:ext>
            </a:extLst>
          </p:cNvPr>
          <p:cNvSpPr txBox="1">
            <a:spLocks/>
          </p:cNvSpPr>
          <p:nvPr userDrawn="1"/>
        </p:nvSpPr>
        <p:spPr>
          <a:xfrm>
            <a:off x="641023" y="1668544"/>
            <a:ext cx="7428321" cy="3589256"/>
          </a:xfrm>
          <a:prstGeom prst="rect">
            <a:avLst/>
          </a:prstGeom>
        </p:spPr>
        <p:txBody>
          <a:bodyPr>
            <a:normAutofit/>
          </a:bodyPr>
          <a:lstStyle>
            <a:lvl1pPr marL="0" indent="0" algn="l" defTabSz="914400" rtl="0" eaLnBrk="1" latinLnBrk="0" hangingPunct="1">
              <a:lnSpc>
                <a:spcPct val="90000"/>
              </a:lnSpc>
              <a:spcBef>
                <a:spcPts val="1000"/>
              </a:spcBef>
              <a:buFontTx/>
              <a:buNone/>
              <a:defRPr sz="4000" b="1" kern="1200">
                <a:solidFill>
                  <a:schemeClr val="bg1"/>
                </a:solidFill>
                <a:latin typeface="Myriad Pro" panose="020B0503030403020204" pitchFamily="34" charset="0"/>
                <a:ea typeface="+mn-ea"/>
                <a:cs typeface="+mn-cs"/>
              </a:defRPr>
            </a:lvl1pPr>
            <a:lvl2pPr marL="457200" indent="0" algn="ctr" defTabSz="914400" rtl="0" eaLnBrk="1" latinLnBrk="0" hangingPunct="1">
              <a:lnSpc>
                <a:spcPct val="90000"/>
              </a:lnSpc>
              <a:spcBef>
                <a:spcPts val="500"/>
              </a:spcBef>
              <a:buFontTx/>
              <a:buNone/>
              <a:defRPr sz="2000" kern="1200">
                <a:solidFill>
                  <a:schemeClr val="bg1"/>
                </a:solidFill>
                <a:latin typeface="Myriad Pro" panose="020B0503030403020204" pitchFamily="34" charset="0"/>
                <a:ea typeface="+mn-ea"/>
                <a:cs typeface="+mn-cs"/>
              </a:defRPr>
            </a:lvl2pPr>
            <a:lvl3pPr marL="914400" indent="0" algn="ctr" defTabSz="914400" rtl="0" eaLnBrk="1" latinLnBrk="0" hangingPunct="1">
              <a:lnSpc>
                <a:spcPct val="90000"/>
              </a:lnSpc>
              <a:spcBef>
                <a:spcPts val="500"/>
              </a:spcBef>
              <a:buFontTx/>
              <a:buNone/>
              <a:defRPr sz="1800" kern="1200">
                <a:solidFill>
                  <a:schemeClr val="bg1"/>
                </a:solidFill>
                <a:latin typeface="Myriad Pro" panose="020B0503030403020204" pitchFamily="34" charset="0"/>
                <a:ea typeface="+mn-ea"/>
                <a:cs typeface="+mn-cs"/>
              </a:defRPr>
            </a:lvl3pPr>
            <a:lvl4pPr marL="13716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4pPr>
            <a:lvl5pPr marL="18288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solidFill>
                  <a:prstClr val="white"/>
                </a:solidFill>
              </a:rPr>
              <a:t>Insert ‘Support Materials’</a:t>
            </a:r>
            <a:br>
              <a:rPr lang="en-US">
                <a:solidFill>
                  <a:prstClr val="white"/>
                </a:solidFill>
              </a:rPr>
            </a:br>
            <a:r>
              <a:rPr lang="en-US">
                <a:solidFill>
                  <a:prstClr val="white"/>
                </a:solidFill>
              </a:rPr>
              <a:t>Insert ‘Episode [XX]’</a:t>
            </a:r>
            <a:br>
              <a:rPr lang="en-GB">
                <a:solidFill>
                  <a:prstClr val="white"/>
                </a:solidFill>
              </a:rPr>
            </a:br>
            <a:r>
              <a:rPr lang="en-GB">
                <a:solidFill>
                  <a:prstClr val="white"/>
                </a:solidFill>
              </a:rPr>
              <a:t>Insert ‘[Name]’</a:t>
            </a:r>
            <a:endParaRPr lang="en-US" dirty="0">
              <a:solidFill>
                <a:prstClr val="white"/>
              </a:solidFill>
            </a:endParaRPr>
          </a:p>
        </p:txBody>
      </p:sp>
      <p:sp>
        <p:nvSpPr>
          <p:cNvPr id="13" name="Oval 12">
            <a:extLst>
              <a:ext uri="{FF2B5EF4-FFF2-40B4-BE49-F238E27FC236}">
                <a16:creationId xmlns:a16="http://schemas.microsoft.com/office/drawing/2014/main" id="{D77D42B9-45C1-4F95-88BD-AE4E603361DF}"/>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5871270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a:extLst>
              <a:ext uri="{FF2B5EF4-FFF2-40B4-BE49-F238E27FC236}">
                <a16:creationId xmlns:a16="http://schemas.microsoft.com/office/drawing/2014/main" id="{AAD52112-D54B-4FC4-992F-BF0B57879587}"/>
              </a:ext>
            </a:extLst>
          </p:cNvPr>
          <p:cNvSpPr>
            <a:spLocks noGrp="1"/>
          </p:cNvSpPr>
          <p:nvPr>
            <p:ph type="ctrTitle"/>
          </p:nvPr>
        </p:nvSpPr>
        <p:spPr/>
        <p:txBody>
          <a:bodyPr>
            <a:normAutofit fontScale="90000"/>
          </a:bodyPr>
          <a:lstStyle/>
          <a:p>
            <a:r>
              <a:rPr lang="en-GB" dirty="0"/>
              <a:t>Numberblocks</a:t>
            </a:r>
          </a:p>
        </p:txBody>
      </p:sp>
      <p:sp>
        <p:nvSpPr>
          <p:cNvPr id="40" name="Subtitle 39">
            <a:extLst>
              <a:ext uri="{FF2B5EF4-FFF2-40B4-BE49-F238E27FC236}">
                <a16:creationId xmlns:a16="http://schemas.microsoft.com/office/drawing/2014/main" id="{8F245EBA-CC2C-4115-BB37-E58ED6375191}"/>
              </a:ext>
            </a:extLst>
          </p:cNvPr>
          <p:cNvSpPr>
            <a:spLocks noGrp="1"/>
          </p:cNvSpPr>
          <p:nvPr>
            <p:ph type="subTitle" idx="1"/>
          </p:nvPr>
        </p:nvSpPr>
        <p:spPr/>
        <p:txBody>
          <a:bodyPr/>
          <a:lstStyle/>
          <a:p>
            <a:r>
              <a:rPr lang="en-GB" dirty="0"/>
              <a:t>Support Materials</a:t>
            </a:r>
          </a:p>
          <a:p>
            <a:r>
              <a:rPr lang="en-GB" dirty="0"/>
              <a:t>Episode 11</a:t>
            </a:r>
          </a:p>
          <a:p>
            <a:r>
              <a:rPr lang="en-GB" dirty="0" err="1"/>
              <a:t>Stampolines</a:t>
            </a:r>
            <a:endParaRPr lang="en-GB" dirty="0"/>
          </a:p>
          <a:p>
            <a:endParaRPr lang="en-GB" dirty="0"/>
          </a:p>
        </p:txBody>
      </p:sp>
    </p:spTree>
    <p:extLst>
      <p:ext uri="{BB962C8B-B14F-4D97-AF65-F5344CB8AC3E}">
        <p14:creationId xmlns:p14="http://schemas.microsoft.com/office/powerpoint/2010/main" val="183471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a:extLst>
              <a:ext uri="{FF2B5EF4-FFF2-40B4-BE49-F238E27FC236}">
                <a16:creationId xmlns:a16="http://schemas.microsoft.com/office/drawing/2014/main" id="{10A0CAE4-CF40-455A-BE7D-E225293C18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8000"/>
          </a:xfrm>
          <a:prstGeom prst="rect">
            <a:avLst/>
          </a:prstGeom>
        </p:spPr>
      </p:pic>
      <p:grpSp>
        <p:nvGrpSpPr>
          <p:cNvPr id="31" name="Group 30">
            <a:extLst>
              <a:ext uri="{FF2B5EF4-FFF2-40B4-BE49-F238E27FC236}">
                <a16:creationId xmlns:a16="http://schemas.microsoft.com/office/drawing/2014/main" id="{C77CA19F-1D8C-4FDB-A1B0-BC904BBFB3CB}"/>
              </a:ext>
            </a:extLst>
          </p:cNvPr>
          <p:cNvGrpSpPr/>
          <p:nvPr/>
        </p:nvGrpSpPr>
        <p:grpSpPr>
          <a:xfrm>
            <a:off x="1207999" y="1928200"/>
            <a:ext cx="1613923" cy="1597444"/>
            <a:chOff x="3036800" y="2120712"/>
            <a:chExt cx="864096" cy="864096"/>
          </a:xfrm>
        </p:grpSpPr>
        <p:sp>
          <p:nvSpPr>
            <p:cNvPr id="32" name="Rectangle 31">
              <a:extLst>
                <a:ext uri="{FF2B5EF4-FFF2-40B4-BE49-F238E27FC236}">
                  <a16:creationId xmlns:a16="http://schemas.microsoft.com/office/drawing/2014/main" id="{2BD5B212-9EDE-480F-862A-A0CA5696B3E5}"/>
                </a:ext>
              </a:extLst>
            </p:cNvPr>
            <p:cNvSpPr/>
            <p:nvPr/>
          </p:nvSpPr>
          <p:spPr>
            <a:xfrm>
              <a:off x="3036800" y="2120712"/>
              <a:ext cx="432048" cy="43204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32">
              <a:extLst>
                <a:ext uri="{FF2B5EF4-FFF2-40B4-BE49-F238E27FC236}">
                  <a16:creationId xmlns:a16="http://schemas.microsoft.com/office/drawing/2014/main" id="{B3CC5A71-0EC7-4200-88B5-88B2A1B1E563}"/>
                </a:ext>
              </a:extLst>
            </p:cNvPr>
            <p:cNvSpPr/>
            <p:nvPr/>
          </p:nvSpPr>
          <p:spPr>
            <a:xfrm>
              <a:off x="3036800" y="2552760"/>
              <a:ext cx="432048" cy="43204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33">
              <a:extLst>
                <a:ext uri="{FF2B5EF4-FFF2-40B4-BE49-F238E27FC236}">
                  <a16:creationId xmlns:a16="http://schemas.microsoft.com/office/drawing/2014/main" id="{DB187904-414B-4CD2-8A24-6CCE8E6ED202}"/>
                </a:ext>
              </a:extLst>
            </p:cNvPr>
            <p:cNvSpPr/>
            <p:nvPr/>
          </p:nvSpPr>
          <p:spPr>
            <a:xfrm>
              <a:off x="3468848" y="2552760"/>
              <a:ext cx="432048" cy="43204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5" name="Group 34">
            <a:extLst>
              <a:ext uri="{FF2B5EF4-FFF2-40B4-BE49-F238E27FC236}">
                <a16:creationId xmlns:a16="http://schemas.microsoft.com/office/drawing/2014/main" id="{4C028AA2-45E1-4248-8367-53AA3FF62C74}"/>
              </a:ext>
            </a:extLst>
          </p:cNvPr>
          <p:cNvGrpSpPr/>
          <p:nvPr/>
        </p:nvGrpSpPr>
        <p:grpSpPr>
          <a:xfrm>
            <a:off x="2997537" y="3766601"/>
            <a:ext cx="1499570" cy="2173971"/>
            <a:chOff x="3233682" y="4239090"/>
            <a:chExt cx="864096" cy="1296144"/>
          </a:xfrm>
        </p:grpSpPr>
        <p:grpSp>
          <p:nvGrpSpPr>
            <p:cNvPr id="36" name="Group 35">
              <a:extLst>
                <a:ext uri="{FF2B5EF4-FFF2-40B4-BE49-F238E27FC236}">
                  <a16:creationId xmlns:a16="http://schemas.microsoft.com/office/drawing/2014/main" id="{88AD517D-D3F0-44AA-AD6E-E70038937EC2}"/>
                </a:ext>
              </a:extLst>
            </p:cNvPr>
            <p:cNvGrpSpPr/>
            <p:nvPr/>
          </p:nvGrpSpPr>
          <p:grpSpPr>
            <a:xfrm>
              <a:off x="3233682" y="4239090"/>
              <a:ext cx="864096" cy="864096"/>
              <a:chOff x="683568" y="1700808"/>
              <a:chExt cx="1152128" cy="1152128"/>
            </a:xfrm>
          </p:grpSpPr>
          <p:sp>
            <p:nvSpPr>
              <p:cNvPr id="38" name="Rectangle 37">
                <a:extLst>
                  <a:ext uri="{FF2B5EF4-FFF2-40B4-BE49-F238E27FC236}">
                    <a16:creationId xmlns:a16="http://schemas.microsoft.com/office/drawing/2014/main" id="{79E1E7FB-D1F7-4934-B7F1-4AA0F3963551}"/>
                  </a:ext>
                </a:extLst>
              </p:cNvPr>
              <p:cNvSpPr/>
              <p:nvPr/>
            </p:nvSpPr>
            <p:spPr>
              <a:xfrm>
                <a:off x="683568" y="1700808"/>
                <a:ext cx="576064" cy="57606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ectangle 38">
                <a:extLst>
                  <a:ext uri="{FF2B5EF4-FFF2-40B4-BE49-F238E27FC236}">
                    <a16:creationId xmlns:a16="http://schemas.microsoft.com/office/drawing/2014/main" id="{447DF2C5-BEA1-4185-B45D-2A3D05E41F8C}"/>
                  </a:ext>
                </a:extLst>
              </p:cNvPr>
              <p:cNvSpPr/>
              <p:nvPr/>
            </p:nvSpPr>
            <p:spPr>
              <a:xfrm>
                <a:off x="683568" y="2276872"/>
                <a:ext cx="576064" cy="57606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Rectangle 39">
                <a:extLst>
                  <a:ext uri="{FF2B5EF4-FFF2-40B4-BE49-F238E27FC236}">
                    <a16:creationId xmlns:a16="http://schemas.microsoft.com/office/drawing/2014/main" id="{54A62A69-3024-4372-A67B-B765C305D477}"/>
                  </a:ext>
                </a:extLst>
              </p:cNvPr>
              <p:cNvSpPr/>
              <p:nvPr/>
            </p:nvSpPr>
            <p:spPr>
              <a:xfrm>
                <a:off x="1259632" y="2276872"/>
                <a:ext cx="576064" cy="57606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7" name="Rectangle 36">
              <a:extLst>
                <a:ext uri="{FF2B5EF4-FFF2-40B4-BE49-F238E27FC236}">
                  <a16:creationId xmlns:a16="http://schemas.microsoft.com/office/drawing/2014/main" id="{6FC3A915-C0A2-4895-BC98-1B6F4C994567}"/>
                </a:ext>
              </a:extLst>
            </p:cNvPr>
            <p:cNvSpPr/>
            <p:nvPr/>
          </p:nvSpPr>
          <p:spPr>
            <a:xfrm>
              <a:off x="3233682" y="5103186"/>
              <a:ext cx="432048" cy="43204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1" name="Group 40">
            <a:extLst>
              <a:ext uri="{FF2B5EF4-FFF2-40B4-BE49-F238E27FC236}">
                <a16:creationId xmlns:a16="http://schemas.microsoft.com/office/drawing/2014/main" id="{5B97EC08-4563-4A2F-81F4-14147FAD50EA}"/>
              </a:ext>
            </a:extLst>
          </p:cNvPr>
          <p:cNvGrpSpPr/>
          <p:nvPr/>
        </p:nvGrpSpPr>
        <p:grpSpPr>
          <a:xfrm>
            <a:off x="5322898" y="1622909"/>
            <a:ext cx="2222416" cy="2252694"/>
            <a:chOff x="3851920" y="1916832"/>
            <a:chExt cx="1728192" cy="1728192"/>
          </a:xfrm>
        </p:grpSpPr>
        <p:grpSp>
          <p:nvGrpSpPr>
            <p:cNvPr id="42" name="Group 41">
              <a:extLst>
                <a:ext uri="{FF2B5EF4-FFF2-40B4-BE49-F238E27FC236}">
                  <a16:creationId xmlns:a16="http://schemas.microsoft.com/office/drawing/2014/main" id="{D0873E4E-B294-4A6A-869C-3B363D988D5F}"/>
                </a:ext>
              </a:extLst>
            </p:cNvPr>
            <p:cNvGrpSpPr/>
            <p:nvPr/>
          </p:nvGrpSpPr>
          <p:grpSpPr>
            <a:xfrm>
              <a:off x="4427984" y="1916832"/>
              <a:ext cx="1152128" cy="1728192"/>
              <a:chOff x="755576" y="3717032"/>
              <a:chExt cx="1152128" cy="1728192"/>
            </a:xfrm>
          </p:grpSpPr>
          <p:grpSp>
            <p:nvGrpSpPr>
              <p:cNvPr id="44" name="Group 7">
                <a:extLst>
                  <a:ext uri="{FF2B5EF4-FFF2-40B4-BE49-F238E27FC236}">
                    <a16:creationId xmlns:a16="http://schemas.microsoft.com/office/drawing/2014/main" id="{2F0D21E1-2B12-48BD-93AC-2E8B3796F6B7}"/>
                  </a:ext>
                </a:extLst>
              </p:cNvPr>
              <p:cNvGrpSpPr/>
              <p:nvPr/>
            </p:nvGrpSpPr>
            <p:grpSpPr>
              <a:xfrm>
                <a:off x="755576" y="3717032"/>
                <a:ext cx="1152128" cy="1152128"/>
                <a:chOff x="683568" y="1700808"/>
                <a:chExt cx="1152128" cy="1152128"/>
              </a:xfrm>
            </p:grpSpPr>
            <p:sp>
              <p:nvSpPr>
                <p:cNvPr id="46" name="Rectangle 45">
                  <a:extLst>
                    <a:ext uri="{FF2B5EF4-FFF2-40B4-BE49-F238E27FC236}">
                      <a16:creationId xmlns:a16="http://schemas.microsoft.com/office/drawing/2014/main" id="{7B72099D-C0EF-47EB-BA42-A824D0830F77}"/>
                    </a:ext>
                  </a:extLst>
                </p:cNvPr>
                <p:cNvSpPr/>
                <p:nvPr/>
              </p:nvSpPr>
              <p:spPr>
                <a:xfrm>
                  <a:off x="683568" y="1700808"/>
                  <a:ext cx="576064" cy="57606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Rectangle 46">
                  <a:extLst>
                    <a:ext uri="{FF2B5EF4-FFF2-40B4-BE49-F238E27FC236}">
                      <a16:creationId xmlns:a16="http://schemas.microsoft.com/office/drawing/2014/main" id="{4582D330-5A68-4B56-AFA6-442589C3386F}"/>
                    </a:ext>
                  </a:extLst>
                </p:cNvPr>
                <p:cNvSpPr/>
                <p:nvPr/>
              </p:nvSpPr>
              <p:spPr>
                <a:xfrm>
                  <a:off x="683568" y="2276872"/>
                  <a:ext cx="576064" cy="57606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Rectangle 47">
                  <a:extLst>
                    <a:ext uri="{FF2B5EF4-FFF2-40B4-BE49-F238E27FC236}">
                      <a16:creationId xmlns:a16="http://schemas.microsoft.com/office/drawing/2014/main" id="{8106E4BB-D6C2-445C-9D0B-78F5313CACDB}"/>
                    </a:ext>
                  </a:extLst>
                </p:cNvPr>
                <p:cNvSpPr/>
                <p:nvPr/>
              </p:nvSpPr>
              <p:spPr>
                <a:xfrm>
                  <a:off x="1259632" y="2276872"/>
                  <a:ext cx="576064" cy="57606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5" name="Rectangle 44">
                <a:extLst>
                  <a:ext uri="{FF2B5EF4-FFF2-40B4-BE49-F238E27FC236}">
                    <a16:creationId xmlns:a16="http://schemas.microsoft.com/office/drawing/2014/main" id="{17FF2AF4-0D9E-4158-B0A4-0F304FA80B73}"/>
                  </a:ext>
                </a:extLst>
              </p:cNvPr>
              <p:cNvSpPr/>
              <p:nvPr/>
            </p:nvSpPr>
            <p:spPr>
              <a:xfrm>
                <a:off x="755576" y="4869160"/>
                <a:ext cx="576064" cy="57606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3" name="Rectangle 42">
              <a:extLst>
                <a:ext uri="{FF2B5EF4-FFF2-40B4-BE49-F238E27FC236}">
                  <a16:creationId xmlns:a16="http://schemas.microsoft.com/office/drawing/2014/main" id="{13AD823A-760C-48A2-B039-7CB07B097347}"/>
                </a:ext>
              </a:extLst>
            </p:cNvPr>
            <p:cNvSpPr/>
            <p:nvPr/>
          </p:nvSpPr>
          <p:spPr>
            <a:xfrm>
              <a:off x="3851920" y="2492896"/>
              <a:ext cx="576064" cy="57606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9" name="Group 48">
            <a:extLst>
              <a:ext uri="{FF2B5EF4-FFF2-40B4-BE49-F238E27FC236}">
                <a16:creationId xmlns:a16="http://schemas.microsoft.com/office/drawing/2014/main" id="{47FA595F-2CFC-42B2-BA0C-12A65545880B}"/>
              </a:ext>
            </a:extLst>
          </p:cNvPr>
          <p:cNvGrpSpPr/>
          <p:nvPr/>
        </p:nvGrpSpPr>
        <p:grpSpPr>
          <a:xfrm>
            <a:off x="8477881" y="4376722"/>
            <a:ext cx="2280122" cy="1452928"/>
            <a:chOff x="8595904" y="4524991"/>
            <a:chExt cx="1296144" cy="864096"/>
          </a:xfrm>
        </p:grpSpPr>
        <p:sp>
          <p:nvSpPr>
            <p:cNvPr id="50" name="Rectangle 49">
              <a:extLst>
                <a:ext uri="{FF2B5EF4-FFF2-40B4-BE49-F238E27FC236}">
                  <a16:creationId xmlns:a16="http://schemas.microsoft.com/office/drawing/2014/main" id="{22C5A6ED-DB1A-4114-B402-01DDC34029E6}"/>
                </a:ext>
              </a:extLst>
            </p:cNvPr>
            <p:cNvSpPr/>
            <p:nvPr/>
          </p:nvSpPr>
          <p:spPr>
            <a:xfrm>
              <a:off x="9027952" y="4957039"/>
              <a:ext cx="432048" cy="43204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ectangle 50">
              <a:extLst>
                <a:ext uri="{FF2B5EF4-FFF2-40B4-BE49-F238E27FC236}">
                  <a16:creationId xmlns:a16="http://schemas.microsoft.com/office/drawing/2014/main" id="{8C09C0E7-ED27-4B15-A4B3-3932959F4807}"/>
                </a:ext>
              </a:extLst>
            </p:cNvPr>
            <p:cNvSpPr/>
            <p:nvPr/>
          </p:nvSpPr>
          <p:spPr>
            <a:xfrm>
              <a:off x="8595904" y="4957039"/>
              <a:ext cx="432048" cy="43204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Rectangle 51">
              <a:extLst>
                <a:ext uri="{FF2B5EF4-FFF2-40B4-BE49-F238E27FC236}">
                  <a16:creationId xmlns:a16="http://schemas.microsoft.com/office/drawing/2014/main" id="{10A80873-6BB9-4F64-849D-38C0C9BDDAAD}"/>
                </a:ext>
              </a:extLst>
            </p:cNvPr>
            <p:cNvSpPr/>
            <p:nvPr/>
          </p:nvSpPr>
          <p:spPr>
            <a:xfrm>
              <a:off x="9460000" y="4957039"/>
              <a:ext cx="432048" cy="43204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Rectangle 52">
              <a:extLst>
                <a:ext uri="{FF2B5EF4-FFF2-40B4-BE49-F238E27FC236}">
                  <a16:creationId xmlns:a16="http://schemas.microsoft.com/office/drawing/2014/main" id="{25ECAB50-FFE2-472B-9D6F-864A628E4951}"/>
                </a:ext>
              </a:extLst>
            </p:cNvPr>
            <p:cNvSpPr/>
            <p:nvPr/>
          </p:nvSpPr>
          <p:spPr>
            <a:xfrm>
              <a:off x="9027952" y="4524991"/>
              <a:ext cx="432048" cy="43204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4" name="Group 53">
            <a:extLst>
              <a:ext uri="{FF2B5EF4-FFF2-40B4-BE49-F238E27FC236}">
                <a16:creationId xmlns:a16="http://schemas.microsoft.com/office/drawing/2014/main" id="{DAC0C449-6286-4F0E-A8EF-90BB425CF7F3}"/>
              </a:ext>
            </a:extLst>
          </p:cNvPr>
          <p:cNvGrpSpPr/>
          <p:nvPr/>
        </p:nvGrpSpPr>
        <p:grpSpPr>
          <a:xfrm>
            <a:off x="9311973" y="2272718"/>
            <a:ext cx="1600944" cy="785163"/>
            <a:chOff x="8291104" y="2726922"/>
            <a:chExt cx="864096" cy="432048"/>
          </a:xfrm>
        </p:grpSpPr>
        <p:sp>
          <p:nvSpPr>
            <p:cNvPr id="55" name="Rectangle 54">
              <a:extLst>
                <a:ext uri="{FF2B5EF4-FFF2-40B4-BE49-F238E27FC236}">
                  <a16:creationId xmlns:a16="http://schemas.microsoft.com/office/drawing/2014/main" id="{494F469E-E8CF-4D21-967D-CAA956F1A131}"/>
                </a:ext>
              </a:extLst>
            </p:cNvPr>
            <p:cNvSpPr/>
            <p:nvPr/>
          </p:nvSpPr>
          <p:spPr>
            <a:xfrm>
              <a:off x="8291104" y="2726922"/>
              <a:ext cx="432048" cy="43204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Rectangle 55">
              <a:extLst>
                <a:ext uri="{FF2B5EF4-FFF2-40B4-BE49-F238E27FC236}">
                  <a16:creationId xmlns:a16="http://schemas.microsoft.com/office/drawing/2014/main" id="{69D5AA0B-0923-4CFE-BFEE-66E1715EFCE9}"/>
                </a:ext>
              </a:extLst>
            </p:cNvPr>
            <p:cNvSpPr/>
            <p:nvPr/>
          </p:nvSpPr>
          <p:spPr>
            <a:xfrm>
              <a:off x="8723152" y="2726922"/>
              <a:ext cx="432048" cy="43204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7" name="Rectangle 56">
            <a:extLst>
              <a:ext uri="{FF2B5EF4-FFF2-40B4-BE49-F238E27FC236}">
                <a16:creationId xmlns:a16="http://schemas.microsoft.com/office/drawing/2014/main" id="{5E6316E7-E3D4-4228-B971-3DA8ECAE8216}"/>
              </a:ext>
            </a:extLst>
          </p:cNvPr>
          <p:cNvSpPr/>
          <p:nvPr/>
        </p:nvSpPr>
        <p:spPr>
          <a:xfrm>
            <a:off x="6194909" y="4694072"/>
            <a:ext cx="716376" cy="73177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F6400153-3E4A-4346-9BE7-7DA32554E488}"/>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789657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8235B8F-5269-4B81-8C45-AD4BE16790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8000"/>
          </a:xfrm>
          <a:prstGeom prst="rect">
            <a:avLst/>
          </a:prstGeom>
        </p:spPr>
      </p:pic>
      <p:sp>
        <p:nvSpPr>
          <p:cNvPr id="4" name="Rectangle: Rounded Corners 3">
            <a:extLst>
              <a:ext uri="{FF2B5EF4-FFF2-40B4-BE49-F238E27FC236}">
                <a16:creationId xmlns:a16="http://schemas.microsoft.com/office/drawing/2014/main" id="{4A3E9114-7296-4FD2-84B9-4DE6B3A98082}"/>
              </a:ext>
            </a:extLst>
          </p:cNvPr>
          <p:cNvSpPr/>
          <p:nvPr/>
        </p:nvSpPr>
        <p:spPr>
          <a:xfrm>
            <a:off x="4084320" y="304800"/>
            <a:ext cx="3393440" cy="12192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Myriad Pro" panose="020B0503030403020204"/>
              </a:rPr>
              <a:t>Odd one out</a:t>
            </a:r>
          </a:p>
        </p:txBody>
      </p:sp>
      <p:sp>
        <p:nvSpPr>
          <p:cNvPr id="5" name="Rectangle: Rounded Corners 4">
            <a:extLst>
              <a:ext uri="{FF2B5EF4-FFF2-40B4-BE49-F238E27FC236}">
                <a16:creationId xmlns:a16="http://schemas.microsoft.com/office/drawing/2014/main" id="{34026C90-BDD3-4875-AC96-8F760C6AF714}"/>
              </a:ext>
            </a:extLst>
          </p:cNvPr>
          <p:cNvSpPr/>
          <p:nvPr/>
        </p:nvSpPr>
        <p:spPr>
          <a:xfrm>
            <a:off x="1381760" y="2804160"/>
            <a:ext cx="975360" cy="955040"/>
          </a:xfrm>
          <a:prstGeom prst="roundRect">
            <a:avLst/>
          </a:prstGeom>
          <a:solidFill>
            <a:schemeClr val="accent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D058F52A-4B79-463B-90C7-0AB3C626EC9D}"/>
              </a:ext>
            </a:extLst>
          </p:cNvPr>
          <p:cNvSpPr/>
          <p:nvPr/>
        </p:nvSpPr>
        <p:spPr>
          <a:xfrm>
            <a:off x="1381760" y="3759200"/>
            <a:ext cx="975360" cy="955040"/>
          </a:xfrm>
          <a:prstGeom prst="roundRect">
            <a:avLst/>
          </a:prstGeom>
          <a:solidFill>
            <a:schemeClr val="accent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2BCC018C-7F96-4E01-809B-289D4A0FFD46}"/>
              </a:ext>
            </a:extLst>
          </p:cNvPr>
          <p:cNvSpPr/>
          <p:nvPr/>
        </p:nvSpPr>
        <p:spPr>
          <a:xfrm>
            <a:off x="1381760" y="1849120"/>
            <a:ext cx="975360" cy="955040"/>
          </a:xfrm>
          <a:prstGeom prst="roundRect">
            <a:avLst/>
          </a:prstGeom>
          <a:solidFill>
            <a:schemeClr val="accent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F5B32674-6165-4853-A3BF-DA9EAC919ED4}"/>
              </a:ext>
            </a:extLst>
          </p:cNvPr>
          <p:cNvSpPr/>
          <p:nvPr/>
        </p:nvSpPr>
        <p:spPr>
          <a:xfrm>
            <a:off x="4602480" y="2758440"/>
            <a:ext cx="975360" cy="95504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D6946A8D-708A-4065-AEF5-6838E4E879FC}"/>
              </a:ext>
            </a:extLst>
          </p:cNvPr>
          <p:cNvSpPr/>
          <p:nvPr/>
        </p:nvSpPr>
        <p:spPr>
          <a:xfrm>
            <a:off x="4602480" y="3713480"/>
            <a:ext cx="975360" cy="95504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B9DA8125-2313-40E2-B7B2-B66B2BAE8EB3}"/>
              </a:ext>
            </a:extLst>
          </p:cNvPr>
          <p:cNvSpPr/>
          <p:nvPr/>
        </p:nvSpPr>
        <p:spPr>
          <a:xfrm>
            <a:off x="5577840" y="3713480"/>
            <a:ext cx="975360" cy="95504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93A8DC06-AD80-49FA-AD2A-244C4E72DE67}"/>
              </a:ext>
            </a:extLst>
          </p:cNvPr>
          <p:cNvSpPr/>
          <p:nvPr/>
        </p:nvSpPr>
        <p:spPr>
          <a:xfrm>
            <a:off x="8397240" y="2804160"/>
            <a:ext cx="975360" cy="955040"/>
          </a:xfrm>
          <a:prstGeom prst="roundRect">
            <a:avLst/>
          </a:prstGeom>
          <a:solidFill>
            <a:schemeClr val="tx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74EA34ED-34CB-44CE-9B18-B515C6B5E34A}"/>
              </a:ext>
            </a:extLst>
          </p:cNvPr>
          <p:cNvSpPr/>
          <p:nvPr/>
        </p:nvSpPr>
        <p:spPr>
          <a:xfrm>
            <a:off x="8397240" y="3759200"/>
            <a:ext cx="975360" cy="955040"/>
          </a:xfrm>
          <a:prstGeom prst="roundRect">
            <a:avLst/>
          </a:prstGeom>
          <a:solidFill>
            <a:schemeClr val="tx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5CDE109A-D909-4A9E-BC6C-661983606073}"/>
              </a:ext>
            </a:extLst>
          </p:cNvPr>
          <p:cNvSpPr/>
          <p:nvPr/>
        </p:nvSpPr>
        <p:spPr>
          <a:xfrm>
            <a:off x="9372600" y="3759200"/>
            <a:ext cx="975360" cy="955040"/>
          </a:xfrm>
          <a:prstGeom prst="roundRect">
            <a:avLst/>
          </a:prstGeom>
          <a:solidFill>
            <a:schemeClr val="tx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544BBC5E-84B1-41F1-AD59-B12C563EAC49}"/>
              </a:ext>
            </a:extLst>
          </p:cNvPr>
          <p:cNvSpPr/>
          <p:nvPr/>
        </p:nvSpPr>
        <p:spPr>
          <a:xfrm>
            <a:off x="8397240" y="1849120"/>
            <a:ext cx="975360" cy="955040"/>
          </a:xfrm>
          <a:prstGeom prst="roundRect">
            <a:avLst/>
          </a:prstGeom>
          <a:solidFill>
            <a:schemeClr val="tx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D1EBFDA-6203-475E-BF2E-74593A0B3B65}"/>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7" name="Oval 16">
            <a:extLst>
              <a:ext uri="{FF2B5EF4-FFF2-40B4-BE49-F238E27FC236}">
                <a16:creationId xmlns:a16="http://schemas.microsoft.com/office/drawing/2014/main" id="{8E40FAF6-ECDB-46E0-9AE6-510E7141CE7B}"/>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950175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D3BCB8C-7CE0-470B-990B-1312730F20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8000"/>
          </a:xfrm>
          <a:prstGeom prst="rect">
            <a:avLst/>
          </a:prstGeom>
        </p:spPr>
      </p:pic>
      <p:sp>
        <p:nvSpPr>
          <p:cNvPr id="4" name="Rectangle: Rounded Corners 3">
            <a:extLst>
              <a:ext uri="{FF2B5EF4-FFF2-40B4-BE49-F238E27FC236}">
                <a16:creationId xmlns:a16="http://schemas.microsoft.com/office/drawing/2014/main" id="{4A3E9114-7296-4FD2-84B9-4DE6B3A98082}"/>
              </a:ext>
            </a:extLst>
          </p:cNvPr>
          <p:cNvSpPr/>
          <p:nvPr/>
        </p:nvSpPr>
        <p:spPr>
          <a:xfrm>
            <a:off x="4084320" y="285065"/>
            <a:ext cx="3393440" cy="12192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Myriad Pro" panose="020B0503030403020204"/>
              </a:rPr>
              <a:t>Odd one out</a:t>
            </a:r>
          </a:p>
        </p:txBody>
      </p:sp>
      <p:sp>
        <p:nvSpPr>
          <p:cNvPr id="5" name="Rectangle: Rounded Corners 4">
            <a:extLst>
              <a:ext uri="{FF2B5EF4-FFF2-40B4-BE49-F238E27FC236}">
                <a16:creationId xmlns:a16="http://schemas.microsoft.com/office/drawing/2014/main" id="{34026C90-BDD3-4875-AC96-8F760C6AF714}"/>
              </a:ext>
            </a:extLst>
          </p:cNvPr>
          <p:cNvSpPr/>
          <p:nvPr/>
        </p:nvSpPr>
        <p:spPr>
          <a:xfrm>
            <a:off x="1849120" y="2804160"/>
            <a:ext cx="975360" cy="95504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D058F52A-4B79-463B-90C7-0AB3C626EC9D}"/>
              </a:ext>
            </a:extLst>
          </p:cNvPr>
          <p:cNvSpPr/>
          <p:nvPr/>
        </p:nvSpPr>
        <p:spPr>
          <a:xfrm>
            <a:off x="1849120" y="3759200"/>
            <a:ext cx="975360" cy="95504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2BCC018C-7F96-4E01-809B-289D4A0FFD46}"/>
              </a:ext>
            </a:extLst>
          </p:cNvPr>
          <p:cNvSpPr/>
          <p:nvPr/>
        </p:nvSpPr>
        <p:spPr>
          <a:xfrm>
            <a:off x="1849120" y="1849120"/>
            <a:ext cx="975360" cy="95504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F5B32674-6165-4853-A3BF-DA9EAC919ED4}"/>
              </a:ext>
            </a:extLst>
          </p:cNvPr>
          <p:cNvSpPr/>
          <p:nvPr/>
        </p:nvSpPr>
        <p:spPr>
          <a:xfrm>
            <a:off x="4602480" y="2758440"/>
            <a:ext cx="975360" cy="95504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D6946A8D-708A-4065-AEF5-6838E4E879FC}"/>
              </a:ext>
            </a:extLst>
          </p:cNvPr>
          <p:cNvSpPr/>
          <p:nvPr/>
        </p:nvSpPr>
        <p:spPr>
          <a:xfrm>
            <a:off x="4602480" y="3713480"/>
            <a:ext cx="975360" cy="95504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B9DA8125-2313-40E2-B7B2-B66B2BAE8EB3}"/>
              </a:ext>
            </a:extLst>
          </p:cNvPr>
          <p:cNvSpPr/>
          <p:nvPr/>
        </p:nvSpPr>
        <p:spPr>
          <a:xfrm>
            <a:off x="5577840" y="3713480"/>
            <a:ext cx="975360" cy="95504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93A8DC06-AD80-49FA-AD2A-244C4E72DE67}"/>
              </a:ext>
            </a:extLst>
          </p:cNvPr>
          <p:cNvSpPr/>
          <p:nvPr/>
        </p:nvSpPr>
        <p:spPr>
          <a:xfrm>
            <a:off x="8397240" y="2804160"/>
            <a:ext cx="975360" cy="95504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74EA34ED-34CB-44CE-9B18-B515C6B5E34A}"/>
              </a:ext>
            </a:extLst>
          </p:cNvPr>
          <p:cNvSpPr/>
          <p:nvPr/>
        </p:nvSpPr>
        <p:spPr>
          <a:xfrm>
            <a:off x="8397240" y="3759200"/>
            <a:ext cx="975360" cy="95504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5CDE109A-D909-4A9E-BC6C-661983606073}"/>
              </a:ext>
            </a:extLst>
          </p:cNvPr>
          <p:cNvSpPr/>
          <p:nvPr/>
        </p:nvSpPr>
        <p:spPr>
          <a:xfrm>
            <a:off x="9372600" y="3759200"/>
            <a:ext cx="975360" cy="95504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544BBC5E-84B1-41F1-AD59-B12C563EAC49}"/>
              </a:ext>
            </a:extLst>
          </p:cNvPr>
          <p:cNvSpPr/>
          <p:nvPr/>
        </p:nvSpPr>
        <p:spPr>
          <a:xfrm>
            <a:off x="9372600" y="2799080"/>
            <a:ext cx="975360" cy="95504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2A064FD0-0326-4F4B-8C57-0098FBDA0F8A}"/>
              </a:ext>
            </a:extLst>
          </p:cNvPr>
          <p:cNvSpPr/>
          <p:nvPr/>
        </p:nvSpPr>
        <p:spPr>
          <a:xfrm>
            <a:off x="873760" y="3754120"/>
            <a:ext cx="975360" cy="95504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0FFAD171-2EB1-4077-8206-7461E111132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9" name="Oval 18">
            <a:extLst>
              <a:ext uri="{FF2B5EF4-FFF2-40B4-BE49-F238E27FC236}">
                <a16:creationId xmlns:a16="http://schemas.microsoft.com/office/drawing/2014/main" id="{DCDB85BB-6944-4743-A88C-DDA888DFF5CF}"/>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950108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A0571F6-B9D2-4390-BC87-C948033597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8000"/>
          </a:xfrm>
          <a:prstGeom prst="rect">
            <a:avLst/>
          </a:prstGeom>
        </p:spPr>
      </p:pic>
      <p:grpSp>
        <p:nvGrpSpPr>
          <p:cNvPr id="3" name="Group 2">
            <a:extLst>
              <a:ext uri="{FF2B5EF4-FFF2-40B4-BE49-F238E27FC236}">
                <a16:creationId xmlns:a16="http://schemas.microsoft.com/office/drawing/2014/main" id="{E5DC5561-4C8D-4D32-AFC6-4AD5E412C6B8}"/>
              </a:ext>
            </a:extLst>
          </p:cNvPr>
          <p:cNvGrpSpPr/>
          <p:nvPr/>
        </p:nvGrpSpPr>
        <p:grpSpPr>
          <a:xfrm>
            <a:off x="422647" y="2210712"/>
            <a:ext cx="6163957" cy="4510031"/>
            <a:chOff x="422647" y="1601969"/>
            <a:chExt cx="6163957" cy="4510031"/>
          </a:xfrm>
        </p:grpSpPr>
        <p:pic>
          <p:nvPicPr>
            <p:cNvPr id="4" name="Picture 3">
              <a:extLst>
                <a:ext uri="{FF2B5EF4-FFF2-40B4-BE49-F238E27FC236}">
                  <a16:creationId xmlns:a16="http://schemas.microsoft.com/office/drawing/2014/main" id="{B4C2B237-DC9F-434B-9AEA-F8C7E8B8A2E9}"/>
                </a:ext>
              </a:extLst>
            </p:cNvPr>
            <p:cNvPicPr>
              <a:picLocks noChangeAspect="1"/>
            </p:cNvPicPr>
            <p:nvPr/>
          </p:nvPicPr>
          <p:blipFill rotWithShape="1">
            <a:blip r:embed="rId4">
              <a:extLst>
                <a:ext uri="{28A0092B-C50C-407E-A947-70E740481C1C}">
                  <a14:useLocalDpi xmlns:a14="http://schemas.microsoft.com/office/drawing/2010/main" val="0"/>
                </a:ext>
              </a:extLst>
            </a:blip>
            <a:srcRect l="24264"/>
            <a:stretch/>
          </p:blipFill>
          <p:spPr>
            <a:xfrm>
              <a:off x="422647" y="1601969"/>
              <a:ext cx="2964013" cy="2204664"/>
            </a:xfrm>
            <a:prstGeom prst="rect">
              <a:avLst/>
            </a:prstGeom>
          </p:spPr>
        </p:pic>
        <p:pic>
          <p:nvPicPr>
            <p:cNvPr id="5" name="Picture 4">
              <a:extLst>
                <a:ext uri="{FF2B5EF4-FFF2-40B4-BE49-F238E27FC236}">
                  <a16:creationId xmlns:a16="http://schemas.microsoft.com/office/drawing/2014/main" id="{92AC2DF4-9801-46C3-8192-9584AFF46C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512" y="3075229"/>
              <a:ext cx="3954521" cy="2227714"/>
            </a:xfrm>
            <a:prstGeom prst="rect">
              <a:avLst/>
            </a:prstGeom>
          </p:spPr>
        </p:pic>
        <p:pic>
          <p:nvPicPr>
            <p:cNvPr id="6" name="Picture 5">
              <a:extLst>
                <a:ext uri="{FF2B5EF4-FFF2-40B4-BE49-F238E27FC236}">
                  <a16:creationId xmlns:a16="http://schemas.microsoft.com/office/drawing/2014/main" id="{863849FE-9249-4BEB-98CB-F1253E7AD0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2083" y="3884286"/>
              <a:ext cx="3954521" cy="2227714"/>
            </a:xfrm>
            <a:prstGeom prst="rect">
              <a:avLst/>
            </a:prstGeom>
          </p:spPr>
        </p:pic>
      </p:grpSp>
      <p:grpSp>
        <p:nvGrpSpPr>
          <p:cNvPr id="7" name="Group 6">
            <a:extLst>
              <a:ext uri="{FF2B5EF4-FFF2-40B4-BE49-F238E27FC236}">
                <a16:creationId xmlns:a16="http://schemas.microsoft.com/office/drawing/2014/main" id="{E776F155-C51A-4975-A49C-340DF913665C}"/>
              </a:ext>
            </a:extLst>
          </p:cNvPr>
          <p:cNvGrpSpPr/>
          <p:nvPr/>
        </p:nvGrpSpPr>
        <p:grpSpPr>
          <a:xfrm>
            <a:off x="6221548" y="1977331"/>
            <a:ext cx="5547806" cy="4159056"/>
            <a:chOff x="6221548" y="1789459"/>
            <a:chExt cx="5547806" cy="4159056"/>
          </a:xfrm>
        </p:grpSpPr>
        <p:pic>
          <p:nvPicPr>
            <p:cNvPr id="8" name="Picture 7">
              <a:extLst>
                <a:ext uri="{FF2B5EF4-FFF2-40B4-BE49-F238E27FC236}">
                  <a16:creationId xmlns:a16="http://schemas.microsoft.com/office/drawing/2014/main" id="{6ED44E00-601D-4DB2-B5DB-99DBD51082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1548" y="1789459"/>
              <a:ext cx="3262513" cy="1837883"/>
            </a:xfrm>
            <a:prstGeom prst="rect">
              <a:avLst/>
            </a:prstGeom>
          </p:spPr>
        </p:pic>
        <p:pic>
          <p:nvPicPr>
            <p:cNvPr id="9" name="Picture 8">
              <a:extLst>
                <a:ext uri="{FF2B5EF4-FFF2-40B4-BE49-F238E27FC236}">
                  <a16:creationId xmlns:a16="http://schemas.microsoft.com/office/drawing/2014/main" id="{28804DAD-7F0C-4BAE-BBAC-90FA117A43EA}"/>
                </a:ext>
              </a:extLst>
            </p:cNvPr>
            <p:cNvPicPr>
              <a:picLocks noChangeAspect="1"/>
            </p:cNvPicPr>
            <p:nvPr/>
          </p:nvPicPr>
          <p:blipFill rotWithShape="1">
            <a:blip r:embed="rId5">
              <a:extLst>
                <a:ext uri="{28A0092B-C50C-407E-A947-70E740481C1C}">
                  <a14:useLocalDpi xmlns:a14="http://schemas.microsoft.com/office/drawing/2010/main" val="0"/>
                </a:ext>
              </a:extLst>
            </a:blip>
            <a:srcRect r="14880"/>
            <a:stretch/>
          </p:blipFill>
          <p:spPr>
            <a:xfrm>
              <a:off x="8924652" y="1789459"/>
              <a:ext cx="2844701" cy="1882657"/>
            </a:xfrm>
            <a:prstGeom prst="rect">
              <a:avLst/>
            </a:prstGeom>
          </p:spPr>
        </p:pic>
        <p:pic>
          <p:nvPicPr>
            <p:cNvPr id="10" name="Picture 9">
              <a:extLst>
                <a:ext uri="{FF2B5EF4-FFF2-40B4-BE49-F238E27FC236}">
                  <a16:creationId xmlns:a16="http://schemas.microsoft.com/office/drawing/2014/main" id="{4AB31141-4943-49F7-B756-1003EADB55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4682" y="4079201"/>
              <a:ext cx="3262513" cy="1837883"/>
            </a:xfrm>
            <a:prstGeom prst="rect">
              <a:avLst/>
            </a:prstGeom>
          </p:spPr>
        </p:pic>
        <p:pic>
          <p:nvPicPr>
            <p:cNvPr id="11" name="Picture 10">
              <a:extLst>
                <a:ext uri="{FF2B5EF4-FFF2-40B4-BE49-F238E27FC236}">
                  <a16:creationId xmlns:a16="http://schemas.microsoft.com/office/drawing/2014/main" id="{98B952EC-7423-4E17-B08B-8CBDE720E2E0}"/>
                </a:ext>
              </a:extLst>
            </p:cNvPr>
            <p:cNvPicPr>
              <a:picLocks noChangeAspect="1"/>
            </p:cNvPicPr>
            <p:nvPr/>
          </p:nvPicPr>
          <p:blipFill rotWithShape="1">
            <a:blip r:embed="rId5">
              <a:extLst>
                <a:ext uri="{28A0092B-C50C-407E-A947-70E740481C1C}">
                  <a14:useLocalDpi xmlns:a14="http://schemas.microsoft.com/office/drawing/2010/main" val="0"/>
                </a:ext>
              </a:extLst>
            </a:blip>
            <a:srcRect r="19994"/>
            <a:stretch/>
          </p:blipFill>
          <p:spPr>
            <a:xfrm>
              <a:off x="9095556" y="4065858"/>
              <a:ext cx="2673798" cy="1882657"/>
            </a:xfrm>
            <a:prstGeom prst="rect">
              <a:avLst/>
            </a:prstGeom>
          </p:spPr>
        </p:pic>
      </p:grpSp>
      <p:sp>
        <p:nvSpPr>
          <p:cNvPr id="12" name="Oval 11">
            <a:extLst>
              <a:ext uri="{FF2B5EF4-FFF2-40B4-BE49-F238E27FC236}">
                <a16:creationId xmlns:a16="http://schemas.microsoft.com/office/drawing/2014/main" id="{8CB63D33-CE9B-47F9-A0E6-8A79D8540630}"/>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80801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B9E58D39-64E0-4EFA-9DF9-6F8BE77C4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8000"/>
          </a:xfrm>
          <a:prstGeom prst="rect">
            <a:avLst/>
          </a:prstGeom>
        </p:spPr>
      </p:pic>
      <p:grpSp>
        <p:nvGrpSpPr>
          <p:cNvPr id="3" name="Group 2">
            <a:extLst>
              <a:ext uri="{FF2B5EF4-FFF2-40B4-BE49-F238E27FC236}">
                <a16:creationId xmlns:a16="http://schemas.microsoft.com/office/drawing/2014/main" id="{694AF329-2D7B-460A-97FF-932343CA91FA}"/>
              </a:ext>
            </a:extLst>
          </p:cNvPr>
          <p:cNvGrpSpPr/>
          <p:nvPr/>
        </p:nvGrpSpPr>
        <p:grpSpPr>
          <a:xfrm>
            <a:off x="820541" y="2102487"/>
            <a:ext cx="2240583" cy="2234527"/>
            <a:chOff x="1261592" y="2028636"/>
            <a:chExt cx="2240583" cy="2234527"/>
          </a:xfrm>
        </p:grpSpPr>
        <p:sp>
          <p:nvSpPr>
            <p:cNvPr id="4" name="Rectangle 3">
              <a:extLst>
                <a:ext uri="{FF2B5EF4-FFF2-40B4-BE49-F238E27FC236}">
                  <a16:creationId xmlns:a16="http://schemas.microsoft.com/office/drawing/2014/main" id="{5D9EAD2D-9870-423A-8DE3-EAF0B37EE4D0}"/>
                </a:ext>
              </a:extLst>
            </p:cNvPr>
            <p:cNvSpPr/>
            <p:nvPr/>
          </p:nvSpPr>
          <p:spPr bwMode="auto">
            <a:xfrm>
              <a:off x="1261592" y="2028636"/>
              <a:ext cx="2240583" cy="2234527"/>
            </a:xfrm>
            <a:prstGeom prst="rect">
              <a:avLst/>
            </a:prstGeom>
            <a:solidFill>
              <a:schemeClr val="tx2">
                <a:lumMod val="60000"/>
                <a:lumOff val="40000"/>
              </a:schemeClr>
            </a:solidFill>
            <a:ln w="57150" cap="flat" cmpd="sng" algn="ctr">
              <a:solidFill>
                <a:schemeClr val="tx1"/>
              </a:solidFill>
              <a:prstDash val="solid"/>
              <a:round/>
              <a:headEnd type="none" w="med" len="med"/>
              <a:tailEnd type="none" w="med" len="med"/>
            </a:ln>
            <a:effectLst>
              <a:outerShdw dist="35921" dir="2700000" algn="ctr" rotWithShape="0">
                <a:schemeClr val="bg2"/>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Oval 4">
              <a:extLst>
                <a:ext uri="{FF2B5EF4-FFF2-40B4-BE49-F238E27FC236}">
                  <a16:creationId xmlns:a16="http://schemas.microsoft.com/office/drawing/2014/main" id="{3097099C-D9CB-4D82-9E37-2705875397A0}"/>
                </a:ext>
              </a:extLst>
            </p:cNvPr>
            <p:cNvSpPr/>
            <p:nvPr/>
          </p:nvSpPr>
          <p:spPr bwMode="auto">
            <a:xfrm>
              <a:off x="1550242" y="2346555"/>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Oval 5">
              <a:extLst>
                <a:ext uri="{FF2B5EF4-FFF2-40B4-BE49-F238E27FC236}">
                  <a16:creationId xmlns:a16="http://schemas.microsoft.com/office/drawing/2014/main" id="{FCF5C113-AC91-410E-BBAD-90063339C482}"/>
                </a:ext>
              </a:extLst>
            </p:cNvPr>
            <p:cNvSpPr/>
            <p:nvPr/>
          </p:nvSpPr>
          <p:spPr bwMode="auto">
            <a:xfrm>
              <a:off x="2653375" y="2351602"/>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Oval 6">
              <a:extLst>
                <a:ext uri="{FF2B5EF4-FFF2-40B4-BE49-F238E27FC236}">
                  <a16:creationId xmlns:a16="http://schemas.microsoft.com/office/drawing/2014/main" id="{87A71BA7-F26C-4240-90FE-754C76EF213C}"/>
                </a:ext>
              </a:extLst>
            </p:cNvPr>
            <p:cNvSpPr/>
            <p:nvPr/>
          </p:nvSpPr>
          <p:spPr bwMode="auto">
            <a:xfrm>
              <a:off x="1598686" y="3447851"/>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8" name="Oval 7">
              <a:extLst>
                <a:ext uri="{FF2B5EF4-FFF2-40B4-BE49-F238E27FC236}">
                  <a16:creationId xmlns:a16="http://schemas.microsoft.com/office/drawing/2014/main" id="{75B33C66-3145-4EE2-861D-02C0C7A3B20B}"/>
                </a:ext>
              </a:extLst>
            </p:cNvPr>
            <p:cNvSpPr/>
            <p:nvPr/>
          </p:nvSpPr>
          <p:spPr bwMode="auto">
            <a:xfrm>
              <a:off x="2653375" y="3447851"/>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9" name="Group 8">
            <a:extLst>
              <a:ext uri="{FF2B5EF4-FFF2-40B4-BE49-F238E27FC236}">
                <a16:creationId xmlns:a16="http://schemas.microsoft.com/office/drawing/2014/main" id="{E7EA2529-AE25-4E55-B759-EED6E92AE801}"/>
              </a:ext>
            </a:extLst>
          </p:cNvPr>
          <p:cNvGrpSpPr/>
          <p:nvPr/>
        </p:nvGrpSpPr>
        <p:grpSpPr>
          <a:xfrm>
            <a:off x="4975708" y="1593640"/>
            <a:ext cx="2240583" cy="2234527"/>
            <a:chOff x="5190684" y="1557306"/>
            <a:chExt cx="2240583" cy="2234527"/>
          </a:xfrm>
        </p:grpSpPr>
        <p:sp>
          <p:nvSpPr>
            <p:cNvPr id="10" name="Rectangle 9">
              <a:extLst>
                <a:ext uri="{FF2B5EF4-FFF2-40B4-BE49-F238E27FC236}">
                  <a16:creationId xmlns:a16="http://schemas.microsoft.com/office/drawing/2014/main" id="{4A039A24-FB87-44DA-8054-A17BA9BD8325}"/>
                </a:ext>
              </a:extLst>
            </p:cNvPr>
            <p:cNvSpPr/>
            <p:nvPr/>
          </p:nvSpPr>
          <p:spPr bwMode="auto">
            <a:xfrm>
              <a:off x="5190684" y="1557306"/>
              <a:ext cx="2240583" cy="2234527"/>
            </a:xfrm>
            <a:prstGeom prst="rect">
              <a:avLst/>
            </a:prstGeom>
            <a:solidFill>
              <a:schemeClr val="tx2">
                <a:lumMod val="60000"/>
                <a:lumOff val="40000"/>
              </a:schemeClr>
            </a:solidFill>
            <a:ln w="57150" cap="flat" cmpd="sng" algn="ctr">
              <a:solidFill>
                <a:schemeClr val="tx1"/>
              </a:solidFill>
              <a:prstDash val="solid"/>
              <a:round/>
              <a:headEnd type="none" w="med" len="med"/>
              <a:tailEnd type="none" w="med" len="med"/>
            </a:ln>
            <a:effectLst>
              <a:outerShdw dist="35921" dir="2700000" algn="ctr" rotWithShape="0">
                <a:schemeClr val="bg2"/>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1" name="Oval 10">
              <a:extLst>
                <a:ext uri="{FF2B5EF4-FFF2-40B4-BE49-F238E27FC236}">
                  <a16:creationId xmlns:a16="http://schemas.microsoft.com/office/drawing/2014/main" id="{6B009729-2E5F-4CC6-9960-41B289EB2DFE}"/>
                </a:ext>
              </a:extLst>
            </p:cNvPr>
            <p:cNvSpPr/>
            <p:nvPr/>
          </p:nvSpPr>
          <p:spPr bwMode="auto">
            <a:xfrm>
              <a:off x="5481356" y="1875225"/>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Oval 11">
              <a:extLst>
                <a:ext uri="{FF2B5EF4-FFF2-40B4-BE49-F238E27FC236}">
                  <a16:creationId xmlns:a16="http://schemas.microsoft.com/office/drawing/2014/main" id="{5257E7FE-5899-4B60-BA2D-7E8E14DC1891}"/>
                </a:ext>
              </a:extLst>
            </p:cNvPr>
            <p:cNvSpPr/>
            <p:nvPr/>
          </p:nvSpPr>
          <p:spPr bwMode="auto">
            <a:xfrm>
              <a:off x="6038472" y="2425873"/>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Oval 12">
              <a:extLst>
                <a:ext uri="{FF2B5EF4-FFF2-40B4-BE49-F238E27FC236}">
                  <a16:creationId xmlns:a16="http://schemas.microsoft.com/office/drawing/2014/main" id="{7E7B80EF-8FCB-4E0D-9618-06C18F6763D2}"/>
                </a:ext>
              </a:extLst>
            </p:cNvPr>
            <p:cNvSpPr/>
            <p:nvPr/>
          </p:nvSpPr>
          <p:spPr bwMode="auto">
            <a:xfrm>
              <a:off x="6584489" y="2976521"/>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14" name="Group 13">
            <a:extLst>
              <a:ext uri="{FF2B5EF4-FFF2-40B4-BE49-F238E27FC236}">
                <a16:creationId xmlns:a16="http://schemas.microsoft.com/office/drawing/2014/main" id="{02BD7348-D700-4ED8-9C21-D4E6DF7CA2E0}"/>
              </a:ext>
            </a:extLst>
          </p:cNvPr>
          <p:cNvGrpSpPr/>
          <p:nvPr/>
        </p:nvGrpSpPr>
        <p:grpSpPr>
          <a:xfrm>
            <a:off x="9290344" y="1679608"/>
            <a:ext cx="2240583" cy="2234527"/>
            <a:chOff x="8684781" y="3914134"/>
            <a:chExt cx="2240583" cy="2234527"/>
          </a:xfrm>
        </p:grpSpPr>
        <p:grpSp>
          <p:nvGrpSpPr>
            <p:cNvPr id="15" name="Group 14">
              <a:extLst>
                <a:ext uri="{FF2B5EF4-FFF2-40B4-BE49-F238E27FC236}">
                  <a16:creationId xmlns:a16="http://schemas.microsoft.com/office/drawing/2014/main" id="{CBAC15E6-83CF-460B-A7D8-5FA9B60AFF0A}"/>
                </a:ext>
              </a:extLst>
            </p:cNvPr>
            <p:cNvGrpSpPr/>
            <p:nvPr/>
          </p:nvGrpSpPr>
          <p:grpSpPr>
            <a:xfrm>
              <a:off x="8684781" y="3914134"/>
              <a:ext cx="2240583" cy="2234527"/>
              <a:chOff x="1259570" y="2028636"/>
              <a:chExt cx="2240583" cy="2234527"/>
            </a:xfrm>
          </p:grpSpPr>
          <p:sp>
            <p:nvSpPr>
              <p:cNvPr id="17" name="Rectangle 16">
                <a:extLst>
                  <a:ext uri="{FF2B5EF4-FFF2-40B4-BE49-F238E27FC236}">
                    <a16:creationId xmlns:a16="http://schemas.microsoft.com/office/drawing/2014/main" id="{1CA4431B-D5F6-4756-9B0A-D04897D2C32D}"/>
                  </a:ext>
                </a:extLst>
              </p:cNvPr>
              <p:cNvSpPr/>
              <p:nvPr/>
            </p:nvSpPr>
            <p:spPr bwMode="auto">
              <a:xfrm>
                <a:off x="1259570" y="2028636"/>
                <a:ext cx="2240583" cy="2234527"/>
              </a:xfrm>
              <a:prstGeom prst="rect">
                <a:avLst/>
              </a:prstGeom>
              <a:solidFill>
                <a:schemeClr val="tx2">
                  <a:lumMod val="60000"/>
                  <a:lumOff val="40000"/>
                </a:schemeClr>
              </a:solidFill>
              <a:ln w="57150" cap="flat" cmpd="sng" algn="ctr">
                <a:solidFill>
                  <a:schemeClr val="tx1"/>
                </a:solidFill>
                <a:prstDash val="solid"/>
                <a:round/>
                <a:headEnd type="none" w="med" len="med"/>
                <a:tailEnd type="none" w="med" len="med"/>
              </a:ln>
              <a:effectLst>
                <a:outerShdw dist="35921" dir="2700000" algn="ctr" rotWithShape="0">
                  <a:schemeClr val="bg2"/>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Oval 17">
                <a:extLst>
                  <a:ext uri="{FF2B5EF4-FFF2-40B4-BE49-F238E27FC236}">
                    <a16:creationId xmlns:a16="http://schemas.microsoft.com/office/drawing/2014/main" id="{2D55AD08-4A95-4393-BF5B-4F5F5E1E2983}"/>
                  </a:ext>
                </a:extLst>
              </p:cNvPr>
              <p:cNvSpPr/>
              <p:nvPr/>
            </p:nvSpPr>
            <p:spPr bwMode="auto">
              <a:xfrm>
                <a:off x="1550242" y="2346555"/>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Oval 18">
                <a:extLst>
                  <a:ext uri="{FF2B5EF4-FFF2-40B4-BE49-F238E27FC236}">
                    <a16:creationId xmlns:a16="http://schemas.microsoft.com/office/drawing/2014/main" id="{F6E315C2-CB96-4B64-A67E-1229187A53C2}"/>
                  </a:ext>
                </a:extLst>
              </p:cNvPr>
              <p:cNvSpPr/>
              <p:nvPr/>
            </p:nvSpPr>
            <p:spPr bwMode="auto">
              <a:xfrm>
                <a:off x="2653375" y="2351602"/>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Oval 19">
                <a:extLst>
                  <a:ext uri="{FF2B5EF4-FFF2-40B4-BE49-F238E27FC236}">
                    <a16:creationId xmlns:a16="http://schemas.microsoft.com/office/drawing/2014/main" id="{14AE13D1-979C-4B50-A94B-A0D442148DBF}"/>
                  </a:ext>
                </a:extLst>
              </p:cNvPr>
              <p:cNvSpPr/>
              <p:nvPr/>
            </p:nvSpPr>
            <p:spPr bwMode="auto">
              <a:xfrm>
                <a:off x="1598686" y="3447851"/>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Oval 20">
                <a:extLst>
                  <a:ext uri="{FF2B5EF4-FFF2-40B4-BE49-F238E27FC236}">
                    <a16:creationId xmlns:a16="http://schemas.microsoft.com/office/drawing/2014/main" id="{69BA61A9-9429-4A2A-8F2D-3C509E3C255F}"/>
                  </a:ext>
                </a:extLst>
              </p:cNvPr>
              <p:cNvSpPr/>
              <p:nvPr/>
            </p:nvSpPr>
            <p:spPr bwMode="auto">
              <a:xfrm>
                <a:off x="2653375" y="3447851"/>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16" name="Oval 15">
              <a:extLst>
                <a:ext uri="{FF2B5EF4-FFF2-40B4-BE49-F238E27FC236}">
                  <a16:creationId xmlns:a16="http://schemas.microsoft.com/office/drawing/2014/main" id="{5814D577-2751-4425-B55B-E2666F41E580}"/>
                </a:ext>
              </a:extLst>
            </p:cNvPr>
            <p:cNvSpPr/>
            <p:nvPr/>
          </p:nvSpPr>
          <p:spPr bwMode="auto">
            <a:xfrm>
              <a:off x="9528533" y="4798255"/>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22" name="Group 21">
            <a:extLst>
              <a:ext uri="{FF2B5EF4-FFF2-40B4-BE49-F238E27FC236}">
                <a16:creationId xmlns:a16="http://schemas.microsoft.com/office/drawing/2014/main" id="{EC304693-1F15-4AB9-9F28-A841218F9C2C}"/>
              </a:ext>
            </a:extLst>
          </p:cNvPr>
          <p:cNvGrpSpPr/>
          <p:nvPr/>
        </p:nvGrpSpPr>
        <p:grpSpPr>
          <a:xfrm>
            <a:off x="3423450" y="4337014"/>
            <a:ext cx="2240583" cy="2234527"/>
            <a:chOff x="3397208" y="4337014"/>
            <a:chExt cx="2240583" cy="2234527"/>
          </a:xfrm>
        </p:grpSpPr>
        <p:sp>
          <p:nvSpPr>
            <p:cNvPr id="23" name="Rectangle 22">
              <a:extLst>
                <a:ext uri="{FF2B5EF4-FFF2-40B4-BE49-F238E27FC236}">
                  <a16:creationId xmlns:a16="http://schemas.microsoft.com/office/drawing/2014/main" id="{4EF1F1F2-81CA-4752-8B75-8DF2A516819E}"/>
                </a:ext>
              </a:extLst>
            </p:cNvPr>
            <p:cNvSpPr/>
            <p:nvPr/>
          </p:nvSpPr>
          <p:spPr bwMode="auto">
            <a:xfrm>
              <a:off x="3397208" y="4337014"/>
              <a:ext cx="2240583" cy="2234527"/>
            </a:xfrm>
            <a:prstGeom prst="rect">
              <a:avLst/>
            </a:prstGeom>
            <a:solidFill>
              <a:schemeClr val="tx2">
                <a:lumMod val="60000"/>
                <a:lumOff val="40000"/>
              </a:schemeClr>
            </a:solidFill>
            <a:ln w="57150" cap="flat" cmpd="sng" algn="ctr">
              <a:solidFill>
                <a:schemeClr val="tx1"/>
              </a:solidFill>
              <a:prstDash val="solid"/>
              <a:round/>
              <a:headEnd type="none" w="med" len="med"/>
              <a:tailEnd type="none" w="med" len="med"/>
            </a:ln>
            <a:effectLst>
              <a:outerShdw dist="35921" dir="2700000" algn="ctr" rotWithShape="0">
                <a:schemeClr val="bg2"/>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Oval 23">
              <a:extLst>
                <a:ext uri="{FF2B5EF4-FFF2-40B4-BE49-F238E27FC236}">
                  <a16:creationId xmlns:a16="http://schemas.microsoft.com/office/drawing/2014/main" id="{A9CDB971-C62F-4AC9-828B-6605345345EF}"/>
                </a:ext>
              </a:extLst>
            </p:cNvPr>
            <p:cNvSpPr/>
            <p:nvPr/>
          </p:nvSpPr>
          <p:spPr bwMode="auto">
            <a:xfrm>
              <a:off x="4263163" y="5221135"/>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25" name="Group 24">
            <a:extLst>
              <a:ext uri="{FF2B5EF4-FFF2-40B4-BE49-F238E27FC236}">
                <a16:creationId xmlns:a16="http://schemas.microsoft.com/office/drawing/2014/main" id="{E06CE44C-ECCB-4F75-80E8-A6E5CBC17DC3}"/>
              </a:ext>
            </a:extLst>
          </p:cNvPr>
          <p:cNvGrpSpPr/>
          <p:nvPr/>
        </p:nvGrpSpPr>
        <p:grpSpPr>
          <a:xfrm>
            <a:off x="6929660" y="4337014"/>
            <a:ext cx="2240583" cy="2234527"/>
            <a:chOff x="6929660" y="4337014"/>
            <a:chExt cx="2240583" cy="2234527"/>
          </a:xfrm>
        </p:grpSpPr>
        <p:sp>
          <p:nvSpPr>
            <p:cNvPr id="26" name="Rectangle 25">
              <a:extLst>
                <a:ext uri="{FF2B5EF4-FFF2-40B4-BE49-F238E27FC236}">
                  <a16:creationId xmlns:a16="http://schemas.microsoft.com/office/drawing/2014/main" id="{C5075614-7E95-4FA1-9A45-2B3B0C722D78}"/>
                </a:ext>
              </a:extLst>
            </p:cNvPr>
            <p:cNvSpPr/>
            <p:nvPr/>
          </p:nvSpPr>
          <p:spPr bwMode="auto">
            <a:xfrm>
              <a:off x="6929660" y="4337014"/>
              <a:ext cx="2240583" cy="2234527"/>
            </a:xfrm>
            <a:prstGeom prst="rect">
              <a:avLst/>
            </a:prstGeom>
            <a:solidFill>
              <a:schemeClr val="tx2">
                <a:lumMod val="60000"/>
                <a:lumOff val="40000"/>
              </a:schemeClr>
            </a:solidFill>
            <a:ln w="57150" cap="flat" cmpd="sng" algn="ctr">
              <a:solidFill>
                <a:schemeClr val="tx1"/>
              </a:solidFill>
              <a:prstDash val="solid"/>
              <a:round/>
              <a:headEnd type="none" w="med" len="med"/>
              <a:tailEnd type="none" w="med" len="med"/>
            </a:ln>
            <a:effectLst>
              <a:outerShdw dist="35921" dir="2700000" algn="ctr" rotWithShape="0">
                <a:schemeClr val="bg2"/>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Oval 26">
              <a:extLst>
                <a:ext uri="{FF2B5EF4-FFF2-40B4-BE49-F238E27FC236}">
                  <a16:creationId xmlns:a16="http://schemas.microsoft.com/office/drawing/2014/main" id="{CDF3F8A8-33B7-40FA-A5A5-03F75E73313E}"/>
                </a:ext>
              </a:extLst>
            </p:cNvPr>
            <p:cNvSpPr/>
            <p:nvPr/>
          </p:nvSpPr>
          <p:spPr bwMode="auto">
            <a:xfrm>
              <a:off x="7220332" y="4654933"/>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8" name="Oval 27">
              <a:extLst>
                <a:ext uri="{FF2B5EF4-FFF2-40B4-BE49-F238E27FC236}">
                  <a16:creationId xmlns:a16="http://schemas.microsoft.com/office/drawing/2014/main" id="{68CC1AB9-2AAB-47AD-A778-64922B6D5C82}"/>
                </a:ext>
              </a:extLst>
            </p:cNvPr>
            <p:cNvSpPr/>
            <p:nvPr/>
          </p:nvSpPr>
          <p:spPr bwMode="auto">
            <a:xfrm>
              <a:off x="8323465" y="5756229"/>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29" name="Oval 28">
            <a:extLst>
              <a:ext uri="{FF2B5EF4-FFF2-40B4-BE49-F238E27FC236}">
                <a16:creationId xmlns:a16="http://schemas.microsoft.com/office/drawing/2014/main" id="{63F4ADD6-C317-4217-9E02-E0619B037D0A}"/>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29135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1CEBCFD0-0BE0-4430-8B68-120B823E1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8000"/>
          </a:xfrm>
          <a:prstGeom prst="rect">
            <a:avLst/>
          </a:prstGeom>
        </p:spPr>
      </p:pic>
      <p:grpSp>
        <p:nvGrpSpPr>
          <p:cNvPr id="3" name="Group 2">
            <a:extLst>
              <a:ext uri="{FF2B5EF4-FFF2-40B4-BE49-F238E27FC236}">
                <a16:creationId xmlns:a16="http://schemas.microsoft.com/office/drawing/2014/main" id="{E9D79900-E596-40FA-ADB8-FF8BA07BE9E5}"/>
              </a:ext>
            </a:extLst>
          </p:cNvPr>
          <p:cNvGrpSpPr/>
          <p:nvPr/>
        </p:nvGrpSpPr>
        <p:grpSpPr>
          <a:xfrm>
            <a:off x="5015697" y="2497990"/>
            <a:ext cx="2240583" cy="2234527"/>
            <a:chOff x="1261592" y="2028636"/>
            <a:chExt cx="2240583" cy="2234527"/>
          </a:xfrm>
        </p:grpSpPr>
        <p:sp>
          <p:nvSpPr>
            <p:cNvPr id="4" name="Rectangle 3">
              <a:extLst>
                <a:ext uri="{FF2B5EF4-FFF2-40B4-BE49-F238E27FC236}">
                  <a16:creationId xmlns:a16="http://schemas.microsoft.com/office/drawing/2014/main" id="{DABE1DE4-8343-4528-814D-53761BC57AE6}"/>
                </a:ext>
              </a:extLst>
            </p:cNvPr>
            <p:cNvSpPr/>
            <p:nvPr/>
          </p:nvSpPr>
          <p:spPr bwMode="auto">
            <a:xfrm>
              <a:off x="1261592" y="2028636"/>
              <a:ext cx="2240583" cy="2234527"/>
            </a:xfrm>
            <a:prstGeom prst="rect">
              <a:avLst/>
            </a:prstGeom>
            <a:solidFill>
              <a:schemeClr val="tx2">
                <a:lumMod val="60000"/>
                <a:lumOff val="40000"/>
              </a:schemeClr>
            </a:solidFill>
            <a:ln w="57150" cap="flat" cmpd="sng" algn="ctr">
              <a:solidFill>
                <a:schemeClr val="tx1"/>
              </a:solidFill>
              <a:prstDash val="solid"/>
              <a:round/>
              <a:headEnd type="none" w="med" len="med"/>
              <a:tailEnd type="none" w="med" len="med"/>
            </a:ln>
            <a:effectLst>
              <a:outerShdw dist="35921" dir="2700000" algn="ctr" rotWithShape="0">
                <a:schemeClr val="bg2"/>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Oval 4">
              <a:extLst>
                <a:ext uri="{FF2B5EF4-FFF2-40B4-BE49-F238E27FC236}">
                  <a16:creationId xmlns:a16="http://schemas.microsoft.com/office/drawing/2014/main" id="{5BF2A753-280F-4D82-9BA3-52CB4867F9D3}"/>
                </a:ext>
              </a:extLst>
            </p:cNvPr>
            <p:cNvSpPr/>
            <p:nvPr/>
          </p:nvSpPr>
          <p:spPr bwMode="auto">
            <a:xfrm>
              <a:off x="1550242" y="2346555"/>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Oval 5">
              <a:extLst>
                <a:ext uri="{FF2B5EF4-FFF2-40B4-BE49-F238E27FC236}">
                  <a16:creationId xmlns:a16="http://schemas.microsoft.com/office/drawing/2014/main" id="{3A1871FF-F64B-4DAD-892D-21ACF112920C}"/>
                </a:ext>
              </a:extLst>
            </p:cNvPr>
            <p:cNvSpPr/>
            <p:nvPr/>
          </p:nvSpPr>
          <p:spPr bwMode="auto">
            <a:xfrm>
              <a:off x="2653375" y="2351602"/>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Oval 6">
              <a:extLst>
                <a:ext uri="{FF2B5EF4-FFF2-40B4-BE49-F238E27FC236}">
                  <a16:creationId xmlns:a16="http://schemas.microsoft.com/office/drawing/2014/main" id="{10D8A85C-BED8-4288-90FC-12DB95933451}"/>
                </a:ext>
              </a:extLst>
            </p:cNvPr>
            <p:cNvSpPr/>
            <p:nvPr/>
          </p:nvSpPr>
          <p:spPr bwMode="auto">
            <a:xfrm>
              <a:off x="1598686" y="3447851"/>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8" name="Oval 7">
              <a:extLst>
                <a:ext uri="{FF2B5EF4-FFF2-40B4-BE49-F238E27FC236}">
                  <a16:creationId xmlns:a16="http://schemas.microsoft.com/office/drawing/2014/main" id="{CBDAD235-9FAD-4FD6-8962-2F09FB4E6377}"/>
                </a:ext>
              </a:extLst>
            </p:cNvPr>
            <p:cNvSpPr/>
            <p:nvPr/>
          </p:nvSpPr>
          <p:spPr bwMode="auto">
            <a:xfrm>
              <a:off x="2653375" y="3447851"/>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9" name="Group 8">
            <a:extLst>
              <a:ext uri="{FF2B5EF4-FFF2-40B4-BE49-F238E27FC236}">
                <a16:creationId xmlns:a16="http://schemas.microsoft.com/office/drawing/2014/main" id="{628E58A8-76B3-44C1-A9F6-9E02779D1D92}"/>
              </a:ext>
            </a:extLst>
          </p:cNvPr>
          <p:cNvGrpSpPr/>
          <p:nvPr/>
        </p:nvGrpSpPr>
        <p:grpSpPr>
          <a:xfrm>
            <a:off x="5015697" y="2497990"/>
            <a:ext cx="2240583" cy="2234527"/>
            <a:chOff x="6929660" y="4337014"/>
            <a:chExt cx="2240583" cy="2234527"/>
          </a:xfrm>
        </p:grpSpPr>
        <p:sp>
          <p:nvSpPr>
            <p:cNvPr id="10" name="Rectangle 9">
              <a:extLst>
                <a:ext uri="{FF2B5EF4-FFF2-40B4-BE49-F238E27FC236}">
                  <a16:creationId xmlns:a16="http://schemas.microsoft.com/office/drawing/2014/main" id="{9C5A0DA3-7EAD-4E2C-BA8D-0CF8D287A9AE}"/>
                </a:ext>
              </a:extLst>
            </p:cNvPr>
            <p:cNvSpPr/>
            <p:nvPr/>
          </p:nvSpPr>
          <p:spPr bwMode="auto">
            <a:xfrm>
              <a:off x="6929660" y="4337014"/>
              <a:ext cx="2240583" cy="2234527"/>
            </a:xfrm>
            <a:prstGeom prst="rect">
              <a:avLst/>
            </a:prstGeom>
            <a:solidFill>
              <a:schemeClr val="tx2">
                <a:lumMod val="60000"/>
                <a:lumOff val="40000"/>
              </a:schemeClr>
            </a:solidFill>
            <a:ln w="57150" cap="flat" cmpd="sng" algn="ctr">
              <a:solidFill>
                <a:schemeClr val="tx1"/>
              </a:solidFill>
              <a:prstDash val="solid"/>
              <a:round/>
              <a:headEnd type="none" w="med" len="med"/>
              <a:tailEnd type="none" w="med" len="med"/>
            </a:ln>
            <a:effectLst>
              <a:outerShdw dist="35921" dir="2700000" algn="ctr" rotWithShape="0">
                <a:schemeClr val="bg2"/>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Oval 10">
              <a:extLst>
                <a:ext uri="{FF2B5EF4-FFF2-40B4-BE49-F238E27FC236}">
                  <a16:creationId xmlns:a16="http://schemas.microsoft.com/office/drawing/2014/main" id="{5F2A6A20-4162-4B51-B34D-21A39CF84272}"/>
                </a:ext>
              </a:extLst>
            </p:cNvPr>
            <p:cNvSpPr/>
            <p:nvPr/>
          </p:nvSpPr>
          <p:spPr bwMode="auto">
            <a:xfrm>
              <a:off x="7220332" y="4654933"/>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Oval 11">
              <a:extLst>
                <a:ext uri="{FF2B5EF4-FFF2-40B4-BE49-F238E27FC236}">
                  <a16:creationId xmlns:a16="http://schemas.microsoft.com/office/drawing/2014/main" id="{85CD780E-0414-4C6E-9B0E-3281A71E4859}"/>
                </a:ext>
              </a:extLst>
            </p:cNvPr>
            <p:cNvSpPr/>
            <p:nvPr/>
          </p:nvSpPr>
          <p:spPr bwMode="auto">
            <a:xfrm>
              <a:off x="8323465" y="5756229"/>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13" name="Group 12">
            <a:extLst>
              <a:ext uri="{FF2B5EF4-FFF2-40B4-BE49-F238E27FC236}">
                <a16:creationId xmlns:a16="http://schemas.microsoft.com/office/drawing/2014/main" id="{ECE18F5E-A7E2-48ED-B033-976AF07B3AEE}"/>
              </a:ext>
            </a:extLst>
          </p:cNvPr>
          <p:cNvGrpSpPr/>
          <p:nvPr/>
        </p:nvGrpSpPr>
        <p:grpSpPr>
          <a:xfrm>
            <a:off x="5015697" y="2497990"/>
            <a:ext cx="2240583" cy="2234527"/>
            <a:chOff x="5190684" y="1557306"/>
            <a:chExt cx="2240583" cy="2234527"/>
          </a:xfrm>
        </p:grpSpPr>
        <p:sp>
          <p:nvSpPr>
            <p:cNvPr id="14" name="Rectangle 13">
              <a:extLst>
                <a:ext uri="{FF2B5EF4-FFF2-40B4-BE49-F238E27FC236}">
                  <a16:creationId xmlns:a16="http://schemas.microsoft.com/office/drawing/2014/main" id="{EC159FF9-681B-4E57-8ACE-1EF91E7147B0}"/>
                </a:ext>
              </a:extLst>
            </p:cNvPr>
            <p:cNvSpPr/>
            <p:nvPr/>
          </p:nvSpPr>
          <p:spPr bwMode="auto">
            <a:xfrm>
              <a:off x="5190684" y="1557306"/>
              <a:ext cx="2240583" cy="2234527"/>
            </a:xfrm>
            <a:prstGeom prst="rect">
              <a:avLst/>
            </a:prstGeom>
            <a:solidFill>
              <a:schemeClr val="tx2">
                <a:lumMod val="60000"/>
                <a:lumOff val="40000"/>
              </a:schemeClr>
            </a:solidFill>
            <a:ln w="57150" cap="flat" cmpd="sng" algn="ctr">
              <a:solidFill>
                <a:schemeClr val="tx1"/>
              </a:solidFill>
              <a:prstDash val="solid"/>
              <a:round/>
              <a:headEnd type="none" w="med" len="med"/>
              <a:tailEnd type="none" w="med" len="med"/>
            </a:ln>
            <a:effectLst>
              <a:outerShdw dist="35921" dir="2700000" algn="ctr" rotWithShape="0">
                <a:schemeClr val="bg2"/>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Oval 14">
              <a:extLst>
                <a:ext uri="{FF2B5EF4-FFF2-40B4-BE49-F238E27FC236}">
                  <a16:creationId xmlns:a16="http://schemas.microsoft.com/office/drawing/2014/main" id="{C29BC34F-A87B-4BDF-992D-9E7CF8637343}"/>
                </a:ext>
              </a:extLst>
            </p:cNvPr>
            <p:cNvSpPr/>
            <p:nvPr/>
          </p:nvSpPr>
          <p:spPr bwMode="auto">
            <a:xfrm>
              <a:off x="5481356" y="1875225"/>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Oval 15">
              <a:extLst>
                <a:ext uri="{FF2B5EF4-FFF2-40B4-BE49-F238E27FC236}">
                  <a16:creationId xmlns:a16="http://schemas.microsoft.com/office/drawing/2014/main" id="{D179BA7A-FB2E-4FFE-B06B-5369811AA604}"/>
                </a:ext>
              </a:extLst>
            </p:cNvPr>
            <p:cNvSpPr/>
            <p:nvPr/>
          </p:nvSpPr>
          <p:spPr bwMode="auto">
            <a:xfrm>
              <a:off x="6038472" y="2425873"/>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Oval 16">
              <a:extLst>
                <a:ext uri="{FF2B5EF4-FFF2-40B4-BE49-F238E27FC236}">
                  <a16:creationId xmlns:a16="http://schemas.microsoft.com/office/drawing/2014/main" id="{1DA18540-6FAE-41E9-ACDE-72CDDAE0A33D}"/>
                </a:ext>
              </a:extLst>
            </p:cNvPr>
            <p:cNvSpPr/>
            <p:nvPr/>
          </p:nvSpPr>
          <p:spPr bwMode="auto">
            <a:xfrm>
              <a:off x="6584489" y="2976521"/>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18" name="Group 17">
            <a:extLst>
              <a:ext uri="{FF2B5EF4-FFF2-40B4-BE49-F238E27FC236}">
                <a16:creationId xmlns:a16="http://schemas.microsoft.com/office/drawing/2014/main" id="{42132B7E-ACCF-4938-A20A-9A9E3C986066}"/>
              </a:ext>
            </a:extLst>
          </p:cNvPr>
          <p:cNvGrpSpPr/>
          <p:nvPr/>
        </p:nvGrpSpPr>
        <p:grpSpPr>
          <a:xfrm>
            <a:off x="5015697" y="2497990"/>
            <a:ext cx="2240583" cy="2234527"/>
            <a:chOff x="8684781" y="3914134"/>
            <a:chExt cx="2240583" cy="2234527"/>
          </a:xfrm>
        </p:grpSpPr>
        <p:grpSp>
          <p:nvGrpSpPr>
            <p:cNvPr id="19" name="Group 18">
              <a:extLst>
                <a:ext uri="{FF2B5EF4-FFF2-40B4-BE49-F238E27FC236}">
                  <a16:creationId xmlns:a16="http://schemas.microsoft.com/office/drawing/2014/main" id="{22C85493-5435-4A1C-B5EB-EE3374F26E61}"/>
                </a:ext>
              </a:extLst>
            </p:cNvPr>
            <p:cNvGrpSpPr/>
            <p:nvPr/>
          </p:nvGrpSpPr>
          <p:grpSpPr>
            <a:xfrm>
              <a:off x="8684781" y="3914134"/>
              <a:ext cx="2240583" cy="2234527"/>
              <a:chOff x="1259570" y="2028636"/>
              <a:chExt cx="2240583" cy="2234527"/>
            </a:xfrm>
          </p:grpSpPr>
          <p:sp>
            <p:nvSpPr>
              <p:cNvPr id="21" name="Rectangle 20">
                <a:extLst>
                  <a:ext uri="{FF2B5EF4-FFF2-40B4-BE49-F238E27FC236}">
                    <a16:creationId xmlns:a16="http://schemas.microsoft.com/office/drawing/2014/main" id="{FF4FE823-EEF6-4136-A921-D3DE1EF77DFF}"/>
                  </a:ext>
                </a:extLst>
              </p:cNvPr>
              <p:cNvSpPr/>
              <p:nvPr/>
            </p:nvSpPr>
            <p:spPr bwMode="auto">
              <a:xfrm>
                <a:off x="1259570" y="2028636"/>
                <a:ext cx="2240583" cy="2234527"/>
              </a:xfrm>
              <a:prstGeom prst="rect">
                <a:avLst/>
              </a:prstGeom>
              <a:solidFill>
                <a:schemeClr val="tx2">
                  <a:lumMod val="60000"/>
                  <a:lumOff val="40000"/>
                </a:schemeClr>
              </a:solidFill>
              <a:ln w="57150" cap="flat" cmpd="sng" algn="ctr">
                <a:solidFill>
                  <a:schemeClr val="tx1"/>
                </a:solidFill>
                <a:prstDash val="solid"/>
                <a:round/>
                <a:headEnd type="none" w="med" len="med"/>
                <a:tailEnd type="none" w="med" len="med"/>
              </a:ln>
              <a:effectLst>
                <a:outerShdw dist="35921" dir="2700000" algn="ctr" rotWithShape="0">
                  <a:schemeClr val="bg2"/>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Oval 21">
                <a:extLst>
                  <a:ext uri="{FF2B5EF4-FFF2-40B4-BE49-F238E27FC236}">
                    <a16:creationId xmlns:a16="http://schemas.microsoft.com/office/drawing/2014/main" id="{92566F40-7BA1-4A22-8F93-529C96B84DA9}"/>
                  </a:ext>
                </a:extLst>
              </p:cNvPr>
              <p:cNvSpPr/>
              <p:nvPr/>
            </p:nvSpPr>
            <p:spPr bwMode="auto">
              <a:xfrm>
                <a:off x="1550242" y="2346555"/>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Oval 22">
                <a:extLst>
                  <a:ext uri="{FF2B5EF4-FFF2-40B4-BE49-F238E27FC236}">
                    <a16:creationId xmlns:a16="http://schemas.microsoft.com/office/drawing/2014/main" id="{E72C73AC-A3C0-40CD-8A34-71B73460C430}"/>
                  </a:ext>
                </a:extLst>
              </p:cNvPr>
              <p:cNvSpPr/>
              <p:nvPr/>
            </p:nvSpPr>
            <p:spPr bwMode="auto">
              <a:xfrm>
                <a:off x="2653375" y="2351602"/>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Oval 23">
                <a:extLst>
                  <a:ext uri="{FF2B5EF4-FFF2-40B4-BE49-F238E27FC236}">
                    <a16:creationId xmlns:a16="http://schemas.microsoft.com/office/drawing/2014/main" id="{8CFF8906-EF67-41FE-B1BF-408851C45629}"/>
                  </a:ext>
                </a:extLst>
              </p:cNvPr>
              <p:cNvSpPr/>
              <p:nvPr/>
            </p:nvSpPr>
            <p:spPr bwMode="auto">
              <a:xfrm>
                <a:off x="1598686" y="3447851"/>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Oval 24">
                <a:extLst>
                  <a:ext uri="{FF2B5EF4-FFF2-40B4-BE49-F238E27FC236}">
                    <a16:creationId xmlns:a16="http://schemas.microsoft.com/office/drawing/2014/main" id="{B43814D9-C37B-487E-A44D-CB06A472DD48}"/>
                  </a:ext>
                </a:extLst>
              </p:cNvPr>
              <p:cNvSpPr/>
              <p:nvPr/>
            </p:nvSpPr>
            <p:spPr bwMode="auto">
              <a:xfrm>
                <a:off x="2653375" y="3447851"/>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20" name="Oval 19">
              <a:extLst>
                <a:ext uri="{FF2B5EF4-FFF2-40B4-BE49-F238E27FC236}">
                  <a16:creationId xmlns:a16="http://schemas.microsoft.com/office/drawing/2014/main" id="{857D0233-516C-4662-8674-D0A2B534FA45}"/>
                </a:ext>
              </a:extLst>
            </p:cNvPr>
            <p:cNvSpPr/>
            <p:nvPr/>
          </p:nvSpPr>
          <p:spPr bwMode="auto">
            <a:xfrm>
              <a:off x="9528533" y="4798255"/>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26" name="Group 25">
            <a:extLst>
              <a:ext uri="{FF2B5EF4-FFF2-40B4-BE49-F238E27FC236}">
                <a16:creationId xmlns:a16="http://schemas.microsoft.com/office/drawing/2014/main" id="{5D374850-5CCE-4ECA-842D-C41B2608F051}"/>
              </a:ext>
            </a:extLst>
          </p:cNvPr>
          <p:cNvGrpSpPr/>
          <p:nvPr/>
        </p:nvGrpSpPr>
        <p:grpSpPr>
          <a:xfrm>
            <a:off x="5015697" y="2497990"/>
            <a:ext cx="2240583" cy="2234527"/>
            <a:chOff x="3397208" y="4337014"/>
            <a:chExt cx="2240583" cy="2234527"/>
          </a:xfrm>
        </p:grpSpPr>
        <p:sp>
          <p:nvSpPr>
            <p:cNvPr id="27" name="Rectangle 26">
              <a:extLst>
                <a:ext uri="{FF2B5EF4-FFF2-40B4-BE49-F238E27FC236}">
                  <a16:creationId xmlns:a16="http://schemas.microsoft.com/office/drawing/2014/main" id="{1453EDE2-563E-42ED-8220-D951E04FA940}"/>
                </a:ext>
              </a:extLst>
            </p:cNvPr>
            <p:cNvSpPr/>
            <p:nvPr/>
          </p:nvSpPr>
          <p:spPr bwMode="auto">
            <a:xfrm>
              <a:off x="3397208" y="4337014"/>
              <a:ext cx="2240583" cy="2234527"/>
            </a:xfrm>
            <a:prstGeom prst="rect">
              <a:avLst/>
            </a:prstGeom>
            <a:solidFill>
              <a:schemeClr val="tx2">
                <a:lumMod val="60000"/>
                <a:lumOff val="40000"/>
              </a:schemeClr>
            </a:solidFill>
            <a:ln w="57150" cap="flat" cmpd="sng" algn="ctr">
              <a:solidFill>
                <a:schemeClr val="tx1"/>
              </a:solidFill>
              <a:prstDash val="solid"/>
              <a:round/>
              <a:headEnd type="none" w="med" len="med"/>
              <a:tailEnd type="none" w="med" len="med"/>
            </a:ln>
            <a:effectLst>
              <a:outerShdw dist="35921" dir="2700000" algn="ctr" rotWithShape="0">
                <a:schemeClr val="bg2"/>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8" name="Oval 27">
              <a:extLst>
                <a:ext uri="{FF2B5EF4-FFF2-40B4-BE49-F238E27FC236}">
                  <a16:creationId xmlns:a16="http://schemas.microsoft.com/office/drawing/2014/main" id="{3DA4E0F6-56CD-41B1-9F9E-62F6E4C6EE3B}"/>
                </a:ext>
              </a:extLst>
            </p:cNvPr>
            <p:cNvSpPr/>
            <p:nvPr/>
          </p:nvSpPr>
          <p:spPr bwMode="auto">
            <a:xfrm>
              <a:off x="4263163" y="5221135"/>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29" name="Group 28">
            <a:extLst>
              <a:ext uri="{FF2B5EF4-FFF2-40B4-BE49-F238E27FC236}">
                <a16:creationId xmlns:a16="http://schemas.microsoft.com/office/drawing/2014/main" id="{90DBC576-6C16-4CED-9D00-9C85EAE9ACA5}"/>
              </a:ext>
            </a:extLst>
          </p:cNvPr>
          <p:cNvGrpSpPr/>
          <p:nvPr/>
        </p:nvGrpSpPr>
        <p:grpSpPr>
          <a:xfrm>
            <a:off x="5054141" y="2497990"/>
            <a:ext cx="2240583" cy="2234527"/>
            <a:chOff x="5190684" y="1557306"/>
            <a:chExt cx="2240583" cy="2234527"/>
          </a:xfrm>
        </p:grpSpPr>
        <p:sp>
          <p:nvSpPr>
            <p:cNvPr id="30" name="Rectangle 29">
              <a:extLst>
                <a:ext uri="{FF2B5EF4-FFF2-40B4-BE49-F238E27FC236}">
                  <a16:creationId xmlns:a16="http://schemas.microsoft.com/office/drawing/2014/main" id="{60FAA7FB-995B-4888-AF53-6CB4CB5B09A4}"/>
                </a:ext>
              </a:extLst>
            </p:cNvPr>
            <p:cNvSpPr/>
            <p:nvPr/>
          </p:nvSpPr>
          <p:spPr bwMode="auto">
            <a:xfrm>
              <a:off x="5190684" y="1557306"/>
              <a:ext cx="2240583" cy="2234527"/>
            </a:xfrm>
            <a:prstGeom prst="rect">
              <a:avLst/>
            </a:prstGeom>
            <a:solidFill>
              <a:schemeClr val="tx2">
                <a:lumMod val="60000"/>
                <a:lumOff val="40000"/>
              </a:schemeClr>
            </a:solidFill>
            <a:ln w="57150" cap="flat" cmpd="sng" algn="ctr">
              <a:solidFill>
                <a:schemeClr val="tx1"/>
              </a:solidFill>
              <a:prstDash val="solid"/>
              <a:round/>
              <a:headEnd type="none" w="med" len="med"/>
              <a:tailEnd type="none" w="med" len="med"/>
            </a:ln>
            <a:effectLst>
              <a:outerShdw dist="35921" dir="2700000" algn="ctr" rotWithShape="0">
                <a:schemeClr val="bg2"/>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1" name="Oval 30">
              <a:extLst>
                <a:ext uri="{FF2B5EF4-FFF2-40B4-BE49-F238E27FC236}">
                  <a16:creationId xmlns:a16="http://schemas.microsoft.com/office/drawing/2014/main" id="{1E0D42FF-3DF4-455B-BAD8-B8984CD7DDDC}"/>
                </a:ext>
              </a:extLst>
            </p:cNvPr>
            <p:cNvSpPr/>
            <p:nvPr/>
          </p:nvSpPr>
          <p:spPr bwMode="auto">
            <a:xfrm>
              <a:off x="5481356" y="1875225"/>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2" name="Oval 31">
              <a:extLst>
                <a:ext uri="{FF2B5EF4-FFF2-40B4-BE49-F238E27FC236}">
                  <a16:creationId xmlns:a16="http://schemas.microsoft.com/office/drawing/2014/main" id="{2B5CC0DD-DEF1-427E-BF54-EBB3B42628E7}"/>
                </a:ext>
              </a:extLst>
            </p:cNvPr>
            <p:cNvSpPr/>
            <p:nvPr/>
          </p:nvSpPr>
          <p:spPr bwMode="auto">
            <a:xfrm>
              <a:off x="6038472" y="2425873"/>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3" name="Oval 32">
              <a:extLst>
                <a:ext uri="{FF2B5EF4-FFF2-40B4-BE49-F238E27FC236}">
                  <a16:creationId xmlns:a16="http://schemas.microsoft.com/office/drawing/2014/main" id="{CE0B6B7D-6016-4E53-9C30-960A046133A2}"/>
                </a:ext>
              </a:extLst>
            </p:cNvPr>
            <p:cNvSpPr/>
            <p:nvPr/>
          </p:nvSpPr>
          <p:spPr bwMode="auto">
            <a:xfrm>
              <a:off x="6584489" y="2976521"/>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34" name="Group 33">
            <a:extLst>
              <a:ext uri="{FF2B5EF4-FFF2-40B4-BE49-F238E27FC236}">
                <a16:creationId xmlns:a16="http://schemas.microsoft.com/office/drawing/2014/main" id="{ADE5CC2A-54C7-48FE-9DE9-2D6C4705ED2D}"/>
              </a:ext>
            </a:extLst>
          </p:cNvPr>
          <p:cNvGrpSpPr/>
          <p:nvPr/>
        </p:nvGrpSpPr>
        <p:grpSpPr>
          <a:xfrm>
            <a:off x="5034919" y="2497990"/>
            <a:ext cx="2240583" cy="2234527"/>
            <a:chOff x="1261592" y="2028636"/>
            <a:chExt cx="2240583" cy="2234527"/>
          </a:xfrm>
        </p:grpSpPr>
        <p:sp>
          <p:nvSpPr>
            <p:cNvPr id="35" name="Rectangle 34">
              <a:extLst>
                <a:ext uri="{FF2B5EF4-FFF2-40B4-BE49-F238E27FC236}">
                  <a16:creationId xmlns:a16="http://schemas.microsoft.com/office/drawing/2014/main" id="{62F7C204-2A77-433B-8E62-B8B29FF7BB2D}"/>
                </a:ext>
              </a:extLst>
            </p:cNvPr>
            <p:cNvSpPr/>
            <p:nvPr/>
          </p:nvSpPr>
          <p:spPr bwMode="auto">
            <a:xfrm>
              <a:off x="1261592" y="2028636"/>
              <a:ext cx="2240583" cy="2234527"/>
            </a:xfrm>
            <a:prstGeom prst="rect">
              <a:avLst/>
            </a:prstGeom>
            <a:solidFill>
              <a:schemeClr val="tx2">
                <a:lumMod val="60000"/>
                <a:lumOff val="40000"/>
              </a:schemeClr>
            </a:solidFill>
            <a:ln w="57150" cap="flat" cmpd="sng" algn="ctr">
              <a:solidFill>
                <a:schemeClr val="tx1"/>
              </a:solidFill>
              <a:prstDash val="solid"/>
              <a:round/>
              <a:headEnd type="none" w="med" len="med"/>
              <a:tailEnd type="none" w="med" len="med"/>
            </a:ln>
            <a:effectLst>
              <a:outerShdw dist="35921" dir="2700000" algn="ctr" rotWithShape="0">
                <a:schemeClr val="bg2"/>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6" name="Oval 35">
              <a:extLst>
                <a:ext uri="{FF2B5EF4-FFF2-40B4-BE49-F238E27FC236}">
                  <a16:creationId xmlns:a16="http://schemas.microsoft.com/office/drawing/2014/main" id="{E1FB7844-0209-45E7-B0B8-5871D124CEDD}"/>
                </a:ext>
              </a:extLst>
            </p:cNvPr>
            <p:cNvSpPr/>
            <p:nvPr/>
          </p:nvSpPr>
          <p:spPr bwMode="auto">
            <a:xfrm>
              <a:off x="1550242" y="2346555"/>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7" name="Oval 36">
              <a:extLst>
                <a:ext uri="{FF2B5EF4-FFF2-40B4-BE49-F238E27FC236}">
                  <a16:creationId xmlns:a16="http://schemas.microsoft.com/office/drawing/2014/main" id="{5D9E0042-371E-454D-A4E4-3926D828CF75}"/>
                </a:ext>
              </a:extLst>
            </p:cNvPr>
            <p:cNvSpPr/>
            <p:nvPr/>
          </p:nvSpPr>
          <p:spPr bwMode="auto">
            <a:xfrm>
              <a:off x="2653375" y="2351602"/>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8" name="Oval 37">
              <a:extLst>
                <a:ext uri="{FF2B5EF4-FFF2-40B4-BE49-F238E27FC236}">
                  <a16:creationId xmlns:a16="http://schemas.microsoft.com/office/drawing/2014/main" id="{441D7D38-950B-4A8B-A924-96C421ADD907}"/>
                </a:ext>
              </a:extLst>
            </p:cNvPr>
            <p:cNvSpPr/>
            <p:nvPr/>
          </p:nvSpPr>
          <p:spPr bwMode="auto">
            <a:xfrm>
              <a:off x="1598686" y="3447851"/>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9" name="Oval 38">
              <a:extLst>
                <a:ext uri="{FF2B5EF4-FFF2-40B4-BE49-F238E27FC236}">
                  <a16:creationId xmlns:a16="http://schemas.microsoft.com/office/drawing/2014/main" id="{F145FED0-180E-4E99-809D-CDA92DD305FE}"/>
                </a:ext>
              </a:extLst>
            </p:cNvPr>
            <p:cNvSpPr/>
            <p:nvPr/>
          </p:nvSpPr>
          <p:spPr bwMode="auto">
            <a:xfrm>
              <a:off x="2653375" y="3447851"/>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40" name="Group 39">
            <a:extLst>
              <a:ext uri="{FF2B5EF4-FFF2-40B4-BE49-F238E27FC236}">
                <a16:creationId xmlns:a16="http://schemas.microsoft.com/office/drawing/2014/main" id="{4B232C8B-C034-4C98-BD02-EE41625301C4}"/>
              </a:ext>
            </a:extLst>
          </p:cNvPr>
          <p:cNvGrpSpPr/>
          <p:nvPr/>
        </p:nvGrpSpPr>
        <p:grpSpPr>
          <a:xfrm>
            <a:off x="5044530" y="2497988"/>
            <a:ext cx="2240583" cy="2234527"/>
            <a:chOff x="3397208" y="4337014"/>
            <a:chExt cx="2240583" cy="2234527"/>
          </a:xfrm>
        </p:grpSpPr>
        <p:sp>
          <p:nvSpPr>
            <p:cNvPr id="41" name="Rectangle 40">
              <a:extLst>
                <a:ext uri="{FF2B5EF4-FFF2-40B4-BE49-F238E27FC236}">
                  <a16:creationId xmlns:a16="http://schemas.microsoft.com/office/drawing/2014/main" id="{26D040AF-A1AD-45A2-99EF-2DE1F3AF1779}"/>
                </a:ext>
              </a:extLst>
            </p:cNvPr>
            <p:cNvSpPr/>
            <p:nvPr/>
          </p:nvSpPr>
          <p:spPr bwMode="auto">
            <a:xfrm>
              <a:off x="3397208" y="4337014"/>
              <a:ext cx="2240583" cy="2234527"/>
            </a:xfrm>
            <a:prstGeom prst="rect">
              <a:avLst/>
            </a:prstGeom>
            <a:solidFill>
              <a:schemeClr val="tx2">
                <a:lumMod val="60000"/>
                <a:lumOff val="40000"/>
              </a:schemeClr>
            </a:solidFill>
            <a:ln w="57150" cap="flat" cmpd="sng" algn="ctr">
              <a:solidFill>
                <a:schemeClr val="tx1"/>
              </a:solidFill>
              <a:prstDash val="solid"/>
              <a:round/>
              <a:headEnd type="none" w="med" len="med"/>
              <a:tailEnd type="none" w="med" len="med"/>
            </a:ln>
            <a:effectLst>
              <a:outerShdw dist="35921" dir="2700000" algn="ctr" rotWithShape="0">
                <a:schemeClr val="bg2"/>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2" name="Oval 41">
              <a:extLst>
                <a:ext uri="{FF2B5EF4-FFF2-40B4-BE49-F238E27FC236}">
                  <a16:creationId xmlns:a16="http://schemas.microsoft.com/office/drawing/2014/main" id="{0BCBCD28-A7AC-4574-90C1-672EBDC52208}"/>
                </a:ext>
              </a:extLst>
            </p:cNvPr>
            <p:cNvSpPr/>
            <p:nvPr/>
          </p:nvSpPr>
          <p:spPr bwMode="auto">
            <a:xfrm>
              <a:off x="4263163" y="5221135"/>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43" name="Group 42">
            <a:extLst>
              <a:ext uri="{FF2B5EF4-FFF2-40B4-BE49-F238E27FC236}">
                <a16:creationId xmlns:a16="http://schemas.microsoft.com/office/drawing/2014/main" id="{11F783DB-99BF-4294-9AAF-D3FCB8D7BE89}"/>
              </a:ext>
            </a:extLst>
          </p:cNvPr>
          <p:cNvGrpSpPr/>
          <p:nvPr/>
        </p:nvGrpSpPr>
        <p:grpSpPr>
          <a:xfrm>
            <a:off x="5025308" y="2497988"/>
            <a:ext cx="2240583" cy="2234527"/>
            <a:chOff x="8684781" y="3914134"/>
            <a:chExt cx="2240583" cy="2234527"/>
          </a:xfrm>
        </p:grpSpPr>
        <p:grpSp>
          <p:nvGrpSpPr>
            <p:cNvPr id="44" name="Group 43">
              <a:extLst>
                <a:ext uri="{FF2B5EF4-FFF2-40B4-BE49-F238E27FC236}">
                  <a16:creationId xmlns:a16="http://schemas.microsoft.com/office/drawing/2014/main" id="{7B210058-4A3D-42C4-B084-1F92661D13BA}"/>
                </a:ext>
              </a:extLst>
            </p:cNvPr>
            <p:cNvGrpSpPr/>
            <p:nvPr/>
          </p:nvGrpSpPr>
          <p:grpSpPr>
            <a:xfrm>
              <a:off x="8684781" y="3914134"/>
              <a:ext cx="2240583" cy="2234527"/>
              <a:chOff x="1259570" y="2028636"/>
              <a:chExt cx="2240583" cy="2234527"/>
            </a:xfrm>
          </p:grpSpPr>
          <p:sp>
            <p:nvSpPr>
              <p:cNvPr id="46" name="Rectangle 45">
                <a:extLst>
                  <a:ext uri="{FF2B5EF4-FFF2-40B4-BE49-F238E27FC236}">
                    <a16:creationId xmlns:a16="http://schemas.microsoft.com/office/drawing/2014/main" id="{654780E5-ECCA-4791-BE15-B95748D99348}"/>
                  </a:ext>
                </a:extLst>
              </p:cNvPr>
              <p:cNvSpPr/>
              <p:nvPr/>
            </p:nvSpPr>
            <p:spPr bwMode="auto">
              <a:xfrm>
                <a:off x="1259570" y="2028636"/>
                <a:ext cx="2240583" cy="2234527"/>
              </a:xfrm>
              <a:prstGeom prst="rect">
                <a:avLst/>
              </a:prstGeom>
              <a:solidFill>
                <a:schemeClr val="tx2">
                  <a:lumMod val="60000"/>
                  <a:lumOff val="40000"/>
                </a:schemeClr>
              </a:solidFill>
              <a:ln w="57150" cap="flat" cmpd="sng" algn="ctr">
                <a:solidFill>
                  <a:schemeClr val="tx1"/>
                </a:solidFill>
                <a:prstDash val="solid"/>
                <a:round/>
                <a:headEnd type="none" w="med" len="med"/>
                <a:tailEnd type="none" w="med" len="med"/>
              </a:ln>
              <a:effectLst>
                <a:outerShdw dist="35921" dir="2700000" algn="ctr" rotWithShape="0">
                  <a:schemeClr val="bg2"/>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7" name="Oval 46">
                <a:extLst>
                  <a:ext uri="{FF2B5EF4-FFF2-40B4-BE49-F238E27FC236}">
                    <a16:creationId xmlns:a16="http://schemas.microsoft.com/office/drawing/2014/main" id="{CEF076DC-0B4D-41B8-B07B-214374CDE0E0}"/>
                  </a:ext>
                </a:extLst>
              </p:cNvPr>
              <p:cNvSpPr/>
              <p:nvPr/>
            </p:nvSpPr>
            <p:spPr bwMode="auto">
              <a:xfrm>
                <a:off x="1550242" y="2346555"/>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8" name="Oval 47">
                <a:extLst>
                  <a:ext uri="{FF2B5EF4-FFF2-40B4-BE49-F238E27FC236}">
                    <a16:creationId xmlns:a16="http://schemas.microsoft.com/office/drawing/2014/main" id="{B893C9C7-BFF3-41AA-8EA1-FEB0050FF23C}"/>
                  </a:ext>
                </a:extLst>
              </p:cNvPr>
              <p:cNvSpPr/>
              <p:nvPr/>
            </p:nvSpPr>
            <p:spPr bwMode="auto">
              <a:xfrm>
                <a:off x="2653375" y="2351602"/>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9" name="Oval 48">
                <a:extLst>
                  <a:ext uri="{FF2B5EF4-FFF2-40B4-BE49-F238E27FC236}">
                    <a16:creationId xmlns:a16="http://schemas.microsoft.com/office/drawing/2014/main" id="{38B0D563-72F6-45FC-AE2A-B45700A75B56}"/>
                  </a:ext>
                </a:extLst>
              </p:cNvPr>
              <p:cNvSpPr/>
              <p:nvPr/>
            </p:nvSpPr>
            <p:spPr bwMode="auto">
              <a:xfrm>
                <a:off x="1598686" y="3447851"/>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0" name="Oval 49">
                <a:extLst>
                  <a:ext uri="{FF2B5EF4-FFF2-40B4-BE49-F238E27FC236}">
                    <a16:creationId xmlns:a16="http://schemas.microsoft.com/office/drawing/2014/main" id="{30D15C46-137D-480A-8222-8ED4F4EA959C}"/>
                  </a:ext>
                </a:extLst>
              </p:cNvPr>
              <p:cNvSpPr/>
              <p:nvPr/>
            </p:nvSpPr>
            <p:spPr bwMode="auto">
              <a:xfrm>
                <a:off x="2653375" y="3447851"/>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45" name="Oval 44">
              <a:extLst>
                <a:ext uri="{FF2B5EF4-FFF2-40B4-BE49-F238E27FC236}">
                  <a16:creationId xmlns:a16="http://schemas.microsoft.com/office/drawing/2014/main" id="{A4D658F3-373D-4B40-8516-1391019D457C}"/>
                </a:ext>
              </a:extLst>
            </p:cNvPr>
            <p:cNvSpPr/>
            <p:nvPr/>
          </p:nvSpPr>
          <p:spPr bwMode="auto">
            <a:xfrm>
              <a:off x="9528533" y="4798255"/>
              <a:ext cx="508672" cy="46628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51" name="Oval 50">
            <a:extLst>
              <a:ext uri="{FF2B5EF4-FFF2-40B4-BE49-F238E27FC236}">
                <a16:creationId xmlns:a16="http://schemas.microsoft.com/office/drawing/2014/main" id="{D669BC4B-C71B-4789-B60C-9EE5F76F4239}"/>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14270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4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generated with high confidence">
            <a:extLst>
              <a:ext uri="{FF2B5EF4-FFF2-40B4-BE49-F238E27FC236}">
                <a16:creationId xmlns:a16="http://schemas.microsoft.com/office/drawing/2014/main" id="{A1743270-6E58-4181-9C6A-0B0D25D488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8" name="Oval 7">
            <a:extLst>
              <a:ext uri="{FF2B5EF4-FFF2-40B4-BE49-F238E27FC236}">
                <a16:creationId xmlns:a16="http://schemas.microsoft.com/office/drawing/2014/main" id="{0C31C567-FC25-4E34-B873-3938E2926463}"/>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194635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FE09D95-81DD-4ECF-A78D-6B7754A872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8000"/>
          </a:xfrm>
          <a:prstGeom prst="rect">
            <a:avLst/>
          </a:prstGeom>
        </p:spPr>
      </p:pic>
      <p:pic>
        <p:nvPicPr>
          <p:cNvPr id="10" name="Picture 9" descr="A close up of a toy&#10;&#10;Description generated with high confidence">
            <a:extLst>
              <a:ext uri="{FF2B5EF4-FFF2-40B4-BE49-F238E27FC236}">
                <a16:creationId xmlns:a16="http://schemas.microsoft.com/office/drawing/2014/main" id="{CEEE7D4C-8118-4BA0-81E3-CF857877B4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4803" y="2005551"/>
            <a:ext cx="3267348" cy="1837883"/>
          </a:xfrm>
          <a:prstGeom prst="rect">
            <a:avLst/>
          </a:prstGeom>
        </p:spPr>
      </p:pic>
      <p:pic>
        <p:nvPicPr>
          <p:cNvPr id="11" name="Picture 10" descr="A close up of a toy&#10;&#10;Description generated with high confidence">
            <a:extLst>
              <a:ext uri="{FF2B5EF4-FFF2-40B4-BE49-F238E27FC236}">
                <a16:creationId xmlns:a16="http://schemas.microsoft.com/office/drawing/2014/main" id="{86953168-B69D-4155-99CB-BFD1A4E532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1126" y="2033379"/>
            <a:ext cx="3267348" cy="1837883"/>
          </a:xfrm>
          <a:prstGeom prst="rect">
            <a:avLst/>
          </a:prstGeom>
        </p:spPr>
      </p:pic>
      <p:pic>
        <p:nvPicPr>
          <p:cNvPr id="12" name="Picture 11" descr="A close up of a toy&#10;&#10;Description generated with high confidence">
            <a:extLst>
              <a:ext uri="{FF2B5EF4-FFF2-40B4-BE49-F238E27FC236}">
                <a16:creationId xmlns:a16="http://schemas.microsoft.com/office/drawing/2014/main" id="{05E5B81D-0666-4CB5-BCA7-506B9A4591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4871" y="4305869"/>
            <a:ext cx="3267348" cy="1837883"/>
          </a:xfrm>
          <a:prstGeom prst="rect">
            <a:avLst/>
          </a:prstGeom>
        </p:spPr>
      </p:pic>
      <p:pic>
        <p:nvPicPr>
          <p:cNvPr id="13" name="Picture 12" descr="A close up of a toy&#10;&#10;Description generated with high confidence">
            <a:extLst>
              <a:ext uri="{FF2B5EF4-FFF2-40B4-BE49-F238E27FC236}">
                <a16:creationId xmlns:a16="http://schemas.microsoft.com/office/drawing/2014/main" id="{08700F0F-FE31-47E4-91C3-6F56BFF50D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3563" y="4293870"/>
            <a:ext cx="3267348" cy="1837883"/>
          </a:xfrm>
          <a:prstGeom prst="rect">
            <a:avLst/>
          </a:prstGeom>
        </p:spPr>
      </p:pic>
      <p:sp>
        <p:nvSpPr>
          <p:cNvPr id="8" name="Oval 7">
            <a:extLst>
              <a:ext uri="{FF2B5EF4-FFF2-40B4-BE49-F238E27FC236}">
                <a16:creationId xmlns:a16="http://schemas.microsoft.com/office/drawing/2014/main" id="{7F47F2CC-9B42-4322-9690-78F75AF8CFE0}"/>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9493814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fill="hold" nodeType="withEffect" p14:presetBounceEnd="26000">
                                      <p:stCondLst>
                                        <p:cond delay="0"/>
                                      </p:stCondLst>
                                      <p:childTnLst>
                                        <p:animMotion origin="layout" path="M -1.04167E-6 4.44444E-6 L 0.06706 0.04004 C 0.08099 0.04907 0.10195 0.05393 0.12396 0.05393 C 0.14896 0.05393 0.16901 0.04907 0.18294 0.04004 L 0.25 4.44444E-6 " pathEditMode="relative" rAng="0" ptsTypes="AAAAA" p14:bounceEnd="26000">
                                          <p:cBhvr>
                                            <p:cTn id="6" dur="2000" fill="hold"/>
                                            <p:tgtEl>
                                              <p:spTgt spid="11"/>
                                            </p:tgtEl>
                                            <p:attrNameLst>
                                              <p:attrName>ppt_x</p:attrName>
                                              <p:attrName>ppt_y</p:attrName>
                                            </p:attrNameLst>
                                          </p:cBhvr>
                                          <p:rCtr x="12500" y="2685"/>
                                        </p:animMotion>
                                      </p:childTnLst>
                                    </p:cTn>
                                  </p:par>
                                  <p:par>
                                    <p:cTn id="7" presetID="26" presetClass="path" presetSubtype="0" accel="50000" decel="50000" fill="hold" nodeType="withEffect">
                                      <p:stCondLst>
                                        <p:cond delay="0"/>
                                      </p:stCondLst>
                                      <p:childTnLst>
                                        <p:animMotion origin="layout" path="M 6.25E-7 1.11111E-6 C 6.25E-7 0.0331 0.02695 0.05995 0.06003 0.05995 C 0.09896 0.05995 0.11302 0.03009 0.11901 0.01204 L 0.125 -0.01204 C 0.13099 -0.03009 0.14596 -0.05995 0.18997 -0.05995 C 0.21797 -0.05995 0.25 -0.0331 0.25 1.11111E-6 C 0.25 0.0331 0.21797 0.05995 0.18997 0.05995 C 0.14596 0.05995 0.13099 0.03009 0.125 0.01204 L 0.11901 -0.01204 C 0.11302 -0.03009 0.09896 -0.05995 0.06003 -0.05995 C 0.02695 -0.05995 6.25E-7 -0.0331 6.25E-7 1.11111E-6 Z " pathEditMode="relative" rAng="0" ptsTypes="AAAAAAAAAAA">
                                          <p:cBhvr>
                                            <p:cTn id="8" dur="2000" fill="hold"/>
                                            <p:tgtEl>
                                              <p:spTgt spid="10"/>
                                            </p:tgtEl>
                                            <p:attrNameLst>
                                              <p:attrName>ppt_x</p:attrName>
                                              <p:attrName>ppt_y</p:attrName>
                                            </p:attrNameLst>
                                          </p:cBhvr>
                                          <p:rCtr x="12500" y="0"/>
                                        </p:animMotion>
                                      </p:childTnLst>
                                    </p:cTn>
                                  </p:par>
                                  <p:par>
                                    <p:cTn id="9" presetID="0" presetClass="path" presetSubtype="0" accel="50000" decel="50000" fill="hold" nodeType="withEffect">
                                      <p:stCondLst>
                                        <p:cond delay="0"/>
                                      </p:stCondLst>
                                      <p:childTnLst>
                                        <p:animMotion origin="layout" path="M 2.29167E-6 4.44444E-6 L 2.29167E-6 0.00023 C -0.00117 -0.00278 -0.00209 -0.00602 -0.00326 -0.00834 C -0.00378 -0.0095 -0.0043 -0.01065 -0.00495 -0.01158 C -0.00547 -0.01274 -0.00612 -0.01366 -0.00664 -0.01505 C -0.00729 -0.01644 -0.00794 -0.01829 -0.00847 -0.01991 C -0.00938 -0.02176 -0.01029 -0.02269 -0.01094 -0.02477 C -0.01185 -0.02755 -0.01224 -0.03149 -0.01328 -0.0338 C -0.01732 -0.04306 -0.02149 -0.05093 -0.02565 -0.0595 C -0.02696 -0.06204 -0.02826 -0.06459 -0.02969 -0.0669 C -0.03594 -0.07662 -0.03672 -0.07825 -0.04544 -0.0882 C -0.04831 -0.09144 -0.0513 -0.09445 -0.05417 -0.09815 C -0.05873 -0.10394 -0.06315 -0.11088 -0.06758 -0.1169 C -0.06914 -0.11899 -0.07058 -0.12084 -0.07214 -0.12269 C -0.07344 -0.12454 -0.075 -0.1257 -0.0763 -0.12778 C -0.07826 -0.13079 -0.08008 -0.13426 -0.08203 -0.13681 C -0.08464 -0.13982 -0.08724 -0.14121 -0.08985 -0.14422 C -0.09362 -0.14885 -0.09714 -0.15625 -0.10104 -0.15973 C -0.10417 -0.1625 -0.10716 -0.16598 -0.11029 -0.16806 C -0.11172 -0.16875 -0.11302 -0.16945 -0.11433 -0.17061 C -0.11511 -0.17107 -0.11602 -0.17223 -0.11693 -0.17292 C -0.11823 -0.17408 -0.12044 -0.1757 -0.12175 -0.17616 C -0.13542 -0.18287 -0.12044 -0.175 -0.13308 -0.18125 C -0.13451 -0.18195 -0.13594 -0.18241 -0.1375 -0.18357 C -0.14076 -0.18658 -0.14401 -0.19005 -0.14727 -0.19352 C -0.15156 -0.19815 -0.15599 -0.20162 -0.16016 -0.20764 L -0.18477 -0.24306 C -0.18581 -0.24445 -0.18672 -0.24676 -0.18789 -0.24792 C -0.19388 -0.2544 -0.19597 -0.25695 -0.20183 -0.26181 C -0.20391 -0.26343 -0.20651 -0.26436 -0.20847 -0.26528 C -0.21146 -0.26829 -0.21029 -0.2676 -0.21563 -0.2676 C -0.21953 -0.2676 -0.22344 -0.26713 -0.22748 -0.2669 C -0.23073 -0.26482 -0.23099 -0.26436 -0.23503 -0.26274 C -0.23659 -0.26204 -0.23802 -0.26158 -0.23959 -0.26112 C -0.24024 -0.26019 -0.24076 -0.25926 -0.24141 -0.25857 C -0.24505 -0.25533 -0.24518 -0.25556 -0.24831 -0.2544 C -0.25261 -0.25 -0.25156 -0.25162 -0.25534 -0.24537 C -0.25742 -0.2419 -0.25677 -0.2419 -0.25964 -0.23635 C -0.26003 -0.23565 -0.26042 -0.23519 -0.26094 -0.23473 C -0.26198 -0.23195 -0.26302 -0.22917 -0.26406 -0.22639 C -0.26654 -0.22061 -0.27149 -0.20926 -0.27149 -0.20903 C -0.275 -0.18982 -0.27227 -0.20417 -0.28125 -0.16389 C -0.28164 -0.16204 -0.28216 -0.16019 -0.28255 -0.15811 C -0.28464 -0.14561 -0.28672 -0.13287 -0.2888 -0.12037 C -0.29024 -0.11204 -0.28972 -0.11713 -0.29076 -0.1088 C -0.29193 -0.09977 -0.29323 -0.09098 -0.29414 -0.08172 C -0.29505 -0.07084 -0.29453 -0.07547 -0.29571 -0.0676 C -0.29649 -0.05325 -0.29571 -0.06227 -0.29727 -0.05116 C -0.2974 -0.05047 -0.29753 -0.04954 -0.29753 -0.04862 C -0.29779 -0.04676 -0.29792 -0.04468 -0.29805 -0.04283 C -0.29831 -0.04121 -0.29857 -0.03959 -0.29883 -0.03797 C -0.29896 -0.03727 -0.29896 -0.03612 -0.29909 -0.03542 C -0.29948 -0.0338 -0.30143 -0.02871 -0.30169 -0.02801 C -0.30222 -0.02732 -0.30274 -0.02732 -0.30313 -0.02639 C -0.30365 -0.02547 -0.30391 -0.02408 -0.30443 -0.02315 C -0.30495 -0.02223 -0.30547 -0.02223 -0.30599 -0.02153 C -0.30638 -0.02107 -0.30677 -0.02037 -0.30703 -0.01991 C -0.30768 -0.01899 -0.30834 -0.01829 -0.30886 -0.01737 C -0.3112 -0.01366 -0.30886 -0.01644 -0.31068 -0.01158 C -0.31133 -0.01019 -0.31341 -0.01088 -0.31354 -0.01088 " pathEditMode="relative" rAng="0" ptsTypes="AAAAAAAAAAAAAAAAAAAAAAAAAAAAAAAAAAAAAAAAAAAAAAAAAAAAAAAAAAAA">
                                          <p:cBhvr>
                                            <p:cTn id="10" dur="2000" fill="hold"/>
                                            <p:tgtEl>
                                              <p:spTgt spid="12"/>
                                            </p:tgtEl>
                                            <p:attrNameLst>
                                              <p:attrName>ppt_x</p:attrName>
                                              <p:attrName>ppt_y</p:attrName>
                                            </p:attrNameLst>
                                          </p:cBhvr>
                                          <p:rCtr x="-15677" y="-13380"/>
                                        </p:animMotion>
                                      </p:childTnLst>
                                    </p:cTn>
                                  </p:par>
                                  <p:par>
                                    <p:cTn id="11" presetID="0" presetClass="path" presetSubtype="0" accel="50000" fill="hold" nodeType="withEffect" p14:presetBounceEnd="38000">
                                      <p:stCondLst>
                                        <p:cond delay="0"/>
                                      </p:stCondLst>
                                      <p:childTnLst>
                                        <p:animMotion origin="layout" path="M -2.5E-6 4.81481E-6 L -2.5E-6 0.00046 C 0.00339 -0.00163 0.00625 -0.00371 0.01003 -0.00487 C 0.01341 -0.00649 0.01758 -0.00695 0.02123 -0.00788 C 0.02813 -0.00996 0.03724 -0.01366 0.04349 -0.01644 C 0.04597 -0.01829 0.04844 -0.01968 0.0513 -0.02107 C 0.06003 -0.02547 0.05664 -0.02223 0.06563 -0.02825 C 0.0681 -0.02963 0.06966 -0.03172 0.07227 -0.03357 C 0.07539 -0.03473 0.07943 -0.03612 0.08229 -0.0375 C 0.08542 -0.03959 0.08724 -0.04213 0.09011 -0.04399 C 0.10821 -0.05579 0.08972 -0.03866 0.11133 -0.05788 C 0.11315 -0.05973 0.11407 -0.06181 0.11563 -0.06366 C 0.11979 -0.06875 0.12318 -0.07176 0.12787 -0.07686 C 0.13815 -0.10116 0.13438 -0.09098 0.14011 -0.10788 C 0.14323 -0.12963 0.13815 -0.09538 0.1444 -0.13658 C 0.14532 -0.14167 0.14597 -0.147 0.14701 -0.15209 C 0.14636 -0.17315 0.14701 -0.19422 0.14571 -0.21528 C 0.14571 -0.21713 0.14167 -0.24283 0.13907 -0.25093 C 0.13815 -0.25371 0.13659 -0.25672 0.13568 -0.2595 C 0.13477 -0.26181 0.13412 -0.26436 0.13347 -0.2669 C 0.13255 -0.27038 0.13229 -0.27362 0.13125 -0.27709 C 0.13099 -0.27778 0.13073 -0.27848 0.13008 -0.27917 C 0.12696 -0.2838 0.125 -0.28843 0.11914 -0.29167 C 0.11628 -0.29306 0.11315 -0.29422 0.11003 -0.29514 C 0.10782 -0.29723 0.10599 -0.29977 0.10352 -0.30163 C 0.09636 -0.30764 0.08347 -0.31713 0.07435 -0.32315 C 0.06849 -0.32755 0.05782 -0.33357 0.05352 -0.33774 L 0.02565 -0.36389 C 0.02032 -0.36875 0.01602 -0.37408 0.01003 -0.37871 C 0.00469 -0.38241 -2.5E-6 -0.38658 -0.0056 -0.39005 C -0.0138 -0.39538 -0.01692 -0.39723 -0.02435 -0.40394 C -0.04245 -0.41991 -0.0194 -0.40394 -0.04778 -0.425 C -0.05 -0.42639 -0.05312 -0.42778 -0.0556 -0.42917 C -0.05963 -0.43218 -0.06224 -0.43542 -0.06653 -0.43797 C -0.0707 -0.44028 -0.075 -0.44237 -0.07877 -0.44445 C -0.08346 -0.44746 -0.08724 -0.4507 -0.09218 -0.45325 C -0.11133 -0.4625 -0.09375 -0.44885 -0.11133 -0.46042 C -0.1181 -0.46505 -0.12278 -0.4713 -0.13125 -0.47477 C -0.13567 -0.47686 -0.14036 -0.47871 -0.1444 -0.48079 C -0.15534 -0.48612 -0.14843 -0.48403 -0.15911 -0.48774 C -0.16562 -0.49051 -0.17226 -0.49306 -0.17916 -0.49514 C -0.1819 -0.4963 -0.18502 -0.49653 -0.18789 -0.49746 C -0.27135 -0.52686 -0.16914 -0.49306 -0.2444 -0.5176 C -0.24752 -0.51875 -0.25065 -0.51922 -0.25351 -0.52061 C -0.25508 -0.5213 -0.25638 -0.52223 -0.25794 -0.52292 C -0.25976 -0.52338 -0.26159 -0.52385 -0.26354 -0.52408 C -0.272 -0.52616 -0.27096 -0.52593 -0.28138 -0.52686 C -0.28984 -0.52663 -0.29857 -0.52686 -0.30703 -0.5257 C -0.30859 -0.52547 -0.30885 -0.52408 -0.31015 -0.52362 C -0.31172 -0.52292 -0.31328 -0.52269 -0.31484 -0.52223 C -0.31536 -0.52107 -0.31536 -0.51968 -0.31692 -0.51899 C -0.31888 -0.51852 -0.32135 -0.51852 -0.32357 -0.51852 C -0.33294 -0.51806 -0.34192 -0.51783 -0.35143 -0.5176 C -0.35299 -0.5176 -0.35455 -0.5176 -0.35573 -0.51713 C -0.35703 -0.51644 -0.35703 -0.51551 -0.35794 -0.51482 C -0.36015 -0.51343 -0.36198 -0.5132 -0.36484 -0.5125 C -0.36575 -0.51227 -0.36666 -0.51158 -0.36797 -0.51112 C -0.37422 -0.5095 -0.37669 -0.5095 -0.38359 -0.50926 C -0.39323 -0.5095 -0.40299 -0.50926 -0.41237 -0.50973 C -0.41393 -0.50996 -0.41445 -0.51088 -0.41575 -0.51112 C -0.41797 -0.51181 -0.42226 -0.5125 -0.42226 -0.51227 " pathEditMode="relative" rAng="0" ptsTypes="AAAAAAAAAAAAAAAAAAAAAAAAAAAAAAAAAAAAAAAAAAAAAAAAAAAAAAAAAAAAA" p14:bounceEnd="38000">
                                          <p:cBhvr>
                                            <p:cTn id="12" dur="2000" fill="hold"/>
                                            <p:tgtEl>
                                              <p:spTgt spid="13"/>
                                            </p:tgtEl>
                                            <p:attrNameLst>
                                              <p:attrName>ppt_x</p:attrName>
                                              <p:attrName>ppt_y</p:attrName>
                                            </p:attrNameLst>
                                          </p:cBhvr>
                                          <p:rCtr x="-13763" y="-263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fill="hold" nodeType="withEffect">
                                      <p:stCondLst>
                                        <p:cond delay="0"/>
                                      </p:stCondLst>
                                      <p:childTnLst>
                                        <p:animMotion origin="layout" path="M -1.04167E-6 4.44444E-6 L 0.06706 0.04004 C 0.08099 0.04907 0.10195 0.05393 0.12396 0.05393 C 0.14896 0.05393 0.16901 0.04907 0.18294 0.04004 L 0.25 4.44444E-6 " pathEditMode="relative" rAng="0" ptsTypes="AAAAA">
                                          <p:cBhvr>
                                            <p:cTn id="6" dur="2000" fill="hold"/>
                                            <p:tgtEl>
                                              <p:spTgt spid="11"/>
                                            </p:tgtEl>
                                            <p:attrNameLst>
                                              <p:attrName>ppt_x</p:attrName>
                                              <p:attrName>ppt_y</p:attrName>
                                            </p:attrNameLst>
                                          </p:cBhvr>
                                          <p:rCtr x="12500" y="2685"/>
                                        </p:animMotion>
                                      </p:childTnLst>
                                    </p:cTn>
                                  </p:par>
                                  <p:par>
                                    <p:cTn id="7" presetID="26" presetClass="path" presetSubtype="0" accel="50000" decel="50000" fill="hold" nodeType="withEffect">
                                      <p:stCondLst>
                                        <p:cond delay="0"/>
                                      </p:stCondLst>
                                      <p:childTnLst>
                                        <p:animMotion origin="layout" path="M 6.25E-7 1.11111E-6 C 6.25E-7 0.0331 0.02695 0.05995 0.06003 0.05995 C 0.09896 0.05995 0.11302 0.03009 0.11901 0.01204 L 0.125 -0.01204 C 0.13099 -0.03009 0.14596 -0.05995 0.18997 -0.05995 C 0.21797 -0.05995 0.25 -0.0331 0.25 1.11111E-6 C 0.25 0.0331 0.21797 0.05995 0.18997 0.05995 C 0.14596 0.05995 0.13099 0.03009 0.125 0.01204 L 0.11901 -0.01204 C 0.11302 -0.03009 0.09896 -0.05995 0.06003 -0.05995 C 0.02695 -0.05995 6.25E-7 -0.0331 6.25E-7 1.11111E-6 Z " pathEditMode="relative" rAng="0" ptsTypes="AAAAAAAAAAA">
                                          <p:cBhvr>
                                            <p:cTn id="8" dur="2000" fill="hold"/>
                                            <p:tgtEl>
                                              <p:spTgt spid="10"/>
                                            </p:tgtEl>
                                            <p:attrNameLst>
                                              <p:attrName>ppt_x</p:attrName>
                                              <p:attrName>ppt_y</p:attrName>
                                            </p:attrNameLst>
                                          </p:cBhvr>
                                          <p:rCtr x="12500" y="0"/>
                                        </p:animMotion>
                                      </p:childTnLst>
                                    </p:cTn>
                                  </p:par>
                                  <p:par>
                                    <p:cTn id="9" presetID="0" presetClass="path" presetSubtype="0" accel="50000" decel="50000" fill="hold" nodeType="withEffect">
                                      <p:stCondLst>
                                        <p:cond delay="0"/>
                                      </p:stCondLst>
                                      <p:childTnLst>
                                        <p:animMotion origin="layout" path="M 2.29167E-6 4.44444E-6 L 2.29167E-6 0.00023 C -0.00117 -0.00278 -0.00209 -0.00602 -0.00326 -0.00834 C -0.00378 -0.0095 -0.0043 -0.01065 -0.00495 -0.01158 C -0.00547 -0.01274 -0.00612 -0.01366 -0.00664 -0.01505 C -0.00729 -0.01644 -0.00794 -0.01829 -0.00847 -0.01991 C -0.00938 -0.02176 -0.01029 -0.02269 -0.01094 -0.02477 C -0.01185 -0.02755 -0.01224 -0.03149 -0.01328 -0.0338 C -0.01732 -0.04306 -0.02149 -0.05093 -0.02565 -0.0595 C -0.02696 -0.06204 -0.02826 -0.06459 -0.02969 -0.0669 C -0.03594 -0.07662 -0.03672 -0.07825 -0.04544 -0.0882 C -0.04831 -0.09144 -0.0513 -0.09445 -0.05417 -0.09815 C -0.05873 -0.10394 -0.06315 -0.11088 -0.06758 -0.1169 C -0.06914 -0.11899 -0.07058 -0.12084 -0.07214 -0.12269 C -0.07344 -0.12454 -0.075 -0.1257 -0.0763 -0.12778 C -0.07826 -0.13079 -0.08008 -0.13426 -0.08203 -0.13681 C -0.08464 -0.13982 -0.08724 -0.14121 -0.08985 -0.14422 C -0.09362 -0.14885 -0.09714 -0.15625 -0.10104 -0.15973 C -0.10417 -0.1625 -0.10716 -0.16598 -0.11029 -0.16806 C -0.11172 -0.16875 -0.11302 -0.16945 -0.11433 -0.17061 C -0.11511 -0.17107 -0.11602 -0.17223 -0.11693 -0.17292 C -0.11823 -0.17408 -0.12044 -0.1757 -0.12175 -0.17616 C -0.13542 -0.18287 -0.12044 -0.175 -0.13308 -0.18125 C -0.13451 -0.18195 -0.13594 -0.18241 -0.1375 -0.18357 C -0.14076 -0.18658 -0.14401 -0.19005 -0.14727 -0.19352 C -0.15156 -0.19815 -0.15599 -0.20162 -0.16016 -0.20764 L -0.18477 -0.24306 C -0.18581 -0.24445 -0.18672 -0.24676 -0.18789 -0.24792 C -0.19388 -0.2544 -0.19597 -0.25695 -0.20183 -0.26181 C -0.20391 -0.26343 -0.20651 -0.26436 -0.20847 -0.26528 C -0.21146 -0.26829 -0.21029 -0.2676 -0.21563 -0.2676 C -0.21953 -0.2676 -0.22344 -0.26713 -0.22748 -0.2669 C -0.23073 -0.26482 -0.23099 -0.26436 -0.23503 -0.26274 C -0.23659 -0.26204 -0.23802 -0.26158 -0.23959 -0.26112 C -0.24024 -0.26019 -0.24076 -0.25926 -0.24141 -0.25857 C -0.24505 -0.25533 -0.24518 -0.25556 -0.24831 -0.2544 C -0.25261 -0.25 -0.25156 -0.25162 -0.25534 -0.24537 C -0.25742 -0.2419 -0.25677 -0.2419 -0.25964 -0.23635 C -0.26003 -0.23565 -0.26042 -0.23519 -0.26094 -0.23473 C -0.26198 -0.23195 -0.26302 -0.22917 -0.26406 -0.22639 C -0.26654 -0.22061 -0.27149 -0.20926 -0.27149 -0.20903 C -0.275 -0.18982 -0.27227 -0.20417 -0.28125 -0.16389 C -0.28164 -0.16204 -0.28216 -0.16019 -0.28255 -0.15811 C -0.28464 -0.14561 -0.28672 -0.13287 -0.2888 -0.12037 C -0.29024 -0.11204 -0.28972 -0.11713 -0.29076 -0.1088 C -0.29193 -0.09977 -0.29323 -0.09098 -0.29414 -0.08172 C -0.29505 -0.07084 -0.29453 -0.07547 -0.29571 -0.0676 C -0.29649 -0.05325 -0.29571 -0.06227 -0.29727 -0.05116 C -0.2974 -0.05047 -0.29753 -0.04954 -0.29753 -0.04862 C -0.29779 -0.04676 -0.29792 -0.04468 -0.29805 -0.04283 C -0.29831 -0.04121 -0.29857 -0.03959 -0.29883 -0.03797 C -0.29896 -0.03727 -0.29896 -0.03612 -0.29909 -0.03542 C -0.29948 -0.0338 -0.30143 -0.02871 -0.30169 -0.02801 C -0.30222 -0.02732 -0.30274 -0.02732 -0.30313 -0.02639 C -0.30365 -0.02547 -0.30391 -0.02408 -0.30443 -0.02315 C -0.30495 -0.02223 -0.30547 -0.02223 -0.30599 -0.02153 C -0.30638 -0.02107 -0.30677 -0.02037 -0.30703 -0.01991 C -0.30768 -0.01899 -0.30834 -0.01829 -0.30886 -0.01737 C -0.3112 -0.01366 -0.30886 -0.01644 -0.31068 -0.01158 C -0.31133 -0.01019 -0.31341 -0.01088 -0.31354 -0.01088 " pathEditMode="relative" rAng="0" ptsTypes="AAAAAAAAAAAAAAAAAAAAAAAAAAAAAAAAAAAAAAAAAAAAAAAAAAAAAAAAAAAA">
                                          <p:cBhvr>
                                            <p:cTn id="10" dur="2000" fill="hold"/>
                                            <p:tgtEl>
                                              <p:spTgt spid="12"/>
                                            </p:tgtEl>
                                            <p:attrNameLst>
                                              <p:attrName>ppt_x</p:attrName>
                                              <p:attrName>ppt_y</p:attrName>
                                            </p:attrNameLst>
                                          </p:cBhvr>
                                          <p:rCtr x="-15677" y="-13380"/>
                                        </p:animMotion>
                                      </p:childTnLst>
                                    </p:cTn>
                                  </p:par>
                                  <p:par>
                                    <p:cTn id="11" presetID="0" presetClass="path" presetSubtype="0" accel="50000" fill="hold" nodeType="withEffect">
                                      <p:stCondLst>
                                        <p:cond delay="0"/>
                                      </p:stCondLst>
                                      <p:childTnLst>
                                        <p:animMotion origin="layout" path="M -2.5E-6 4.81481E-6 L -2.5E-6 0.00046 C 0.00339 -0.00163 0.00625 -0.00371 0.01003 -0.00487 C 0.01341 -0.00649 0.01758 -0.00695 0.02123 -0.00788 C 0.02813 -0.00996 0.03724 -0.01366 0.04349 -0.01644 C 0.04597 -0.01829 0.04844 -0.01968 0.0513 -0.02107 C 0.06003 -0.02547 0.05664 -0.02223 0.06563 -0.02825 C 0.0681 -0.02963 0.06966 -0.03172 0.07227 -0.03357 C 0.07539 -0.03473 0.07943 -0.03612 0.08229 -0.0375 C 0.08542 -0.03959 0.08724 -0.04213 0.09011 -0.04399 C 0.10821 -0.05579 0.08972 -0.03866 0.11133 -0.05788 C 0.11315 -0.05973 0.11407 -0.06181 0.11563 -0.06366 C 0.11979 -0.06875 0.12318 -0.07176 0.12787 -0.07686 C 0.13815 -0.10116 0.13438 -0.09098 0.14011 -0.10788 C 0.14323 -0.12963 0.13815 -0.09538 0.1444 -0.13658 C 0.14532 -0.14167 0.14597 -0.147 0.14701 -0.15209 C 0.14636 -0.17315 0.14701 -0.19422 0.14571 -0.21528 C 0.14571 -0.21713 0.14167 -0.24283 0.13907 -0.25093 C 0.13815 -0.25371 0.13659 -0.25672 0.13568 -0.2595 C 0.13477 -0.26181 0.13412 -0.26436 0.13347 -0.2669 C 0.13255 -0.27038 0.13229 -0.27362 0.13125 -0.27709 C 0.13099 -0.27778 0.13073 -0.27848 0.13008 -0.27917 C 0.12696 -0.2838 0.125 -0.28843 0.11914 -0.29167 C 0.11628 -0.29306 0.11315 -0.29422 0.11003 -0.29514 C 0.10782 -0.29723 0.10599 -0.29977 0.10352 -0.30163 C 0.09636 -0.30764 0.08347 -0.31713 0.07435 -0.32315 C 0.06849 -0.32755 0.05782 -0.33357 0.05352 -0.33774 L 0.02565 -0.36389 C 0.02032 -0.36875 0.01602 -0.37408 0.01003 -0.37871 C 0.00469 -0.38241 -2.5E-6 -0.38658 -0.0056 -0.39005 C -0.0138 -0.39538 -0.01692 -0.39723 -0.02435 -0.40394 C -0.04245 -0.41991 -0.0194 -0.40394 -0.04778 -0.425 C -0.05 -0.42639 -0.05312 -0.42778 -0.0556 -0.42917 C -0.05963 -0.43218 -0.06224 -0.43542 -0.06653 -0.43797 C -0.0707 -0.44028 -0.075 -0.44237 -0.07877 -0.44445 C -0.08346 -0.44746 -0.08724 -0.4507 -0.09218 -0.45325 C -0.11133 -0.4625 -0.09375 -0.44885 -0.11133 -0.46042 C -0.1181 -0.46505 -0.12278 -0.4713 -0.13125 -0.47477 C -0.13567 -0.47686 -0.14036 -0.47871 -0.1444 -0.48079 C -0.15534 -0.48612 -0.14843 -0.48403 -0.15911 -0.48774 C -0.16562 -0.49051 -0.17226 -0.49306 -0.17916 -0.49514 C -0.1819 -0.4963 -0.18502 -0.49653 -0.18789 -0.49746 C -0.27135 -0.52686 -0.16914 -0.49306 -0.2444 -0.5176 C -0.24752 -0.51875 -0.25065 -0.51922 -0.25351 -0.52061 C -0.25508 -0.5213 -0.25638 -0.52223 -0.25794 -0.52292 C -0.25976 -0.52338 -0.26159 -0.52385 -0.26354 -0.52408 C -0.272 -0.52616 -0.27096 -0.52593 -0.28138 -0.52686 C -0.28984 -0.52663 -0.29857 -0.52686 -0.30703 -0.5257 C -0.30859 -0.52547 -0.30885 -0.52408 -0.31015 -0.52362 C -0.31172 -0.52292 -0.31328 -0.52269 -0.31484 -0.52223 C -0.31536 -0.52107 -0.31536 -0.51968 -0.31692 -0.51899 C -0.31888 -0.51852 -0.32135 -0.51852 -0.32357 -0.51852 C -0.33294 -0.51806 -0.34192 -0.51783 -0.35143 -0.5176 C -0.35299 -0.5176 -0.35455 -0.5176 -0.35573 -0.51713 C -0.35703 -0.51644 -0.35703 -0.51551 -0.35794 -0.51482 C -0.36015 -0.51343 -0.36198 -0.5132 -0.36484 -0.5125 C -0.36575 -0.51227 -0.36666 -0.51158 -0.36797 -0.51112 C -0.37422 -0.5095 -0.37669 -0.5095 -0.38359 -0.50926 C -0.39323 -0.5095 -0.40299 -0.50926 -0.41237 -0.50973 C -0.41393 -0.50996 -0.41445 -0.51088 -0.41575 -0.51112 C -0.41797 -0.51181 -0.42226 -0.5125 -0.42226 -0.51227 " pathEditMode="relative" rAng="0" ptsTypes="AAAAAAAAAAAAAAAAAAAAAAAAAAAAAAAAAAAAAAAAAAAAAAAAAAAAAAAAAAAAA">
                                          <p:cBhvr>
                                            <p:cTn id="12" dur="2000" fill="hold"/>
                                            <p:tgtEl>
                                              <p:spTgt spid="13"/>
                                            </p:tgtEl>
                                            <p:attrNameLst>
                                              <p:attrName>ppt_x</p:attrName>
                                              <p:attrName>ppt_y</p:attrName>
                                            </p:attrNameLst>
                                          </p:cBhvr>
                                          <p:rCtr x="-13763" y="-263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a:t>
            </a:r>
          </a:p>
        </p:txBody>
      </p:sp>
    </p:spTree>
    <p:extLst>
      <p:ext uri="{BB962C8B-B14F-4D97-AF65-F5344CB8AC3E}">
        <p14:creationId xmlns:p14="http://schemas.microsoft.com/office/powerpoint/2010/main" val="2157534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282047"/>
            <a:ext cx="10771275" cy="5227610"/>
          </a:xfrm>
        </p:spPr>
        <p:txBody>
          <a:bodyPr vert="horz" lIns="91440" tIns="45720" rIns="91440" bIns="45720" rtlCol="0" anchor="t">
            <a:noAutofit/>
          </a:bodyPr>
          <a:lstStyle/>
          <a:p>
            <a:pPr>
              <a:lnSpc>
                <a:spcPts val="2500"/>
              </a:lnSpc>
              <a:spcBef>
                <a:spcPts val="0"/>
              </a:spcBef>
            </a:pPr>
            <a:r>
              <a:rPr lang="en-GB" sz="2200" b="1" dirty="0">
                <a:latin typeface="Myriad Pro"/>
              </a:rPr>
              <a:t>Playing and Exploring</a:t>
            </a:r>
          </a:p>
          <a:p>
            <a:pPr>
              <a:lnSpc>
                <a:spcPts val="2500"/>
              </a:lnSpc>
              <a:spcBef>
                <a:spcPts val="0"/>
              </a:spcBef>
            </a:pPr>
            <a:r>
              <a:rPr lang="en-GB" sz="2200" dirty="0">
                <a:latin typeface="Myriad Pro"/>
              </a:rPr>
              <a:t>Place a card on a washing line with a </a:t>
            </a:r>
            <a:r>
              <a:rPr lang="en-GB" sz="2200" dirty="0" err="1">
                <a:latin typeface="Myriad Pro"/>
              </a:rPr>
              <a:t>Numberblocks</a:t>
            </a:r>
            <a:r>
              <a:rPr lang="en-GB" sz="2200" dirty="0">
                <a:latin typeface="Myriad Pro"/>
              </a:rPr>
              <a:t> image (2,3,4 or 5).  Hide an assortment of (subitising) cards around the setting with 2,3,4 items on in different arrangements and variation in images used. When children discover a card, they can add it to the washing line if it is the right amount.</a:t>
            </a:r>
          </a:p>
          <a:p>
            <a:pPr>
              <a:lnSpc>
                <a:spcPts val="2500"/>
              </a:lnSpc>
              <a:spcBef>
                <a:spcPts val="0"/>
              </a:spcBef>
            </a:pPr>
            <a:endParaRPr lang="en-GB" sz="2200" b="1" dirty="0">
              <a:latin typeface="Myriad Pro"/>
            </a:endParaRPr>
          </a:p>
          <a:p>
            <a:pPr>
              <a:lnSpc>
                <a:spcPts val="2500"/>
              </a:lnSpc>
              <a:spcBef>
                <a:spcPts val="0"/>
              </a:spcBef>
            </a:pPr>
            <a:r>
              <a:rPr lang="en-GB" sz="2200" b="1" dirty="0">
                <a:latin typeface="Myriad Pro"/>
              </a:rPr>
              <a:t>Active Learning</a:t>
            </a:r>
            <a:endParaRPr lang="en-GB" sz="2200" dirty="0">
              <a:latin typeface="Myriad Pro"/>
            </a:endParaRPr>
          </a:p>
          <a:p>
            <a:pPr>
              <a:lnSpc>
                <a:spcPts val="2500"/>
              </a:lnSpc>
              <a:spcBef>
                <a:spcPts val="0"/>
              </a:spcBef>
            </a:pPr>
            <a:r>
              <a:rPr lang="en-GB" sz="2200" dirty="0">
                <a:latin typeface="Myriad Pro"/>
              </a:rPr>
              <a:t>Notice whether children recount known quantities of objects when they are rearranged. Notice whether children are subitising small quantities when asked to collect an amount of something.</a:t>
            </a:r>
          </a:p>
          <a:p>
            <a:pPr>
              <a:lnSpc>
                <a:spcPts val="2500"/>
              </a:lnSpc>
              <a:spcBef>
                <a:spcPts val="0"/>
              </a:spcBef>
            </a:pPr>
            <a:endParaRPr lang="en-GB" sz="2200" b="1" dirty="0">
              <a:latin typeface="Myriad Pro"/>
            </a:endParaRPr>
          </a:p>
          <a:p>
            <a:pPr>
              <a:lnSpc>
                <a:spcPts val="2500"/>
              </a:lnSpc>
              <a:spcBef>
                <a:spcPts val="0"/>
              </a:spcBef>
            </a:pPr>
            <a:r>
              <a:rPr lang="en-GB" sz="2200" b="1" dirty="0">
                <a:latin typeface="Myriad Pro"/>
              </a:rPr>
              <a:t>Creating and Thinking Critically</a:t>
            </a:r>
          </a:p>
          <a:p>
            <a:pPr>
              <a:lnSpc>
                <a:spcPts val="2500"/>
              </a:lnSpc>
              <a:spcBef>
                <a:spcPts val="0"/>
              </a:spcBef>
            </a:pPr>
            <a:r>
              <a:rPr lang="en-GB" sz="2200" dirty="0">
                <a:latin typeface="Myriad Pro"/>
              </a:rPr>
              <a:t>Children create their own arrangement for each </a:t>
            </a:r>
            <a:r>
              <a:rPr lang="en-GB" sz="2200" dirty="0" err="1">
                <a:latin typeface="Myriad Pro"/>
              </a:rPr>
              <a:t>Numberblock</a:t>
            </a:r>
            <a:r>
              <a:rPr lang="en-GB" sz="2200" dirty="0">
                <a:latin typeface="Myriad Pro"/>
              </a:rPr>
              <a:t>, either as joined up images, separate blocks or a combination.</a:t>
            </a:r>
          </a:p>
          <a:p>
            <a:pPr>
              <a:lnSpc>
                <a:spcPts val="2500"/>
              </a:lnSpc>
              <a:spcBef>
                <a:spcPts val="0"/>
              </a:spcBef>
            </a:pPr>
            <a:endParaRPr lang="en-GB" sz="2200" dirty="0">
              <a:latin typeface="Myriad Pro"/>
            </a:endParaRPr>
          </a:p>
          <a:p>
            <a:pPr>
              <a:lnSpc>
                <a:spcPts val="2500"/>
              </a:lnSpc>
              <a:spcBef>
                <a:spcPts val="0"/>
              </a:spcBef>
            </a:pPr>
            <a:r>
              <a:rPr lang="en-GB" sz="2200" dirty="0">
                <a:latin typeface="Myriad Pro"/>
              </a:rPr>
              <a:t>e.g. “This is </a:t>
            </a:r>
            <a:r>
              <a:rPr lang="en-GB" sz="2200" dirty="0">
                <a:solidFill>
                  <a:srgbClr val="FF0000"/>
                </a:solidFill>
                <a:latin typeface="Myriad Pro"/>
              </a:rPr>
              <a:t>Five</a:t>
            </a:r>
            <a:r>
              <a:rPr lang="en-GB" sz="2200" dirty="0">
                <a:latin typeface="Myriad Pro"/>
              </a:rPr>
              <a:t>. I can see a 3 and a 2 in it.”</a:t>
            </a:r>
          </a:p>
        </p:txBody>
      </p:sp>
    </p:spTree>
    <p:extLst>
      <p:ext uri="{BB962C8B-B14F-4D97-AF65-F5344CB8AC3E}">
        <p14:creationId xmlns:p14="http://schemas.microsoft.com/office/powerpoint/2010/main" val="3525258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64F2A9CC-F7A7-446B-A269-10FAFE7A83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8000"/>
          </a:xfrm>
          <a:prstGeom prst="rect">
            <a:avLst/>
          </a:prstGeom>
        </p:spPr>
      </p:pic>
      <p:sp>
        <p:nvSpPr>
          <p:cNvPr id="5" name="Rectangle: Rounded Corners 4">
            <a:extLst>
              <a:ext uri="{FF2B5EF4-FFF2-40B4-BE49-F238E27FC236}">
                <a16:creationId xmlns:a16="http://schemas.microsoft.com/office/drawing/2014/main" id="{DBCE9667-DD4B-4C00-B2F7-196070A83388}"/>
              </a:ext>
            </a:extLst>
          </p:cNvPr>
          <p:cNvSpPr/>
          <p:nvPr/>
        </p:nvSpPr>
        <p:spPr>
          <a:xfrm>
            <a:off x="914400" y="1747520"/>
            <a:ext cx="914400" cy="8737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12DA4FAE-03F9-40CA-B491-17D5597D62F4}"/>
              </a:ext>
            </a:extLst>
          </p:cNvPr>
          <p:cNvSpPr/>
          <p:nvPr/>
        </p:nvSpPr>
        <p:spPr>
          <a:xfrm>
            <a:off x="1828800" y="2641600"/>
            <a:ext cx="914400" cy="8737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E1A5AF4D-7E00-485A-B918-188CB79E828A}"/>
              </a:ext>
            </a:extLst>
          </p:cNvPr>
          <p:cNvSpPr/>
          <p:nvPr/>
        </p:nvSpPr>
        <p:spPr>
          <a:xfrm>
            <a:off x="914400" y="2631440"/>
            <a:ext cx="914400" cy="8737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F3B72D33-4D44-4B32-B2BF-A5A5000002CA}"/>
              </a:ext>
            </a:extLst>
          </p:cNvPr>
          <p:cNvSpPr/>
          <p:nvPr/>
        </p:nvSpPr>
        <p:spPr>
          <a:xfrm>
            <a:off x="3159760" y="4886960"/>
            <a:ext cx="914400" cy="8737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A46545E2-F7C7-439E-93C5-CECE168763B3}"/>
              </a:ext>
            </a:extLst>
          </p:cNvPr>
          <p:cNvSpPr/>
          <p:nvPr/>
        </p:nvSpPr>
        <p:spPr>
          <a:xfrm>
            <a:off x="4074160" y="4886960"/>
            <a:ext cx="914400" cy="8737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EBCE05AB-D580-43D6-9FC4-668F5F681D3C}"/>
              </a:ext>
            </a:extLst>
          </p:cNvPr>
          <p:cNvSpPr/>
          <p:nvPr/>
        </p:nvSpPr>
        <p:spPr>
          <a:xfrm>
            <a:off x="4074160" y="5760720"/>
            <a:ext cx="914400" cy="8737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8B22F1FE-5E0F-4ABC-84BB-AA352C944484}"/>
              </a:ext>
            </a:extLst>
          </p:cNvPr>
          <p:cNvSpPr/>
          <p:nvPr/>
        </p:nvSpPr>
        <p:spPr>
          <a:xfrm>
            <a:off x="4988560" y="4886960"/>
            <a:ext cx="914400" cy="8737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5AC15EB1-7174-4D49-83A3-6B96C56AC7A5}"/>
              </a:ext>
            </a:extLst>
          </p:cNvPr>
          <p:cNvSpPr/>
          <p:nvPr/>
        </p:nvSpPr>
        <p:spPr>
          <a:xfrm>
            <a:off x="4572000" y="1158240"/>
            <a:ext cx="914400" cy="8737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01D233A0-9B57-4EB2-ABBA-8581292C37EF}"/>
              </a:ext>
            </a:extLst>
          </p:cNvPr>
          <p:cNvSpPr/>
          <p:nvPr/>
        </p:nvSpPr>
        <p:spPr>
          <a:xfrm>
            <a:off x="5486400" y="1158240"/>
            <a:ext cx="914400" cy="8737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E07AF307-CF1E-4723-8085-99BCD81667F0}"/>
              </a:ext>
            </a:extLst>
          </p:cNvPr>
          <p:cNvSpPr/>
          <p:nvPr/>
        </p:nvSpPr>
        <p:spPr>
          <a:xfrm>
            <a:off x="4572000" y="2042160"/>
            <a:ext cx="914400" cy="8737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990FEC5E-4C80-4A55-9B8B-D588CA72051D}"/>
              </a:ext>
            </a:extLst>
          </p:cNvPr>
          <p:cNvSpPr/>
          <p:nvPr/>
        </p:nvSpPr>
        <p:spPr>
          <a:xfrm>
            <a:off x="4572000" y="264160"/>
            <a:ext cx="914400" cy="8737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18C6B2FA-8D5D-4392-90E2-E0363F3FE8F1}"/>
              </a:ext>
            </a:extLst>
          </p:cNvPr>
          <p:cNvGrpSpPr/>
          <p:nvPr/>
        </p:nvGrpSpPr>
        <p:grpSpPr>
          <a:xfrm rot="19529471">
            <a:off x="8453120" y="701040"/>
            <a:ext cx="1828800" cy="894080"/>
            <a:chOff x="8453120" y="701040"/>
            <a:chExt cx="1828800" cy="894080"/>
          </a:xfrm>
          <a:solidFill>
            <a:schemeClr val="bg1"/>
          </a:solidFill>
        </p:grpSpPr>
        <p:sp>
          <p:nvSpPr>
            <p:cNvPr id="22" name="Rectangle: Rounded Corners 21">
              <a:extLst>
                <a:ext uri="{FF2B5EF4-FFF2-40B4-BE49-F238E27FC236}">
                  <a16:creationId xmlns:a16="http://schemas.microsoft.com/office/drawing/2014/main" id="{0088C27F-4A8C-4037-91C8-34A9E4590A76}"/>
                </a:ext>
              </a:extLst>
            </p:cNvPr>
            <p:cNvSpPr/>
            <p:nvPr/>
          </p:nvSpPr>
          <p:spPr>
            <a:xfrm>
              <a:off x="9367520" y="701040"/>
              <a:ext cx="914400" cy="87376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243013F4-AABB-4347-B6BE-D7E9A4427DFF}"/>
                </a:ext>
              </a:extLst>
            </p:cNvPr>
            <p:cNvSpPr/>
            <p:nvPr/>
          </p:nvSpPr>
          <p:spPr>
            <a:xfrm>
              <a:off x="8453120" y="721360"/>
              <a:ext cx="914400" cy="87376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Rectangle: Rounded Corners 29">
            <a:extLst>
              <a:ext uri="{FF2B5EF4-FFF2-40B4-BE49-F238E27FC236}">
                <a16:creationId xmlns:a16="http://schemas.microsoft.com/office/drawing/2014/main" id="{71A279FF-BE5D-4748-B42A-A889DAD5755E}"/>
              </a:ext>
            </a:extLst>
          </p:cNvPr>
          <p:cNvSpPr/>
          <p:nvPr/>
        </p:nvSpPr>
        <p:spPr>
          <a:xfrm>
            <a:off x="6946572" y="5730240"/>
            <a:ext cx="914400" cy="8737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24922EAA-1AF8-47A2-9788-24401CA7AC83}"/>
              </a:ext>
            </a:extLst>
          </p:cNvPr>
          <p:cNvSpPr/>
          <p:nvPr/>
        </p:nvSpPr>
        <p:spPr>
          <a:xfrm>
            <a:off x="4114800" y="4013200"/>
            <a:ext cx="914400" cy="8737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11B70C9-FF93-4937-B300-C1F0E6920AB1}"/>
              </a:ext>
            </a:extLst>
          </p:cNvPr>
          <p:cNvGrpSpPr/>
          <p:nvPr/>
        </p:nvGrpSpPr>
        <p:grpSpPr>
          <a:xfrm rot="18637395">
            <a:off x="8453120" y="3139440"/>
            <a:ext cx="2743200" cy="1788160"/>
            <a:chOff x="8453120" y="3139440"/>
            <a:chExt cx="2743200" cy="1788160"/>
          </a:xfrm>
          <a:solidFill>
            <a:schemeClr val="bg1"/>
          </a:solidFill>
        </p:grpSpPr>
        <p:sp>
          <p:nvSpPr>
            <p:cNvPr id="23" name="Rectangle: Rounded Corners 22">
              <a:extLst>
                <a:ext uri="{FF2B5EF4-FFF2-40B4-BE49-F238E27FC236}">
                  <a16:creationId xmlns:a16="http://schemas.microsoft.com/office/drawing/2014/main" id="{ABF0D10F-4F7C-46D6-992B-3BAEE1AA3B7A}"/>
                </a:ext>
              </a:extLst>
            </p:cNvPr>
            <p:cNvSpPr/>
            <p:nvPr/>
          </p:nvSpPr>
          <p:spPr>
            <a:xfrm>
              <a:off x="9367520" y="4033520"/>
              <a:ext cx="914400" cy="87376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B258392B-08E5-4335-A6A0-968B8B4C3052}"/>
                </a:ext>
              </a:extLst>
            </p:cNvPr>
            <p:cNvSpPr/>
            <p:nvPr/>
          </p:nvSpPr>
          <p:spPr>
            <a:xfrm>
              <a:off x="9367520" y="3139440"/>
              <a:ext cx="914400" cy="87376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Rounded Corners 26">
              <a:extLst>
                <a:ext uri="{FF2B5EF4-FFF2-40B4-BE49-F238E27FC236}">
                  <a16:creationId xmlns:a16="http://schemas.microsoft.com/office/drawing/2014/main" id="{C09E9836-EB70-4690-ADFC-F15F90401D27}"/>
                </a:ext>
              </a:extLst>
            </p:cNvPr>
            <p:cNvSpPr/>
            <p:nvPr/>
          </p:nvSpPr>
          <p:spPr>
            <a:xfrm>
              <a:off x="10281920" y="4053840"/>
              <a:ext cx="914400" cy="87376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1B7D950F-3786-49BC-8656-9514DBF606A7}"/>
                </a:ext>
              </a:extLst>
            </p:cNvPr>
            <p:cNvSpPr/>
            <p:nvPr/>
          </p:nvSpPr>
          <p:spPr>
            <a:xfrm>
              <a:off x="8453120" y="4033520"/>
              <a:ext cx="914400" cy="87376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Oval 28">
            <a:extLst>
              <a:ext uri="{FF2B5EF4-FFF2-40B4-BE49-F238E27FC236}">
                <a16:creationId xmlns:a16="http://schemas.microsoft.com/office/drawing/2014/main" id="{035BA308-0C8B-421B-8E98-4880C540C25F}"/>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539416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9875DB65-5161-49EB-83A0-BA3B065F70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8000"/>
          </a:xfrm>
          <a:prstGeom prst="rect">
            <a:avLst/>
          </a:prstGeom>
        </p:spPr>
      </p:pic>
      <p:sp>
        <p:nvSpPr>
          <p:cNvPr id="5" name="Rectangle: Rounded Corners 4">
            <a:extLst>
              <a:ext uri="{FF2B5EF4-FFF2-40B4-BE49-F238E27FC236}">
                <a16:creationId xmlns:a16="http://schemas.microsoft.com/office/drawing/2014/main" id="{DBCE9667-DD4B-4C00-B2F7-196070A83388}"/>
              </a:ext>
            </a:extLst>
          </p:cNvPr>
          <p:cNvSpPr/>
          <p:nvPr/>
        </p:nvSpPr>
        <p:spPr>
          <a:xfrm>
            <a:off x="914400" y="1747520"/>
            <a:ext cx="914400" cy="87376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12DA4FAE-03F9-40CA-B491-17D5597D62F4}"/>
              </a:ext>
            </a:extLst>
          </p:cNvPr>
          <p:cNvSpPr/>
          <p:nvPr/>
        </p:nvSpPr>
        <p:spPr>
          <a:xfrm>
            <a:off x="1828800" y="1747520"/>
            <a:ext cx="914400" cy="87376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E1A5AF4D-7E00-485A-B918-188CB79E828A}"/>
              </a:ext>
            </a:extLst>
          </p:cNvPr>
          <p:cNvSpPr/>
          <p:nvPr/>
        </p:nvSpPr>
        <p:spPr>
          <a:xfrm>
            <a:off x="914400" y="2631440"/>
            <a:ext cx="914400" cy="87376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35C01009-386F-48DE-9CE0-3AF806B1C04E}"/>
              </a:ext>
            </a:extLst>
          </p:cNvPr>
          <p:cNvSpPr/>
          <p:nvPr/>
        </p:nvSpPr>
        <p:spPr>
          <a:xfrm>
            <a:off x="1828800" y="853440"/>
            <a:ext cx="914400" cy="87376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F3B72D33-4D44-4B32-B2BF-A5A5000002CA}"/>
              </a:ext>
            </a:extLst>
          </p:cNvPr>
          <p:cNvSpPr/>
          <p:nvPr/>
        </p:nvSpPr>
        <p:spPr>
          <a:xfrm>
            <a:off x="3484880" y="3952240"/>
            <a:ext cx="914400" cy="87376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A46545E2-F7C7-439E-93C5-CECE168763B3}"/>
              </a:ext>
            </a:extLst>
          </p:cNvPr>
          <p:cNvSpPr/>
          <p:nvPr/>
        </p:nvSpPr>
        <p:spPr>
          <a:xfrm>
            <a:off x="4399280" y="3952240"/>
            <a:ext cx="914400" cy="87376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EBCE05AB-D580-43D6-9FC4-668F5F681D3C}"/>
              </a:ext>
            </a:extLst>
          </p:cNvPr>
          <p:cNvSpPr/>
          <p:nvPr/>
        </p:nvSpPr>
        <p:spPr>
          <a:xfrm>
            <a:off x="4399280" y="4826000"/>
            <a:ext cx="914400" cy="87376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8B22F1FE-5E0F-4ABC-84BB-AA352C944484}"/>
              </a:ext>
            </a:extLst>
          </p:cNvPr>
          <p:cNvSpPr/>
          <p:nvPr/>
        </p:nvSpPr>
        <p:spPr>
          <a:xfrm>
            <a:off x="5313680" y="3952240"/>
            <a:ext cx="914400" cy="87376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5AC15EB1-7174-4D49-83A3-6B96C56AC7A5}"/>
              </a:ext>
            </a:extLst>
          </p:cNvPr>
          <p:cNvSpPr/>
          <p:nvPr/>
        </p:nvSpPr>
        <p:spPr>
          <a:xfrm>
            <a:off x="4572000" y="1158240"/>
            <a:ext cx="914400" cy="87376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01D233A0-9B57-4EB2-ABBA-8581292C37EF}"/>
              </a:ext>
            </a:extLst>
          </p:cNvPr>
          <p:cNvSpPr/>
          <p:nvPr/>
        </p:nvSpPr>
        <p:spPr>
          <a:xfrm>
            <a:off x="5486400" y="1158240"/>
            <a:ext cx="914400" cy="87376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E07AF307-CF1E-4723-8085-99BCD81667F0}"/>
              </a:ext>
            </a:extLst>
          </p:cNvPr>
          <p:cNvSpPr/>
          <p:nvPr/>
        </p:nvSpPr>
        <p:spPr>
          <a:xfrm>
            <a:off x="4572000" y="2042160"/>
            <a:ext cx="914400" cy="87376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990FEC5E-4C80-4A55-9B8B-D588CA72051D}"/>
              </a:ext>
            </a:extLst>
          </p:cNvPr>
          <p:cNvSpPr/>
          <p:nvPr/>
        </p:nvSpPr>
        <p:spPr>
          <a:xfrm>
            <a:off x="6400800" y="1158240"/>
            <a:ext cx="914400" cy="87376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0088C27F-4A8C-4037-91C8-34A9E4590A76}"/>
              </a:ext>
            </a:extLst>
          </p:cNvPr>
          <p:cNvSpPr/>
          <p:nvPr/>
        </p:nvSpPr>
        <p:spPr>
          <a:xfrm>
            <a:off x="9144000" y="3429000"/>
            <a:ext cx="914400" cy="87376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ABF0D10F-4F7C-46D6-992B-3BAEE1AA3B7A}"/>
              </a:ext>
            </a:extLst>
          </p:cNvPr>
          <p:cNvSpPr/>
          <p:nvPr/>
        </p:nvSpPr>
        <p:spPr>
          <a:xfrm>
            <a:off x="10058400" y="3429000"/>
            <a:ext cx="914400" cy="87376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243013F4-AABB-4347-B6BE-D7E9A4427DFF}"/>
              </a:ext>
            </a:extLst>
          </p:cNvPr>
          <p:cNvSpPr/>
          <p:nvPr/>
        </p:nvSpPr>
        <p:spPr>
          <a:xfrm>
            <a:off x="8229600" y="3449320"/>
            <a:ext cx="914400" cy="87376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B258392B-08E5-4335-A6A0-968B8B4C3052}"/>
              </a:ext>
            </a:extLst>
          </p:cNvPr>
          <p:cNvSpPr/>
          <p:nvPr/>
        </p:nvSpPr>
        <p:spPr>
          <a:xfrm>
            <a:off x="10058400" y="2534920"/>
            <a:ext cx="914400" cy="87376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Rounded Corners 29">
            <a:extLst>
              <a:ext uri="{FF2B5EF4-FFF2-40B4-BE49-F238E27FC236}">
                <a16:creationId xmlns:a16="http://schemas.microsoft.com/office/drawing/2014/main" id="{71A279FF-BE5D-4748-B42A-A889DAD5755E}"/>
              </a:ext>
            </a:extLst>
          </p:cNvPr>
          <p:cNvSpPr/>
          <p:nvPr/>
        </p:nvSpPr>
        <p:spPr>
          <a:xfrm>
            <a:off x="9144000" y="4312920"/>
            <a:ext cx="914400" cy="87376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E4683FCB-CFE0-4946-BC41-FCC64A38460A}"/>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207764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CAE35C33-4804-4F64-AC66-3520F858C4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8000"/>
          </a:xfrm>
          <a:prstGeom prst="rect">
            <a:avLst/>
          </a:prstGeom>
        </p:spPr>
      </p:pic>
      <p:sp>
        <p:nvSpPr>
          <p:cNvPr id="5" name="Rectangle: Rounded Corners 4">
            <a:extLst>
              <a:ext uri="{FF2B5EF4-FFF2-40B4-BE49-F238E27FC236}">
                <a16:creationId xmlns:a16="http://schemas.microsoft.com/office/drawing/2014/main" id="{DBCE9667-DD4B-4C00-B2F7-196070A83388}"/>
              </a:ext>
            </a:extLst>
          </p:cNvPr>
          <p:cNvSpPr/>
          <p:nvPr/>
        </p:nvSpPr>
        <p:spPr>
          <a:xfrm>
            <a:off x="1361440" y="3845560"/>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12DA4FAE-03F9-40CA-B491-17D5597D62F4}"/>
              </a:ext>
            </a:extLst>
          </p:cNvPr>
          <p:cNvSpPr/>
          <p:nvPr/>
        </p:nvSpPr>
        <p:spPr>
          <a:xfrm>
            <a:off x="2275840" y="3845560"/>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E1A5AF4D-7E00-485A-B918-188CB79E828A}"/>
              </a:ext>
            </a:extLst>
          </p:cNvPr>
          <p:cNvSpPr/>
          <p:nvPr/>
        </p:nvSpPr>
        <p:spPr>
          <a:xfrm>
            <a:off x="1361440" y="4729480"/>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35C01009-386F-48DE-9CE0-3AF806B1C04E}"/>
              </a:ext>
            </a:extLst>
          </p:cNvPr>
          <p:cNvSpPr/>
          <p:nvPr/>
        </p:nvSpPr>
        <p:spPr>
          <a:xfrm>
            <a:off x="447040" y="4739640"/>
            <a:ext cx="914400" cy="873760"/>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F3B72D33-4D44-4B32-B2BF-A5A5000002CA}"/>
              </a:ext>
            </a:extLst>
          </p:cNvPr>
          <p:cNvSpPr/>
          <p:nvPr/>
        </p:nvSpPr>
        <p:spPr>
          <a:xfrm>
            <a:off x="4551680" y="101600"/>
            <a:ext cx="914400" cy="873760"/>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A46545E2-F7C7-439E-93C5-CECE168763B3}"/>
              </a:ext>
            </a:extLst>
          </p:cNvPr>
          <p:cNvSpPr/>
          <p:nvPr/>
        </p:nvSpPr>
        <p:spPr>
          <a:xfrm>
            <a:off x="4551680" y="975360"/>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EBCE05AB-D580-43D6-9FC4-668F5F681D3C}"/>
              </a:ext>
            </a:extLst>
          </p:cNvPr>
          <p:cNvSpPr/>
          <p:nvPr/>
        </p:nvSpPr>
        <p:spPr>
          <a:xfrm>
            <a:off x="4551680" y="1849120"/>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8B22F1FE-5E0F-4ABC-84BB-AA352C944484}"/>
              </a:ext>
            </a:extLst>
          </p:cNvPr>
          <p:cNvSpPr/>
          <p:nvPr/>
        </p:nvSpPr>
        <p:spPr>
          <a:xfrm>
            <a:off x="5466080" y="975360"/>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5AC15EB1-7174-4D49-83A3-6B96C56AC7A5}"/>
              </a:ext>
            </a:extLst>
          </p:cNvPr>
          <p:cNvSpPr/>
          <p:nvPr/>
        </p:nvSpPr>
        <p:spPr>
          <a:xfrm>
            <a:off x="447040" y="721360"/>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01D233A0-9B57-4EB2-ABBA-8581292C37EF}"/>
              </a:ext>
            </a:extLst>
          </p:cNvPr>
          <p:cNvSpPr/>
          <p:nvPr/>
        </p:nvSpPr>
        <p:spPr>
          <a:xfrm>
            <a:off x="1361440" y="721360"/>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E07AF307-CF1E-4723-8085-99BCD81667F0}"/>
              </a:ext>
            </a:extLst>
          </p:cNvPr>
          <p:cNvSpPr/>
          <p:nvPr/>
        </p:nvSpPr>
        <p:spPr>
          <a:xfrm>
            <a:off x="447040" y="1605280"/>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990FEC5E-4C80-4A55-9B8B-D588CA72051D}"/>
              </a:ext>
            </a:extLst>
          </p:cNvPr>
          <p:cNvSpPr/>
          <p:nvPr/>
        </p:nvSpPr>
        <p:spPr>
          <a:xfrm>
            <a:off x="2275840" y="721360"/>
            <a:ext cx="914400" cy="873760"/>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DAF7E9D1-1FD1-4025-8799-67854A251872}"/>
              </a:ext>
            </a:extLst>
          </p:cNvPr>
          <p:cNvSpPr/>
          <p:nvPr/>
        </p:nvSpPr>
        <p:spPr>
          <a:xfrm>
            <a:off x="8900160" y="924560"/>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Rounded Corners 26">
            <a:extLst>
              <a:ext uri="{FF2B5EF4-FFF2-40B4-BE49-F238E27FC236}">
                <a16:creationId xmlns:a16="http://schemas.microsoft.com/office/drawing/2014/main" id="{1E7923EA-8462-4066-BD34-C884AE8D82CD}"/>
              </a:ext>
            </a:extLst>
          </p:cNvPr>
          <p:cNvSpPr/>
          <p:nvPr/>
        </p:nvSpPr>
        <p:spPr>
          <a:xfrm>
            <a:off x="9814560" y="924560"/>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FFEA94FB-D603-4009-B383-DF6F4350DDC7}"/>
              </a:ext>
            </a:extLst>
          </p:cNvPr>
          <p:cNvSpPr/>
          <p:nvPr/>
        </p:nvSpPr>
        <p:spPr>
          <a:xfrm>
            <a:off x="8900160" y="1808480"/>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92232DCC-D4CE-476E-8EB5-6A68F44D79F1}"/>
              </a:ext>
            </a:extLst>
          </p:cNvPr>
          <p:cNvSpPr/>
          <p:nvPr/>
        </p:nvSpPr>
        <p:spPr>
          <a:xfrm>
            <a:off x="7985760" y="924560"/>
            <a:ext cx="914400" cy="873760"/>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Rounded Corners 30">
            <a:extLst>
              <a:ext uri="{FF2B5EF4-FFF2-40B4-BE49-F238E27FC236}">
                <a16:creationId xmlns:a16="http://schemas.microsoft.com/office/drawing/2014/main" id="{6A822BA3-7992-4264-AD79-C2BB6C87EC17}"/>
              </a:ext>
            </a:extLst>
          </p:cNvPr>
          <p:cNvSpPr/>
          <p:nvPr/>
        </p:nvSpPr>
        <p:spPr>
          <a:xfrm>
            <a:off x="4490720" y="3784600"/>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Rounded Corners 31">
            <a:extLst>
              <a:ext uri="{FF2B5EF4-FFF2-40B4-BE49-F238E27FC236}">
                <a16:creationId xmlns:a16="http://schemas.microsoft.com/office/drawing/2014/main" id="{463593E1-852C-4B80-BC7F-E8E4D70CA239}"/>
              </a:ext>
            </a:extLst>
          </p:cNvPr>
          <p:cNvSpPr/>
          <p:nvPr/>
        </p:nvSpPr>
        <p:spPr>
          <a:xfrm>
            <a:off x="5405120" y="3784600"/>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B7F6A020-C808-4236-8CD6-3C2775789554}"/>
              </a:ext>
            </a:extLst>
          </p:cNvPr>
          <p:cNvSpPr/>
          <p:nvPr/>
        </p:nvSpPr>
        <p:spPr>
          <a:xfrm>
            <a:off x="4490720" y="4668520"/>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id="{EC0A7B0D-38C9-4E3F-9974-330D7A0C91C9}"/>
              </a:ext>
            </a:extLst>
          </p:cNvPr>
          <p:cNvSpPr/>
          <p:nvPr/>
        </p:nvSpPr>
        <p:spPr>
          <a:xfrm>
            <a:off x="4490720" y="5552440"/>
            <a:ext cx="914400" cy="873760"/>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EBFA3550-691C-4686-8D71-823AC6CD64B4}"/>
              </a:ext>
            </a:extLst>
          </p:cNvPr>
          <p:cNvSpPr/>
          <p:nvPr/>
        </p:nvSpPr>
        <p:spPr>
          <a:xfrm>
            <a:off x="8077200" y="3855720"/>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A2C96FEF-6EE9-4210-9820-78AFEFFC06FC}"/>
              </a:ext>
            </a:extLst>
          </p:cNvPr>
          <p:cNvSpPr/>
          <p:nvPr/>
        </p:nvSpPr>
        <p:spPr>
          <a:xfrm>
            <a:off x="8991600" y="3855720"/>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5816E417-A2B7-4DCE-BDAF-4033A8D1EC9F}"/>
              </a:ext>
            </a:extLst>
          </p:cNvPr>
          <p:cNvSpPr/>
          <p:nvPr/>
        </p:nvSpPr>
        <p:spPr>
          <a:xfrm>
            <a:off x="8077200" y="4739640"/>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Rounded Corners 37">
            <a:extLst>
              <a:ext uri="{FF2B5EF4-FFF2-40B4-BE49-F238E27FC236}">
                <a16:creationId xmlns:a16="http://schemas.microsoft.com/office/drawing/2014/main" id="{40B9953F-F8BB-4C7E-B50D-7D5F56586867}"/>
              </a:ext>
            </a:extLst>
          </p:cNvPr>
          <p:cNvSpPr/>
          <p:nvPr/>
        </p:nvSpPr>
        <p:spPr>
          <a:xfrm>
            <a:off x="8991600" y="4739640"/>
            <a:ext cx="914400" cy="873760"/>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E807E69F-883E-4CE5-A228-1ADF5BF21064}"/>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8235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3F80AD68-8939-4911-B888-743250F0E2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8000"/>
          </a:xfrm>
          <a:prstGeom prst="rect">
            <a:avLst/>
          </a:prstGeom>
        </p:spPr>
      </p:pic>
      <p:sp>
        <p:nvSpPr>
          <p:cNvPr id="6" name="Oval 5">
            <a:extLst>
              <a:ext uri="{FF2B5EF4-FFF2-40B4-BE49-F238E27FC236}">
                <a16:creationId xmlns:a16="http://schemas.microsoft.com/office/drawing/2014/main" id="{E0B49659-1B2F-4434-BDE0-CC92CFB2E854}"/>
              </a:ext>
            </a:extLst>
          </p:cNvPr>
          <p:cNvSpPr/>
          <p:nvPr/>
        </p:nvSpPr>
        <p:spPr bwMode="auto">
          <a:xfrm>
            <a:off x="8062464" y="5944352"/>
            <a:ext cx="359229" cy="346166"/>
          </a:xfrm>
          <a:prstGeom prst="ellipse">
            <a:avLst/>
          </a:prstGeom>
          <a:solidFill>
            <a:schemeClr val="tx2">
              <a:lumMod val="40000"/>
              <a:lumOff val="60000"/>
            </a:schemeClr>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Rectangle: Rounded Corners 4">
            <a:extLst>
              <a:ext uri="{FF2B5EF4-FFF2-40B4-BE49-F238E27FC236}">
                <a16:creationId xmlns:a16="http://schemas.microsoft.com/office/drawing/2014/main" id="{DBCE9667-DD4B-4C00-B2F7-196070A83388}"/>
              </a:ext>
            </a:extLst>
          </p:cNvPr>
          <p:cNvSpPr/>
          <p:nvPr/>
        </p:nvSpPr>
        <p:spPr>
          <a:xfrm>
            <a:off x="10830560" y="127376"/>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12DA4FAE-03F9-40CA-B491-17D5597D62F4}"/>
              </a:ext>
            </a:extLst>
          </p:cNvPr>
          <p:cNvSpPr/>
          <p:nvPr/>
        </p:nvSpPr>
        <p:spPr>
          <a:xfrm>
            <a:off x="10800080" y="1915536"/>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E1A5AF4D-7E00-485A-B918-188CB79E828A}"/>
              </a:ext>
            </a:extLst>
          </p:cNvPr>
          <p:cNvSpPr/>
          <p:nvPr/>
        </p:nvSpPr>
        <p:spPr>
          <a:xfrm>
            <a:off x="10830560" y="1011296"/>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35C01009-386F-48DE-9CE0-3AF806B1C04E}"/>
              </a:ext>
            </a:extLst>
          </p:cNvPr>
          <p:cNvSpPr/>
          <p:nvPr/>
        </p:nvSpPr>
        <p:spPr>
          <a:xfrm>
            <a:off x="9916160" y="1021456"/>
            <a:ext cx="914400" cy="873760"/>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F3B72D33-4D44-4B32-B2BF-A5A5000002CA}"/>
              </a:ext>
            </a:extLst>
          </p:cNvPr>
          <p:cNvSpPr/>
          <p:nvPr/>
        </p:nvSpPr>
        <p:spPr>
          <a:xfrm>
            <a:off x="4551680" y="101600"/>
            <a:ext cx="914400" cy="873760"/>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A46545E2-F7C7-439E-93C5-CECE168763B3}"/>
              </a:ext>
            </a:extLst>
          </p:cNvPr>
          <p:cNvSpPr/>
          <p:nvPr/>
        </p:nvSpPr>
        <p:spPr>
          <a:xfrm>
            <a:off x="4551680" y="975360"/>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EBCE05AB-D580-43D6-9FC4-668F5F681D3C}"/>
              </a:ext>
            </a:extLst>
          </p:cNvPr>
          <p:cNvSpPr/>
          <p:nvPr/>
        </p:nvSpPr>
        <p:spPr>
          <a:xfrm>
            <a:off x="4551680" y="1849120"/>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8B22F1FE-5E0F-4ABC-84BB-AA352C944484}"/>
              </a:ext>
            </a:extLst>
          </p:cNvPr>
          <p:cNvSpPr/>
          <p:nvPr/>
        </p:nvSpPr>
        <p:spPr>
          <a:xfrm>
            <a:off x="4551680" y="2697480"/>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5AC15EB1-7174-4D49-83A3-6B96C56AC7A5}"/>
              </a:ext>
            </a:extLst>
          </p:cNvPr>
          <p:cNvSpPr/>
          <p:nvPr/>
        </p:nvSpPr>
        <p:spPr>
          <a:xfrm>
            <a:off x="447040" y="721360"/>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01D233A0-9B57-4EB2-ABBA-8581292C37EF}"/>
              </a:ext>
            </a:extLst>
          </p:cNvPr>
          <p:cNvSpPr/>
          <p:nvPr/>
        </p:nvSpPr>
        <p:spPr>
          <a:xfrm>
            <a:off x="447040" y="2473960"/>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E07AF307-CF1E-4723-8085-99BCD81667F0}"/>
              </a:ext>
            </a:extLst>
          </p:cNvPr>
          <p:cNvSpPr/>
          <p:nvPr/>
        </p:nvSpPr>
        <p:spPr>
          <a:xfrm>
            <a:off x="447040" y="1605280"/>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990FEC5E-4C80-4A55-9B8B-D588CA72051D}"/>
              </a:ext>
            </a:extLst>
          </p:cNvPr>
          <p:cNvSpPr/>
          <p:nvPr/>
        </p:nvSpPr>
        <p:spPr>
          <a:xfrm>
            <a:off x="1361440" y="741680"/>
            <a:ext cx="914400" cy="873760"/>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DAF7E9D1-1FD1-4025-8799-67854A251872}"/>
              </a:ext>
            </a:extLst>
          </p:cNvPr>
          <p:cNvSpPr/>
          <p:nvPr/>
        </p:nvSpPr>
        <p:spPr>
          <a:xfrm>
            <a:off x="7986919" y="113924"/>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Rounded Corners 26">
            <a:extLst>
              <a:ext uri="{FF2B5EF4-FFF2-40B4-BE49-F238E27FC236}">
                <a16:creationId xmlns:a16="http://schemas.microsoft.com/office/drawing/2014/main" id="{1E7923EA-8462-4066-BD34-C884AE8D82CD}"/>
              </a:ext>
            </a:extLst>
          </p:cNvPr>
          <p:cNvSpPr/>
          <p:nvPr/>
        </p:nvSpPr>
        <p:spPr>
          <a:xfrm>
            <a:off x="7986919" y="1854200"/>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FFEA94FB-D603-4009-B383-DF6F4350DDC7}"/>
              </a:ext>
            </a:extLst>
          </p:cNvPr>
          <p:cNvSpPr/>
          <p:nvPr/>
        </p:nvSpPr>
        <p:spPr>
          <a:xfrm>
            <a:off x="7986919" y="997844"/>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92232DCC-D4CE-476E-8EB5-6A68F44D79F1}"/>
              </a:ext>
            </a:extLst>
          </p:cNvPr>
          <p:cNvSpPr/>
          <p:nvPr/>
        </p:nvSpPr>
        <p:spPr>
          <a:xfrm>
            <a:off x="7072519" y="113924"/>
            <a:ext cx="914400" cy="873760"/>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Rounded Corners 30">
            <a:extLst>
              <a:ext uri="{FF2B5EF4-FFF2-40B4-BE49-F238E27FC236}">
                <a16:creationId xmlns:a16="http://schemas.microsoft.com/office/drawing/2014/main" id="{6A822BA3-7992-4264-AD79-C2BB6C87EC17}"/>
              </a:ext>
            </a:extLst>
          </p:cNvPr>
          <p:cNvSpPr/>
          <p:nvPr/>
        </p:nvSpPr>
        <p:spPr>
          <a:xfrm>
            <a:off x="1474214" y="4022608"/>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Rounded Corners 31">
            <a:extLst>
              <a:ext uri="{FF2B5EF4-FFF2-40B4-BE49-F238E27FC236}">
                <a16:creationId xmlns:a16="http://schemas.microsoft.com/office/drawing/2014/main" id="{463593E1-852C-4B80-BC7F-E8E4D70CA239}"/>
              </a:ext>
            </a:extLst>
          </p:cNvPr>
          <p:cNvSpPr/>
          <p:nvPr/>
        </p:nvSpPr>
        <p:spPr>
          <a:xfrm>
            <a:off x="1474214" y="5816600"/>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B7F6A020-C808-4236-8CD6-3C2775789554}"/>
              </a:ext>
            </a:extLst>
          </p:cNvPr>
          <p:cNvSpPr/>
          <p:nvPr/>
        </p:nvSpPr>
        <p:spPr>
          <a:xfrm>
            <a:off x="1474214" y="4906528"/>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id="{EC0A7B0D-38C9-4E3F-9974-330D7A0C91C9}"/>
              </a:ext>
            </a:extLst>
          </p:cNvPr>
          <p:cNvSpPr/>
          <p:nvPr/>
        </p:nvSpPr>
        <p:spPr>
          <a:xfrm>
            <a:off x="559814" y="5790448"/>
            <a:ext cx="914400" cy="873760"/>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EBFA3550-691C-4686-8D71-823AC6CD64B4}"/>
              </a:ext>
            </a:extLst>
          </p:cNvPr>
          <p:cNvSpPr/>
          <p:nvPr/>
        </p:nvSpPr>
        <p:spPr>
          <a:xfrm>
            <a:off x="5927814" y="4022608"/>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A2C96FEF-6EE9-4210-9820-78AFEFFC06FC}"/>
              </a:ext>
            </a:extLst>
          </p:cNvPr>
          <p:cNvSpPr/>
          <p:nvPr/>
        </p:nvSpPr>
        <p:spPr>
          <a:xfrm>
            <a:off x="5927814" y="3138688"/>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5816E417-A2B7-4DCE-BDAF-4033A8D1EC9F}"/>
              </a:ext>
            </a:extLst>
          </p:cNvPr>
          <p:cNvSpPr/>
          <p:nvPr/>
        </p:nvSpPr>
        <p:spPr>
          <a:xfrm>
            <a:off x="5927814" y="4916688"/>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Rounded Corners 37">
            <a:extLst>
              <a:ext uri="{FF2B5EF4-FFF2-40B4-BE49-F238E27FC236}">
                <a16:creationId xmlns:a16="http://schemas.microsoft.com/office/drawing/2014/main" id="{40B9953F-F8BB-4C7E-B50D-7D5F56586867}"/>
              </a:ext>
            </a:extLst>
          </p:cNvPr>
          <p:cNvSpPr/>
          <p:nvPr/>
        </p:nvSpPr>
        <p:spPr>
          <a:xfrm>
            <a:off x="5905388" y="5780288"/>
            <a:ext cx="914400" cy="873760"/>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Rounded Corners 29">
            <a:extLst>
              <a:ext uri="{FF2B5EF4-FFF2-40B4-BE49-F238E27FC236}">
                <a16:creationId xmlns:a16="http://schemas.microsoft.com/office/drawing/2014/main" id="{7B58EFBF-0932-4DC7-BA5E-DCD505F958F2}"/>
              </a:ext>
            </a:extLst>
          </p:cNvPr>
          <p:cNvSpPr/>
          <p:nvPr/>
        </p:nvSpPr>
        <p:spPr>
          <a:xfrm>
            <a:off x="7688307" y="4863349"/>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0CC30E0B-944D-4A97-A6E6-9BA48300BABE}"/>
              </a:ext>
            </a:extLst>
          </p:cNvPr>
          <p:cNvSpPr/>
          <p:nvPr/>
        </p:nvSpPr>
        <p:spPr>
          <a:xfrm>
            <a:off x="7688307" y="3989589"/>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Rounded Corners 39">
            <a:extLst>
              <a:ext uri="{FF2B5EF4-FFF2-40B4-BE49-F238E27FC236}">
                <a16:creationId xmlns:a16="http://schemas.microsoft.com/office/drawing/2014/main" id="{7B48B3A8-26D5-4D38-BF35-C159DD7A9BF0}"/>
              </a:ext>
            </a:extLst>
          </p:cNvPr>
          <p:cNvSpPr/>
          <p:nvPr/>
        </p:nvSpPr>
        <p:spPr>
          <a:xfrm>
            <a:off x="7688307" y="5747269"/>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0804836E-2491-4150-8DF0-C550E9B51865}"/>
              </a:ext>
            </a:extLst>
          </p:cNvPr>
          <p:cNvSpPr/>
          <p:nvPr/>
        </p:nvSpPr>
        <p:spPr>
          <a:xfrm>
            <a:off x="8602707" y="5742941"/>
            <a:ext cx="914400" cy="873760"/>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C94D7DE5-AED9-4D72-A44E-2F2AFB3FB51A}"/>
              </a:ext>
            </a:extLst>
          </p:cNvPr>
          <p:cNvSpPr/>
          <p:nvPr/>
        </p:nvSpPr>
        <p:spPr>
          <a:xfrm>
            <a:off x="10118720" y="4896368"/>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Rounded Corners 42">
            <a:extLst>
              <a:ext uri="{FF2B5EF4-FFF2-40B4-BE49-F238E27FC236}">
                <a16:creationId xmlns:a16="http://schemas.microsoft.com/office/drawing/2014/main" id="{22ED9578-EBA5-45A7-8251-CFFE9C90FDB3}"/>
              </a:ext>
            </a:extLst>
          </p:cNvPr>
          <p:cNvSpPr/>
          <p:nvPr/>
        </p:nvSpPr>
        <p:spPr>
          <a:xfrm>
            <a:off x="10118720" y="4022608"/>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AB0624DF-18A9-4E74-8E70-FAADCBE817B3}"/>
              </a:ext>
            </a:extLst>
          </p:cNvPr>
          <p:cNvSpPr/>
          <p:nvPr/>
        </p:nvSpPr>
        <p:spPr>
          <a:xfrm>
            <a:off x="10118720" y="5780288"/>
            <a:ext cx="914400" cy="87376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Rounded Corners 44">
            <a:extLst>
              <a:ext uri="{FF2B5EF4-FFF2-40B4-BE49-F238E27FC236}">
                <a16:creationId xmlns:a16="http://schemas.microsoft.com/office/drawing/2014/main" id="{4C734920-2A0D-46BA-8C24-2E76C67F2938}"/>
              </a:ext>
            </a:extLst>
          </p:cNvPr>
          <p:cNvSpPr/>
          <p:nvPr/>
        </p:nvSpPr>
        <p:spPr>
          <a:xfrm>
            <a:off x="11033120" y="4898909"/>
            <a:ext cx="914400" cy="873760"/>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E5350169-8CE4-4CA8-858C-3B7ABD029A6D}"/>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17648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0146CD4-43FB-417E-9056-757658D69357}"/>
              </a:ext>
            </a:extLst>
          </p:cNvPr>
          <p:cNvGraphicFramePr>
            <a:graphicFrameLocks noGrp="1"/>
          </p:cNvGraphicFramePr>
          <p:nvPr>
            <p:extLst>
              <p:ext uri="{D42A27DB-BD31-4B8C-83A1-F6EECF244321}">
                <p14:modId xmlns:p14="http://schemas.microsoft.com/office/powerpoint/2010/main" val="1107171869"/>
              </p:ext>
            </p:extLst>
          </p:nvPr>
        </p:nvGraphicFramePr>
        <p:xfrm>
          <a:off x="0" y="0"/>
          <a:ext cx="12192000" cy="685800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3089409490"/>
                    </a:ext>
                  </a:extLst>
                </a:gridCol>
                <a:gridCol w="609600">
                  <a:extLst>
                    <a:ext uri="{9D8B030D-6E8A-4147-A177-3AD203B41FA5}">
                      <a16:colId xmlns:a16="http://schemas.microsoft.com/office/drawing/2014/main" val="3209438837"/>
                    </a:ext>
                  </a:extLst>
                </a:gridCol>
                <a:gridCol w="609600">
                  <a:extLst>
                    <a:ext uri="{9D8B030D-6E8A-4147-A177-3AD203B41FA5}">
                      <a16:colId xmlns:a16="http://schemas.microsoft.com/office/drawing/2014/main" val="25598891"/>
                    </a:ext>
                  </a:extLst>
                </a:gridCol>
                <a:gridCol w="609600">
                  <a:extLst>
                    <a:ext uri="{9D8B030D-6E8A-4147-A177-3AD203B41FA5}">
                      <a16:colId xmlns:a16="http://schemas.microsoft.com/office/drawing/2014/main" val="1454558395"/>
                    </a:ext>
                  </a:extLst>
                </a:gridCol>
                <a:gridCol w="609600">
                  <a:extLst>
                    <a:ext uri="{9D8B030D-6E8A-4147-A177-3AD203B41FA5}">
                      <a16:colId xmlns:a16="http://schemas.microsoft.com/office/drawing/2014/main" val="3369167834"/>
                    </a:ext>
                  </a:extLst>
                </a:gridCol>
                <a:gridCol w="609600">
                  <a:extLst>
                    <a:ext uri="{9D8B030D-6E8A-4147-A177-3AD203B41FA5}">
                      <a16:colId xmlns:a16="http://schemas.microsoft.com/office/drawing/2014/main" val="432567595"/>
                    </a:ext>
                  </a:extLst>
                </a:gridCol>
                <a:gridCol w="609600">
                  <a:extLst>
                    <a:ext uri="{9D8B030D-6E8A-4147-A177-3AD203B41FA5}">
                      <a16:colId xmlns:a16="http://schemas.microsoft.com/office/drawing/2014/main" val="2533989586"/>
                    </a:ext>
                  </a:extLst>
                </a:gridCol>
                <a:gridCol w="609600">
                  <a:extLst>
                    <a:ext uri="{9D8B030D-6E8A-4147-A177-3AD203B41FA5}">
                      <a16:colId xmlns:a16="http://schemas.microsoft.com/office/drawing/2014/main" val="975565143"/>
                    </a:ext>
                  </a:extLst>
                </a:gridCol>
                <a:gridCol w="609600">
                  <a:extLst>
                    <a:ext uri="{9D8B030D-6E8A-4147-A177-3AD203B41FA5}">
                      <a16:colId xmlns:a16="http://schemas.microsoft.com/office/drawing/2014/main" val="2956389423"/>
                    </a:ext>
                  </a:extLst>
                </a:gridCol>
                <a:gridCol w="609600">
                  <a:extLst>
                    <a:ext uri="{9D8B030D-6E8A-4147-A177-3AD203B41FA5}">
                      <a16:colId xmlns:a16="http://schemas.microsoft.com/office/drawing/2014/main" val="2561985340"/>
                    </a:ext>
                  </a:extLst>
                </a:gridCol>
                <a:gridCol w="609600">
                  <a:extLst>
                    <a:ext uri="{9D8B030D-6E8A-4147-A177-3AD203B41FA5}">
                      <a16:colId xmlns:a16="http://schemas.microsoft.com/office/drawing/2014/main" val="4200049950"/>
                    </a:ext>
                  </a:extLst>
                </a:gridCol>
                <a:gridCol w="609600">
                  <a:extLst>
                    <a:ext uri="{9D8B030D-6E8A-4147-A177-3AD203B41FA5}">
                      <a16:colId xmlns:a16="http://schemas.microsoft.com/office/drawing/2014/main" val="3840694413"/>
                    </a:ext>
                  </a:extLst>
                </a:gridCol>
                <a:gridCol w="609600">
                  <a:extLst>
                    <a:ext uri="{9D8B030D-6E8A-4147-A177-3AD203B41FA5}">
                      <a16:colId xmlns:a16="http://schemas.microsoft.com/office/drawing/2014/main" val="2250948108"/>
                    </a:ext>
                  </a:extLst>
                </a:gridCol>
                <a:gridCol w="609600">
                  <a:extLst>
                    <a:ext uri="{9D8B030D-6E8A-4147-A177-3AD203B41FA5}">
                      <a16:colId xmlns:a16="http://schemas.microsoft.com/office/drawing/2014/main" val="2059068004"/>
                    </a:ext>
                  </a:extLst>
                </a:gridCol>
                <a:gridCol w="609600">
                  <a:extLst>
                    <a:ext uri="{9D8B030D-6E8A-4147-A177-3AD203B41FA5}">
                      <a16:colId xmlns:a16="http://schemas.microsoft.com/office/drawing/2014/main" val="1846629208"/>
                    </a:ext>
                  </a:extLst>
                </a:gridCol>
                <a:gridCol w="609600">
                  <a:extLst>
                    <a:ext uri="{9D8B030D-6E8A-4147-A177-3AD203B41FA5}">
                      <a16:colId xmlns:a16="http://schemas.microsoft.com/office/drawing/2014/main" val="3634718912"/>
                    </a:ext>
                  </a:extLst>
                </a:gridCol>
                <a:gridCol w="609600">
                  <a:extLst>
                    <a:ext uri="{9D8B030D-6E8A-4147-A177-3AD203B41FA5}">
                      <a16:colId xmlns:a16="http://schemas.microsoft.com/office/drawing/2014/main" val="1683724126"/>
                    </a:ext>
                  </a:extLst>
                </a:gridCol>
                <a:gridCol w="609600">
                  <a:extLst>
                    <a:ext uri="{9D8B030D-6E8A-4147-A177-3AD203B41FA5}">
                      <a16:colId xmlns:a16="http://schemas.microsoft.com/office/drawing/2014/main" val="2661851099"/>
                    </a:ext>
                  </a:extLst>
                </a:gridCol>
                <a:gridCol w="609600">
                  <a:extLst>
                    <a:ext uri="{9D8B030D-6E8A-4147-A177-3AD203B41FA5}">
                      <a16:colId xmlns:a16="http://schemas.microsoft.com/office/drawing/2014/main" val="2642738803"/>
                    </a:ext>
                  </a:extLst>
                </a:gridCol>
                <a:gridCol w="609600">
                  <a:extLst>
                    <a:ext uri="{9D8B030D-6E8A-4147-A177-3AD203B41FA5}">
                      <a16:colId xmlns:a16="http://schemas.microsoft.com/office/drawing/2014/main" val="1880094458"/>
                    </a:ext>
                  </a:extLst>
                </a:gridCol>
              </a:tblGrid>
              <a:tr h="5715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2567293"/>
                  </a:ext>
                </a:extLst>
              </a:tr>
              <a:tr h="571500">
                <a:tc>
                  <a:txBody>
                    <a:bodyPr/>
                    <a:lstStyle/>
                    <a:p>
                      <a:endParaRPr lang="en-GB"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solidFill>
                      <a:schemeClr val="bg1"/>
                    </a:solidFill>
                  </a:tcPr>
                </a:tc>
                <a:tc>
                  <a:txBody>
                    <a:bodyPr/>
                    <a:lstStyle/>
                    <a:p>
                      <a:endParaRPr lang="en-GB"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5353300"/>
                  </a:ext>
                </a:extLst>
              </a:tr>
              <a:tr h="571500">
                <a:tc>
                  <a:txBody>
                    <a:bodyPr/>
                    <a:lstStyle/>
                    <a:p>
                      <a:endParaRPr lang="en-GB"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4642826"/>
                  </a:ext>
                </a:extLst>
              </a:tr>
              <a:tr h="5715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2918424"/>
                  </a:ext>
                </a:extLst>
              </a:tr>
              <a:tr h="5715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5912016"/>
                  </a:ext>
                </a:extLst>
              </a:tr>
              <a:tr h="5715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gridSpan="2">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hMerge="1">
                  <a:txBody>
                    <a:bodyPr/>
                    <a:lstStyle/>
                    <a:p>
                      <a:endParaRPr lang="en-GB"/>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solidFill>
                      <a:schemeClr val="bg1"/>
                    </a:solidFill>
                  </a:tcPr>
                </a:tc>
                <a:tc>
                  <a:txBody>
                    <a:bodyPr/>
                    <a:lstStyle/>
                    <a:p>
                      <a:endParaRPr lang="en-GB"/>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5268769"/>
                  </a:ext>
                </a:extLst>
              </a:tr>
              <a:tr h="5715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lang="en-GB"/>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vMerge="1">
                  <a:txBody>
                    <a:bodyPr/>
                    <a:lstStyle/>
                    <a:p>
                      <a:endParaRPr lang="en-GB"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4060261"/>
                  </a:ext>
                </a:extLst>
              </a:tr>
              <a:tr h="5715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endParaRPr lang="en-GB" dirty="0"/>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0079049"/>
                  </a:ext>
                </a:extLst>
              </a:tr>
              <a:tr h="5715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solidFill>
                      <a:schemeClr val="bg1"/>
                    </a:solidFill>
                  </a:tcPr>
                </a:tc>
                <a:tc>
                  <a:txBody>
                    <a:bodyPr/>
                    <a:lstStyle/>
                    <a:p>
                      <a:endParaRPr lang="en-GB"/>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2">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7851055"/>
                  </a:ext>
                </a:extLst>
              </a:tr>
              <a:tr h="571500">
                <a:tc>
                  <a:txBody>
                    <a:bodyPr/>
                    <a:lstStyle/>
                    <a:p>
                      <a:endParaRPr lang="en-GB"/>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1"/>
                    </a:solidFill>
                  </a:tcPr>
                </a:tc>
                <a:tc>
                  <a:txBody>
                    <a:bodyPr/>
                    <a:lstStyle/>
                    <a:p>
                      <a:endParaRPr lang="en-GB"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8639995"/>
                  </a:ext>
                </a:extLst>
              </a:tr>
              <a:tr h="5715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4551094"/>
                  </a:ext>
                </a:extLst>
              </a:tr>
              <a:tr h="5715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3692235"/>
                  </a:ext>
                </a:extLst>
              </a:tr>
            </a:tbl>
          </a:graphicData>
        </a:graphic>
      </p:graphicFrame>
      <p:sp>
        <p:nvSpPr>
          <p:cNvPr id="3" name="Oval 2">
            <a:extLst>
              <a:ext uri="{FF2B5EF4-FFF2-40B4-BE49-F238E27FC236}">
                <a16:creationId xmlns:a16="http://schemas.microsoft.com/office/drawing/2014/main" id="{ECD72F31-2A41-433D-B417-5552FF898007}"/>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490284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Episode 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809946"/>
            <a:ext cx="10771275" cy="3331014"/>
          </a:xfrm>
        </p:spPr>
        <p:txBody>
          <a:bodyPr vert="horz" lIns="91440" tIns="45720" rIns="91440" bIns="45720" rtlCol="0" anchor="t">
            <a:noAutofit/>
          </a:bodyPr>
          <a:lstStyle/>
          <a:p>
            <a:r>
              <a:rPr lang="en-GB" sz="2400" dirty="0"/>
              <a:t>In this episode </a:t>
            </a:r>
            <a:r>
              <a:rPr lang="en-GB" sz="2400" dirty="0">
                <a:solidFill>
                  <a:srgbClr val="FF0000"/>
                </a:solidFill>
              </a:rPr>
              <a:t>Three</a:t>
            </a:r>
            <a:r>
              <a:rPr lang="en-GB" sz="2400" dirty="0"/>
              <a:t> has opened a </a:t>
            </a:r>
            <a:r>
              <a:rPr lang="en-GB" sz="2400" dirty="0" err="1"/>
              <a:t>Stampoline</a:t>
            </a:r>
            <a:r>
              <a:rPr lang="en-GB" sz="2400" dirty="0"/>
              <a:t> park where the </a:t>
            </a:r>
            <a:r>
              <a:rPr lang="en-GB" sz="2400" dirty="0" err="1"/>
              <a:t>Numberblocks</a:t>
            </a:r>
            <a:r>
              <a:rPr lang="en-GB" sz="2400" dirty="0"/>
              <a:t> can bounce on some paint and leave an image of themselves on a large canvas. </a:t>
            </a:r>
            <a:r>
              <a:rPr lang="en-GB" sz="2400" dirty="0">
                <a:solidFill>
                  <a:srgbClr val="FF0000"/>
                </a:solidFill>
              </a:rPr>
              <a:t>One</a:t>
            </a:r>
            <a:r>
              <a:rPr lang="en-GB" sz="2400" dirty="0"/>
              <a:t> is quite disheartened to find that she can only leave one image, </a:t>
            </a:r>
            <a:r>
              <a:rPr lang="en-GB" sz="2400" dirty="0">
                <a:solidFill>
                  <a:srgbClr val="FF0000"/>
                </a:solidFill>
              </a:rPr>
              <a:t>Two</a:t>
            </a:r>
            <a:r>
              <a:rPr lang="en-GB" sz="2400" dirty="0"/>
              <a:t> can show two arrangements but </a:t>
            </a:r>
            <a:r>
              <a:rPr lang="en-GB" sz="2400" dirty="0">
                <a:solidFill>
                  <a:srgbClr val="FF0000"/>
                </a:solidFill>
              </a:rPr>
              <a:t>Three</a:t>
            </a:r>
            <a:r>
              <a:rPr lang="en-GB" sz="2400" dirty="0"/>
              <a:t> points out they are the same (one tall and one long), </a:t>
            </a:r>
            <a:r>
              <a:rPr lang="en-GB" sz="2400" dirty="0">
                <a:solidFill>
                  <a:srgbClr val="FF0000"/>
                </a:solidFill>
              </a:rPr>
              <a:t>Three</a:t>
            </a:r>
            <a:r>
              <a:rPr lang="en-GB" sz="2400" dirty="0"/>
              <a:t> can make 2 different shapes, </a:t>
            </a:r>
            <a:r>
              <a:rPr lang="en-GB" sz="2400" dirty="0">
                <a:solidFill>
                  <a:srgbClr val="FF0000"/>
                </a:solidFill>
              </a:rPr>
              <a:t>Four</a:t>
            </a:r>
            <a:r>
              <a:rPr lang="en-GB" sz="2400" dirty="0"/>
              <a:t> several and </a:t>
            </a:r>
            <a:r>
              <a:rPr lang="en-GB" sz="2400" dirty="0">
                <a:solidFill>
                  <a:srgbClr val="FF0000"/>
                </a:solidFill>
              </a:rPr>
              <a:t>Five</a:t>
            </a:r>
            <a:r>
              <a:rPr lang="en-GB" sz="2400" dirty="0"/>
              <a:t> many. It is identified that the more blocks (ones) the </a:t>
            </a:r>
            <a:r>
              <a:rPr lang="en-GB" sz="2400" dirty="0" err="1"/>
              <a:t>Numberblocks</a:t>
            </a:r>
            <a:r>
              <a:rPr lang="en-GB" sz="2400" dirty="0"/>
              <a:t> are made from, the more arrangements that they can make. The </a:t>
            </a:r>
            <a:r>
              <a:rPr lang="en-GB" sz="2400" dirty="0" err="1"/>
              <a:t>Numberblocks</a:t>
            </a:r>
            <a:r>
              <a:rPr lang="en-GB" sz="2400" dirty="0"/>
              <a:t> also point out that </a:t>
            </a:r>
            <a:r>
              <a:rPr lang="en-GB" sz="2400" dirty="0">
                <a:solidFill>
                  <a:srgbClr val="FF0000"/>
                </a:solidFill>
              </a:rPr>
              <a:t>One</a:t>
            </a:r>
            <a:r>
              <a:rPr lang="en-GB" sz="2400" dirty="0"/>
              <a:t> is in each of them so </a:t>
            </a:r>
            <a:r>
              <a:rPr lang="en-GB" sz="2400" dirty="0">
                <a:solidFill>
                  <a:srgbClr val="FF0000"/>
                </a:solidFill>
              </a:rPr>
              <a:t>One</a:t>
            </a:r>
            <a:r>
              <a:rPr lang="en-GB" sz="2400" dirty="0"/>
              <a:t> feels happier by the end of the episode.</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282047"/>
            <a:ext cx="10771275" cy="5200033"/>
          </a:xfrm>
        </p:spPr>
        <p:txBody>
          <a:bodyPr vert="horz" lIns="91440" tIns="45720" rIns="91440" bIns="45720" rtlCol="0" anchor="t">
            <a:noAutofit/>
          </a:bodyPr>
          <a:lstStyle/>
          <a:p>
            <a:r>
              <a:rPr lang="en-US" sz="2400" b="1" dirty="0" err="1"/>
              <a:t>Subitising</a:t>
            </a:r>
            <a:r>
              <a:rPr lang="en-US" sz="2400" b="1" dirty="0"/>
              <a:t> numbers 1 to 5</a:t>
            </a:r>
            <a:br>
              <a:rPr lang="en-US" sz="2400" b="1" dirty="0"/>
            </a:br>
            <a:r>
              <a:rPr lang="en-GB" sz="2400" dirty="0"/>
              <a:t>Subitising is where we recognise a small quantity without counting. Often the shape of an arrangement will help children’s number recognition, e.g. dice patterns. Subitising is an important skill that supports the development of children’s number sense.</a:t>
            </a:r>
            <a:br>
              <a:rPr lang="en-GB" sz="2400" dirty="0"/>
            </a:br>
            <a:br>
              <a:rPr lang="en-GB" sz="2400" b="1" dirty="0"/>
            </a:br>
            <a:r>
              <a:rPr lang="en-US" sz="2400" b="1" dirty="0"/>
              <a:t>Different ways of arranging blocks to 5</a:t>
            </a:r>
            <a:br>
              <a:rPr lang="en-US" sz="2400" b="1" dirty="0"/>
            </a:br>
            <a:r>
              <a:rPr lang="en-GB" sz="2400" dirty="0"/>
              <a:t>Children need to develop a flexibility with number and recognise five items arranged in different ways. Over time they will learn to work systematically and justify that they have found all the ways to arrange a small number of items. </a:t>
            </a:r>
            <a:br>
              <a:rPr lang="en-GB" sz="2400" dirty="0"/>
            </a:br>
            <a:br>
              <a:rPr lang="en-GB" sz="2400" dirty="0"/>
            </a:br>
            <a:r>
              <a:rPr lang="en-US" sz="2400" b="1" dirty="0"/>
              <a:t>Conservation of number </a:t>
            </a:r>
            <a:br>
              <a:rPr lang="en-US" sz="2400" b="1" dirty="0"/>
            </a:br>
            <a:r>
              <a:rPr lang="en-GB" sz="2400" dirty="0"/>
              <a:t>Children need to recognise that the number of objects remains the same however they are rearranged.  </a:t>
            </a:r>
            <a:endParaRPr lang="en-GB" sz="2400" b="1" dirty="0">
              <a:latin typeface="Myriad Pro"/>
            </a:endParaRP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710554"/>
            <a:ext cx="10771275" cy="3961825"/>
          </a:xfrm>
        </p:spPr>
        <p:txBody>
          <a:bodyPr vert="horz" lIns="91440" tIns="45720" rIns="91440" bIns="45720" rtlCol="0" anchor="t">
            <a:noAutofit/>
          </a:bodyPr>
          <a:lstStyle/>
          <a:p>
            <a:r>
              <a:rPr lang="en-GB" sz="2400" dirty="0"/>
              <a:t>Encourage children to use full sentences to explain their thinking.</a:t>
            </a:r>
          </a:p>
          <a:p>
            <a:endParaRPr lang="en-GB" sz="2400" dirty="0"/>
          </a:p>
          <a:p>
            <a:r>
              <a:rPr lang="en-GB" sz="2400" dirty="0"/>
              <a:t>“I know it is </a:t>
            </a:r>
            <a:r>
              <a:rPr lang="en-GB" sz="2400" dirty="0">
                <a:solidFill>
                  <a:srgbClr val="FF0000"/>
                </a:solidFill>
              </a:rPr>
              <a:t>Four</a:t>
            </a:r>
            <a:r>
              <a:rPr lang="en-GB" sz="2400" dirty="0"/>
              <a:t> because there are four blocks.”</a:t>
            </a:r>
          </a:p>
          <a:p>
            <a:endParaRPr lang="en-GB" sz="2400" dirty="0"/>
          </a:p>
          <a:p>
            <a:r>
              <a:rPr lang="en-GB" sz="2400" dirty="0"/>
              <a:t>“I can see four blocks without counting.”</a:t>
            </a:r>
          </a:p>
          <a:p>
            <a:r>
              <a:rPr lang="en-GB" sz="2400" dirty="0"/>
              <a:t>“Four is more than three because it has more blocks.”</a:t>
            </a:r>
          </a:p>
          <a:p>
            <a:r>
              <a:rPr lang="en-GB" sz="2400" dirty="0"/>
              <a:t>“Three is less than four because it has fewer blocks.”</a:t>
            </a:r>
          </a:p>
          <a:p>
            <a:r>
              <a:rPr lang="en-GB" sz="2400" dirty="0"/>
              <a:t>“Three is more than two because it has one more block”</a:t>
            </a:r>
          </a:p>
          <a:p>
            <a:endParaRPr lang="en-GB" sz="2400" dirty="0">
              <a:solidFill>
                <a:srgbClr val="FF0000"/>
              </a:solidFill>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rmAutofit/>
          </a:bodyPr>
          <a:lstStyle/>
          <a:p>
            <a:r>
              <a:rPr lang="en-GB" sz="2400" dirty="0">
                <a:latin typeface="Myriad Pro"/>
              </a:rPr>
              <a:t>Watch the episode of </a:t>
            </a:r>
            <a:r>
              <a:rPr lang="en-GB" sz="2400" dirty="0" err="1">
                <a:latin typeface="Myriad Pro"/>
              </a:rPr>
              <a:t>Numberblocks</a:t>
            </a:r>
            <a:r>
              <a:rPr lang="en-GB" sz="2400" dirty="0">
                <a:latin typeface="Myriad Pro"/>
              </a:rPr>
              <a:t>. First ask the children what they noticed and allow them to talk to you and each other. The following slides are designed to stimulate children and adults to talk about the episode and draw out some key aspects of the mathematics.</a:t>
            </a: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1551191-D0A1-4FBE-9119-B84631AB90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8000"/>
          </a:xfrm>
          <a:prstGeom prst="rect">
            <a:avLst/>
          </a:prstGeom>
        </p:spPr>
      </p:pic>
      <p:pic>
        <p:nvPicPr>
          <p:cNvPr id="37" name="Picture 36">
            <a:extLst>
              <a:ext uri="{FF2B5EF4-FFF2-40B4-BE49-F238E27FC236}">
                <a16:creationId xmlns:a16="http://schemas.microsoft.com/office/drawing/2014/main" id="{0DD1730C-9074-43A3-952D-741A1CD385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8733" y="3956563"/>
            <a:ext cx="4294535" cy="2419255"/>
          </a:xfrm>
          <a:prstGeom prst="rect">
            <a:avLst/>
          </a:prstGeom>
        </p:spPr>
      </p:pic>
      <p:pic>
        <p:nvPicPr>
          <p:cNvPr id="36" name="Picture 35">
            <a:extLst>
              <a:ext uri="{FF2B5EF4-FFF2-40B4-BE49-F238E27FC236}">
                <a16:creationId xmlns:a16="http://schemas.microsoft.com/office/drawing/2014/main" id="{A99E744B-98C0-43B2-9C73-A95D658213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1593" y="3101110"/>
            <a:ext cx="5828814" cy="3277851"/>
          </a:xfrm>
          <a:prstGeom prst="rect">
            <a:avLst/>
          </a:prstGeom>
        </p:spPr>
      </p:pic>
      <p:pic>
        <p:nvPicPr>
          <p:cNvPr id="38" name="Content Placeholder 4">
            <a:extLst>
              <a:ext uri="{FF2B5EF4-FFF2-40B4-BE49-F238E27FC236}">
                <a16:creationId xmlns:a16="http://schemas.microsoft.com/office/drawing/2014/main" id="{65D24CF7-6378-44C9-9227-CA59F6162D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0072" y="3121376"/>
            <a:ext cx="5711857" cy="3212080"/>
          </a:xfrm>
          <a:prstGeom prst="rect">
            <a:avLst/>
          </a:prstGeom>
        </p:spPr>
      </p:pic>
      <p:pic>
        <p:nvPicPr>
          <p:cNvPr id="39" name="Picture 38">
            <a:extLst>
              <a:ext uri="{FF2B5EF4-FFF2-40B4-BE49-F238E27FC236}">
                <a16:creationId xmlns:a16="http://schemas.microsoft.com/office/drawing/2014/main" id="{E03B08EB-35D3-4E0B-95DE-62F9A9774F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5466" y="455653"/>
            <a:ext cx="10561069" cy="5946695"/>
          </a:xfrm>
          <a:prstGeom prst="rect">
            <a:avLst/>
          </a:prstGeom>
        </p:spPr>
      </p:pic>
      <p:pic>
        <p:nvPicPr>
          <p:cNvPr id="40" name="Picture 39">
            <a:extLst>
              <a:ext uri="{FF2B5EF4-FFF2-40B4-BE49-F238E27FC236}">
                <a16:creationId xmlns:a16="http://schemas.microsoft.com/office/drawing/2014/main" id="{BCEC770A-1989-4869-9E3E-866947F5F5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0651" y="2117037"/>
            <a:ext cx="7330698" cy="4122440"/>
          </a:xfrm>
          <a:prstGeom prst="rect">
            <a:avLst/>
          </a:prstGeom>
        </p:spPr>
      </p:pic>
      <p:pic>
        <p:nvPicPr>
          <p:cNvPr id="41" name="Picture 40">
            <a:extLst>
              <a:ext uri="{FF2B5EF4-FFF2-40B4-BE49-F238E27FC236}">
                <a16:creationId xmlns:a16="http://schemas.microsoft.com/office/drawing/2014/main" id="{4E8FF862-EB18-469B-97F5-79E73623C1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2190" y="1425844"/>
            <a:ext cx="9147620" cy="5144191"/>
          </a:xfrm>
          <a:prstGeom prst="rect">
            <a:avLst/>
          </a:prstGeom>
        </p:spPr>
      </p:pic>
      <p:sp>
        <p:nvSpPr>
          <p:cNvPr id="12" name="Rectangle 11">
            <a:extLst>
              <a:ext uri="{FF2B5EF4-FFF2-40B4-BE49-F238E27FC236}">
                <a16:creationId xmlns:a16="http://schemas.microsoft.com/office/drawing/2014/main" id="{87B53F64-F533-472B-B9CF-853BC668374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3" name="Oval 12">
            <a:extLst>
              <a:ext uri="{FF2B5EF4-FFF2-40B4-BE49-F238E27FC236}">
                <a16:creationId xmlns:a16="http://schemas.microsoft.com/office/drawing/2014/main" id="{EE053376-C3BE-4831-BA5C-B6F41BDFC9BF}"/>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29503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4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146D9D-6D44-441F-AB07-701D116AA4E0}"/>
              </a:ext>
            </a:extLst>
          </p:cNvPr>
          <p:cNvPicPr>
            <a:picLocks noChangeAspect="1"/>
          </p:cNvPicPr>
          <p:nvPr/>
        </p:nvPicPr>
        <p:blipFill rotWithShape="1">
          <a:blip r:embed="rId3"/>
          <a:srcRect l="18183" t="8969" r="15409" b="9334"/>
          <a:stretch/>
        </p:blipFill>
        <p:spPr>
          <a:xfrm>
            <a:off x="1381061" y="69403"/>
            <a:ext cx="9651006" cy="6678529"/>
          </a:xfrm>
          <a:prstGeom prst="rect">
            <a:avLst/>
          </a:prstGeom>
        </p:spPr>
      </p:pic>
      <p:sp>
        <p:nvSpPr>
          <p:cNvPr id="4" name="Oval 3">
            <a:extLst>
              <a:ext uri="{FF2B5EF4-FFF2-40B4-BE49-F238E27FC236}">
                <a16:creationId xmlns:a16="http://schemas.microsoft.com/office/drawing/2014/main" id="{D69ECC0F-861A-4979-B496-80576BD8F645}"/>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689146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8" ma:contentTypeDescription="Create a new document." ma:contentTypeScope="" ma:versionID="b4ba194cfc3263dcf3797180050d04dd">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3105b447a5cdbbfa678c6bc8ab399bb5"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FC34A5-90C7-4CDE-BD38-B526FC1C14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9E6FC4-CD24-4213-B870-9ED43E135DAA}">
  <ds:schemaRefs>
    <ds:schemaRef ds:uri="http://purl.org/dc/terms/"/>
    <ds:schemaRef ds:uri="http://schemas.microsoft.com/office/2006/documentManagement/types"/>
    <ds:schemaRef ds:uri="22029e86-67e7-4883-9866-832c3e79c701"/>
    <ds:schemaRef ds:uri="http://purl.org/dc/elements/1.1/"/>
    <ds:schemaRef ds:uri="http://schemas.microsoft.com/office/2006/metadata/properties"/>
    <ds:schemaRef ds:uri="448c4a6a-bcae-4211-8504-7e5193445ce8"/>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3CC68516-5F9D-4AB6-BDC7-7425A14070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2287</TotalTime>
  <Words>878</Words>
  <Application>Microsoft Office PowerPoint</Application>
  <PresentationFormat>Widescreen</PresentationFormat>
  <Paragraphs>102</Paragraphs>
  <Slides>25</Slides>
  <Notes>18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25</vt:i4>
      </vt:variant>
    </vt:vector>
  </HeadingPairs>
  <TitlesOfParts>
    <vt:vector size="33" baseType="lpstr">
      <vt:lpstr>Arial</vt:lpstr>
      <vt:lpstr>Calibri</vt:lpstr>
      <vt:lpstr>Calibri Light</vt:lpstr>
      <vt:lpstr>Myriad Pro</vt:lpstr>
      <vt:lpstr>Times New Roman</vt:lpstr>
      <vt:lpstr>Office Theme</vt:lpstr>
      <vt:lpstr>Custom Design</vt:lpstr>
      <vt:lpstr>1_Office Theme</vt:lpstr>
      <vt:lpstr>Numberblocks</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Liam Benson</cp:lastModifiedBy>
  <cp:revision>201</cp:revision>
  <dcterms:created xsi:type="dcterms:W3CDTF">2018-02-20T10:26:52Z</dcterms:created>
  <dcterms:modified xsi:type="dcterms:W3CDTF">2018-09-10T10:11:18Z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