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29344" y="1772146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2.5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Reasoning algebraically to solve problems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1625"/>
            <a:ext cx="6618312" cy="1143000"/>
          </a:xfrm>
        </p:spPr>
        <p:txBody>
          <a:bodyPr anchor="ctr"/>
          <a:lstStyle/>
          <a:p>
            <a:r>
              <a:rPr lang="en-GB" dirty="0" smtClean="0"/>
              <a:t>2.5 Reasoning algebraically to solve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GB" sz="2800" dirty="0" smtClean="0"/>
              <a:t>The 3 aims of the new curriculum are:</a:t>
            </a:r>
          </a:p>
          <a:p>
            <a:pPr marL="0" indent="0">
              <a:spcBef>
                <a:spcPts val="0"/>
              </a:spcBef>
            </a:pPr>
            <a:r>
              <a:rPr lang="en-GB" sz="2800" dirty="0" smtClean="0"/>
              <a:t>fluency, reasoning and problem solving.</a:t>
            </a:r>
          </a:p>
          <a:p>
            <a:endParaRPr lang="en-GB" sz="2800" dirty="0" smtClean="0"/>
          </a:p>
          <a:p>
            <a:pPr marL="0" indent="0"/>
            <a:r>
              <a:rPr lang="en-GB" sz="2800" dirty="0" smtClean="0"/>
              <a:t>Consider how fluency in arithmetic supports the children’s reasoning and problem solving.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51</Words>
  <Application>Microsoft Macintosh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Algebra Key Stage 2  Video 2.5 Reasoning algebraically to solve problems  </vt:lpstr>
      <vt:lpstr>2.5 Reasoning algebraically to solve problems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2014-02-11T11:53:31Z</dcterms:created>
  <dcterms:modified xsi:type="dcterms:W3CDTF">2014-02-11T11:53:47Z</dcterms:modified>
</cp:coreProperties>
</file>