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24"/>
  </p:notesMasterIdLst>
  <p:sldIdLst>
    <p:sldId id="312" r:id="rId5"/>
    <p:sldId id="257" r:id="rId6"/>
    <p:sldId id="258" r:id="rId7"/>
    <p:sldId id="267" r:id="rId8"/>
    <p:sldId id="268" r:id="rId9"/>
    <p:sldId id="266" r:id="rId10"/>
    <p:sldId id="270" r:id="rId11"/>
    <p:sldId id="452" r:id="rId12"/>
    <p:sldId id="426" r:id="rId13"/>
    <p:sldId id="272" r:id="rId14"/>
    <p:sldId id="273" r:id="rId15"/>
    <p:sldId id="446" r:id="rId16"/>
    <p:sldId id="454" r:id="rId17"/>
    <p:sldId id="455" r:id="rId18"/>
    <p:sldId id="440" r:id="rId19"/>
    <p:sldId id="427" r:id="rId20"/>
    <p:sldId id="457" r:id="rId21"/>
    <p:sldId id="456" r:id="rId22"/>
    <p:sldId id="4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hvYtPggxvMEwbPKNE2tHg==" hashData="Y2yHR9n/6Rn7JaHTR66i6C49YY/A6eoQ6D/QPdLMTHjQYOHmoCI5MOEJexml3w6f9dXfMN/7hzO5Y14RuLhjA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EBED7-355F-4D44-BDF6-541618214E7A}" v="33" dt="2021-03-02T15:58:06.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explore the ‘order irrelevance’ principle, starting and finishing counting from different stars.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Explain that while we can see there are five stars, our puppet wants to make sure. She/he wants to try counting the stars in a different order each time: will it make a difference?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Choose a large yellow star and click on it to reveal a smaller blue star that indicates the </a:t>
            </a:r>
            <a:r>
              <a:rPr lang="en-GB" sz="1800" b="1" dirty="0">
                <a:effectLst/>
                <a:latin typeface="Myriad Pro" panose="020B0503030403020204"/>
                <a:ea typeface="Calibri" panose="020F0502020204030204" pitchFamily="34" charset="0"/>
                <a:cs typeface="Times New Roman" panose="02020603050405020304" pitchFamily="18" charset="0"/>
              </a:rPr>
              <a:t>last</a:t>
            </a:r>
            <a:r>
              <a:rPr lang="en-GB" sz="1800" dirty="0">
                <a:effectLst/>
                <a:latin typeface="Myriad Pro" panose="020B0503030403020204"/>
                <a:ea typeface="Calibri" panose="020F0502020204030204" pitchFamily="34" charset="0"/>
                <a:cs typeface="Times New Roman" panose="02020603050405020304" pitchFamily="18" charset="0"/>
              </a:rPr>
              <a:t> star to count. Let the puppet have several goes of counting, trying to remember which stars she/he has counted.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Confirm that ‘it doesn’t matter which order you count in, as long as you count all the stars.’ </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88768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record the result of a count in a two-way table and one-way table.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What do you notice about the table? It has rows and columns and the colours and pictures help us know where to put the number of each object according to colour/ object.</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Print out slide 18 for children to complete then compete the other table by adding/ counting the number of each colour/ object.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129385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Myriad Pro"/>
                <a:ea typeface="Calibri" panose="020F0502020204030204" pitchFamily="34" charset="0"/>
                <a:cs typeface="Times New Roman" panose="02020603050405020304" pitchFamily="18" charset="0"/>
              </a:rPr>
              <a:t>Hidden slide: Use this slide to print off and use with the children in groups or pairs to accompany slide 17.</a:t>
            </a:r>
            <a:endParaRPr lang="en-GB" sz="1800"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4160985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Can you find six of something? </a:t>
            </a: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There are: six blocks, six </a:t>
            </a:r>
            <a:r>
              <a:rPr lang="en-GB" sz="1800" dirty="0" err="1">
                <a:effectLst/>
                <a:latin typeface="Myriad Pro" panose="020B0503030403020204"/>
                <a:ea typeface="Calibri" panose="020F0502020204030204" pitchFamily="34" charset="0"/>
                <a:cs typeface="Times New Roman" panose="02020603050405020304" pitchFamily="18" charset="0"/>
              </a:rPr>
              <a:t>Numberblobs</a:t>
            </a:r>
            <a:r>
              <a:rPr lang="en-GB" sz="1800" dirty="0">
                <a:effectLst/>
                <a:latin typeface="Myriad Pro" panose="020B0503030403020204"/>
                <a:ea typeface="Calibri" panose="020F0502020204030204" pitchFamily="34" charset="0"/>
                <a:cs typeface="Times New Roman" panose="02020603050405020304" pitchFamily="18" charset="0"/>
              </a:rPr>
              <a:t>, six fingers.</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202735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Use this slide to show yourself or a puppet not doing ‘good counting’.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(If children can subitise this arrangement of six, accept that there are six and tell them, “let’s use this six to see if our puppet can count to six correctly.”)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(Click on each </a:t>
            </a:r>
            <a:r>
              <a:rPr lang="en-GB" sz="1800" dirty="0" err="1">
                <a:effectLst/>
                <a:latin typeface="Myriad Pro" panose="020B0503030403020204"/>
                <a:ea typeface="Calibri" panose="020F0502020204030204" pitchFamily="34" charset="0"/>
                <a:cs typeface="Times New Roman" panose="02020603050405020304" pitchFamily="18" charset="0"/>
              </a:rPr>
              <a:t>Numberblob</a:t>
            </a:r>
            <a:r>
              <a:rPr lang="en-GB" sz="1800" dirty="0">
                <a:effectLst/>
                <a:latin typeface="Myriad Pro" panose="020B0503030403020204"/>
                <a:ea typeface="Calibri" panose="020F0502020204030204" pitchFamily="34" charset="0"/>
                <a:cs typeface="Times New Roman" panose="02020603050405020304" pitchFamily="18" charset="0"/>
              </a:rPr>
              <a:t> to make it grow/shrink.)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Watch carefully, tell me if I/ the puppet do anything wrong.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panose="020B0503030403020204"/>
                <a:ea typeface="Calibri" panose="020F0502020204030204" pitchFamily="34" charset="0"/>
                <a:cs typeface="Times New Roman" panose="02020603050405020304" pitchFamily="18" charset="0"/>
              </a:rPr>
              <a:t>The puppet can make common errors for children to spot and discuss. For example, counting a flower more than once, counting randomly and missing a flower, or tagging but not matching words and tagging.</a:t>
            </a:r>
            <a:endParaRPr lang="en-GB" sz="1800"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1815905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svg"/><Relationship Id="rId3" Type="http://schemas.openxmlformats.org/officeDocument/2006/relationships/image" Target="../media/image11.jpeg"/><Relationship Id="rId21" Type="http://schemas.openxmlformats.org/officeDocument/2006/relationships/image" Target="../media/image29.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png"/><Relationship Id="rId2" Type="http://schemas.openxmlformats.org/officeDocument/2006/relationships/notesSlide" Target="../notesSlides/notesSlide13.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svg"/><Relationship Id="rId27" Type="http://schemas.openxmlformats.org/officeDocument/2006/relationships/image" Target="../media/image35.png"/><Relationship Id="rId30"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7</a:t>
            </a:r>
          </a:p>
          <a:p>
            <a:r>
              <a:rPr lang="en-GB" dirty="0" err="1"/>
              <a:t>Numberblobs</a:t>
            </a:r>
            <a:endParaRPr lang="en-GB" dirty="0"/>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Set up a musical instruments area in the setting. Encourage the children to compose their own rhythms and record their rhythm using mark making to show how many notes there are in their rhythm. Encourage them to write a rhythm piece for others to play.</a:t>
            </a:r>
          </a:p>
          <a:p>
            <a:pPr marL="0" indent="0">
              <a:lnSpc>
                <a:spcPct val="100000"/>
              </a:lnSpc>
              <a:spcBef>
                <a:spcPts val="1800"/>
              </a:spcBef>
              <a:buNone/>
            </a:pPr>
            <a:r>
              <a:rPr lang="en-GB" sz="2000" b="1" dirty="0">
                <a:latin typeface="+mj-lt"/>
              </a:rPr>
              <a:t>Active Learning</a:t>
            </a:r>
            <a:br>
              <a:rPr lang="en-GB" sz="2000" b="1" dirty="0">
                <a:latin typeface="+mj-lt"/>
              </a:rPr>
            </a:br>
            <a:r>
              <a:rPr lang="en-GB" sz="2000" dirty="0">
                <a:latin typeface="+mj-lt"/>
              </a:rPr>
              <a:t>Look for opportunities to use the counting principles in everyday play. Encourage finger pointing and object moving when something has been counted.</a:t>
            </a:r>
          </a:p>
          <a:p>
            <a:pPr marL="0" indent="0">
              <a:lnSpc>
                <a:spcPct val="100000"/>
              </a:lnSpc>
              <a:spcBef>
                <a:spcPts val="1800"/>
              </a:spcBef>
              <a:buNone/>
            </a:pPr>
            <a:r>
              <a:rPr lang="en-GB" sz="2000" b="1" dirty="0">
                <a:latin typeface="+mj-lt"/>
              </a:rPr>
              <a:t>Creating and Thinking Critically</a:t>
            </a:r>
            <a:br>
              <a:rPr lang="en-GB" sz="2000" b="1" dirty="0">
                <a:latin typeface="+mj-lt"/>
              </a:rPr>
            </a:br>
            <a:r>
              <a:rPr lang="en-GB" sz="2000" dirty="0">
                <a:latin typeface="+mj-lt"/>
              </a:rPr>
              <a:t>Play call response with instruments. Count the sound beats and say how many. Use fingers to represent the number of sound beats heard.</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D3074-0535-44D6-856E-298E5F59E5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5" name="Rectangle 4">
            <a:extLst>
              <a:ext uri="{FF2B5EF4-FFF2-40B4-BE49-F238E27FC236}">
                <a16:creationId xmlns:a16="http://schemas.microsoft.com/office/drawing/2014/main" id="{BF9CFD78-D265-4B8F-80DA-F8685CEEEC7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5E7C84DF-5312-44A1-B5E1-A0B043A1615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0D0FCF-47A8-4E74-8565-8D148D5ED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Speech Bubble: Oval 5">
            <a:extLst>
              <a:ext uri="{FF2B5EF4-FFF2-40B4-BE49-F238E27FC236}">
                <a16:creationId xmlns:a16="http://schemas.microsoft.com/office/drawing/2014/main" id="{1978811E-AB32-4EFC-9A47-CF25104F48F0}"/>
              </a:ext>
            </a:extLst>
          </p:cNvPr>
          <p:cNvSpPr/>
          <p:nvPr/>
        </p:nvSpPr>
        <p:spPr>
          <a:xfrm>
            <a:off x="567559" y="126126"/>
            <a:ext cx="3626069" cy="2430048"/>
          </a:xfrm>
          <a:prstGeom prst="wedgeEllipseCallout">
            <a:avLst>
              <a:gd name="adj1" fmla="val 4513"/>
              <a:gd name="adj2" fmla="val 10009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Good counting? </a:t>
            </a:r>
          </a:p>
          <a:p>
            <a:pPr algn="ctr"/>
            <a:r>
              <a:rPr lang="en-GB" sz="3200" dirty="0">
                <a:solidFill>
                  <a:schemeClr val="accent4"/>
                </a:solidFill>
                <a:latin typeface="Century Gothic" panose="020B0502020202020204" pitchFamily="34" charset="0"/>
              </a:rPr>
              <a:t>Bad counting?</a:t>
            </a:r>
          </a:p>
        </p:txBody>
      </p:sp>
      <p:pic>
        <p:nvPicPr>
          <p:cNvPr id="11" name="Picture 10">
            <a:extLst>
              <a:ext uri="{FF2B5EF4-FFF2-40B4-BE49-F238E27FC236}">
                <a16:creationId xmlns:a16="http://schemas.microsoft.com/office/drawing/2014/main" id="{336777E0-6F45-4AE7-84B4-3A601BC267EE}"/>
              </a:ext>
            </a:extLst>
          </p:cNvPr>
          <p:cNvPicPr>
            <a:picLocks noChangeAspect="1"/>
          </p:cNvPicPr>
          <p:nvPr/>
        </p:nvPicPr>
        <p:blipFill>
          <a:blip r:embed="rId4"/>
          <a:stretch>
            <a:fillRect/>
          </a:stretch>
        </p:blipFill>
        <p:spPr>
          <a:xfrm>
            <a:off x="4770331" y="1240221"/>
            <a:ext cx="681269" cy="724886"/>
          </a:xfrm>
          <a:prstGeom prst="rect">
            <a:avLst/>
          </a:prstGeom>
        </p:spPr>
      </p:pic>
      <p:pic>
        <p:nvPicPr>
          <p:cNvPr id="21" name="Graphic 20" descr="Flower without stem">
            <a:extLst>
              <a:ext uri="{FF2B5EF4-FFF2-40B4-BE49-F238E27FC236}">
                <a16:creationId xmlns:a16="http://schemas.microsoft.com/office/drawing/2014/main" id="{7E481379-14CB-4C84-9AF7-E72E8914CB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2173" y="1968847"/>
            <a:ext cx="1217586" cy="1217586"/>
          </a:xfrm>
          <a:prstGeom prst="rect">
            <a:avLst/>
          </a:prstGeom>
        </p:spPr>
      </p:pic>
      <p:pic>
        <p:nvPicPr>
          <p:cNvPr id="26" name="Graphic 25" descr="Flower without stem">
            <a:extLst>
              <a:ext uri="{FF2B5EF4-FFF2-40B4-BE49-F238E27FC236}">
                <a16:creationId xmlns:a16="http://schemas.microsoft.com/office/drawing/2014/main" id="{3AB6FE5D-3C38-4427-8F50-1082BC3781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74423" y="3265157"/>
            <a:ext cx="1217586" cy="1217586"/>
          </a:xfrm>
          <a:prstGeom prst="rect">
            <a:avLst/>
          </a:prstGeom>
        </p:spPr>
      </p:pic>
      <p:pic>
        <p:nvPicPr>
          <p:cNvPr id="28" name="Graphic 27" descr="Flower without stem">
            <a:extLst>
              <a:ext uri="{FF2B5EF4-FFF2-40B4-BE49-F238E27FC236}">
                <a16:creationId xmlns:a16="http://schemas.microsoft.com/office/drawing/2014/main" id="{B451B8C3-66F7-42D9-85E4-5924F2C0CD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66030" y="3265157"/>
            <a:ext cx="1217586" cy="1217586"/>
          </a:xfrm>
          <a:prstGeom prst="rect">
            <a:avLst/>
          </a:prstGeom>
        </p:spPr>
      </p:pic>
      <p:pic>
        <p:nvPicPr>
          <p:cNvPr id="30" name="Graphic 29" descr="Flower without stem">
            <a:extLst>
              <a:ext uri="{FF2B5EF4-FFF2-40B4-BE49-F238E27FC236}">
                <a16:creationId xmlns:a16="http://schemas.microsoft.com/office/drawing/2014/main" id="{010C4DCD-FB97-4B41-A77B-299AAFECA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53858" y="1941295"/>
            <a:ext cx="1217586" cy="1217586"/>
          </a:xfrm>
          <a:prstGeom prst="rect">
            <a:avLst/>
          </a:prstGeom>
        </p:spPr>
      </p:pic>
      <p:pic>
        <p:nvPicPr>
          <p:cNvPr id="32" name="Graphic 31" descr="Flower without stem">
            <a:extLst>
              <a:ext uri="{FF2B5EF4-FFF2-40B4-BE49-F238E27FC236}">
                <a16:creationId xmlns:a16="http://schemas.microsoft.com/office/drawing/2014/main" id="{EE3700F1-748F-4396-9BAB-4FBF9E547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94969" y="1930362"/>
            <a:ext cx="1217586" cy="1217586"/>
          </a:xfrm>
          <a:prstGeom prst="rect">
            <a:avLst/>
          </a:prstGeom>
        </p:spPr>
      </p:pic>
      <p:pic>
        <p:nvPicPr>
          <p:cNvPr id="34" name="Graphic 33" descr="Flower without stem">
            <a:extLst>
              <a:ext uri="{FF2B5EF4-FFF2-40B4-BE49-F238E27FC236}">
                <a16:creationId xmlns:a16="http://schemas.microsoft.com/office/drawing/2014/main" id="{900D06B6-0954-4297-8B01-3954EEC12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6647" y="3265157"/>
            <a:ext cx="1217586" cy="1217586"/>
          </a:xfrm>
          <a:prstGeom prst="rect">
            <a:avLst/>
          </a:prstGeom>
        </p:spPr>
      </p:pic>
      <p:pic>
        <p:nvPicPr>
          <p:cNvPr id="36" name="Picture 35">
            <a:extLst>
              <a:ext uri="{FF2B5EF4-FFF2-40B4-BE49-F238E27FC236}">
                <a16:creationId xmlns:a16="http://schemas.microsoft.com/office/drawing/2014/main" id="{30A89EF8-2197-4DFC-9485-40611E283120}"/>
              </a:ext>
            </a:extLst>
          </p:cNvPr>
          <p:cNvPicPr>
            <a:picLocks noChangeAspect="1"/>
          </p:cNvPicPr>
          <p:nvPr/>
        </p:nvPicPr>
        <p:blipFill>
          <a:blip r:embed="rId4"/>
          <a:stretch>
            <a:fillRect/>
          </a:stretch>
        </p:blipFill>
        <p:spPr>
          <a:xfrm>
            <a:off x="11042581" y="4554229"/>
            <a:ext cx="681269" cy="724886"/>
          </a:xfrm>
          <a:prstGeom prst="rect">
            <a:avLst/>
          </a:prstGeom>
        </p:spPr>
      </p:pic>
      <p:pic>
        <p:nvPicPr>
          <p:cNvPr id="37" name="Picture 36">
            <a:extLst>
              <a:ext uri="{FF2B5EF4-FFF2-40B4-BE49-F238E27FC236}">
                <a16:creationId xmlns:a16="http://schemas.microsoft.com/office/drawing/2014/main" id="{7EF2CD8E-4C88-43F7-8900-7E4F689D5EBF}"/>
              </a:ext>
            </a:extLst>
          </p:cNvPr>
          <p:cNvPicPr>
            <a:picLocks noChangeAspect="1"/>
          </p:cNvPicPr>
          <p:nvPr/>
        </p:nvPicPr>
        <p:blipFill>
          <a:blip r:embed="rId4"/>
          <a:stretch>
            <a:fillRect/>
          </a:stretch>
        </p:blipFill>
        <p:spPr>
          <a:xfrm>
            <a:off x="7894804" y="4554228"/>
            <a:ext cx="681269" cy="724886"/>
          </a:xfrm>
          <a:prstGeom prst="rect">
            <a:avLst/>
          </a:prstGeom>
        </p:spPr>
      </p:pic>
      <p:pic>
        <p:nvPicPr>
          <p:cNvPr id="38" name="Picture 37">
            <a:extLst>
              <a:ext uri="{FF2B5EF4-FFF2-40B4-BE49-F238E27FC236}">
                <a16:creationId xmlns:a16="http://schemas.microsoft.com/office/drawing/2014/main" id="{DB71AFC6-34BD-416B-B9AF-30A2EDC1E8F6}"/>
              </a:ext>
            </a:extLst>
          </p:cNvPr>
          <p:cNvPicPr>
            <a:picLocks noChangeAspect="1"/>
          </p:cNvPicPr>
          <p:nvPr/>
        </p:nvPicPr>
        <p:blipFill>
          <a:blip r:embed="rId4"/>
          <a:stretch>
            <a:fillRect/>
          </a:stretch>
        </p:blipFill>
        <p:spPr>
          <a:xfrm>
            <a:off x="10963127" y="1270835"/>
            <a:ext cx="681269" cy="724886"/>
          </a:xfrm>
          <a:prstGeom prst="rect">
            <a:avLst/>
          </a:prstGeom>
        </p:spPr>
      </p:pic>
      <p:pic>
        <p:nvPicPr>
          <p:cNvPr id="39" name="Picture 38">
            <a:extLst>
              <a:ext uri="{FF2B5EF4-FFF2-40B4-BE49-F238E27FC236}">
                <a16:creationId xmlns:a16="http://schemas.microsoft.com/office/drawing/2014/main" id="{64CA765F-A295-4ED9-A985-E088BE1610DA}"/>
              </a:ext>
            </a:extLst>
          </p:cNvPr>
          <p:cNvPicPr>
            <a:picLocks noChangeAspect="1"/>
          </p:cNvPicPr>
          <p:nvPr/>
        </p:nvPicPr>
        <p:blipFill>
          <a:blip r:embed="rId4"/>
          <a:stretch>
            <a:fillRect/>
          </a:stretch>
        </p:blipFill>
        <p:spPr>
          <a:xfrm>
            <a:off x="7834116" y="1310634"/>
            <a:ext cx="681269" cy="724886"/>
          </a:xfrm>
          <a:prstGeom prst="rect">
            <a:avLst/>
          </a:prstGeom>
        </p:spPr>
      </p:pic>
      <p:pic>
        <p:nvPicPr>
          <p:cNvPr id="40" name="Picture 39">
            <a:extLst>
              <a:ext uri="{FF2B5EF4-FFF2-40B4-BE49-F238E27FC236}">
                <a16:creationId xmlns:a16="http://schemas.microsoft.com/office/drawing/2014/main" id="{EEB007E4-B30E-4D25-9D0C-B7F98DDD8F4F}"/>
              </a:ext>
            </a:extLst>
          </p:cNvPr>
          <p:cNvPicPr>
            <a:picLocks noChangeAspect="1"/>
          </p:cNvPicPr>
          <p:nvPr/>
        </p:nvPicPr>
        <p:blipFill>
          <a:blip r:embed="rId4"/>
          <a:stretch>
            <a:fillRect/>
          </a:stretch>
        </p:blipFill>
        <p:spPr>
          <a:xfrm>
            <a:off x="4715585" y="4503495"/>
            <a:ext cx="681269" cy="724886"/>
          </a:xfrm>
          <a:prstGeom prst="rect">
            <a:avLst/>
          </a:prstGeom>
        </p:spPr>
      </p:pic>
      <p:sp>
        <p:nvSpPr>
          <p:cNvPr id="4" name="Rectangle 3">
            <a:extLst>
              <a:ext uri="{FF2B5EF4-FFF2-40B4-BE49-F238E27FC236}">
                <a16:creationId xmlns:a16="http://schemas.microsoft.com/office/drawing/2014/main" id="{1D8D2F5C-F4C3-47C4-AA41-DBEF36D8D06E}"/>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22" name="Oval 21">
            <a:extLst>
              <a:ext uri="{FF2B5EF4-FFF2-40B4-BE49-F238E27FC236}">
                <a16:creationId xmlns:a16="http://schemas.microsoft.com/office/drawing/2014/main" id="{EE0C5A37-A9C3-4792-A04E-7C6C9054016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44098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11"/>
                                        </p:tgtEl>
                                      </p:cBhvr>
                                      <p:by x="150000" y="150000"/>
                                    </p:animScale>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6" presetClass="emph" presetSubtype="0" autoRev="1" fill="hold" nodeType="clickEffect">
                                  <p:stCondLst>
                                    <p:cond delay="0"/>
                                  </p:stCondLst>
                                  <p:childTnLst>
                                    <p:animScale>
                                      <p:cBhvr>
                                        <p:cTn id="11" dur="2000" fill="hold"/>
                                        <p:tgtEl>
                                          <p:spTgt spid="39"/>
                                        </p:tgtEl>
                                      </p:cBhvr>
                                      <p:by x="150000" y="150000"/>
                                    </p:animScale>
                                  </p:childTnLst>
                                </p:cTn>
                              </p:par>
                            </p:childTnLst>
                          </p:cTn>
                        </p:par>
                      </p:childTnLst>
                    </p:cTn>
                  </p:par>
                </p:childTnLst>
              </p:cTn>
              <p:nextCondLst>
                <p:cond evt="onClick" delay="0">
                  <p:tgtEl>
                    <p:spTgt spid="39"/>
                  </p:tgtEl>
                </p:cond>
              </p:nextCondLst>
            </p:seq>
            <p:seq concurrent="1" nextAc="seek">
              <p:cTn id="12" restart="whenNotActive" fill="hold" evtFilter="cancelBubble" nodeType="interactiveSeq">
                <p:stCondLst>
                  <p:cond evt="onClick" delay="0">
                    <p:tgtEl>
                      <p:spTgt spid="38"/>
                    </p:tgtEl>
                  </p:cond>
                </p:stCondLst>
                <p:endSync evt="end" delay="0">
                  <p:rtn val="all"/>
                </p:endSync>
                <p:childTnLst>
                  <p:par>
                    <p:cTn id="13" fill="hold">
                      <p:stCondLst>
                        <p:cond delay="0"/>
                      </p:stCondLst>
                      <p:childTnLst>
                        <p:par>
                          <p:cTn id="14" fill="hold">
                            <p:stCondLst>
                              <p:cond delay="0"/>
                            </p:stCondLst>
                            <p:childTnLst>
                              <p:par>
                                <p:cTn id="15" presetID="6" presetClass="emph" presetSubtype="0" autoRev="1" fill="hold" nodeType="clickEffect">
                                  <p:stCondLst>
                                    <p:cond delay="0"/>
                                  </p:stCondLst>
                                  <p:childTnLst>
                                    <p:animScale>
                                      <p:cBhvr>
                                        <p:cTn id="16" dur="2000" fill="hold"/>
                                        <p:tgtEl>
                                          <p:spTgt spid="38"/>
                                        </p:tgtEl>
                                      </p:cBhvr>
                                      <p:by x="150000" y="150000"/>
                                    </p:animScale>
                                  </p:childTnLst>
                                </p:cTn>
                              </p:par>
                            </p:childTnLst>
                          </p:cTn>
                        </p:par>
                      </p:childTnLst>
                    </p:cTn>
                  </p:par>
                </p:childTnLst>
              </p:cTn>
              <p:nextCondLst>
                <p:cond evt="onClick" delay="0">
                  <p:tgtEl>
                    <p:spTgt spid="38"/>
                  </p:tgtEl>
                </p:cond>
              </p:nextCondLst>
            </p:seq>
            <p:seq concurrent="1" nextAc="seek">
              <p:cTn id="17" restart="whenNotActive" fill="hold" evtFilter="cancelBubble" nodeType="interactiveSeq">
                <p:stCondLst>
                  <p:cond evt="onClick" delay="0">
                    <p:tgtEl>
                      <p:spTgt spid="40"/>
                    </p:tgtEl>
                  </p:cond>
                </p:stCondLst>
                <p:endSync evt="end" delay="0">
                  <p:rtn val="all"/>
                </p:endSync>
                <p:childTnLst>
                  <p:par>
                    <p:cTn id="18" fill="hold">
                      <p:stCondLst>
                        <p:cond delay="0"/>
                      </p:stCondLst>
                      <p:childTnLst>
                        <p:par>
                          <p:cTn id="19" fill="hold">
                            <p:stCondLst>
                              <p:cond delay="0"/>
                            </p:stCondLst>
                            <p:childTnLst>
                              <p:par>
                                <p:cTn id="20" presetID="6" presetClass="emph" presetSubtype="0" autoRev="1" fill="hold" nodeType="clickEffect">
                                  <p:stCondLst>
                                    <p:cond delay="0"/>
                                  </p:stCondLst>
                                  <p:childTnLst>
                                    <p:animScale>
                                      <p:cBhvr>
                                        <p:cTn id="21" dur="2000" fill="hold"/>
                                        <p:tgtEl>
                                          <p:spTgt spid="40"/>
                                        </p:tgtEl>
                                      </p:cBhvr>
                                      <p:by x="150000" y="150000"/>
                                    </p:animScale>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6" presetClass="emph" presetSubtype="0" autoRev="1" fill="hold" nodeType="clickEffect">
                                  <p:stCondLst>
                                    <p:cond delay="0"/>
                                  </p:stCondLst>
                                  <p:childTnLst>
                                    <p:animScale>
                                      <p:cBhvr>
                                        <p:cTn id="26" dur="2000" fill="hold"/>
                                        <p:tgtEl>
                                          <p:spTgt spid="37"/>
                                        </p:tgtEl>
                                      </p:cBhvr>
                                      <p:by x="150000" y="150000"/>
                                    </p:animScale>
                                  </p:childTnLst>
                                </p:cTn>
                              </p:par>
                            </p:childTnLst>
                          </p:cTn>
                        </p:par>
                      </p:childTnLst>
                    </p:cTn>
                  </p:par>
                </p:childTnLst>
              </p:cTn>
              <p:nextCondLst>
                <p:cond evt="onClick" delay="0">
                  <p:tgtEl>
                    <p:spTgt spid="37"/>
                  </p:tgtEl>
                </p:cond>
              </p:nextCondLst>
            </p:seq>
            <p:seq concurrent="1" nextAc="seek">
              <p:cTn id="27" restart="whenNotActive" fill="hold" evtFilter="cancelBubble" nodeType="interactiveSeq">
                <p:stCondLst>
                  <p:cond evt="onClick" delay="0">
                    <p:tgtEl>
                      <p:spTgt spid="36"/>
                    </p:tgtEl>
                  </p:cond>
                </p:stCondLst>
                <p:endSync evt="end" delay="0">
                  <p:rtn val="all"/>
                </p:endSync>
                <p:childTnLst>
                  <p:par>
                    <p:cTn id="28" fill="hold">
                      <p:stCondLst>
                        <p:cond delay="0"/>
                      </p:stCondLst>
                      <p:childTnLst>
                        <p:par>
                          <p:cTn id="29" fill="hold">
                            <p:stCondLst>
                              <p:cond delay="0"/>
                            </p:stCondLst>
                            <p:childTnLst>
                              <p:par>
                                <p:cTn id="30" presetID="6" presetClass="emph" presetSubtype="0" autoRev="1" fill="hold" nodeType="clickEffect">
                                  <p:stCondLst>
                                    <p:cond delay="0"/>
                                  </p:stCondLst>
                                  <p:childTnLst>
                                    <p:animScale>
                                      <p:cBhvr>
                                        <p:cTn id="31" dur="2000" fill="hold"/>
                                        <p:tgtEl>
                                          <p:spTgt spid="36"/>
                                        </p:tgtEl>
                                      </p:cBhvr>
                                      <p:by x="150000" y="150000"/>
                                    </p:animScale>
                                  </p:childTnLst>
                                </p:cTn>
                              </p:par>
                            </p:childTnLst>
                          </p:cTn>
                        </p:par>
                      </p:childTnLst>
                    </p:cTn>
                  </p:par>
                </p:childTnLst>
              </p:cTn>
              <p:nextCondLst>
                <p:cond evt="onClick" delay="0">
                  <p:tgtEl>
                    <p:spTgt spid="3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BFB0D4-505E-4CD6-8A40-318EEB9B5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0"/>
            <a:ext cx="12186049" cy="6854653"/>
          </a:xfrm>
          <a:prstGeom prst="rect">
            <a:avLst/>
          </a:prstGeom>
        </p:spPr>
      </p:pic>
      <p:sp>
        <p:nvSpPr>
          <p:cNvPr id="11" name="Oval 10">
            <a:extLst>
              <a:ext uri="{FF2B5EF4-FFF2-40B4-BE49-F238E27FC236}">
                <a16:creationId xmlns:a16="http://schemas.microsoft.com/office/drawing/2014/main" id="{32A4BF5B-328D-4A96-944A-4E3F92A296B7}"/>
              </a:ext>
            </a:extLst>
          </p:cNvPr>
          <p:cNvSpPr/>
          <p:nvPr/>
        </p:nvSpPr>
        <p:spPr>
          <a:xfrm>
            <a:off x="3794235" y="441435"/>
            <a:ext cx="2175641" cy="2427890"/>
          </a:xfrm>
          <a:prstGeom prst="ellipse">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9A703549-C288-4F2D-BC46-801D4E85A30E}"/>
              </a:ext>
            </a:extLst>
          </p:cNvPr>
          <p:cNvSpPr/>
          <p:nvPr/>
        </p:nvSpPr>
        <p:spPr>
          <a:xfrm>
            <a:off x="4582510" y="1308539"/>
            <a:ext cx="599090" cy="567558"/>
          </a:xfrm>
          <a:prstGeom prst="star5">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1E81563-7616-4CC9-90AD-E7E8A4DF8286}"/>
              </a:ext>
            </a:extLst>
          </p:cNvPr>
          <p:cNvSpPr/>
          <p:nvPr/>
        </p:nvSpPr>
        <p:spPr>
          <a:xfrm>
            <a:off x="8676290" y="630621"/>
            <a:ext cx="2175641" cy="2427890"/>
          </a:xfrm>
          <a:prstGeom prst="ellipse">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244909AB-0CAB-40E7-A0F4-2103A5D41BD2}"/>
              </a:ext>
            </a:extLst>
          </p:cNvPr>
          <p:cNvSpPr/>
          <p:nvPr/>
        </p:nvSpPr>
        <p:spPr>
          <a:xfrm>
            <a:off x="9464565" y="1403132"/>
            <a:ext cx="599090" cy="567558"/>
          </a:xfrm>
          <a:prstGeom prst="star5">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17335D8-900D-4A13-B6A4-231EC22F8770}"/>
              </a:ext>
            </a:extLst>
          </p:cNvPr>
          <p:cNvSpPr/>
          <p:nvPr/>
        </p:nvSpPr>
        <p:spPr>
          <a:xfrm>
            <a:off x="6222126" y="2517228"/>
            <a:ext cx="2175641" cy="2427890"/>
          </a:xfrm>
          <a:prstGeom prst="ellipse">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AF2165B1-A779-48FF-8DF9-F0E46C5A6626}"/>
              </a:ext>
            </a:extLst>
          </p:cNvPr>
          <p:cNvSpPr/>
          <p:nvPr/>
        </p:nvSpPr>
        <p:spPr>
          <a:xfrm>
            <a:off x="7010401" y="3258208"/>
            <a:ext cx="599090" cy="567558"/>
          </a:xfrm>
          <a:prstGeom prst="star5">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48DA195-DC41-4AF2-8646-FAC5470554AA}"/>
              </a:ext>
            </a:extLst>
          </p:cNvPr>
          <p:cNvSpPr/>
          <p:nvPr/>
        </p:nvSpPr>
        <p:spPr>
          <a:xfrm>
            <a:off x="3773228" y="4125300"/>
            <a:ext cx="2175641" cy="2427890"/>
          </a:xfrm>
          <a:prstGeom prst="ellipse">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3AA476D5-A502-4C62-9489-1EC07CB25140}"/>
              </a:ext>
            </a:extLst>
          </p:cNvPr>
          <p:cNvSpPr/>
          <p:nvPr/>
        </p:nvSpPr>
        <p:spPr>
          <a:xfrm>
            <a:off x="4561503" y="4866280"/>
            <a:ext cx="599090" cy="567558"/>
          </a:xfrm>
          <a:prstGeom prst="star5">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85235AC-5C17-41B8-B51E-0888863CC361}"/>
              </a:ext>
            </a:extLst>
          </p:cNvPr>
          <p:cNvSpPr/>
          <p:nvPr/>
        </p:nvSpPr>
        <p:spPr>
          <a:xfrm>
            <a:off x="8650019" y="4198873"/>
            <a:ext cx="2175641" cy="2427890"/>
          </a:xfrm>
          <a:prstGeom prst="ellipse">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tar: 5 Points 25">
            <a:extLst>
              <a:ext uri="{FF2B5EF4-FFF2-40B4-BE49-F238E27FC236}">
                <a16:creationId xmlns:a16="http://schemas.microsoft.com/office/drawing/2014/main" id="{07C71044-C561-4CDF-8BD2-8B39EC4AFDC4}"/>
              </a:ext>
            </a:extLst>
          </p:cNvPr>
          <p:cNvSpPr/>
          <p:nvPr/>
        </p:nvSpPr>
        <p:spPr>
          <a:xfrm>
            <a:off x="9438294" y="4939853"/>
            <a:ext cx="599090" cy="567558"/>
          </a:xfrm>
          <a:prstGeom prst="star5">
            <a:avLst/>
          </a:prstGeom>
          <a:solidFill>
            <a:srgbClr val="2CB6D2"/>
          </a:solidFill>
          <a:ln>
            <a:solidFill>
              <a:srgbClr val="2CB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7BB6B87-9FA4-416A-937C-B7E1E711E54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9" name="Oval 18">
            <a:extLst>
              <a:ext uri="{FF2B5EF4-FFF2-40B4-BE49-F238E27FC236}">
                <a16:creationId xmlns:a16="http://schemas.microsoft.com/office/drawing/2014/main" id="{AE69A56F-4E53-4997-A34C-9CDA0559B18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68728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animBg="1"/>
      <p:bldP spid="12" grpId="1" animBg="1"/>
      <p:bldP spid="16" grpId="0" animBg="1"/>
      <p:bldP spid="16" grpId="1" animBg="1"/>
      <p:bldP spid="18" grpId="0" animBg="1"/>
      <p:bldP spid="18" grpId="1" animBg="1"/>
      <p:bldP spid="22" grpId="0" animBg="1"/>
      <p:bldP spid="22" grpId="1" animBg="1"/>
      <p:bldP spid="26" grpId="0" animBg="1"/>
      <p:bldP spid="2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0" indent="0">
              <a:lnSpc>
                <a:spcPct val="100000"/>
              </a:lnSpc>
              <a:spcBef>
                <a:spcPts val="0"/>
              </a:spcBef>
              <a:spcAft>
                <a:spcPts val="600"/>
              </a:spcAft>
              <a:buNone/>
            </a:pPr>
            <a:r>
              <a:rPr lang="en-GB" dirty="0"/>
              <a:t>Provide opportunities for daily counting in Y1 without numerals.</a:t>
            </a:r>
          </a:p>
          <a:p>
            <a:pPr marL="0" indent="0">
              <a:lnSpc>
                <a:spcPct val="100000"/>
              </a:lnSpc>
              <a:spcBef>
                <a:spcPts val="0"/>
              </a:spcBef>
              <a:spcAft>
                <a:spcPts val="600"/>
              </a:spcAft>
              <a:buNone/>
            </a:pPr>
            <a:r>
              <a:rPr lang="en-GB" dirty="0"/>
              <a:t>Practise counting:</a:t>
            </a:r>
          </a:p>
          <a:p>
            <a:pPr marL="342900" indent="-342900">
              <a:lnSpc>
                <a:spcPct val="100000"/>
              </a:lnSpc>
              <a:spcBef>
                <a:spcPts val="0"/>
              </a:spcBef>
              <a:spcAft>
                <a:spcPts val="600"/>
              </a:spcAft>
              <a:buFont typeface="Arial" panose="020B0604020202020204" pitchFamily="34" charset="0"/>
              <a:buChar char="•"/>
            </a:pPr>
            <a:r>
              <a:rPr lang="en-GB" dirty="0"/>
              <a:t>objects that can’t be moved</a:t>
            </a:r>
          </a:p>
          <a:p>
            <a:pPr marL="342900" indent="-342900">
              <a:lnSpc>
                <a:spcPct val="100000"/>
              </a:lnSpc>
              <a:spcBef>
                <a:spcPts val="0"/>
              </a:spcBef>
              <a:spcAft>
                <a:spcPts val="600"/>
              </a:spcAft>
              <a:buFont typeface="Arial" panose="020B0604020202020204" pitchFamily="34" charset="0"/>
              <a:buChar char="•"/>
            </a:pPr>
            <a:r>
              <a:rPr lang="en-GB" dirty="0"/>
              <a:t>objects that can’t be touched</a:t>
            </a:r>
          </a:p>
          <a:p>
            <a:pPr marL="342900" indent="-342900">
              <a:lnSpc>
                <a:spcPct val="100000"/>
              </a:lnSpc>
              <a:spcBef>
                <a:spcPts val="0"/>
              </a:spcBef>
              <a:spcAft>
                <a:spcPts val="600"/>
              </a:spcAft>
              <a:buFont typeface="Arial" panose="020B0604020202020204" pitchFamily="34" charset="0"/>
              <a:buChar char="•"/>
            </a:pPr>
            <a:r>
              <a:rPr lang="en-GB" dirty="0"/>
              <a:t>pictures of objects presented in a line</a:t>
            </a:r>
          </a:p>
          <a:p>
            <a:pPr marL="342900" indent="-342900">
              <a:lnSpc>
                <a:spcPct val="100000"/>
              </a:lnSpc>
              <a:spcBef>
                <a:spcPts val="0"/>
              </a:spcBef>
              <a:spcAft>
                <a:spcPts val="600"/>
              </a:spcAft>
              <a:buFont typeface="Arial" panose="020B0604020202020204" pitchFamily="34" charset="0"/>
              <a:buChar char="•"/>
            </a:pPr>
            <a:r>
              <a:rPr lang="en-GB" dirty="0"/>
              <a:t>pictures of objects presented in irregular arrangements</a:t>
            </a:r>
          </a:p>
          <a:p>
            <a:pPr marL="342900" indent="-342900">
              <a:lnSpc>
                <a:spcPct val="100000"/>
              </a:lnSpc>
              <a:spcBef>
                <a:spcPts val="0"/>
              </a:spcBef>
              <a:spcAft>
                <a:spcPts val="600"/>
              </a:spcAft>
              <a:buFont typeface="Arial" panose="020B0604020202020204" pitchFamily="34" charset="0"/>
              <a:buChar char="•"/>
            </a:pPr>
            <a:r>
              <a:rPr lang="en-GB" dirty="0"/>
              <a:t>coins/counters being dropped in a tin can</a:t>
            </a:r>
          </a:p>
          <a:p>
            <a:pPr marL="342900" indent="-342900">
              <a:lnSpc>
                <a:spcPct val="100000"/>
              </a:lnSpc>
              <a:spcBef>
                <a:spcPts val="0"/>
              </a:spcBef>
              <a:spcAft>
                <a:spcPts val="600"/>
              </a:spcAft>
              <a:buFont typeface="Arial" panose="020B0604020202020204" pitchFamily="34" charset="0"/>
              <a:buChar char="•"/>
            </a:pPr>
            <a:r>
              <a:rPr lang="en-GB" dirty="0"/>
              <a:t>claps or beats of a drum</a:t>
            </a:r>
          </a:p>
          <a:p>
            <a:pPr marL="342900" indent="-342900">
              <a:lnSpc>
                <a:spcPct val="100000"/>
              </a:lnSpc>
              <a:spcBef>
                <a:spcPts val="0"/>
              </a:spcBef>
              <a:spcAft>
                <a:spcPts val="600"/>
              </a:spcAft>
              <a:buFont typeface="Arial" panose="020B0604020202020204" pitchFamily="34" charset="0"/>
              <a:buChar char="•"/>
            </a:pPr>
            <a:r>
              <a:rPr lang="en-GB" dirty="0"/>
              <a:t>the number of jumps someone does</a:t>
            </a:r>
          </a:p>
          <a:p>
            <a:pPr marL="342900" indent="-342900">
              <a:lnSpc>
                <a:spcPct val="100000"/>
              </a:lnSpc>
              <a:spcBef>
                <a:spcPts val="0"/>
              </a:spcBef>
              <a:spcAft>
                <a:spcPts val="600"/>
              </a:spcAft>
              <a:buFont typeface="Arial" panose="020B0604020202020204" pitchFamily="34" charset="0"/>
              <a:buChar char="•"/>
            </a:pPr>
            <a:r>
              <a:rPr lang="en-GB" dirty="0"/>
              <a:t>representing counting 0-10 using fingers.</a:t>
            </a:r>
          </a:p>
          <a:p>
            <a:pPr marL="0" indent="0">
              <a:lnSpc>
                <a:spcPct val="100000"/>
              </a:lnSpc>
              <a:spcBef>
                <a:spcPts val="0"/>
              </a:spcBef>
              <a:spcAft>
                <a:spcPts val="600"/>
              </a:spcAft>
              <a:buNone/>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nature, water, sitting, large&#10;&#10;Description automatically generated">
            <a:extLst>
              <a:ext uri="{FF2B5EF4-FFF2-40B4-BE49-F238E27FC236}">
                <a16:creationId xmlns:a16="http://schemas.microsoft.com/office/drawing/2014/main" id="{800F372F-350A-469A-A79B-59BC19655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Graphic 13" descr="Apple">
            <a:extLst>
              <a:ext uri="{FF2B5EF4-FFF2-40B4-BE49-F238E27FC236}">
                <a16:creationId xmlns:a16="http://schemas.microsoft.com/office/drawing/2014/main" id="{45E8B5AA-54F1-4054-955D-0FE1CBFBDD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7118" y="3436409"/>
            <a:ext cx="914400" cy="914400"/>
          </a:xfrm>
          <a:prstGeom prst="rect">
            <a:avLst/>
          </a:prstGeom>
        </p:spPr>
      </p:pic>
      <p:pic>
        <p:nvPicPr>
          <p:cNvPr id="16" name="Graphic 15" descr="Apple">
            <a:extLst>
              <a:ext uri="{FF2B5EF4-FFF2-40B4-BE49-F238E27FC236}">
                <a16:creationId xmlns:a16="http://schemas.microsoft.com/office/drawing/2014/main" id="{109D2101-36A2-4B53-80DC-6145DDA79D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2363" y="1928647"/>
            <a:ext cx="914400" cy="914400"/>
          </a:xfrm>
          <a:prstGeom prst="rect">
            <a:avLst/>
          </a:prstGeom>
        </p:spPr>
      </p:pic>
      <p:pic>
        <p:nvPicPr>
          <p:cNvPr id="18" name="Graphic 17" descr="Apple">
            <a:extLst>
              <a:ext uri="{FF2B5EF4-FFF2-40B4-BE49-F238E27FC236}">
                <a16:creationId xmlns:a16="http://schemas.microsoft.com/office/drawing/2014/main" id="{BFFD7768-F6F3-41E2-9246-F93EB48C4C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1821" y="4286907"/>
            <a:ext cx="914400" cy="914400"/>
          </a:xfrm>
          <a:prstGeom prst="rect">
            <a:avLst/>
          </a:prstGeom>
        </p:spPr>
      </p:pic>
      <p:pic>
        <p:nvPicPr>
          <p:cNvPr id="20" name="Graphic 19" descr="Apple">
            <a:extLst>
              <a:ext uri="{FF2B5EF4-FFF2-40B4-BE49-F238E27FC236}">
                <a16:creationId xmlns:a16="http://schemas.microsoft.com/office/drawing/2014/main" id="{BCA35F5E-3BB5-44CF-B417-BD66E35FD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8124" y="2325414"/>
            <a:ext cx="914400" cy="914400"/>
          </a:xfrm>
          <a:prstGeom prst="rect">
            <a:avLst/>
          </a:prstGeom>
        </p:spPr>
      </p:pic>
      <p:pic>
        <p:nvPicPr>
          <p:cNvPr id="22" name="Graphic 21" descr="Apple">
            <a:extLst>
              <a:ext uri="{FF2B5EF4-FFF2-40B4-BE49-F238E27FC236}">
                <a16:creationId xmlns:a16="http://schemas.microsoft.com/office/drawing/2014/main" id="{95ABEE7A-4633-4F4F-9AC4-4C4C87E474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584" y="5629840"/>
            <a:ext cx="914400" cy="914400"/>
          </a:xfrm>
          <a:prstGeom prst="rect">
            <a:avLst/>
          </a:prstGeom>
        </p:spPr>
      </p:pic>
      <p:pic>
        <p:nvPicPr>
          <p:cNvPr id="24" name="Graphic 23" descr="Apple">
            <a:extLst>
              <a:ext uri="{FF2B5EF4-FFF2-40B4-BE49-F238E27FC236}">
                <a16:creationId xmlns:a16="http://schemas.microsoft.com/office/drawing/2014/main" id="{6A48F773-D70B-4FFC-94E5-3F9827011E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5231" y="953815"/>
            <a:ext cx="914400" cy="914400"/>
          </a:xfrm>
          <a:prstGeom prst="rect">
            <a:avLst/>
          </a:prstGeom>
        </p:spPr>
      </p:pic>
      <p:pic>
        <p:nvPicPr>
          <p:cNvPr id="26" name="Graphic 25" descr="Alterations &amp; Tailoring">
            <a:extLst>
              <a:ext uri="{FF2B5EF4-FFF2-40B4-BE49-F238E27FC236}">
                <a16:creationId xmlns:a16="http://schemas.microsoft.com/office/drawing/2014/main" id="{923DF3E8-4BB4-42BE-9DC2-EAE09EF253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966" y="3829707"/>
            <a:ext cx="914400" cy="914400"/>
          </a:xfrm>
          <a:prstGeom prst="rect">
            <a:avLst/>
          </a:prstGeom>
        </p:spPr>
      </p:pic>
      <p:pic>
        <p:nvPicPr>
          <p:cNvPr id="28" name="Graphic 27" descr="Alterations &amp; Tailoring">
            <a:extLst>
              <a:ext uri="{FF2B5EF4-FFF2-40B4-BE49-F238E27FC236}">
                <a16:creationId xmlns:a16="http://schemas.microsoft.com/office/drawing/2014/main" id="{64950211-FCDA-4C6C-94ED-D06CAA4D3DE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8414" y="5136931"/>
            <a:ext cx="914400" cy="914400"/>
          </a:xfrm>
          <a:prstGeom prst="rect">
            <a:avLst/>
          </a:prstGeom>
        </p:spPr>
      </p:pic>
      <p:pic>
        <p:nvPicPr>
          <p:cNvPr id="30" name="Graphic 29" descr="Alterations &amp; Tailoring">
            <a:extLst>
              <a:ext uri="{FF2B5EF4-FFF2-40B4-BE49-F238E27FC236}">
                <a16:creationId xmlns:a16="http://schemas.microsoft.com/office/drawing/2014/main" id="{9AF36948-D460-47F6-B144-AD84E23C65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95297" y="3372507"/>
            <a:ext cx="914400" cy="914400"/>
          </a:xfrm>
          <a:prstGeom prst="rect">
            <a:avLst/>
          </a:prstGeom>
        </p:spPr>
      </p:pic>
      <p:pic>
        <p:nvPicPr>
          <p:cNvPr id="32" name="Graphic 31" descr="Alterations &amp; Tailoring">
            <a:extLst>
              <a:ext uri="{FF2B5EF4-FFF2-40B4-BE49-F238E27FC236}">
                <a16:creationId xmlns:a16="http://schemas.microsoft.com/office/drawing/2014/main" id="{2701A7B5-5A5C-436E-BBB3-A49035E246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99310" y="2423949"/>
            <a:ext cx="914400" cy="914400"/>
          </a:xfrm>
          <a:prstGeom prst="rect">
            <a:avLst/>
          </a:prstGeom>
        </p:spPr>
      </p:pic>
      <p:pic>
        <p:nvPicPr>
          <p:cNvPr id="34" name="Graphic 33" descr="Alterations &amp; Tailoring">
            <a:extLst>
              <a:ext uri="{FF2B5EF4-FFF2-40B4-BE49-F238E27FC236}">
                <a16:creationId xmlns:a16="http://schemas.microsoft.com/office/drawing/2014/main" id="{3E93AB04-90A5-4FE0-9C67-557D606B84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4840" y="2718792"/>
            <a:ext cx="914400" cy="914400"/>
          </a:xfrm>
          <a:prstGeom prst="rect">
            <a:avLst/>
          </a:prstGeom>
        </p:spPr>
      </p:pic>
      <p:pic>
        <p:nvPicPr>
          <p:cNvPr id="36" name="Graphic 35" descr="Flower without stem">
            <a:extLst>
              <a:ext uri="{FF2B5EF4-FFF2-40B4-BE49-F238E27FC236}">
                <a16:creationId xmlns:a16="http://schemas.microsoft.com/office/drawing/2014/main" id="{CE9271A7-7C38-4899-8CE6-B7727117FFE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93173" y="3825766"/>
            <a:ext cx="914400" cy="914400"/>
          </a:xfrm>
          <a:prstGeom prst="rect">
            <a:avLst/>
          </a:prstGeom>
        </p:spPr>
      </p:pic>
      <p:pic>
        <p:nvPicPr>
          <p:cNvPr id="38" name="Graphic 37" descr="Flower without stem">
            <a:extLst>
              <a:ext uri="{FF2B5EF4-FFF2-40B4-BE49-F238E27FC236}">
                <a16:creationId xmlns:a16="http://schemas.microsoft.com/office/drawing/2014/main" id="{04C7813B-E8B9-4B29-93C3-40BA956B40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36983" y="5663763"/>
            <a:ext cx="914400" cy="914400"/>
          </a:xfrm>
          <a:prstGeom prst="rect">
            <a:avLst/>
          </a:prstGeom>
        </p:spPr>
      </p:pic>
      <p:pic>
        <p:nvPicPr>
          <p:cNvPr id="40" name="Graphic 39" descr="Flower without stem">
            <a:extLst>
              <a:ext uri="{FF2B5EF4-FFF2-40B4-BE49-F238E27FC236}">
                <a16:creationId xmlns:a16="http://schemas.microsoft.com/office/drawing/2014/main" id="{05962C86-9C58-4BB6-8DDD-FC938201B3A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91058" y="1780523"/>
            <a:ext cx="914400" cy="914400"/>
          </a:xfrm>
          <a:prstGeom prst="rect">
            <a:avLst/>
          </a:prstGeom>
        </p:spPr>
      </p:pic>
      <p:pic>
        <p:nvPicPr>
          <p:cNvPr id="42" name="Graphic 41" descr="Flower without stem">
            <a:extLst>
              <a:ext uri="{FF2B5EF4-FFF2-40B4-BE49-F238E27FC236}">
                <a16:creationId xmlns:a16="http://schemas.microsoft.com/office/drawing/2014/main" id="{4DFF7B0F-3ACF-468A-8230-652D6F25D7B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07780" y="5232840"/>
            <a:ext cx="914400" cy="914400"/>
          </a:xfrm>
          <a:prstGeom prst="rect">
            <a:avLst/>
          </a:prstGeom>
        </p:spPr>
      </p:pic>
      <p:pic>
        <p:nvPicPr>
          <p:cNvPr id="44" name="Graphic 43" descr="Flower without stem">
            <a:extLst>
              <a:ext uri="{FF2B5EF4-FFF2-40B4-BE49-F238E27FC236}">
                <a16:creationId xmlns:a16="http://schemas.microsoft.com/office/drawing/2014/main" id="{9D8FCFF4-6C99-4C1E-89A1-46B91EFEA7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9035" y="2782615"/>
            <a:ext cx="914400" cy="914400"/>
          </a:xfrm>
          <a:prstGeom prst="rect">
            <a:avLst/>
          </a:prstGeom>
        </p:spPr>
      </p:pic>
      <p:pic>
        <p:nvPicPr>
          <p:cNvPr id="46" name="Graphic 45" descr="Flower without stem">
            <a:extLst>
              <a:ext uri="{FF2B5EF4-FFF2-40B4-BE49-F238E27FC236}">
                <a16:creationId xmlns:a16="http://schemas.microsoft.com/office/drawing/2014/main" id="{8C2BB2EC-63BE-4C69-8DBC-A1E2369C94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84065" y="1617280"/>
            <a:ext cx="914400" cy="914400"/>
          </a:xfrm>
          <a:prstGeom prst="rect">
            <a:avLst/>
          </a:prstGeom>
        </p:spPr>
      </p:pic>
      <p:pic>
        <p:nvPicPr>
          <p:cNvPr id="48" name="Graphic 47" descr="Flower without stem">
            <a:extLst>
              <a:ext uri="{FF2B5EF4-FFF2-40B4-BE49-F238E27FC236}">
                <a16:creationId xmlns:a16="http://schemas.microsoft.com/office/drawing/2014/main" id="{D65D924B-0C82-463B-A112-34E9F4E3ED0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80291" y="2423949"/>
            <a:ext cx="914400" cy="914400"/>
          </a:xfrm>
          <a:prstGeom prst="rect">
            <a:avLst/>
          </a:prstGeom>
        </p:spPr>
      </p:pic>
      <p:pic>
        <p:nvPicPr>
          <p:cNvPr id="50" name="Graphic 49" descr="Flower without stem">
            <a:extLst>
              <a:ext uri="{FF2B5EF4-FFF2-40B4-BE49-F238E27FC236}">
                <a16:creationId xmlns:a16="http://schemas.microsoft.com/office/drawing/2014/main" id="{0BD351A0-937C-44B3-ACAD-006E2188587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93324" y="1305911"/>
            <a:ext cx="914400" cy="914400"/>
          </a:xfrm>
          <a:prstGeom prst="rect">
            <a:avLst/>
          </a:prstGeom>
        </p:spPr>
      </p:pic>
      <p:grpSp>
        <p:nvGrpSpPr>
          <p:cNvPr id="85" name="Group 84">
            <a:extLst>
              <a:ext uri="{FF2B5EF4-FFF2-40B4-BE49-F238E27FC236}">
                <a16:creationId xmlns:a16="http://schemas.microsoft.com/office/drawing/2014/main" id="{0E019E1C-3891-497A-A49D-60AB6E45F2B5}"/>
              </a:ext>
            </a:extLst>
          </p:cNvPr>
          <p:cNvGrpSpPr/>
          <p:nvPr/>
        </p:nvGrpSpPr>
        <p:grpSpPr>
          <a:xfrm>
            <a:off x="5401783" y="1509547"/>
            <a:ext cx="838200" cy="419100"/>
            <a:chOff x="5733394" y="1757199"/>
            <a:chExt cx="838200" cy="419100"/>
          </a:xfrm>
        </p:grpSpPr>
        <p:sp>
          <p:nvSpPr>
            <p:cNvPr id="60" name="Freeform: Shape 59">
              <a:extLst>
                <a:ext uri="{FF2B5EF4-FFF2-40B4-BE49-F238E27FC236}">
                  <a16:creationId xmlns:a16="http://schemas.microsoft.com/office/drawing/2014/main" id="{51E9FBA4-F5D4-46F1-82D8-92F7B4B2B89F}"/>
                </a:ext>
              </a:extLst>
            </p:cNvPr>
            <p:cNvSpPr/>
            <p:nvPr/>
          </p:nvSpPr>
          <p:spPr>
            <a:xfrm>
              <a:off x="58476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F865313C-B910-41BC-91F0-CD4BF89CFC3C}"/>
                </a:ext>
              </a:extLst>
            </p:cNvPr>
            <p:cNvSpPr/>
            <p:nvPr/>
          </p:nvSpPr>
          <p:spPr>
            <a:xfrm>
              <a:off x="63048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42C1ED54-124D-4881-964F-A62569439B25}"/>
                </a:ext>
              </a:extLst>
            </p:cNvPr>
            <p:cNvSpPr/>
            <p:nvPr/>
          </p:nvSpPr>
          <p:spPr>
            <a:xfrm>
              <a:off x="5733394" y="1757199"/>
              <a:ext cx="838200" cy="342900"/>
            </a:xfrm>
            <a:custGeom>
              <a:avLst/>
              <a:gdLst>
                <a:gd name="connsiteX0" fmla="*/ 333375 w 838200"/>
                <a:gd name="connsiteY0" fmla="*/ 152400 h 342900"/>
                <a:gd name="connsiteX1" fmla="*/ 333375 w 838200"/>
                <a:gd name="connsiteY1" fmla="*/ 38100 h 342900"/>
                <a:gd name="connsiteX2" fmla="*/ 463868 w 838200"/>
                <a:gd name="connsiteY2" fmla="*/ 38100 h 342900"/>
                <a:gd name="connsiteX3" fmla="*/ 490538 w 838200"/>
                <a:gd name="connsiteY3" fmla="*/ 49530 h 342900"/>
                <a:gd name="connsiteX4" fmla="*/ 593408 w 838200"/>
                <a:gd name="connsiteY4" fmla="*/ 152400 h 342900"/>
                <a:gd name="connsiteX5" fmla="*/ 333375 w 838200"/>
                <a:gd name="connsiteY5" fmla="*/ 152400 h 342900"/>
                <a:gd name="connsiteX6" fmla="*/ 295275 w 838200"/>
                <a:gd name="connsiteY6" fmla="*/ 152400 h 342900"/>
                <a:gd name="connsiteX7" fmla="*/ 54293 w 838200"/>
                <a:gd name="connsiteY7" fmla="*/ 152400 h 342900"/>
                <a:gd name="connsiteX8" fmla="*/ 157163 w 838200"/>
                <a:gd name="connsiteY8" fmla="*/ 49530 h 342900"/>
                <a:gd name="connsiteX9" fmla="*/ 183833 w 838200"/>
                <a:gd name="connsiteY9" fmla="*/ 38100 h 342900"/>
                <a:gd name="connsiteX10" fmla="*/ 295275 w 838200"/>
                <a:gd name="connsiteY10" fmla="*/ 38100 h 342900"/>
                <a:gd name="connsiteX11" fmla="*/ 295275 w 838200"/>
                <a:gd name="connsiteY11" fmla="*/ 152400 h 342900"/>
                <a:gd name="connsiteX12" fmla="*/ 742950 w 838200"/>
                <a:gd name="connsiteY12" fmla="*/ 152400 h 342900"/>
                <a:gd name="connsiteX13" fmla="*/ 663893 w 838200"/>
                <a:gd name="connsiteY13" fmla="*/ 152400 h 342900"/>
                <a:gd name="connsiteX14" fmla="*/ 637223 w 838200"/>
                <a:gd name="connsiteY14" fmla="*/ 140970 h 342900"/>
                <a:gd name="connsiteX15" fmla="*/ 517208 w 838200"/>
                <a:gd name="connsiteY15" fmla="*/ 21907 h 342900"/>
                <a:gd name="connsiteX16" fmla="*/ 462915 w 838200"/>
                <a:gd name="connsiteY16" fmla="*/ 0 h 342900"/>
                <a:gd name="connsiteX17" fmla="*/ 183833 w 838200"/>
                <a:gd name="connsiteY17" fmla="*/ 0 h 342900"/>
                <a:gd name="connsiteX18" fmla="*/ 129540 w 838200"/>
                <a:gd name="connsiteY18" fmla="*/ 21907 h 342900"/>
                <a:gd name="connsiteX19" fmla="*/ 11430 w 838200"/>
                <a:gd name="connsiteY19" fmla="*/ 140970 h 342900"/>
                <a:gd name="connsiteX20" fmla="*/ 0 w 838200"/>
                <a:gd name="connsiteY20" fmla="*/ 168593 h 342900"/>
                <a:gd name="connsiteX21" fmla="*/ 0 w 838200"/>
                <a:gd name="connsiteY21" fmla="*/ 266700 h 342900"/>
                <a:gd name="connsiteX22" fmla="*/ 76200 w 838200"/>
                <a:gd name="connsiteY22" fmla="*/ 342900 h 342900"/>
                <a:gd name="connsiteX23" fmla="*/ 85725 w 838200"/>
                <a:gd name="connsiteY23" fmla="*/ 342900 h 342900"/>
                <a:gd name="connsiteX24" fmla="*/ 190500 w 838200"/>
                <a:gd name="connsiteY24" fmla="*/ 238125 h 342900"/>
                <a:gd name="connsiteX25" fmla="*/ 295275 w 838200"/>
                <a:gd name="connsiteY25" fmla="*/ 342900 h 342900"/>
                <a:gd name="connsiteX26" fmla="*/ 542925 w 838200"/>
                <a:gd name="connsiteY26" fmla="*/ 342900 h 342900"/>
                <a:gd name="connsiteX27" fmla="*/ 647700 w 838200"/>
                <a:gd name="connsiteY27" fmla="*/ 238125 h 342900"/>
                <a:gd name="connsiteX28" fmla="*/ 752475 w 838200"/>
                <a:gd name="connsiteY28" fmla="*/ 342900 h 342900"/>
                <a:gd name="connsiteX29" fmla="*/ 800100 w 838200"/>
                <a:gd name="connsiteY29" fmla="*/ 342900 h 342900"/>
                <a:gd name="connsiteX30" fmla="*/ 838200 w 838200"/>
                <a:gd name="connsiteY30" fmla="*/ 304800 h 342900"/>
                <a:gd name="connsiteX31" fmla="*/ 838200 w 838200"/>
                <a:gd name="connsiteY31" fmla="*/ 247650 h 342900"/>
                <a:gd name="connsiteX32" fmla="*/ 742950 w 838200"/>
                <a:gd name="connsiteY32" fmla="*/ 1524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200" h="342900">
                  <a:moveTo>
                    <a:pt x="333375" y="152400"/>
                  </a:moveTo>
                  <a:lnTo>
                    <a:pt x="333375" y="38100"/>
                  </a:lnTo>
                  <a:lnTo>
                    <a:pt x="463868" y="38100"/>
                  </a:lnTo>
                  <a:cubicBezTo>
                    <a:pt x="474345" y="38100"/>
                    <a:pt x="483870" y="41910"/>
                    <a:pt x="490538" y="49530"/>
                  </a:cubicBezTo>
                  <a:lnTo>
                    <a:pt x="593408" y="152400"/>
                  </a:lnTo>
                  <a:lnTo>
                    <a:pt x="333375" y="152400"/>
                  </a:lnTo>
                  <a:close/>
                  <a:moveTo>
                    <a:pt x="295275" y="152400"/>
                  </a:moveTo>
                  <a:lnTo>
                    <a:pt x="54293" y="152400"/>
                  </a:lnTo>
                  <a:lnTo>
                    <a:pt x="157163" y="49530"/>
                  </a:lnTo>
                  <a:cubicBezTo>
                    <a:pt x="164783" y="41910"/>
                    <a:pt x="174308" y="38100"/>
                    <a:pt x="183833" y="38100"/>
                  </a:cubicBezTo>
                  <a:lnTo>
                    <a:pt x="295275" y="38100"/>
                  </a:lnTo>
                  <a:lnTo>
                    <a:pt x="295275" y="152400"/>
                  </a:lnTo>
                  <a:close/>
                  <a:moveTo>
                    <a:pt x="742950" y="152400"/>
                  </a:moveTo>
                  <a:lnTo>
                    <a:pt x="663893" y="152400"/>
                  </a:lnTo>
                  <a:cubicBezTo>
                    <a:pt x="653415" y="152400"/>
                    <a:pt x="643890" y="148590"/>
                    <a:pt x="637223" y="140970"/>
                  </a:cubicBezTo>
                  <a:lnTo>
                    <a:pt x="517208" y="21907"/>
                  </a:lnTo>
                  <a:cubicBezTo>
                    <a:pt x="502920" y="7620"/>
                    <a:pt x="483870" y="0"/>
                    <a:pt x="462915" y="0"/>
                  </a:cubicBezTo>
                  <a:lnTo>
                    <a:pt x="183833" y="0"/>
                  </a:lnTo>
                  <a:cubicBezTo>
                    <a:pt x="163830" y="0"/>
                    <a:pt x="143828" y="7620"/>
                    <a:pt x="129540" y="21907"/>
                  </a:cubicBezTo>
                  <a:lnTo>
                    <a:pt x="11430" y="140970"/>
                  </a:lnTo>
                  <a:cubicBezTo>
                    <a:pt x="3810" y="148590"/>
                    <a:pt x="0" y="158115"/>
                    <a:pt x="0" y="168593"/>
                  </a:cubicBezTo>
                  <a:lnTo>
                    <a:pt x="0" y="266700"/>
                  </a:lnTo>
                  <a:cubicBezTo>
                    <a:pt x="0" y="308610"/>
                    <a:pt x="34290" y="342900"/>
                    <a:pt x="76200" y="342900"/>
                  </a:cubicBezTo>
                  <a:lnTo>
                    <a:pt x="85725" y="342900"/>
                  </a:lnTo>
                  <a:cubicBezTo>
                    <a:pt x="85725" y="284798"/>
                    <a:pt x="132398" y="238125"/>
                    <a:pt x="190500" y="238125"/>
                  </a:cubicBezTo>
                  <a:cubicBezTo>
                    <a:pt x="248603" y="238125"/>
                    <a:pt x="295275" y="284798"/>
                    <a:pt x="295275" y="342900"/>
                  </a:cubicBezTo>
                  <a:lnTo>
                    <a:pt x="542925" y="342900"/>
                  </a:lnTo>
                  <a:cubicBezTo>
                    <a:pt x="542925" y="284798"/>
                    <a:pt x="589598" y="238125"/>
                    <a:pt x="647700" y="238125"/>
                  </a:cubicBezTo>
                  <a:cubicBezTo>
                    <a:pt x="705803" y="238125"/>
                    <a:pt x="752475" y="284798"/>
                    <a:pt x="752475" y="342900"/>
                  </a:cubicBezTo>
                  <a:lnTo>
                    <a:pt x="800100" y="342900"/>
                  </a:lnTo>
                  <a:cubicBezTo>
                    <a:pt x="821055" y="342900"/>
                    <a:pt x="838200" y="325755"/>
                    <a:pt x="838200" y="304800"/>
                  </a:cubicBezTo>
                  <a:lnTo>
                    <a:pt x="838200" y="247650"/>
                  </a:lnTo>
                  <a:cubicBezTo>
                    <a:pt x="838200" y="195263"/>
                    <a:pt x="795338" y="152400"/>
                    <a:pt x="742950" y="152400"/>
                  </a:cubicBezTo>
                  <a:close/>
                </a:path>
              </a:pathLst>
            </a:custGeom>
            <a:solidFill>
              <a:srgbClr val="865EF5"/>
            </a:solidFill>
            <a:ln w="9525" cap="flat">
              <a:noFill/>
              <a:prstDash val="solid"/>
              <a:miter/>
            </a:ln>
          </p:spPr>
          <p:txBody>
            <a:bodyPr rtlCol="0" anchor="ctr"/>
            <a:lstStyle/>
            <a:p>
              <a:endParaRPr lang="en-GB"/>
            </a:p>
          </p:txBody>
        </p:sp>
      </p:grpSp>
      <p:pic>
        <p:nvPicPr>
          <p:cNvPr id="66" name="Picture 65">
            <a:extLst>
              <a:ext uri="{FF2B5EF4-FFF2-40B4-BE49-F238E27FC236}">
                <a16:creationId xmlns:a16="http://schemas.microsoft.com/office/drawing/2014/main" id="{68816DAA-4D2D-458A-A7BC-51FEEA4DC6AC}"/>
              </a:ext>
            </a:extLst>
          </p:cNvPr>
          <p:cNvPicPr>
            <a:picLocks noChangeAspect="1"/>
          </p:cNvPicPr>
          <p:nvPr/>
        </p:nvPicPr>
        <p:blipFill>
          <a:blip r:embed="rId20"/>
          <a:stretch>
            <a:fillRect/>
          </a:stretch>
        </p:blipFill>
        <p:spPr>
          <a:xfrm>
            <a:off x="2743902" y="1196620"/>
            <a:ext cx="835224" cy="420660"/>
          </a:xfrm>
          <a:prstGeom prst="rect">
            <a:avLst/>
          </a:prstGeom>
        </p:spPr>
      </p:pic>
      <p:pic>
        <p:nvPicPr>
          <p:cNvPr id="80" name="Picture 79">
            <a:extLst>
              <a:ext uri="{FF2B5EF4-FFF2-40B4-BE49-F238E27FC236}">
                <a16:creationId xmlns:a16="http://schemas.microsoft.com/office/drawing/2014/main" id="{8B8064FF-5B97-4831-A499-E9A85E990F8D}"/>
              </a:ext>
            </a:extLst>
          </p:cNvPr>
          <p:cNvPicPr>
            <a:picLocks noChangeAspect="1"/>
          </p:cNvPicPr>
          <p:nvPr/>
        </p:nvPicPr>
        <p:blipFill>
          <a:blip r:embed="rId20"/>
          <a:stretch>
            <a:fillRect/>
          </a:stretch>
        </p:blipFill>
        <p:spPr>
          <a:xfrm>
            <a:off x="2706763" y="6094953"/>
            <a:ext cx="835224" cy="420660"/>
          </a:xfrm>
          <a:prstGeom prst="rect">
            <a:avLst/>
          </a:prstGeom>
        </p:spPr>
      </p:pic>
      <p:pic>
        <p:nvPicPr>
          <p:cNvPr id="82" name="Picture 81">
            <a:extLst>
              <a:ext uri="{FF2B5EF4-FFF2-40B4-BE49-F238E27FC236}">
                <a16:creationId xmlns:a16="http://schemas.microsoft.com/office/drawing/2014/main" id="{2B2BF678-7737-4A33-B18C-E5E1F796AFC9}"/>
              </a:ext>
            </a:extLst>
          </p:cNvPr>
          <p:cNvPicPr>
            <a:picLocks noChangeAspect="1"/>
          </p:cNvPicPr>
          <p:nvPr/>
        </p:nvPicPr>
        <p:blipFill>
          <a:blip r:embed="rId20"/>
          <a:stretch>
            <a:fillRect/>
          </a:stretch>
        </p:blipFill>
        <p:spPr>
          <a:xfrm>
            <a:off x="1519094" y="4659919"/>
            <a:ext cx="835224" cy="420660"/>
          </a:xfrm>
          <a:prstGeom prst="rect">
            <a:avLst/>
          </a:prstGeom>
        </p:spPr>
      </p:pic>
      <p:pic>
        <p:nvPicPr>
          <p:cNvPr id="84" name="Picture 83">
            <a:extLst>
              <a:ext uri="{FF2B5EF4-FFF2-40B4-BE49-F238E27FC236}">
                <a16:creationId xmlns:a16="http://schemas.microsoft.com/office/drawing/2014/main" id="{683DC5E5-1B51-4B9C-85A0-215484B11F50}"/>
              </a:ext>
            </a:extLst>
          </p:cNvPr>
          <p:cNvPicPr>
            <a:picLocks noChangeAspect="1"/>
          </p:cNvPicPr>
          <p:nvPr/>
        </p:nvPicPr>
        <p:blipFill>
          <a:blip r:embed="rId20"/>
          <a:stretch>
            <a:fillRect/>
          </a:stretch>
        </p:blipFill>
        <p:spPr>
          <a:xfrm>
            <a:off x="144915" y="1339360"/>
            <a:ext cx="835224" cy="420660"/>
          </a:xfrm>
          <a:prstGeom prst="rect">
            <a:avLst/>
          </a:prstGeom>
        </p:spPr>
      </p:pic>
      <p:grpSp>
        <p:nvGrpSpPr>
          <p:cNvPr id="86" name="Group 85">
            <a:extLst>
              <a:ext uri="{FF2B5EF4-FFF2-40B4-BE49-F238E27FC236}">
                <a16:creationId xmlns:a16="http://schemas.microsoft.com/office/drawing/2014/main" id="{0CC12C0D-51A5-4AAB-9CF7-0F54533E0C11}"/>
              </a:ext>
            </a:extLst>
          </p:cNvPr>
          <p:cNvGrpSpPr/>
          <p:nvPr/>
        </p:nvGrpSpPr>
        <p:grpSpPr>
          <a:xfrm>
            <a:off x="421728" y="5066642"/>
            <a:ext cx="838200" cy="419100"/>
            <a:chOff x="5733394" y="1757199"/>
            <a:chExt cx="838200" cy="419100"/>
          </a:xfrm>
        </p:grpSpPr>
        <p:sp>
          <p:nvSpPr>
            <p:cNvPr id="87" name="Freeform: Shape 86">
              <a:extLst>
                <a:ext uri="{FF2B5EF4-FFF2-40B4-BE49-F238E27FC236}">
                  <a16:creationId xmlns:a16="http://schemas.microsoft.com/office/drawing/2014/main" id="{0F909B48-6A4E-4092-BE72-DED5AA0246A0}"/>
                </a:ext>
              </a:extLst>
            </p:cNvPr>
            <p:cNvSpPr/>
            <p:nvPr/>
          </p:nvSpPr>
          <p:spPr>
            <a:xfrm>
              <a:off x="58476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035FA219-93C2-4023-BAB9-4A0F64CFBBD5}"/>
                </a:ext>
              </a:extLst>
            </p:cNvPr>
            <p:cNvSpPr/>
            <p:nvPr/>
          </p:nvSpPr>
          <p:spPr>
            <a:xfrm>
              <a:off x="63048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BCA278D9-BE2C-47D9-B079-DF4A3683385D}"/>
                </a:ext>
              </a:extLst>
            </p:cNvPr>
            <p:cNvSpPr/>
            <p:nvPr/>
          </p:nvSpPr>
          <p:spPr>
            <a:xfrm>
              <a:off x="5733394" y="1757199"/>
              <a:ext cx="838200" cy="342900"/>
            </a:xfrm>
            <a:custGeom>
              <a:avLst/>
              <a:gdLst>
                <a:gd name="connsiteX0" fmla="*/ 333375 w 838200"/>
                <a:gd name="connsiteY0" fmla="*/ 152400 h 342900"/>
                <a:gd name="connsiteX1" fmla="*/ 333375 w 838200"/>
                <a:gd name="connsiteY1" fmla="*/ 38100 h 342900"/>
                <a:gd name="connsiteX2" fmla="*/ 463868 w 838200"/>
                <a:gd name="connsiteY2" fmla="*/ 38100 h 342900"/>
                <a:gd name="connsiteX3" fmla="*/ 490538 w 838200"/>
                <a:gd name="connsiteY3" fmla="*/ 49530 h 342900"/>
                <a:gd name="connsiteX4" fmla="*/ 593408 w 838200"/>
                <a:gd name="connsiteY4" fmla="*/ 152400 h 342900"/>
                <a:gd name="connsiteX5" fmla="*/ 333375 w 838200"/>
                <a:gd name="connsiteY5" fmla="*/ 152400 h 342900"/>
                <a:gd name="connsiteX6" fmla="*/ 295275 w 838200"/>
                <a:gd name="connsiteY6" fmla="*/ 152400 h 342900"/>
                <a:gd name="connsiteX7" fmla="*/ 54293 w 838200"/>
                <a:gd name="connsiteY7" fmla="*/ 152400 h 342900"/>
                <a:gd name="connsiteX8" fmla="*/ 157163 w 838200"/>
                <a:gd name="connsiteY8" fmla="*/ 49530 h 342900"/>
                <a:gd name="connsiteX9" fmla="*/ 183833 w 838200"/>
                <a:gd name="connsiteY9" fmla="*/ 38100 h 342900"/>
                <a:gd name="connsiteX10" fmla="*/ 295275 w 838200"/>
                <a:gd name="connsiteY10" fmla="*/ 38100 h 342900"/>
                <a:gd name="connsiteX11" fmla="*/ 295275 w 838200"/>
                <a:gd name="connsiteY11" fmla="*/ 152400 h 342900"/>
                <a:gd name="connsiteX12" fmla="*/ 742950 w 838200"/>
                <a:gd name="connsiteY12" fmla="*/ 152400 h 342900"/>
                <a:gd name="connsiteX13" fmla="*/ 663893 w 838200"/>
                <a:gd name="connsiteY13" fmla="*/ 152400 h 342900"/>
                <a:gd name="connsiteX14" fmla="*/ 637223 w 838200"/>
                <a:gd name="connsiteY14" fmla="*/ 140970 h 342900"/>
                <a:gd name="connsiteX15" fmla="*/ 517208 w 838200"/>
                <a:gd name="connsiteY15" fmla="*/ 21907 h 342900"/>
                <a:gd name="connsiteX16" fmla="*/ 462915 w 838200"/>
                <a:gd name="connsiteY16" fmla="*/ 0 h 342900"/>
                <a:gd name="connsiteX17" fmla="*/ 183833 w 838200"/>
                <a:gd name="connsiteY17" fmla="*/ 0 h 342900"/>
                <a:gd name="connsiteX18" fmla="*/ 129540 w 838200"/>
                <a:gd name="connsiteY18" fmla="*/ 21907 h 342900"/>
                <a:gd name="connsiteX19" fmla="*/ 11430 w 838200"/>
                <a:gd name="connsiteY19" fmla="*/ 140970 h 342900"/>
                <a:gd name="connsiteX20" fmla="*/ 0 w 838200"/>
                <a:gd name="connsiteY20" fmla="*/ 168593 h 342900"/>
                <a:gd name="connsiteX21" fmla="*/ 0 w 838200"/>
                <a:gd name="connsiteY21" fmla="*/ 266700 h 342900"/>
                <a:gd name="connsiteX22" fmla="*/ 76200 w 838200"/>
                <a:gd name="connsiteY22" fmla="*/ 342900 h 342900"/>
                <a:gd name="connsiteX23" fmla="*/ 85725 w 838200"/>
                <a:gd name="connsiteY23" fmla="*/ 342900 h 342900"/>
                <a:gd name="connsiteX24" fmla="*/ 190500 w 838200"/>
                <a:gd name="connsiteY24" fmla="*/ 238125 h 342900"/>
                <a:gd name="connsiteX25" fmla="*/ 295275 w 838200"/>
                <a:gd name="connsiteY25" fmla="*/ 342900 h 342900"/>
                <a:gd name="connsiteX26" fmla="*/ 542925 w 838200"/>
                <a:gd name="connsiteY26" fmla="*/ 342900 h 342900"/>
                <a:gd name="connsiteX27" fmla="*/ 647700 w 838200"/>
                <a:gd name="connsiteY27" fmla="*/ 238125 h 342900"/>
                <a:gd name="connsiteX28" fmla="*/ 752475 w 838200"/>
                <a:gd name="connsiteY28" fmla="*/ 342900 h 342900"/>
                <a:gd name="connsiteX29" fmla="*/ 800100 w 838200"/>
                <a:gd name="connsiteY29" fmla="*/ 342900 h 342900"/>
                <a:gd name="connsiteX30" fmla="*/ 838200 w 838200"/>
                <a:gd name="connsiteY30" fmla="*/ 304800 h 342900"/>
                <a:gd name="connsiteX31" fmla="*/ 838200 w 838200"/>
                <a:gd name="connsiteY31" fmla="*/ 247650 h 342900"/>
                <a:gd name="connsiteX32" fmla="*/ 742950 w 838200"/>
                <a:gd name="connsiteY32" fmla="*/ 1524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200" h="342900">
                  <a:moveTo>
                    <a:pt x="333375" y="152400"/>
                  </a:moveTo>
                  <a:lnTo>
                    <a:pt x="333375" y="38100"/>
                  </a:lnTo>
                  <a:lnTo>
                    <a:pt x="463868" y="38100"/>
                  </a:lnTo>
                  <a:cubicBezTo>
                    <a:pt x="474345" y="38100"/>
                    <a:pt x="483870" y="41910"/>
                    <a:pt x="490538" y="49530"/>
                  </a:cubicBezTo>
                  <a:lnTo>
                    <a:pt x="593408" y="152400"/>
                  </a:lnTo>
                  <a:lnTo>
                    <a:pt x="333375" y="152400"/>
                  </a:lnTo>
                  <a:close/>
                  <a:moveTo>
                    <a:pt x="295275" y="152400"/>
                  </a:moveTo>
                  <a:lnTo>
                    <a:pt x="54293" y="152400"/>
                  </a:lnTo>
                  <a:lnTo>
                    <a:pt x="157163" y="49530"/>
                  </a:lnTo>
                  <a:cubicBezTo>
                    <a:pt x="164783" y="41910"/>
                    <a:pt x="174308" y="38100"/>
                    <a:pt x="183833" y="38100"/>
                  </a:cubicBezTo>
                  <a:lnTo>
                    <a:pt x="295275" y="38100"/>
                  </a:lnTo>
                  <a:lnTo>
                    <a:pt x="295275" y="152400"/>
                  </a:lnTo>
                  <a:close/>
                  <a:moveTo>
                    <a:pt x="742950" y="152400"/>
                  </a:moveTo>
                  <a:lnTo>
                    <a:pt x="663893" y="152400"/>
                  </a:lnTo>
                  <a:cubicBezTo>
                    <a:pt x="653415" y="152400"/>
                    <a:pt x="643890" y="148590"/>
                    <a:pt x="637223" y="140970"/>
                  </a:cubicBezTo>
                  <a:lnTo>
                    <a:pt x="517208" y="21907"/>
                  </a:lnTo>
                  <a:cubicBezTo>
                    <a:pt x="502920" y="7620"/>
                    <a:pt x="483870" y="0"/>
                    <a:pt x="462915" y="0"/>
                  </a:cubicBezTo>
                  <a:lnTo>
                    <a:pt x="183833" y="0"/>
                  </a:lnTo>
                  <a:cubicBezTo>
                    <a:pt x="163830" y="0"/>
                    <a:pt x="143828" y="7620"/>
                    <a:pt x="129540" y="21907"/>
                  </a:cubicBezTo>
                  <a:lnTo>
                    <a:pt x="11430" y="140970"/>
                  </a:lnTo>
                  <a:cubicBezTo>
                    <a:pt x="3810" y="148590"/>
                    <a:pt x="0" y="158115"/>
                    <a:pt x="0" y="168593"/>
                  </a:cubicBezTo>
                  <a:lnTo>
                    <a:pt x="0" y="266700"/>
                  </a:lnTo>
                  <a:cubicBezTo>
                    <a:pt x="0" y="308610"/>
                    <a:pt x="34290" y="342900"/>
                    <a:pt x="76200" y="342900"/>
                  </a:cubicBezTo>
                  <a:lnTo>
                    <a:pt x="85725" y="342900"/>
                  </a:lnTo>
                  <a:cubicBezTo>
                    <a:pt x="85725" y="284798"/>
                    <a:pt x="132398" y="238125"/>
                    <a:pt x="190500" y="238125"/>
                  </a:cubicBezTo>
                  <a:cubicBezTo>
                    <a:pt x="248603" y="238125"/>
                    <a:pt x="295275" y="284798"/>
                    <a:pt x="295275" y="342900"/>
                  </a:cubicBezTo>
                  <a:lnTo>
                    <a:pt x="542925" y="342900"/>
                  </a:lnTo>
                  <a:cubicBezTo>
                    <a:pt x="542925" y="284798"/>
                    <a:pt x="589598" y="238125"/>
                    <a:pt x="647700" y="238125"/>
                  </a:cubicBezTo>
                  <a:cubicBezTo>
                    <a:pt x="705803" y="238125"/>
                    <a:pt x="752475" y="284798"/>
                    <a:pt x="752475" y="342900"/>
                  </a:cubicBezTo>
                  <a:lnTo>
                    <a:pt x="800100" y="342900"/>
                  </a:lnTo>
                  <a:cubicBezTo>
                    <a:pt x="821055" y="342900"/>
                    <a:pt x="838200" y="325755"/>
                    <a:pt x="838200" y="304800"/>
                  </a:cubicBezTo>
                  <a:lnTo>
                    <a:pt x="838200" y="247650"/>
                  </a:lnTo>
                  <a:cubicBezTo>
                    <a:pt x="838200" y="195263"/>
                    <a:pt x="795338" y="152400"/>
                    <a:pt x="742950" y="152400"/>
                  </a:cubicBezTo>
                  <a:close/>
                </a:path>
              </a:pathLst>
            </a:custGeom>
            <a:solidFill>
              <a:srgbClr val="865EF5"/>
            </a:solidFill>
            <a:ln w="9525" cap="flat">
              <a:noFill/>
              <a:prstDash val="solid"/>
              <a:miter/>
            </a:ln>
          </p:spPr>
          <p:txBody>
            <a:bodyPr rtlCol="0" anchor="ctr"/>
            <a:lstStyle/>
            <a:p>
              <a:endParaRPr lang="en-GB"/>
            </a:p>
          </p:txBody>
        </p:sp>
      </p:grpSp>
      <p:grpSp>
        <p:nvGrpSpPr>
          <p:cNvPr id="90" name="Group 89">
            <a:extLst>
              <a:ext uri="{FF2B5EF4-FFF2-40B4-BE49-F238E27FC236}">
                <a16:creationId xmlns:a16="http://schemas.microsoft.com/office/drawing/2014/main" id="{00A1F5EC-08B3-4E20-9CE4-998D990AB3E5}"/>
              </a:ext>
            </a:extLst>
          </p:cNvPr>
          <p:cNvGrpSpPr/>
          <p:nvPr/>
        </p:nvGrpSpPr>
        <p:grpSpPr>
          <a:xfrm>
            <a:off x="4606160" y="4947989"/>
            <a:ext cx="838200" cy="419100"/>
            <a:chOff x="5733394" y="1757199"/>
            <a:chExt cx="838200" cy="419100"/>
          </a:xfrm>
        </p:grpSpPr>
        <p:sp>
          <p:nvSpPr>
            <p:cNvPr id="91" name="Freeform: Shape 90">
              <a:extLst>
                <a:ext uri="{FF2B5EF4-FFF2-40B4-BE49-F238E27FC236}">
                  <a16:creationId xmlns:a16="http://schemas.microsoft.com/office/drawing/2014/main" id="{B02753D1-BA07-45AB-AF3C-BDECE4504F0F}"/>
                </a:ext>
              </a:extLst>
            </p:cNvPr>
            <p:cNvSpPr/>
            <p:nvPr/>
          </p:nvSpPr>
          <p:spPr>
            <a:xfrm>
              <a:off x="58476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CFB7F04E-1E1E-410B-9C58-E9AC4EE7B6AB}"/>
                </a:ext>
              </a:extLst>
            </p:cNvPr>
            <p:cNvSpPr/>
            <p:nvPr/>
          </p:nvSpPr>
          <p:spPr>
            <a:xfrm>
              <a:off x="63048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2CE5AF10-46B8-4F24-9735-65A2A067F409}"/>
                </a:ext>
              </a:extLst>
            </p:cNvPr>
            <p:cNvSpPr/>
            <p:nvPr/>
          </p:nvSpPr>
          <p:spPr>
            <a:xfrm>
              <a:off x="5733394" y="1757199"/>
              <a:ext cx="838200" cy="342900"/>
            </a:xfrm>
            <a:custGeom>
              <a:avLst/>
              <a:gdLst>
                <a:gd name="connsiteX0" fmla="*/ 333375 w 838200"/>
                <a:gd name="connsiteY0" fmla="*/ 152400 h 342900"/>
                <a:gd name="connsiteX1" fmla="*/ 333375 w 838200"/>
                <a:gd name="connsiteY1" fmla="*/ 38100 h 342900"/>
                <a:gd name="connsiteX2" fmla="*/ 463868 w 838200"/>
                <a:gd name="connsiteY2" fmla="*/ 38100 h 342900"/>
                <a:gd name="connsiteX3" fmla="*/ 490538 w 838200"/>
                <a:gd name="connsiteY3" fmla="*/ 49530 h 342900"/>
                <a:gd name="connsiteX4" fmla="*/ 593408 w 838200"/>
                <a:gd name="connsiteY4" fmla="*/ 152400 h 342900"/>
                <a:gd name="connsiteX5" fmla="*/ 333375 w 838200"/>
                <a:gd name="connsiteY5" fmla="*/ 152400 h 342900"/>
                <a:gd name="connsiteX6" fmla="*/ 295275 w 838200"/>
                <a:gd name="connsiteY6" fmla="*/ 152400 h 342900"/>
                <a:gd name="connsiteX7" fmla="*/ 54293 w 838200"/>
                <a:gd name="connsiteY7" fmla="*/ 152400 h 342900"/>
                <a:gd name="connsiteX8" fmla="*/ 157163 w 838200"/>
                <a:gd name="connsiteY8" fmla="*/ 49530 h 342900"/>
                <a:gd name="connsiteX9" fmla="*/ 183833 w 838200"/>
                <a:gd name="connsiteY9" fmla="*/ 38100 h 342900"/>
                <a:gd name="connsiteX10" fmla="*/ 295275 w 838200"/>
                <a:gd name="connsiteY10" fmla="*/ 38100 h 342900"/>
                <a:gd name="connsiteX11" fmla="*/ 295275 w 838200"/>
                <a:gd name="connsiteY11" fmla="*/ 152400 h 342900"/>
                <a:gd name="connsiteX12" fmla="*/ 742950 w 838200"/>
                <a:gd name="connsiteY12" fmla="*/ 152400 h 342900"/>
                <a:gd name="connsiteX13" fmla="*/ 663893 w 838200"/>
                <a:gd name="connsiteY13" fmla="*/ 152400 h 342900"/>
                <a:gd name="connsiteX14" fmla="*/ 637223 w 838200"/>
                <a:gd name="connsiteY14" fmla="*/ 140970 h 342900"/>
                <a:gd name="connsiteX15" fmla="*/ 517208 w 838200"/>
                <a:gd name="connsiteY15" fmla="*/ 21907 h 342900"/>
                <a:gd name="connsiteX16" fmla="*/ 462915 w 838200"/>
                <a:gd name="connsiteY16" fmla="*/ 0 h 342900"/>
                <a:gd name="connsiteX17" fmla="*/ 183833 w 838200"/>
                <a:gd name="connsiteY17" fmla="*/ 0 h 342900"/>
                <a:gd name="connsiteX18" fmla="*/ 129540 w 838200"/>
                <a:gd name="connsiteY18" fmla="*/ 21907 h 342900"/>
                <a:gd name="connsiteX19" fmla="*/ 11430 w 838200"/>
                <a:gd name="connsiteY19" fmla="*/ 140970 h 342900"/>
                <a:gd name="connsiteX20" fmla="*/ 0 w 838200"/>
                <a:gd name="connsiteY20" fmla="*/ 168593 h 342900"/>
                <a:gd name="connsiteX21" fmla="*/ 0 w 838200"/>
                <a:gd name="connsiteY21" fmla="*/ 266700 h 342900"/>
                <a:gd name="connsiteX22" fmla="*/ 76200 w 838200"/>
                <a:gd name="connsiteY22" fmla="*/ 342900 h 342900"/>
                <a:gd name="connsiteX23" fmla="*/ 85725 w 838200"/>
                <a:gd name="connsiteY23" fmla="*/ 342900 h 342900"/>
                <a:gd name="connsiteX24" fmla="*/ 190500 w 838200"/>
                <a:gd name="connsiteY24" fmla="*/ 238125 h 342900"/>
                <a:gd name="connsiteX25" fmla="*/ 295275 w 838200"/>
                <a:gd name="connsiteY25" fmla="*/ 342900 h 342900"/>
                <a:gd name="connsiteX26" fmla="*/ 542925 w 838200"/>
                <a:gd name="connsiteY26" fmla="*/ 342900 h 342900"/>
                <a:gd name="connsiteX27" fmla="*/ 647700 w 838200"/>
                <a:gd name="connsiteY27" fmla="*/ 238125 h 342900"/>
                <a:gd name="connsiteX28" fmla="*/ 752475 w 838200"/>
                <a:gd name="connsiteY28" fmla="*/ 342900 h 342900"/>
                <a:gd name="connsiteX29" fmla="*/ 800100 w 838200"/>
                <a:gd name="connsiteY29" fmla="*/ 342900 h 342900"/>
                <a:gd name="connsiteX30" fmla="*/ 838200 w 838200"/>
                <a:gd name="connsiteY30" fmla="*/ 304800 h 342900"/>
                <a:gd name="connsiteX31" fmla="*/ 838200 w 838200"/>
                <a:gd name="connsiteY31" fmla="*/ 247650 h 342900"/>
                <a:gd name="connsiteX32" fmla="*/ 742950 w 838200"/>
                <a:gd name="connsiteY32" fmla="*/ 1524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200" h="342900">
                  <a:moveTo>
                    <a:pt x="333375" y="152400"/>
                  </a:moveTo>
                  <a:lnTo>
                    <a:pt x="333375" y="38100"/>
                  </a:lnTo>
                  <a:lnTo>
                    <a:pt x="463868" y="38100"/>
                  </a:lnTo>
                  <a:cubicBezTo>
                    <a:pt x="474345" y="38100"/>
                    <a:pt x="483870" y="41910"/>
                    <a:pt x="490538" y="49530"/>
                  </a:cubicBezTo>
                  <a:lnTo>
                    <a:pt x="593408" y="152400"/>
                  </a:lnTo>
                  <a:lnTo>
                    <a:pt x="333375" y="152400"/>
                  </a:lnTo>
                  <a:close/>
                  <a:moveTo>
                    <a:pt x="295275" y="152400"/>
                  </a:moveTo>
                  <a:lnTo>
                    <a:pt x="54293" y="152400"/>
                  </a:lnTo>
                  <a:lnTo>
                    <a:pt x="157163" y="49530"/>
                  </a:lnTo>
                  <a:cubicBezTo>
                    <a:pt x="164783" y="41910"/>
                    <a:pt x="174308" y="38100"/>
                    <a:pt x="183833" y="38100"/>
                  </a:cubicBezTo>
                  <a:lnTo>
                    <a:pt x="295275" y="38100"/>
                  </a:lnTo>
                  <a:lnTo>
                    <a:pt x="295275" y="152400"/>
                  </a:lnTo>
                  <a:close/>
                  <a:moveTo>
                    <a:pt x="742950" y="152400"/>
                  </a:moveTo>
                  <a:lnTo>
                    <a:pt x="663893" y="152400"/>
                  </a:lnTo>
                  <a:cubicBezTo>
                    <a:pt x="653415" y="152400"/>
                    <a:pt x="643890" y="148590"/>
                    <a:pt x="637223" y="140970"/>
                  </a:cubicBezTo>
                  <a:lnTo>
                    <a:pt x="517208" y="21907"/>
                  </a:lnTo>
                  <a:cubicBezTo>
                    <a:pt x="502920" y="7620"/>
                    <a:pt x="483870" y="0"/>
                    <a:pt x="462915" y="0"/>
                  </a:cubicBezTo>
                  <a:lnTo>
                    <a:pt x="183833" y="0"/>
                  </a:lnTo>
                  <a:cubicBezTo>
                    <a:pt x="163830" y="0"/>
                    <a:pt x="143828" y="7620"/>
                    <a:pt x="129540" y="21907"/>
                  </a:cubicBezTo>
                  <a:lnTo>
                    <a:pt x="11430" y="140970"/>
                  </a:lnTo>
                  <a:cubicBezTo>
                    <a:pt x="3810" y="148590"/>
                    <a:pt x="0" y="158115"/>
                    <a:pt x="0" y="168593"/>
                  </a:cubicBezTo>
                  <a:lnTo>
                    <a:pt x="0" y="266700"/>
                  </a:lnTo>
                  <a:cubicBezTo>
                    <a:pt x="0" y="308610"/>
                    <a:pt x="34290" y="342900"/>
                    <a:pt x="76200" y="342900"/>
                  </a:cubicBezTo>
                  <a:lnTo>
                    <a:pt x="85725" y="342900"/>
                  </a:lnTo>
                  <a:cubicBezTo>
                    <a:pt x="85725" y="284798"/>
                    <a:pt x="132398" y="238125"/>
                    <a:pt x="190500" y="238125"/>
                  </a:cubicBezTo>
                  <a:cubicBezTo>
                    <a:pt x="248603" y="238125"/>
                    <a:pt x="295275" y="284798"/>
                    <a:pt x="295275" y="342900"/>
                  </a:cubicBezTo>
                  <a:lnTo>
                    <a:pt x="542925" y="342900"/>
                  </a:lnTo>
                  <a:cubicBezTo>
                    <a:pt x="542925" y="284798"/>
                    <a:pt x="589598" y="238125"/>
                    <a:pt x="647700" y="238125"/>
                  </a:cubicBezTo>
                  <a:cubicBezTo>
                    <a:pt x="705803" y="238125"/>
                    <a:pt x="752475" y="284798"/>
                    <a:pt x="752475" y="342900"/>
                  </a:cubicBezTo>
                  <a:lnTo>
                    <a:pt x="800100" y="342900"/>
                  </a:lnTo>
                  <a:cubicBezTo>
                    <a:pt x="821055" y="342900"/>
                    <a:pt x="838200" y="325755"/>
                    <a:pt x="838200" y="304800"/>
                  </a:cubicBezTo>
                  <a:lnTo>
                    <a:pt x="838200" y="247650"/>
                  </a:lnTo>
                  <a:cubicBezTo>
                    <a:pt x="838200" y="195263"/>
                    <a:pt x="795338" y="152400"/>
                    <a:pt x="742950" y="152400"/>
                  </a:cubicBezTo>
                  <a:close/>
                </a:path>
              </a:pathLst>
            </a:custGeom>
            <a:solidFill>
              <a:srgbClr val="865EF5"/>
            </a:solidFill>
            <a:ln w="9525" cap="flat">
              <a:noFill/>
              <a:prstDash val="solid"/>
              <a:miter/>
            </a:ln>
          </p:spPr>
          <p:txBody>
            <a:bodyPr rtlCol="0" anchor="ctr"/>
            <a:lstStyle/>
            <a:p>
              <a:endParaRPr lang="en-GB"/>
            </a:p>
          </p:txBody>
        </p:sp>
      </p:grpSp>
      <p:graphicFrame>
        <p:nvGraphicFramePr>
          <p:cNvPr id="94" name="Table 94">
            <a:extLst>
              <a:ext uri="{FF2B5EF4-FFF2-40B4-BE49-F238E27FC236}">
                <a16:creationId xmlns:a16="http://schemas.microsoft.com/office/drawing/2014/main" id="{6B9CB22F-E62A-48B0-B2A5-9C2A5209DB40}"/>
              </a:ext>
            </a:extLst>
          </p:cNvPr>
          <p:cNvGraphicFramePr>
            <a:graphicFrameLocks noGrp="1"/>
          </p:cNvGraphicFramePr>
          <p:nvPr>
            <p:extLst>
              <p:ext uri="{D42A27DB-BD31-4B8C-83A1-F6EECF244321}">
                <p14:modId xmlns:p14="http://schemas.microsoft.com/office/powerpoint/2010/main" val="1985103403"/>
              </p:ext>
            </p:extLst>
          </p:nvPr>
        </p:nvGraphicFramePr>
        <p:xfrm>
          <a:off x="6562086" y="101707"/>
          <a:ext cx="5436474" cy="4189150"/>
        </p:xfrm>
        <a:graphic>
          <a:graphicData uri="http://schemas.openxmlformats.org/drawingml/2006/table">
            <a:tbl>
              <a:tblPr firstRow="1" bandRow="1">
                <a:tableStyleId>{5C22544A-7EE6-4342-B048-85BDC9FD1C3A}</a:tableStyleId>
              </a:tblPr>
              <a:tblGrid>
                <a:gridCol w="906079">
                  <a:extLst>
                    <a:ext uri="{9D8B030D-6E8A-4147-A177-3AD203B41FA5}">
                      <a16:colId xmlns:a16="http://schemas.microsoft.com/office/drawing/2014/main" val="3851284015"/>
                    </a:ext>
                  </a:extLst>
                </a:gridCol>
                <a:gridCol w="906079">
                  <a:extLst>
                    <a:ext uri="{9D8B030D-6E8A-4147-A177-3AD203B41FA5}">
                      <a16:colId xmlns:a16="http://schemas.microsoft.com/office/drawing/2014/main" val="4196416124"/>
                    </a:ext>
                  </a:extLst>
                </a:gridCol>
                <a:gridCol w="906079">
                  <a:extLst>
                    <a:ext uri="{9D8B030D-6E8A-4147-A177-3AD203B41FA5}">
                      <a16:colId xmlns:a16="http://schemas.microsoft.com/office/drawing/2014/main" val="306775924"/>
                    </a:ext>
                  </a:extLst>
                </a:gridCol>
                <a:gridCol w="906079">
                  <a:extLst>
                    <a:ext uri="{9D8B030D-6E8A-4147-A177-3AD203B41FA5}">
                      <a16:colId xmlns:a16="http://schemas.microsoft.com/office/drawing/2014/main" val="3670827221"/>
                    </a:ext>
                  </a:extLst>
                </a:gridCol>
                <a:gridCol w="906079">
                  <a:extLst>
                    <a:ext uri="{9D8B030D-6E8A-4147-A177-3AD203B41FA5}">
                      <a16:colId xmlns:a16="http://schemas.microsoft.com/office/drawing/2014/main" val="390416803"/>
                    </a:ext>
                  </a:extLst>
                </a:gridCol>
                <a:gridCol w="906079">
                  <a:extLst>
                    <a:ext uri="{9D8B030D-6E8A-4147-A177-3AD203B41FA5}">
                      <a16:colId xmlns:a16="http://schemas.microsoft.com/office/drawing/2014/main" val="1699321028"/>
                    </a:ext>
                  </a:extLst>
                </a:gridCol>
              </a:tblGrid>
              <a:tr h="837830">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7305179"/>
                  </a:ext>
                </a:extLst>
              </a:tr>
              <a:tr h="83783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9045302"/>
                  </a:ext>
                </a:extLst>
              </a:tr>
              <a:tr h="83783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8925496"/>
                  </a:ext>
                </a:extLst>
              </a:tr>
              <a:tr h="837830">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267360"/>
                  </a:ext>
                </a:extLst>
              </a:tr>
              <a:tr h="83783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4773807"/>
                  </a:ext>
                </a:extLst>
              </a:tr>
            </a:tbl>
          </a:graphicData>
        </a:graphic>
      </p:graphicFrame>
      <p:pic>
        <p:nvPicPr>
          <p:cNvPr id="96" name="Graphic 95" descr="Flower without stem">
            <a:extLst>
              <a:ext uri="{FF2B5EF4-FFF2-40B4-BE49-F238E27FC236}">
                <a16:creationId xmlns:a16="http://schemas.microsoft.com/office/drawing/2014/main" id="{55988D61-1025-4903-AC89-0C5518647D9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508046" y="915069"/>
            <a:ext cx="914400" cy="914400"/>
          </a:xfrm>
          <a:prstGeom prst="rect">
            <a:avLst/>
          </a:prstGeom>
        </p:spPr>
      </p:pic>
      <p:grpSp>
        <p:nvGrpSpPr>
          <p:cNvPr id="97" name="Group 96">
            <a:extLst>
              <a:ext uri="{FF2B5EF4-FFF2-40B4-BE49-F238E27FC236}">
                <a16:creationId xmlns:a16="http://schemas.microsoft.com/office/drawing/2014/main" id="{C072B122-30EA-48E7-A13B-B6EE720EE1F1}"/>
              </a:ext>
            </a:extLst>
          </p:cNvPr>
          <p:cNvGrpSpPr/>
          <p:nvPr/>
        </p:nvGrpSpPr>
        <p:grpSpPr>
          <a:xfrm>
            <a:off x="6598869" y="1997635"/>
            <a:ext cx="838200" cy="419100"/>
            <a:chOff x="5733394" y="1757199"/>
            <a:chExt cx="838200" cy="419100"/>
          </a:xfrm>
        </p:grpSpPr>
        <p:sp>
          <p:nvSpPr>
            <p:cNvPr id="98" name="Freeform: Shape 97">
              <a:extLst>
                <a:ext uri="{FF2B5EF4-FFF2-40B4-BE49-F238E27FC236}">
                  <a16:creationId xmlns:a16="http://schemas.microsoft.com/office/drawing/2014/main" id="{9AD37B45-2372-4E42-AA70-12B4912CFBE0}"/>
                </a:ext>
              </a:extLst>
            </p:cNvPr>
            <p:cNvSpPr/>
            <p:nvPr/>
          </p:nvSpPr>
          <p:spPr>
            <a:xfrm>
              <a:off x="58476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A0EBB369-3018-4E63-BCB8-546805365B27}"/>
                </a:ext>
              </a:extLst>
            </p:cNvPr>
            <p:cNvSpPr/>
            <p:nvPr/>
          </p:nvSpPr>
          <p:spPr>
            <a:xfrm>
              <a:off x="6304894" y="2023899"/>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25EC0E0A-6BE4-43DA-83CB-8B2CB8E8CBB6}"/>
                </a:ext>
              </a:extLst>
            </p:cNvPr>
            <p:cNvSpPr/>
            <p:nvPr/>
          </p:nvSpPr>
          <p:spPr>
            <a:xfrm>
              <a:off x="5733394" y="1757199"/>
              <a:ext cx="838200" cy="342900"/>
            </a:xfrm>
            <a:custGeom>
              <a:avLst/>
              <a:gdLst>
                <a:gd name="connsiteX0" fmla="*/ 333375 w 838200"/>
                <a:gd name="connsiteY0" fmla="*/ 152400 h 342900"/>
                <a:gd name="connsiteX1" fmla="*/ 333375 w 838200"/>
                <a:gd name="connsiteY1" fmla="*/ 38100 h 342900"/>
                <a:gd name="connsiteX2" fmla="*/ 463868 w 838200"/>
                <a:gd name="connsiteY2" fmla="*/ 38100 h 342900"/>
                <a:gd name="connsiteX3" fmla="*/ 490538 w 838200"/>
                <a:gd name="connsiteY3" fmla="*/ 49530 h 342900"/>
                <a:gd name="connsiteX4" fmla="*/ 593408 w 838200"/>
                <a:gd name="connsiteY4" fmla="*/ 152400 h 342900"/>
                <a:gd name="connsiteX5" fmla="*/ 333375 w 838200"/>
                <a:gd name="connsiteY5" fmla="*/ 152400 h 342900"/>
                <a:gd name="connsiteX6" fmla="*/ 295275 w 838200"/>
                <a:gd name="connsiteY6" fmla="*/ 152400 h 342900"/>
                <a:gd name="connsiteX7" fmla="*/ 54293 w 838200"/>
                <a:gd name="connsiteY7" fmla="*/ 152400 h 342900"/>
                <a:gd name="connsiteX8" fmla="*/ 157163 w 838200"/>
                <a:gd name="connsiteY8" fmla="*/ 49530 h 342900"/>
                <a:gd name="connsiteX9" fmla="*/ 183833 w 838200"/>
                <a:gd name="connsiteY9" fmla="*/ 38100 h 342900"/>
                <a:gd name="connsiteX10" fmla="*/ 295275 w 838200"/>
                <a:gd name="connsiteY10" fmla="*/ 38100 h 342900"/>
                <a:gd name="connsiteX11" fmla="*/ 295275 w 838200"/>
                <a:gd name="connsiteY11" fmla="*/ 152400 h 342900"/>
                <a:gd name="connsiteX12" fmla="*/ 742950 w 838200"/>
                <a:gd name="connsiteY12" fmla="*/ 152400 h 342900"/>
                <a:gd name="connsiteX13" fmla="*/ 663893 w 838200"/>
                <a:gd name="connsiteY13" fmla="*/ 152400 h 342900"/>
                <a:gd name="connsiteX14" fmla="*/ 637223 w 838200"/>
                <a:gd name="connsiteY14" fmla="*/ 140970 h 342900"/>
                <a:gd name="connsiteX15" fmla="*/ 517208 w 838200"/>
                <a:gd name="connsiteY15" fmla="*/ 21907 h 342900"/>
                <a:gd name="connsiteX16" fmla="*/ 462915 w 838200"/>
                <a:gd name="connsiteY16" fmla="*/ 0 h 342900"/>
                <a:gd name="connsiteX17" fmla="*/ 183833 w 838200"/>
                <a:gd name="connsiteY17" fmla="*/ 0 h 342900"/>
                <a:gd name="connsiteX18" fmla="*/ 129540 w 838200"/>
                <a:gd name="connsiteY18" fmla="*/ 21907 h 342900"/>
                <a:gd name="connsiteX19" fmla="*/ 11430 w 838200"/>
                <a:gd name="connsiteY19" fmla="*/ 140970 h 342900"/>
                <a:gd name="connsiteX20" fmla="*/ 0 w 838200"/>
                <a:gd name="connsiteY20" fmla="*/ 168593 h 342900"/>
                <a:gd name="connsiteX21" fmla="*/ 0 w 838200"/>
                <a:gd name="connsiteY21" fmla="*/ 266700 h 342900"/>
                <a:gd name="connsiteX22" fmla="*/ 76200 w 838200"/>
                <a:gd name="connsiteY22" fmla="*/ 342900 h 342900"/>
                <a:gd name="connsiteX23" fmla="*/ 85725 w 838200"/>
                <a:gd name="connsiteY23" fmla="*/ 342900 h 342900"/>
                <a:gd name="connsiteX24" fmla="*/ 190500 w 838200"/>
                <a:gd name="connsiteY24" fmla="*/ 238125 h 342900"/>
                <a:gd name="connsiteX25" fmla="*/ 295275 w 838200"/>
                <a:gd name="connsiteY25" fmla="*/ 342900 h 342900"/>
                <a:gd name="connsiteX26" fmla="*/ 542925 w 838200"/>
                <a:gd name="connsiteY26" fmla="*/ 342900 h 342900"/>
                <a:gd name="connsiteX27" fmla="*/ 647700 w 838200"/>
                <a:gd name="connsiteY27" fmla="*/ 238125 h 342900"/>
                <a:gd name="connsiteX28" fmla="*/ 752475 w 838200"/>
                <a:gd name="connsiteY28" fmla="*/ 342900 h 342900"/>
                <a:gd name="connsiteX29" fmla="*/ 800100 w 838200"/>
                <a:gd name="connsiteY29" fmla="*/ 342900 h 342900"/>
                <a:gd name="connsiteX30" fmla="*/ 838200 w 838200"/>
                <a:gd name="connsiteY30" fmla="*/ 304800 h 342900"/>
                <a:gd name="connsiteX31" fmla="*/ 838200 w 838200"/>
                <a:gd name="connsiteY31" fmla="*/ 247650 h 342900"/>
                <a:gd name="connsiteX32" fmla="*/ 742950 w 838200"/>
                <a:gd name="connsiteY32" fmla="*/ 1524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8200" h="342900">
                  <a:moveTo>
                    <a:pt x="333375" y="152400"/>
                  </a:moveTo>
                  <a:lnTo>
                    <a:pt x="333375" y="38100"/>
                  </a:lnTo>
                  <a:lnTo>
                    <a:pt x="463868" y="38100"/>
                  </a:lnTo>
                  <a:cubicBezTo>
                    <a:pt x="474345" y="38100"/>
                    <a:pt x="483870" y="41910"/>
                    <a:pt x="490538" y="49530"/>
                  </a:cubicBezTo>
                  <a:lnTo>
                    <a:pt x="593408" y="152400"/>
                  </a:lnTo>
                  <a:lnTo>
                    <a:pt x="333375" y="152400"/>
                  </a:lnTo>
                  <a:close/>
                  <a:moveTo>
                    <a:pt x="295275" y="152400"/>
                  </a:moveTo>
                  <a:lnTo>
                    <a:pt x="54293" y="152400"/>
                  </a:lnTo>
                  <a:lnTo>
                    <a:pt x="157163" y="49530"/>
                  </a:lnTo>
                  <a:cubicBezTo>
                    <a:pt x="164783" y="41910"/>
                    <a:pt x="174308" y="38100"/>
                    <a:pt x="183833" y="38100"/>
                  </a:cubicBezTo>
                  <a:lnTo>
                    <a:pt x="295275" y="38100"/>
                  </a:lnTo>
                  <a:lnTo>
                    <a:pt x="295275" y="152400"/>
                  </a:lnTo>
                  <a:close/>
                  <a:moveTo>
                    <a:pt x="742950" y="152400"/>
                  </a:moveTo>
                  <a:lnTo>
                    <a:pt x="663893" y="152400"/>
                  </a:lnTo>
                  <a:cubicBezTo>
                    <a:pt x="653415" y="152400"/>
                    <a:pt x="643890" y="148590"/>
                    <a:pt x="637223" y="140970"/>
                  </a:cubicBezTo>
                  <a:lnTo>
                    <a:pt x="517208" y="21907"/>
                  </a:lnTo>
                  <a:cubicBezTo>
                    <a:pt x="502920" y="7620"/>
                    <a:pt x="483870" y="0"/>
                    <a:pt x="462915" y="0"/>
                  </a:cubicBezTo>
                  <a:lnTo>
                    <a:pt x="183833" y="0"/>
                  </a:lnTo>
                  <a:cubicBezTo>
                    <a:pt x="163830" y="0"/>
                    <a:pt x="143828" y="7620"/>
                    <a:pt x="129540" y="21907"/>
                  </a:cubicBezTo>
                  <a:lnTo>
                    <a:pt x="11430" y="140970"/>
                  </a:lnTo>
                  <a:cubicBezTo>
                    <a:pt x="3810" y="148590"/>
                    <a:pt x="0" y="158115"/>
                    <a:pt x="0" y="168593"/>
                  </a:cubicBezTo>
                  <a:lnTo>
                    <a:pt x="0" y="266700"/>
                  </a:lnTo>
                  <a:cubicBezTo>
                    <a:pt x="0" y="308610"/>
                    <a:pt x="34290" y="342900"/>
                    <a:pt x="76200" y="342900"/>
                  </a:cubicBezTo>
                  <a:lnTo>
                    <a:pt x="85725" y="342900"/>
                  </a:lnTo>
                  <a:cubicBezTo>
                    <a:pt x="85725" y="284798"/>
                    <a:pt x="132398" y="238125"/>
                    <a:pt x="190500" y="238125"/>
                  </a:cubicBezTo>
                  <a:cubicBezTo>
                    <a:pt x="248603" y="238125"/>
                    <a:pt x="295275" y="284798"/>
                    <a:pt x="295275" y="342900"/>
                  </a:cubicBezTo>
                  <a:lnTo>
                    <a:pt x="542925" y="342900"/>
                  </a:lnTo>
                  <a:cubicBezTo>
                    <a:pt x="542925" y="284798"/>
                    <a:pt x="589598" y="238125"/>
                    <a:pt x="647700" y="238125"/>
                  </a:cubicBezTo>
                  <a:cubicBezTo>
                    <a:pt x="705803" y="238125"/>
                    <a:pt x="752475" y="284798"/>
                    <a:pt x="752475" y="342900"/>
                  </a:cubicBezTo>
                  <a:lnTo>
                    <a:pt x="800100" y="342900"/>
                  </a:lnTo>
                  <a:cubicBezTo>
                    <a:pt x="821055" y="342900"/>
                    <a:pt x="838200" y="325755"/>
                    <a:pt x="838200" y="304800"/>
                  </a:cubicBezTo>
                  <a:lnTo>
                    <a:pt x="838200" y="247650"/>
                  </a:lnTo>
                  <a:cubicBezTo>
                    <a:pt x="838200" y="195263"/>
                    <a:pt x="795338" y="152400"/>
                    <a:pt x="742950" y="152400"/>
                  </a:cubicBezTo>
                  <a:close/>
                </a:path>
              </a:pathLst>
            </a:custGeom>
            <a:solidFill>
              <a:schemeClr val="bg1"/>
            </a:solidFill>
            <a:ln w="9525" cap="flat">
              <a:solidFill>
                <a:schemeClr val="tx1"/>
              </a:solidFill>
              <a:prstDash val="solid"/>
              <a:miter/>
            </a:ln>
          </p:spPr>
          <p:txBody>
            <a:bodyPr rtlCol="0" anchor="ctr"/>
            <a:lstStyle/>
            <a:p>
              <a:endParaRPr lang="en-GB"/>
            </a:p>
          </p:txBody>
        </p:sp>
      </p:grpSp>
      <p:pic>
        <p:nvPicPr>
          <p:cNvPr id="102" name="Graphic 101" descr="Alterations &amp; Tailoring">
            <a:extLst>
              <a:ext uri="{FF2B5EF4-FFF2-40B4-BE49-F238E27FC236}">
                <a16:creationId xmlns:a16="http://schemas.microsoft.com/office/drawing/2014/main" id="{51C8C63B-7801-4ACA-9075-99713F3F606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538439" y="2571434"/>
            <a:ext cx="914400" cy="914400"/>
          </a:xfrm>
          <a:prstGeom prst="rect">
            <a:avLst/>
          </a:prstGeom>
        </p:spPr>
      </p:pic>
      <p:pic>
        <p:nvPicPr>
          <p:cNvPr id="104" name="Graphic 103" descr="Apple">
            <a:extLst>
              <a:ext uri="{FF2B5EF4-FFF2-40B4-BE49-F238E27FC236}">
                <a16:creationId xmlns:a16="http://schemas.microsoft.com/office/drawing/2014/main" id="{96FD046F-24AD-4A6F-879C-C24670D668A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562086" y="3414560"/>
            <a:ext cx="914400" cy="914400"/>
          </a:xfrm>
          <a:prstGeom prst="rect">
            <a:avLst/>
          </a:prstGeom>
        </p:spPr>
      </p:pic>
      <p:sp>
        <p:nvSpPr>
          <p:cNvPr id="105" name="Explosion: 8 Points 104">
            <a:extLst>
              <a:ext uri="{FF2B5EF4-FFF2-40B4-BE49-F238E27FC236}">
                <a16:creationId xmlns:a16="http://schemas.microsoft.com/office/drawing/2014/main" id="{83FC017C-6F07-479D-A0D9-55B0ACB25A97}"/>
              </a:ext>
            </a:extLst>
          </p:cNvPr>
          <p:cNvSpPr/>
          <p:nvPr/>
        </p:nvSpPr>
        <p:spPr>
          <a:xfrm>
            <a:off x="7566172" y="183816"/>
            <a:ext cx="646037" cy="672786"/>
          </a:xfrm>
          <a:prstGeom prst="irregularSeal1">
            <a:avLst/>
          </a:prstGeom>
          <a:solidFill>
            <a:srgbClr val="EB2BA1"/>
          </a:solidFill>
          <a:ln>
            <a:solidFill>
              <a:srgbClr val="EB2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Explosion: 8 Points 106">
            <a:extLst>
              <a:ext uri="{FF2B5EF4-FFF2-40B4-BE49-F238E27FC236}">
                <a16:creationId xmlns:a16="http://schemas.microsoft.com/office/drawing/2014/main" id="{C825322C-810C-488D-897A-881AD62B1B87}"/>
              </a:ext>
            </a:extLst>
          </p:cNvPr>
          <p:cNvSpPr/>
          <p:nvPr/>
        </p:nvSpPr>
        <p:spPr>
          <a:xfrm>
            <a:off x="8534089" y="234522"/>
            <a:ext cx="646037" cy="672786"/>
          </a:xfrm>
          <a:prstGeom prst="irregularSeal1">
            <a:avLst/>
          </a:prstGeom>
          <a:solidFill>
            <a:srgbClr val="865EF5"/>
          </a:solidFill>
          <a:ln>
            <a:solidFill>
              <a:srgbClr val="865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Explosion: 8 Points 108">
            <a:extLst>
              <a:ext uri="{FF2B5EF4-FFF2-40B4-BE49-F238E27FC236}">
                <a16:creationId xmlns:a16="http://schemas.microsoft.com/office/drawing/2014/main" id="{F9F4DFB7-8F54-4E82-8E70-D38F6A7F4ED7}"/>
              </a:ext>
            </a:extLst>
          </p:cNvPr>
          <p:cNvSpPr/>
          <p:nvPr/>
        </p:nvSpPr>
        <p:spPr>
          <a:xfrm>
            <a:off x="9459347" y="234522"/>
            <a:ext cx="646037" cy="67278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Explosion: 8 Points 110">
            <a:extLst>
              <a:ext uri="{FF2B5EF4-FFF2-40B4-BE49-F238E27FC236}">
                <a16:creationId xmlns:a16="http://schemas.microsoft.com/office/drawing/2014/main" id="{19FA50EB-7BDA-43D9-B856-8DB4714CE794}"/>
              </a:ext>
            </a:extLst>
          </p:cNvPr>
          <p:cNvSpPr/>
          <p:nvPr/>
        </p:nvSpPr>
        <p:spPr>
          <a:xfrm>
            <a:off x="10362540" y="213501"/>
            <a:ext cx="646037" cy="672786"/>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Explosion: 8 Points 112">
            <a:extLst>
              <a:ext uri="{FF2B5EF4-FFF2-40B4-BE49-F238E27FC236}">
                <a16:creationId xmlns:a16="http://schemas.microsoft.com/office/drawing/2014/main" id="{9A139A42-D490-4584-83A7-91DFE2C9A00E}"/>
              </a:ext>
            </a:extLst>
          </p:cNvPr>
          <p:cNvSpPr/>
          <p:nvPr/>
        </p:nvSpPr>
        <p:spPr>
          <a:xfrm>
            <a:off x="11199293" y="232674"/>
            <a:ext cx="646037" cy="672786"/>
          </a:xfrm>
          <a:prstGeom prst="irregularSeal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5" name="Picture 114" descr="A picture containing drawing&#10;&#10;Description automatically generated">
            <a:extLst>
              <a:ext uri="{FF2B5EF4-FFF2-40B4-BE49-F238E27FC236}">
                <a16:creationId xmlns:a16="http://schemas.microsoft.com/office/drawing/2014/main" id="{FCBAFC4D-F306-4EB1-BB20-54BD2107C9C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757990" y="1202539"/>
            <a:ext cx="262399" cy="420660"/>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7FF3804D-3F06-4F21-94D6-999E02D00F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676809" y="1176566"/>
            <a:ext cx="262400" cy="442394"/>
          </a:xfrm>
          <a:prstGeom prst="rect">
            <a:avLst/>
          </a:prstGeom>
        </p:spPr>
      </p:pic>
      <p:pic>
        <p:nvPicPr>
          <p:cNvPr id="119" name="Picture 118" descr="A close up of a logo&#10;&#10;Description automatically generated">
            <a:extLst>
              <a:ext uri="{FF2B5EF4-FFF2-40B4-BE49-F238E27FC236}">
                <a16:creationId xmlns:a16="http://schemas.microsoft.com/office/drawing/2014/main" id="{2935EFD9-A6A4-4955-A457-B29AEF81783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383214" y="1202844"/>
            <a:ext cx="262400" cy="442394"/>
          </a:xfrm>
          <a:prstGeom prst="rect">
            <a:avLst/>
          </a:prstGeom>
        </p:spPr>
      </p:pic>
      <p:pic>
        <p:nvPicPr>
          <p:cNvPr id="121" name="Picture 120" descr="A picture containing drawing&#10;&#10;Description automatically generated">
            <a:extLst>
              <a:ext uri="{FF2B5EF4-FFF2-40B4-BE49-F238E27FC236}">
                <a16:creationId xmlns:a16="http://schemas.microsoft.com/office/drawing/2014/main" id="{9405AE42-30EE-4A47-977A-F9A60357F57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26372" y="1198300"/>
            <a:ext cx="262399" cy="420660"/>
          </a:xfrm>
          <a:prstGeom prst="rect">
            <a:avLst/>
          </a:prstGeom>
        </p:spPr>
      </p:pic>
      <p:pic>
        <p:nvPicPr>
          <p:cNvPr id="123" name="Picture 122" descr="A picture containing drawing&#10;&#10;Description automatically generated">
            <a:extLst>
              <a:ext uri="{FF2B5EF4-FFF2-40B4-BE49-F238E27FC236}">
                <a16:creationId xmlns:a16="http://schemas.microsoft.com/office/drawing/2014/main" id="{0CF1D384-1BC9-401F-B764-1ED2551D029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481279" y="1158389"/>
            <a:ext cx="340913" cy="460571"/>
          </a:xfrm>
          <a:prstGeom prst="rect">
            <a:avLst/>
          </a:prstGeom>
        </p:spPr>
      </p:pic>
      <p:pic>
        <p:nvPicPr>
          <p:cNvPr id="125" name="Picture 124" descr="A close up of a logo&#10;&#10;Description automatically generated">
            <a:extLst>
              <a:ext uri="{FF2B5EF4-FFF2-40B4-BE49-F238E27FC236}">
                <a16:creationId xmlns:a16="http://schemas.microsoft.com/office/drawing/2014/main" id="{0AAC5899-1BC6-451C-8230-8BBA45FF331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57990" y="2033767"/>
            <a:ext cx="262400" cy="442394"/>
          </a:xfrm>
          <a:prstGeom prst="rect">
            <a:avLst/>
          </a:prstGeom>
        </p:spPr>
      </p:pic>
      <p:pic>
        <p:nvPicPr>
          <p:cNvPr id="127" name="Picture 126" descr="A close up of a logo&#10;&#10;Description automatically generated">
            <a:extLst>
              <a:ext uri="{FF2B5EF4-FFF2-40B4-BE49-F238E27FC236}">
                <a16:creationId xmlns:a16="http://schemas.microsoft.com/office/drawing/2014/main" id="{62A468F3-BADC-483C-8A7F-9A28B6D327E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675805" y="2029501"/>
            <a:ext cx="264009" cy="442394"/>
          </a:xfrm>
          <a:prstGeom prst="rect">
            <a:avLst/>
          </a:prstGeom>
        </p:spPr>
      </p:pic>
      <p:pic>
        <p:nvPicPr>
          <p:cNvPr id="129" name="Picture 128" descr="A close up of a logo&#10;&#10;Description automatically generated">
            <a:extLst>
              <a:ext uri="{FF2B5EF4-FFF2-40B4-BE49-F238E27FC236}">
                <a16:creationId xmlns:a16="http://schemas.microsoft.com/office/drawing/2014/main" id="{E4827BF3-B2A7-4480-AEF6-8425E7D5D0B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625889" y="2048210"/>
            <a:ext cx="262400" cy="442394"/>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BD4A6B3F-79CC-482D-BE5D-CFF4FF09007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44831" y="2038361"/>
            <a:ext cx="262400" cy="442394"/>
          </a:xfrm>
          <a:prstGeom prst="rect">
            <a:avLst/>
          </a:prstGeom>
        </p:spPr>
      </p:pic>
      <p:pic>
        <p:nvPicPr>
          <p:cNvPr id="133" name="Picture 132" descr="A picture containing drawing&#10;&#10;Description automatically generated">
            <a:extLst>
              <a:ext uri="{FF2B5EF4-FFF2-40B4-BE49-F238E27FC236}">
                <a16:creationId xmlns:a16="http://schemas.microsoft.com/office/drawing/2014/main" id="{0A5D810B-30B1-4B3A-9D21-E040B921DFE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383214" y="2060695"/>
            <a:ext cx="340913" cy="460571"/>
          </a:xfrm>
          <a:prstGeom prst="rect">
            <a:avLst/>
          </a:prstGeom>
        </p:spPr>
      </p:pic>
      <p:pic>
        <p:nvPicPr>
          <p:cNvPr id="135" name="Picture 134" descr="A close up of a logo&#10;&#10;Description automatically generated">
            <a:extLst>
              <a:ext uri="{FF2B5EF4-FFF2-40B4-BE49-F238E27FC236}">
                <a16:creationId xmlns:a16="http://schemas.microsoft.com/office/drawing/2014/main" id="{1B6DFB6E-C028-44E6-8863-3B8244F93E7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848508" y="2864733"/>
            <a:ext cx="87808" cy="493013"/>
          </a:xfrm>
          <a:prstGeom prst="rect">
            <a:avLst/>
          </a:prstGeom>
        </p:spPr>
      </p:pic>
      <p:pic>
        <p:nvPicPr>
          <p:cNvPr id="137" name="Picture 136" descr="A close up of a logo&#10;&#10;Description automatically generated">
            <a:extLst>
              <a:ext uri="{FF2B5EF4-FFF2-40B4-BE49-F238E27FC236}">
                <a16:creationId xmlns:a16="http://schemas.microsoft.com/office/drawing/2014/main" id="{53555B8B-005A-438D-9FBE-261AA848B35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682110" y="2870612"/>
            <a:ext cx="264009" cy="442394"/>
          </a:xfrm>
          <a:prstGeom prst="rect">
            <a:avLst/>
          </a:prstGeom>
        </p:spPr>
      </p:pic>
      <p:pic>
        <p:nvPicPr>
          <p:cNvPr id="139" name="Picture 138" descr="A close up of a logo&#10;&#10;Description automatically generated">
            <a:extLst>
              <a:ext uri="{FF2B5EF4-FFF2-40B4-BE49-F238E27FC236}">
                <a16:creationId xmlns:a16="http://schemas.microsoft.com/office/drawing/2014/main" id="{8DF717DE-D7B5-41CF-AD5B-3AE4ACE0BC0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630377" y="2870612"/>
            <a:ext cx="262400" cy="442394"/>
          </a:xfrm>
          <a:prstGeom prst="rect">
            <a:avLst/>
          </a:prstGeom>
        </p:spPr>
      </p:pic>
      <p:pic>
        <p:nvPicPr>
          <p:cNvPr id="141" name="Picture 140" descr="A close up of a logo&#10;&#10;Description automatically generated">
            <a:extLst>
              <a:ext uri="{FF2B5EF4-FFF2-40B4-BE49-F238E27FC236}">
                <a16:creationId xmlns:a16="http://schemas.microsoft.com/office/drawing/2014/main" id="{0D2069B9-ECBB-4135-A396-170ABF7416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641654" y="2825147"/>
            <a:ext cx="87808" cy="493013"/>
          </a:xfrm>
          <a:prstGeom prst="rect">
            <a:avLst/>
          </a:prstGeom>
        </p:spPr>
      </p:pic>
      <p:pic>
        <p:nvPicPr>
          <p:cNvPr id="143" name="Picture 142" descr="A close up of a logo&#10;&#10;Description automatically generated">
            <a:extLst>
              <a:ext uri="{FF2B5EF4-FFF2-40B4-BE49-F238E27FC236}">
                <a16:creationId xmlns:a16="http://schemas.microsoft.com/office/drawing/2014/main" id="{4B11D98B-9A46-455E-BCE0-DB22E873FB0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422470" y="2870612"/>
            <a:ext cx="262400" cy="442394"/>
          </a:xfrm>
          <a:prstGeom prst="rect">
            <a:avLst/>
          </a:prstGeom>
        </p:spPr>
      </p:pic>
      <p:pic>
        <p:nvPicPr>
          <p:cNvPr id="145" name="Picture 144" descr="A close up of a logo&#10;&#10;Description automatically generated">
            <a:extLst>
              <a:ext uri="{FF2B5EF4-FFF2-40B4-BE49-F238E27FC236}">
                <a16:creationId xmlns:a16="http://schemas.microsoft.com/office/drawing/2014/main" id="{DB423560-EE24-44A5-A988-F6E08B3D6BF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65254" y="3712063"/>
            <a:ext cx="262400" cy="442394"/>
          </a:xfrm>
          <a:prstGeom prst="rect">
            <a:avLst/>
          </a:prstGeom>
        </p:spPr>
      </p:pic>
      <p:pic>
        <p:nvPicPr>
          <p:cNvPr id="147" name="Picture 146" descr="A close up of a logo&#10;&#10;Description automatically generated">
            <a:extLst>
              <a:ext uri="{FF2B5EF4-FFF2-40B4-BE49-F238E27FC236}">
                <a16:creationId xmlns:a16="http://schemas.microsoft.com/office/drawing/2014/main" id="{38B3D0E2-E010-401A-A083-DF42DD6510C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683719" y="3712063"/>
            <a:ext cx="262400" cy="442394"/>
          </a:xfrm>
          <a:prstGeom prst="rect">
            <a:avLst/>
          </a:prstGeom>
        </p:spPr>
      </p:pic>
      <p:pic>
        <p:nvPicPr>
          <p:cNvPr id="149" name="Picture 148" descr="A picture containing drawing&#10;&#10;Description automatically generated">
            <a:extLst>
              <a:ext uri="{FF2B5EF4-FFF2-40B4-BE49-F238E27FC236}">
                <a16:creationId xmlns:a16="http://schemas.microsoft.com/office/drawing/2014/main" id="{3C14D5E5-4A99-41B8-9CCD-BB180AC39AE8}"/>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33307" y="3701272"/>
            <a:ext cx="262399" cy="420660"/>
          </a:xfrm>
          <a:prstGeom prst="rect">
            <a:avLst/>
          </a:prstGeom>
        </p:spPr>
      </p:pic>
      <p:pic>
        <p:nvPicPr>
          <p:cNvPr id="151" name="Picture 150" descr="A close up of a logo&#10;&#10;Description automatically generated">
            <a:extLst>
              <a:ext uri="{FF2B5EF4-FFF2-40B4-BE49-F238E27FC236}">
                <a16:creationId xmlns:a16="http://schemas.microsoft.com/office/drawing/2014/main" id="{3B44D8FF-6B7C-4D84-B61B-3348B04E045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51772" y="3672412"/>
            <a:ext cx="262400" cy="442394"/>
          </a:xfrm>
          <a:prstGeom prst="rect">
            <a:avLst/>
          </a:prstGeom>
        </p:spPr>
      </p:pic>
      <p:pic>
        <p:nvPicPr>
          <p:cNvPr id="153" name="Picture 152" descr="A picture containing drawing&#10;&#10;Description automatically generated">
            <a:extLst>
              <a:ext uri="{FF2B5EF4-FFF2-40B4-BE49-F238E27FC236}">
                <a16:creationId xmlns:a16="http://schemas.microsoft.com/office/drawing/2014/main" id="{E72DF26F-17D7-4EA1-B34C-4A8C9E83605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379751" y="3681316"/>
            <a:ext cx="340913" cy="460571"/>
          </a:xfrm>
          <a:prstGeom prst="rect">
            <a:avLst/>
          </a:prstGeom>
        </p:spPr>
      </p:pic>
      <p:graphicFrame>
        <p:nvGraphicFramePr>
          <p:cNvPr id="154" name="Table 154">
            <a:extLst>
              <a:ext uri="{FF2B5EF4-FFF2-40B4-BE49-F238E27FC236}">
                <a16:creationId xmlns:a16="http://schemas.microsoft.com/office/drawing/2014/main" id="{AB27B4C9-DB23-4D6A-B9D3-BBCC3C90C628}"/>
              </a:ext>
            </a:extLst>
          </p:cNvPr>
          <p:cNvGraphicFramePr>
            <a:graphicFrameLocks noGrp="1"/>
          </p:cNvGraphicFramePr>
          <p:nvPr>
            <p:extLst>
              <p:ext uri="{D42A27DB-BD31-4B8C-83A1-F6EECF244321}">
                <p14:modId xmlns:p14="http://schemas.microsoft.com/office/powerpoint/2010/main" val="889421793"/>
              </p:ext>
            </p:extLst>
          </p:nvPr>
        </p:nvGraphicFramePr>
        <p:xfrm>
          <a:off x="6570282" y="4354246"/>
          <a:ext cx="2430204" cy="2225040"/>
        </p:xfrm>
        <a:graphic>
          <a:graphicData uri="http://schemas.openxmlformats.org/drawingml/2006/table">
            <a:tbl>
              <a:tblPr firstRow="1" bandRow="1">
                <a:tableStyleId>{5C22544A-7EE6-4342-B048-85BDC9FD1C3A}</a:tableStyleId>
              </a:tblPr>
              <a:tblGrid>
                <a:gridCol w="1215102">
                  <a:extLst>
                    <a:ext uri="{9D8B030D-6E8A-4147-A177-3AD203B41FA5}">
                      <a16:colId xmlns:a16="http://schemas.microsoft.com/office/drawing/2014/main" val="4012245254"/>
                    </a:ext>
                  </a:extLst>
                </a:gridCol>
                <a:gridCol w="1215102">
                  <a:extLst>
                    <a:ext uri="{9D8B030D-6E8A-4147-A177-3AD203B41FA5}">
                      <a16:colId xmlns:a16="http://schemas.microsoft.com/office/drawing/2014/main" val="4291454133"/>
                    </a:ext>
                  </a:extLst>
                </a:gridCol>
              </a:tblGrid>
              <a:tr h="370840">
                <a:tc>
                  <a:txBody>
                    <a:bodyPr/>
                    <a:lstStyle/>
                    <a:p>
                      <a:r>
                        <a:rPr lang="en-GB" dirty="0">
                          <a:solidFill>
                            <a:schemeClr val="accent4"/>
                          </a:solidFill>
                          <a:latin typeface="Century Gothic" panose="020B0502020202020204" pitchFamily="34" charset="0"/>
                        </a:rPr>
                        <a:t>Colour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dirty="0">
                          <a:solidFill>
                            <a:schemeClr val="accent4"/>
                          </a:solidFill>
                          <a:latin typeface="Century Gothic" panose="020B0502020202020204" pitchFamily="34" charset="0"/>
                        </a:rPr>
                        <a:t>Number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773733091"/>
                  </a:ext>
                </a:extLst>
              </a:tr>
              <a:tr h="37084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91869342"/>
                  </a:ext>
                </a:extLst>
              </a:tr>
              <a:tr h="37084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73802241"/>
                  </a:ext>
                </a:extLst>
              </a:tr>
              <a:tr h="37084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3</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3492020"/>
                  </a:ext>
                </a:extLst>
              </a:tr>
              <a:tr h="37084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6885236"/>
                  </a:ext>
                </a:extLst>
              </a:tr>
              <a:tr h="370840">
                <a:tc>
                  <a:txBody>
                    <a:bodyPr/>
                    <a:lstStyle/>
                    <a:p>
                      <a:endParaRPr lang="en-GB"/>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56146876"/>
                  </a:ext>
                </a:extLst>
              </a:tr>
            </a:tbl>
          </a:graphicData>
        </a:graphic>
      </p:graphicFrame>
      <p:sp>
        <p:nvSpPr>
          <p:cNvPr id="156" name="Explosion: 8 Points 155">
            <a:extLst>
              <a:ext uri="{FF2B5EF4-FFF2-40B4-BE49-F238E27FC236}">
                <a16:creationId xmlns:a16="http://schemas.microsoft.com/office/drawing/2014/main" id="{BEB1A105-B155-405F-9C93-501520AF331D}"/>
              </a:ext>
            </a:extLst>
          </p:cNvPr>
          <p:cNvSpPr/>
          <p:nvPr/>
        </p:nvSpPr>
        <p:spPr>
          <a:xfrm rot="5400000">
            <a:off x="6935197" y="4699810"/>
            <a:ext cx="333986" cy="425225"/>
          </a:xfrm>
          <a:prstGeom prst="irregularSeal1">
            <a:avLst/>
          </a:prstGeom>
          <a:solidFill>
            <a:srgbClr val="EB2BA1"/>
          </a:solidFill>
          <a:ln>
            <a:solidFill>
              <a:srgbClr val="EB2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Explosion: 8 Points 157">
            <a:extLst>
              <a:ext uri="{FF2B5EF4-FFF2-40B4-BE49-F238E27FC236}">
                <a16:creationId xmlns:a16="http://schemas.microsoft.com/office/drawing/2014/main" id="{288AB793-6547-485F-9832-4F71EE85DD8B}"/>
              </a:ext>
            </a:extLst>
          </p:cNvPr>
          <p:cNvSpPr/>
          <p:nvPr/>
        </p:nvSpPr>
        <p:spPr>
          <a:xfrm rot="5400000">
            <a:off x="6943007" y="5074081"/>
            <a:ext cx="333986" cy="425225"/>
          </a:xfrm>
          <a:prstGeom prst="irregularSeal1">
            <a:avLst/>
          </a:prstGeom>
          <a:solidFill>
            <a:srgbClr val="865EF5"/>
          </a:solidFill>
          <a:ln>
            <a:solidFill>
              <a:srgbClr val="865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Explosion: 8 Points 159">
            <a:extLst>
              <a:ext uri="{FF2B5EF4-FFF2-40B4-BE49-F238E27FC236}">
                <a16:creationId xmlns:a16="http://schemas.microsoft.com/office/drawing/2014/main" id="{950632AF-F3EF-4572-BE5D-5FAA56A4AB83}"/>
              </a:ext>
            </a:extLst>
          </p:cNvPr>
          <p:cNvSpPr/>
          <p:nvPr/>
        </p:nvSpPr>
        <p:spPr>
          <a:xfrm rot="5400000">
            <a:off x="6943007" y="5415778"/>
            <a:ext cx="333986" cy="425225"/>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Explosion: 8 Points 161">
            <a:extLst>
              <a:ext uri="{FF2B5EF4-FFF2-40B4-BE49-F238E27FC236}">
                <a16:creationId xmlns:a16="http://schemas.microsoft.com/office/drawing/2014/main" id="{FEA58BAB-8648-4448-BE2D-2CD7FF3324A6}"/>
              </a:ext>
            </a:extLst>
          </p:cNvPr>
          <p:cNvSpPr/>
          <p:nvPr/>
        </p:nvSpPr>
        <p:spPr>
          <a:xfrm rot="5400000">
            <a:off x="6956293" y="5798627"/>
            <a:ext cx="333986" cy="425225"/>
          </a:xfrm>
          <a:prstGeom prst="irregularSeal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Explosion: 8 Points 163">
            <a:extLst>
              <a:ext uri="{FF2B5EF4-FFF2-40B4-BE49-F238E27FC236}">
                <a16:creationId xmlns:a16="http://schemas.microsoft.com/office/drawing/2014/main" id="{CA1BE621-6CC0-493C-9724-79B9ACAC2058}"/>
              </a:ext>
            </a:extLst>
          </p:cNvPr>
          <p:cNvSpPr/>
          <p:nvPr/>
        </p:nvSpPr>
        <p:spPr>
          <a:xfrm rot="5400000">
            <a:off x="6944175" y="6199677"/>
            <a:ext cx="333986" cy="425225"/>
          </a:xfrm>
          <a:prstGeom prst="irregularSeal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7" name="Table 154">
            <a:extLst>
              <a:ext uri="{FF2B5EF4-FFF2-40B4-BE49-F238E27FC236}">
                <a16:creationId xmlns:a16="http://schemas.microsoft.com/office/drawing/2014/main" id="{263E381A-0E7F-4307-B3E7-4CB63E4492B3}"/>
              </a:ext>
            </a:extLst>
          </p:cNvPr>
          <p:cNvGraphicFramePr>
            <a:graphicFrameLocks noGrp="1"/>
          </p:cNvGraphicFramePr>
          <p:nvPr>
            <p:extLst>
              <p:ext uri="{D42A27DB-BD31-4B8C-83A1-F6EECF244321}">
                <p14:modId xmlns:p14="http://schemas.microsoft.com/office/powerpoint/2010/main" val="2795365982"/>
              </p:ext>
            </p:extLst>
          </p:nvPr>
        </p:nvGraphicFramePr>
        <p:xfrm>
          <a:off x="9294605" y="4372540"/>
          <a:ext cx="2430204" cy="1854200"/>
        </p:xfrm>
        <a:graphic>
          <a:graphicData uri="http://schemas.openxmlformats.org/drawingml/2006/table">
            <a:tbl>
              <a:tblPr firstRow="1" bandRow="1">
                <a:tableStyleId>{5C22544A-7EE6-4342-B048-85BDC9FD1C3A}</a:tableStyleId>
              </a:tblPr>
              <a:tblGrid>
                <a:gridCol w="1215102">
                  <a:extLst>
                    <a:ext uri="{9D8B030D-6E8A-4147-A177-3AD203B41FA5}">
                      <a16:colId xmlns:a16="http://schemas.microsoft.com/office/drawing/2014/main" val="4012245254"/>
                    </a:ext>
                  </a:extLst>
                </a:gridCol>
                <a:gridCol w="1215102">
                  <a:extLst>
                    <a:ext uri="{9D8B030D-6E8A-4147-A177-3AD203B41FA5}">
                      <a16:colId xmlns:a16="http://schemas.microsoft.com/office/drawing/2014/main" val="4291454133"/>
                    </a:ext>
                  </a:extLst>
                </a:gridCol>
              </a:tblGrid>
              <a:tr h="370840">
                <a:tc>
                  <a:txBody>
                    <a:bodyPr/>
                    <a:lstStyle/>
                    <a:p>
                      <a:r>
                        <a:rPr lang="en-US" dirty="0">
                          <a:solidFill>
                            <a:schemeClr val="accent4"/>
                          </a:solidFill>
                          <a:latin typeface="Century Gothic" panose="020B0502020202020204" pitchFamily="34" charset="0"/>
                        </a:rPr>
                        <a:t>Object</a:t>
                      </a:r>
                      <a:endParaRPr lang="en-GB" dirty="0">
                        <a:solidFill>
                          <a:schemeClr val="accent4"/>
                        </a:solidFill>
                        <a:latin typeface="Century Gothic" panose="020B0502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r>
                        <a:rPr lang="en-GB" dirty="0">
                          <a:solidFill>
                            <a:schemeClr val="accent4"/>
                          </a:solidFill>
                          <a:latin typeface="Century Gothic" panose="020B0502020202020204" pitchFamily="34" charset="0"/>
                        </a:rPr>
                        <a:t>Number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773733091"/>
                  </a:ext>
                </a:extLst>
              </a:tr>
              <a:tr h="370840">
                <a:tc>
                  <a:txBody>
                    <a:bodyPr/>
                    <a:lstStyle/>
                    <a:p>
                      <a:r>
                        <a:rPr lang="en-GB" dirty="0">
                          <a:solidFill>
                            <a:schemeClr val="accent4"/>
                          </a:solidFill>
                        </a:rPr>
                        <a:t>Flower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91869342"/>
                  </a:ext>
                </a:extLst>
              </a:tr>
              <a:tr h="370840">
                <a:tc>
                  <a:txBody>
                    <a:bodyPr/>
                    <a:lstStyle/>
                    <a:p>
                      <a:r>
                        <a:rPr lang="en-GB" dirty="0">
                          <a:solidFill>
                            <a:schemeClr val="accent4"/>
                          </a:solidFill>
                        </a:rPr>
                        <a:t>Car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73802241"/>
                  </a:ext>
                </a:extLst>
              </a:tr>
              <a:tr h="370840">
                <a:tc>
                  <a:txBody>
                    <a:bodyPr/>
                    <a:lstStyle/>
                    <a:p>
                      <a:r>
                        <a:rPr lang="en-GB" dirty="0">
                          <a:solidFill>
                            <a:schemeClr val="accent4"/>
                          </a:solidFill>
                        </a:rPr>
                        <a:t>Buttons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3492020"/>
                  </a:ext>
                </a:extLst>
              </a:tr>
              <a:tr h="370840">
                <a:tc>
                  <a:txBody>
                    <a:bodyPr/>
                    <a:lstStyle/>
                    <a:p>
                      <a:r>
                        <a:rPr lang="en-GB" dirty="0">
                          <a:solidFill>
                            <a:schemeClr val="accent4"/>
                          </a:solidFill>
                        </a:rPr>
                        <a:t>Apple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r>
                        <a:rPr lang="en-GB" dirty="0">
                          <a:solidFill>
                            <a:schemeClr val="accent4"/>
                          </a:solidFill>
                        </a:rPr>
                        <a:t>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6885236"/>
                  </a:ext>
                </a:extLst>
              </a:tr>
            </a:tbl>
          </a:graphicData>
        </a:graphic>
      </p:graphicFrame>
      <p:sp>
        <p:nvSpPr>
          <p:cNvPr id="168" name="Rectangle: Rounded Corners 167">
            <a:extLst>
              <a:ext uri="{FF2B5EF4-FFF2-40B4-BE49-F238E27FC236}">
                <a16:creationId xmlns:a16="http://schemas.microsoft.com/office/drawing/2014/main" id="{3C2A32A9-778A-455F-9047-B478002A9964}"/>
              </a:ext>
            </a:extLst>
          </p:cNvPr>
          <p:cNvSpPr/>
          <p:nvPr/>
        </p:nvSpPr>
        <p:spPr>
          <a:xfrm>
            <a:off x="235482" y="159637"/>
            <a:ext cx="4257691" cy="70946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Count and record.</a:t>
            </a:r>
          </a:p>
        </p:txBody>
      </p:sp>
      <p:sp>
        <p:nvSpPr>
          <p:cNvPr id="169" name="Oval 168">
            <a:extLst>
              <a:ext uri="{FF2B5EF4-FFF2-40B4-BE49-F238E27FC236}">
                <a16:creationId xmlns:a16="http://schemas.microsoft.com/office/drawing/2014/main" id="{122BF54E-04E9-4649-8EB7-3C2FC2881C7B}"/>
              </a:ext>
            </a:extLst>
          </p:cNvPr>
          <p:cNvSpPr/>
          <p:nvPr/>
        </p:nvSpPr>
        <p:spPr>
          <a:xfrm>
            <a:off x="7566172" y="1061545"/>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0258779A-A209-4124-93B8-6558EA51BBD2}"/>
              </a:ext>
            </a:extLst>
          </p:cNvPr>
          <p:cNvSpPr/>
          <p:nvPr/>
        </p:nvSpPr>
        <p:spPr>
          <a:xfrm>
            <a:off x="8447592" y="1858894"/>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EAF7F059-97FF-4953-AB6B-9C22CDCE2225}"/>
              </a:ext>
            </a:extLst>
          </p:cNvPr>
          <p:cNvSpPr/>
          <p:nvPr/>
        </p:nvSpPr>
        <p:spPr>
          <a:xfrm>
            <a:off x="8485822" y="1044153"/>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E9B66911-29BE-4E91-8280-C469941750F6}"/>
              </a:ext>
            </a:extLst>
          </p:cNvPr>
          <p:cNvSpPr/>
          <p:nvPr/>
        </p:nvSpPr>
        <p:spPr>
          <a:xfrm>
            <a:off x="7545516" y="1881825"/>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5B4D0AFA-0C9B-4ACE-ABC1-CD5AF4B34A97}"/>
              </a:ext>
            </a:extLst>
          </p:cNvPr>
          <p:cNvSpPr/>
          <p:nvPr/>
        </p:nvSpPr>
        <p:spPr>
          <a:xfrm>
            <a:off x="7563067" y="2732249"/>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B1B6C48A-18DA-4DAA-A704-51BEA8A6CD87}"/>
              </a:ext>
            </a:extLst>
          </p:cNvPr>
          <p:cNvSpPr/>
          <p:nvPr/>
        </p:nvSpPr>
        <p:spPr>
          <a:xfrm>
            <a:off x="7522367" y="3568077"/>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1A2F7A6F-8439-4AAE-978B-68A1C4627CCC}"/>
              </a:ext>
            </a:extLst>
          </p:cNvPr>
          <p:cNvSpPr/>
          <p:nvPr/>
        </p:nvSpPr>
        <p:spPr>
          <a:xfrm>
            <a:off x="8477215" y="2695275"/>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203C05A2-AE6A-4768-BBE4-D3279407B4BD}"/>
              </a:ext>
            </a:extLst>
          </p:cNvPr>
          <p:cNvSpPr/>
          <p:nvPr/>
        </p:nvSpPr>
        <p:spPr>
          <a:xfrm>
            <a:off x="9352260" y="2732628"/>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BA6786C0-A0AE-4D25-9B43-A10A037C5475}"/>
              </a:ext>
            </a:extLst>
          </p:cNvPr>
          <p:cNvSpPr/>
          <p:nvPr/>
        </p:nvSpPr>
        <p:spPr>
          <a:xfrm>
            <a:off x="8453760" y="3568077"/>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CA4A7764-458D-48BD-9E95-BA9FE8C5F75E}"/>
              </a:ext>
            </a:extLst>
          </p:cNvPr>
          <p:cNvSpPr/>
          <p:nvPr/>
        </p:nvSpPr>
        <p:spPr>
          <a:xfrm>
            <a:off x="9356283" y="3555030"/>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C5C04382-4191-4E7A-A735-C3DB1CC3F611}"/>
              </a:ext>
            </a:extLst>
          </p:cNvPr>
          <p:cNvSpPr/>
          <p:nvPr/>
        </p:nvSpPr>
        <p:spPr>
          <a:xfrm>
            <a:off x="9390941" y="1895752"/>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F7C90D5A-510B-4F6C-83E9-0B17E031579B}"/>
              </a:ext>
            </a:extLst>
          </p:cNvPr>
          <p:cNvSpPr/>
          <p:nvPr/>
        </p:nvSpPr>
        <p:spPr>
          <a:xfrm>
            <a:off x="9373014" y="1040037"/>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CCE534AC-9992-4897-839C-41A9039B989F}"/>
              </a:ext>
            </a:extLst>
          </p:cNvPr>
          <p:cNvSpPr/>
          <p:nvPr/>
        </p:nvSpPr>
        <p:spPr>
          <a:xfrm>
            <a:off x="10285050" y="3536474"/>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EE6F30EF-CBBD-4493-ACC7-AE7B07F01CE7}"/>
              </a:ext>
            </a:extLst>
          </p:cNvPr>
          <p:cNvSpPr/>
          <p:nvPr/>
        </p:nvSpPr>
        <p:spPr>
          <a:xfrm>
            <a:off x="10288919" y="2699783"/>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5C44C24F-1DC0-4C30-B150-8F609BAB9210}"/>
              </a:ext>
            </a:extLst>
          </p:cNvPr>
          <p:cNvSpPr/>
          <p:nvPr/>
        </p:nvSpPr>
        <p:spPr>
          <a:xfrm>
            <a:off x="10270961" y="1886731"/>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6EA74056-3CFC-4E96-9264-395F9BCA3D4E}"/>
              </a:ext>
            </a:extLst>
          </p:cNvPr>
          <p:cNvSpPr/>
          <p:nvPr/>
        </p:nvSpPr>
        <p:spPr>
          <a:xfrm>
            <a:off x="11180036" y="1891421"/>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C94BB309-305B-4381-86FD-1C153C419FD8}"/>
              </a:ext>
            </a:extLst>
          </p:cNvPr>
          <p:cNvSpPr/>
          <p:nvPr/>
        </p:nvSpPr>
        <p:spPr>
          <a:xfrm>
            <a:off x="11199156" y="2706352"/>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D314FBFF-1028-479A-9B4E-62C3BDEAF77A}"/>
              </a:ext>
            </a:extLst>
          </p:cNvPr>
          <p:cNvSpPr/>
          <p:nvPr/>
        </p:nvSpPr>
        <p:spPr>
          <a:xfrm>
            <a:off x="11190199" y="3556627"/>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31CAF7C1-93A6-41EE-B331-97876E94E132}"/>
              </a:ext>
            </a:extLst>
          </p:cNvPr>
          <p:cNvSpPr/>
          <p:nvPr/>
        </p:nvSpPr>
        <p:spPr>
          <a:xfrm>
            <a:off x="10270961" y="1024800"/>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7B2935CF-B60C-4C2A-90B2-13BB94BA4BF3}"/>
              </a:ext>
            </a:extLst>
          </p:cNvPr>
          <p:cNvSpPr/>
          <p:nvPr/>
        </p:nvSpPr>
        <p:spPr>
          <a:xfrm>
            <a:off x="11176698" y="1019599"/>
            <a:ext cx="720708" cy="6727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28A158B6-9EC2-44FB-8CF6-2216B8475C16}"/>
              </a:ext>
            </a:extLst>
          </p:cNvPr>
          <p:cNvSpPr/>
          <p:nvPr/>
        </p:nvSpPr>
        <p:spPr>
          <a:xfrm>
            <a:off x="8264762" y="4779826"/>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8A7AC9A0-E513-44E6-9AEC-5982656F1A1E}"/>
              </a:ext>
            </a:extLst>
          </p:cNvPr>
          <p:cNvSpPr/>
          <p:nvPr/>
        </p:nvSpPr>
        <p:spPr>
          <a:xfrm>
            <a:off x="8258260" y="5164134"/>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Rectangle 213">
            <a:extLst>
              <a:ext uri="{FF2B5EF4-FFF2-40B4-BE49-F238E27FC236}">
                <a16:creationId xmlns:a16="http://schemas.microsoft.com/office/drawing/2014/main" id="{B794B539-0DA0-4EE1-A84E-9D206D8F40E5}"/>
              </a:ext>
            </a:extLst>
          </p:cNvPr>
          <p:cNvSpPr/>
          <p:nvPr/>
        </p:nvSpPr>
        <p:spPr>
          <a:xfrm>
            <a:off x="8264762" y="5516105"/>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BA8C740A-F406-484E-909D-963ED69E6002}"/>
              </a:ext>
            </a:extLst>
          </p:cNvPr>
          <p:cNvSpPr/>
          <p:nvPr/>
        </p:nvSpPr>
        <p:spPr>
          <a:xfrm>
            <a:off x="8271490" y="5888680"/>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73C63612-FBC5-43AA-893F-CD02B301DF15}"/>
              </a:ext>
            </a:extLst>
          </p:cNvPr>
          <p:cNvSpPr/>
          <p:nvPr/>
        </p:nvSpPr>
        <p:spPr>
          <a:xfrm>
            <a:off x="8272163" y="6260904"/>
            <a:ext cx="261274" cy="2451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195357EA-2622-450D-BEAF-EF09E1EE2044}"/>
              </a:ext>
            </a:extLst>
          </p:cNvPr>
          <p:cNvSpPr/>
          <p:nvPr/>
        </p:nvSpPr>
        <p:spPr>
          <a:xfrm>
            <a:off x="9358708" y="4790312"/>
            <a:ext cx="856852" cy="28119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5259D6D1-14EE-4ACF-A5C2-19D509FA2FCF}"/>
              </a:ext>
            </a:extLst>
          </p:cNvPr>
          <p:cNvSpPr/>
          <p:nvPr/>
        </p:nvSpPr>
        <p:spPr>
          <a:xfrm>
            <a:off x="9358708" y="5152740"/>
            <a:ext cx="856852" cy="28119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F6391C87-3655-4445-8EF2-26ED84A91959}"/>
              </a:ext>
            </a:extLst>
          </p:cNvPr>
          <p:cNvSpPr/>
          <p:nvPr/>
        </p:nvSpPr>
        <p:spPr>
          <a:xfrm>
            <a:off x="9358708" y="5514186"/>
            <a:ext cx="856852" cy="28119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F6633C74-60E7-479E-8AEC-B2545234CAF8}"/>
              </a:ext>
            </a:extLst>
          </p:cNvPr>
          <p:cNvSpPr/>
          <p:nvPr/>
        </p:nvSpPr>
        <p:spPr>
          <a:xfrm>
            <a:off x="9358708" y="5897035"/>
            <a:ext cx="856852" cy="281198"/>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7B81031D-0AC4-4E11-BCD9-99DE86687840}"/>
              </a:ext>
            </a:extLst>
          </p:cNvPr>
          <p:cNvSpPr/>
          <p:nvPr/>
        </p:nvSpPr>
        <p:spPr>
          <a:xfrm>
            <a:off x="10988269" y="4795482"/>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31180299-18C2-463A-8A5C-BAC14F4AB434}"/>
              </a:ext>
            </a:extLst>
          </p:cNvPr>
          <p:cNvSpPr/>
          <p:nvPr/>
        </p:nvSpPr>
        <p:spPr>
          <a:xfrm>
            <a:off x="10981767" y="5179790"/>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23B5C080-E115-43B7-8507-E713C38FCA7F}"/>
              </a:ext>
            </a:extLst>
          </p:cNvPr>
          <p:cNvSpPr/>
          <p:nvPr/>
        </p:nvSpPr>
        <p:spPr>
          <a:xfrm>
            <a:off x="10988269" y="5531761"/>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D690D235-B7CF-4F8D-94A4-8A88C8D9B10D}"/>
              </a:ext>
            </a:extLst>
          </p:cNvPr>
          <p:cNvSpPr/>
          <p:nvPr/>
        </p:nvSpPr>
        <p:spPr>
          <a:xfrm>
            <a:off x="10994997" y="5904336"/>
            <a:ext cx="261274" cy="24511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A5594F0-5734-4C00-87E8-27ED3242BC37}"/>
              </a:ext>
            </a:extLst>
          </p:cNvPr>
          <p:cNvSpPr/>
          <p:nvPr/>
        </p:nvSpPr>
        <p:spPr>
          <a:xfrm>
            <a:off x="4190400" y="6566856"/>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14" name="Oval 113">
            <a:extLst>
              <a:ext uri="{FF2B5EF4-FFF2-40B4-BE49-F238E27FC236}">
                <a16:creationId xmlns:a16="http://schemas.microsoft.com/office/drawing/2014/main" id="{35F1F005-A405-49C7-8DDC-21F95ED3CA8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3105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0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9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7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8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8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97"/>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0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81"/>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4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1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1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1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218"/>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16"/>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14"/>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212"/>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10"/>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25"/>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2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1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2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2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2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2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225"/>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22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221"/>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219"/>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grpId="1" nodeType="clickEffect">
                                  <p:stCondLst>
                                    <p:cond delay="0"/>
                                  </p:stCondLst>
                                  <p:childTnLst>
                                    <p:set>
                                      <p:cBhvr>
                                        <p:cTn id="174" dur="1" fill="hold">
                                          <p:stCondLst>
                                            <p:cond delay="0"/>
                                          </p:stCondLst>
                                        </p:cTn>
                                        <p:tgtEl>
                                          <p:spTgt spid="229"/>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228"/>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227"/>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1" restart="whenNotActive" fill="hold" evtFilter="cancelBubble" nodeType="interactiveSeq">
                <p:stCondLst>
                  <p:cond evt="onClick" delay="0">
                    <p:tgtEl>
                      <p:spTgt spid="169"/>
                    </p:tgtEl>
                  </p:cond>
                </p:stCondLst>
                <p:endSync evt="end" delay="0">
                  <p:rtn val="all"/>
                </p:endSync>
                <p:childTnLst>
                  <p:par>
                    <p:cTn id="182" fill="hold">
                      <p:stCondLst>
                        <p:cond delay="0"/>
                      </p:stCondLst>
                      <p:childTnLst>
                        <p:par>
                          <p:cTn id="183" fill="hold">
                            <p:stCondLst>
                              <p:cond delay="0"/>
                            </p:stCondLst>
                            <p:childTnLst>
                              <p:par>
                                <p:cTn id="184" presetID="1" presetClass="exit" presetSubtype="0" fill="hold" grpId="0" nodeType="clickEffect">
                                  <p:stCondLst>
                                    <p:cond delay="0"/>
                                  </p:stCondLst>
                                  <p:childTnLst>
                                    <p:set>
                                      <p:cBhvr>
                                        <p:cTn id="185" dur="1" fill="hold">
                                          <p:stCondLst>
                                            <p:cond delay="0"/>
                                          </p:stCondLst>
                                        </p:cTn>
                                        <p:tgtEl>
                                          <p:spTgt spid="169"/>
                                        </p:tgtEl>
                                        <p:attrNameLst>
                                          <p:attrName>style.visibility</p:attrName>
                                        </p:attrNameLst>
                                      </p:cBhvr>
                                      <p:to>
                                        <p:strVal val="hidden"/>
                                      </p:to>
                                    </p:set>
                                  </p:childTnLst>
                                </p:cTn>
                              </p:par>
                            </p:childTnLst>
                          </p:cTn>
                        </p:par>
                      </p:childTnLst>
                    </p:cTn>
                  </p:par>
                </p:childTnLst>
              </p:cTn>
              <p:nextCondLst>
                <p:cond evt="onClick" delay="0">
                  <p:tgtEl>
                    <p:spTgt spid="169"/>
                  </p:tgtEl>
                </p:cond>
              </p:nextCondLst>
            </p:seq>
            <p:seq concurrent="1" nextAc="seek">
              <p:cTn id="186" restart="whenNotActive" fill="hold" evtFilter="cancelBubble" nodeType="interactiveSeq">
                <p:stCondLst>
                  <p:cond evt="onClick" delay="0">
                    <p:tgtEl>
                      <p:spTgt spid="175"/>
                    </p:tgtEl>
                  </p:cond>
                </p:stCondLst>
                <p:endSync evt="end" delay="0">
                  <p:rtn val="all"/>
                </p:endSync>
                <p:childTnLst>
                  <p:par>
                    <p:cTn id="187" fill="hold">
                      <p:stCondLst>
                        <p:cond delay="0"/>
                      </p:stCondLst>
                      <p:childTnLst>
                        <p:par>
                          <p:cTn id="188" fill="hold">
                            <p:stCondLst>
                              <p:cond delay="0"/>
                            </p:stCondLst>
                            <p:childTnLst>
                              <p:par>
                                <p:cTn id="189" presetID="1" presetClass="exit" presetSubtype="0" fill="hold" grpId="0" nodeType="clickEffect">
                                  <p:stCondLst>
                                    <p:cond delay="0"/>
                                  </p:stCondLst>
                                  <p:childTnLst>
                                    <p:set>
                                      <p:cBhvr>
                                        <p:cTn id="190" dur="1" fill="hold">
                                          <p:stCondLst>
                                            <p:cond delay="0"/>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75"/>
                  </p:tgtEl>
                </p:cond>
              </p:nextCondLst>
            </p:seq>
            <p:seq concurrent="1" nextAc="seek">
              <p:cTn id="191" restart="whenNotActive" fill="hold" evtFilter="cancelBubble" nodeType="interactiveSeq">
                <p:stCondLst>
                  <p:cond evt="onClick" delay="0">
                    <p:tgtEl>
                      <p:spTgt spid="193"/>
                    </p:tgtEl>
                  </p:cond>
                </p:stCondLst>
                <p:endSync evt="end" delay="0">
                  <p:rtn val="all"/>
                </p:endSync>
                <p:childTnLst>
                  <p:par>
                    <p:cTn id="192" fill="hold">
                      <p:stCondLst>
                        <p:cond delay="0"/>
                      </p:stCondLst>
                      <p:childTnLst>
                        <p:par>
                          <p:cTn id="193" fill="hold">
                            <p:stCondLst>
                              <p:cond delay="0"/>
                            </p:stCondLst>
                            <p:childTnLst>
                              <p:par>
                                <p:cTn id="194" presetID="1" presetClass="exit" presetSubtype="0" fill="hold" grpId="0" nodeType="clickEffect">
                                  <p:stCondLst>
                                    <p:cond delay="0"/>
                                  </p:stCondLst>
                                  <p:childTnLst>
                                    <p:set>
                                      <p:cBhvr>
                                        <p:cTn id="195" dur="1" fill="hold">
                                          <p:stCondLst>
                                            <p:cond delay="0"/>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196" restart="whenNotActive" fill="hold" evtFilter="cancelBubble" nodeType="interactiveSeq">
                <p:stCondLst>
                  <p:cond evt="onClick" delay="0">
                    <p:tgtEl>
                      <p:spTgt spid="207"/>
                    </p:tgtEl>
                  </p:cond>
                </p:stCondLst>
                <p:endSync evt="end" delay="0">
                  <p:rtn val="all"/>
                </p:endSync>
                <p:childTnLst>
                  <p:par>
                    <p:cTn id="197" fill="hold">
                      <p:stCondLst>
                        <p:cond delay="0"/>
                      </p:stCondLst>
                      <p:childTnLst>
                        <p:par>
                          <p:cTn id="198" fill="hold">
                            <p:stCondLst>
                              <p:cond delay="0"/>
                            </p:stCondLst>
                            <p:childTnLst>
                              <p:par>
                                <p:cTn id="199" presetID="1" presetClass="exit" presetSubtype="0" fill="hold" grpId="0" nodeType="clickEffect">
                                  <p:stCondLst>
                                    <p:cond delay="0"/>
                                  </p:stCondLst>
                                  <p:childTnLst>
                                    <p:set>
                                      <p:cBhvr>
                                        <p:cTn id="200" dur="1" fill="hold">
                                          <p:stCondLst>
                                            <p:cond delay="0"/>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201" restart="whenNotActive" fill="hold" evtFilter="cancelBubble" nodeType="interactiveSeq">
                <p:stCondLst>
                  <p:cond evt="onClick" delay="0">
                    <p:tgtEl>
                      <p:spTgt spid="209"/>
                    </p:tgtEl>
                  </p:cond>
                </p:stCondLst>
                <p:endSync evt="end" delay="0">
                  <p:rtn val="all"/>
                </p:endSync>
                <p:childTnLst>
                  <p:par>
                    <p:cTn id="202" fill="hold">
                      <p:stCondLst>
                        <p:cond delay="0"/>
                      </p:stCondLst>
                      <p:childTnLst>
                        <p:par>
                          <p:cTn id="203" fill="hold">
                            <p:stCondLst>
                              <p:cond delay="0"/>
                            </p:stCondLst>
                            <p:childTnLst>
                              <p:par>
                                <p:cTn id="204" presetID="1" presetClass="exit" presetSubtype="0" fill="hold" grpId="0" nodeType="clickEffect">
                                  <p:stCondLst>
                                    <p:cond delay="0"/>
                                  </p:stCondLst>
                                  <p:childTnLst>
                                    <p:set>
                                      <p:cBhvr>
                                        <p:cTn id="205" dur="1" fill="hold">
                                          <p:stCondLst>
                                            <p:cond delay="0"/>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206" restart="whenNotActive" fill="hold" evtFilter="cancelBubble" nodeType="interactiveSeq">
                <p:stCondLst>
                  <p:cond evt="onClick" delay="0">
                    <p:tgtEl>
                      <p:spTgt spid="177"/>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177"/>
                  </p:tgtEl>
                </p:cond>
              </p:nextCondLst>
            </p:seq>
            <p:seq concurrent="1" nextAc="seek">
              <p:cTn id="211" restart="whenNotActive" fill="hold" evtFilter="cancelBubble" nodeType="interactiveSeq">
                <p:stCondLst>
                  <p:cond evt="onClick" delay="0">
                    <p:tgtEl>
                      <p:spTgt spid="173"/>
                    </p:tgtEl>
                  </p:cond>
                </p:stCondLst>
                <p:endSync evt="end" delay="0">
                  <p:rtn val="all"/>
                </p:endSync>
                <p:childTnLst>
                  <p:par>
                    <p:cTn id="212" fill="hold">
                      <p:stCondLst>
                        <p:cond delay="0"/>
                      </p:stCondLst>
                      <p:childTnLst>
                        <p:par>
                          <p:cTn id="213" fill="hold">
                            <p:stCondLst>
                              <p:cond delay="0"/>
                            </p:stCondLst>
                            <p:childTnLst>
                              <p:par>
                                <p:cTn id="214" presetID="1" presetClass="exit" presetSubtype="0" fill="hold" grpId="0" nodeType="clickEffect">
                                  <p:stCondLst>
                                    <p:cond delay="0"/>
                                  </p:stCondLst>
                                  <p:childTnLst>
                                    <p:set>
                                      <p:cBhvr>
                                        <p:cTn id="215" dur="1" fill="hold">
                                          <p:stCondLst>
                                            <p:cond delay="0"/>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216" restart="whenNotActive" fill="hold" evtFilter="cancelBubble" nodeType="interactiveSeq">
                <p:stCondLst>
                  <p:cond evt="onClick" delay="0">
                    <p:tgtEl>
                      <p:spTgt spid="191"/>
                    </p:tgtEl>
                  </p:cond>
                </p:stCondLst>
                <p:endSync evt="end" delay="0">
                  <p:rtn val="all"/>
                </p:endSync>
                <p:childTnLst>
                  <p:par>
                    <p:cTn id="217" fill="hold">
                      <p:stCondLst>
                        <p:cond delay="0"/>
                      </p:stCondLst>
                      <p:childTnLst>
                        <p:par>
                          <p:cTn id="218" fill="hold">
                            <p:stCondLst>
                              <p:cond delay="0"/>
                            </p:stCondLst>
                            <p:childTnLst>
                              <p:par>
                                <p:cTn id="219" presetID="1" presetClass="exit" presetSubtype="0" fill="hold" grpId="0" nodeType="clickEffect">
                                  <p:stCondLst>
                                    <p:cond delay="0"/>
                                  </p:stCondLst>
                                  <p:childTnLst>
                                    <p:set>
                                      <p:cBhvr>
                                        <p:cTn id="220" dur="1" fill="hold">
                                          <p:stCondLst>
                                            <p:cond delay="0"/>
                                          </p:stCondLst>
                                        </p:cTn>
                                        <p:tgtEl>
                                          <p:spTgt spid="191"/>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seq concurrent="1" nextAc="seek">
              <p:cTn id="221" restart="whenNotActive" fill="hold" evtFilter="cancelBubble" nodeType="interactiveSeq">
                <p:stCondLst>
                  <p:cond evt="onClick" delay="0">
                    <p:tgtEl>
                      <p:spTgt spid="199"/>
                    </p:tgtEl>
                  </p:cond>
                </p:stCondLst>
                <p:endSync evt="end" delay="0">
                  <p:rtn val="all"/>
                </p:endSync>
                <p:childTnLst>
                  <p:par>
                    <p:cTn id="222" fill="hold">
                      <p:stCondLst>
                        <p:cond delay="0"/>
                      </p:stCondLst>
                      <p:childTnLst>
                        <p:par>
                          <p:cTn id="223" fill="hold">
                            <p:stCondLst>
                              <p:cond delay="0"/>
                            </p:stCondLst>
                            <p:childTnLst>
                              <p:par>
                                <p:cTn id="224" presetID="1" presetClass="exit" presetSubtype="0" fill="hold" grpId="0" nodeType="clickEffect">
                                  <p:stCondLst>
                                    <p:cond delay="0"/>
                                  </p:stCondLst>
                                  <p:childTnLst>
                                    <p:set>
                                      <p:cBhvr>
                                        <p:cTn id="225" dur="1" fill="hold">
                                          <p:stCondLst>
                                            <p:cond delay="0"/>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226" restart="whenNotActive" fill="hold" evtFilter="cancelBubble" nodeType="interactiveSeq">
                <p:stCondLst>
                  <p:cond evt="onClick" delay="0">
                    <p:tgtEl>
                      <p:spTgt spid="205"/>
                    </p:tgtEl>
                  </p:cond>
                </p:stCondLst>
                <p:endSync evt="end" delay="0">
                  <p:rtn val="all"/>
                </p:endSync>
                <p:childTnLst>
                  <p:par>
                    <p:cTn id="227" fill="hold">
                      <p:stCondLst>
                        <p:cond delay="0"/>
                      </p:stCondLst>
                      <p:childTnLst>
                        <p:par>
                          <p:cTn id="228" fill="hold">
                            <p:stCondLst>
                              <p:cond delay="0"/>
                            </p:stCondLst>
                            <p:childTnLst>
                              <p:par>
                                <p:cTn id="229" presetID="1" presetClass="exit" presetSubtype="0" fill="hold" grpId="0" nodeType="clickEffect">
                                  <p:stCondLst>
                                    <p:cond delay="0"/>
                                  </p:stCondLst>
                                  <p:childTnLst>
                                    <p:set>
                                      <p:cBhvr>
                                        <p:cTn id="230" dur="1" fill="hold">
                                          <p:stCondLst>
                                            <p:cond delay="0"/>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231" restart="whenNotActive" fill="hold" evtFilter="cancelBubble" nodeType="interactiveSeq">
                <p:stCondLst>
                  <p:cond evt="onClick" delay="0">
                    <p:tgtEl>
                      <p:spTgt spid="195"/>
                    </p:tgtEl>
                  </p:cond>
                </p:stCondLst>
                <p:endSync evt="end" delay="0">
                  <p:rtn val="all"/>
                </p:endSync>
                <p:childTnLst>
                  <p:par>
                    <p:cTn id="232" fill="hold">
                      <p:stCondLst>
                        <p:cond delay="0"/>
                      </p:stCondLst>
                      <p:childTnLst>
                        <p:par>
                          <p:cTn id="233" fill="hold">
                            <p:stCondLst>
                              <p:cond delay="0"/>
                            </p:stCondLst>
                            <p:childTnLst>
                              <p:par>
                                <p:cTn id="234" presetID="1" presetClass="exit" presetSubtype="0" fill="hold" grpId="0" nodeType="clickEffect">
                                  <p:stCondLst>
                                    <p:cond delay="0"/>
                                  </p:stCondLst>
                                  <p:childTnLst>
                                    <p:set>
                                      <p:cBhvr>
                                        <p:cTn id="235" dur="1" fill="hold">
                                          <p:stCondLst>
                                            <p:cond delay="0"/>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236" restart="whenNotActive" fill="hold" evtFilter="cancelBubble" nodeType="interactiveSeq">
                <p:stCondLst>
                  <p:cond evt="onClick" delay="0">
                    <p:tgtEl>
                      <p:spTgt spid="189"/>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grpId="0" nodeType="clickEffect">
                                  <p:stCondLst>
                                    <p:cond delay="0"/>
                                  </p:stCondLst>
                                  <p:childTnLst>
                                    <p:set>
                                      <p:cBhvr>
                                        <p:cTn id="240" dur="1" fill="hold">
                                          <p:stCondLst>
                                            <p:cond delay="0"/>
                                          </p:stCondLst>
                                        </p:cTn>
                                        <p:tgtEl>
                                          <p:spTgt spid="189"/>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241" restart="whenNotActive" fill="hold" evtFilter="cancelBubble" nodeType="interactiveSeq">
                <p:stCondLst>
                  <p:cond evt="onClick" delay="0">
                    <p:tgtEl>
                      <p:spTgt spid="201"/>
                    </p:tgtEl>
                  </p:cond>
                </p:stCondLst>
                <p:endSync evt="end" delay="0">
                  <p:rtn val="all"/>
                </p:endSync>
                <p:childTnLst>
                  <p:par>
                    <p:cTn id="242" fill="hold">
                      <p:stCondLst>
                        <p:cond delay="0"/>
                      </p:stCondLst>
                      <p:childTnLst>
                        <p:par>
                          <p:cTn id="243" fill="hold">
                            <p:stCondLst>
                              <p:cond delay="0"/>
                            </p:stCondLst>
                            <p:childTnLst>
                              <p:par>
                                <p:cTn id="244" presetID="1" presetClass="exit" presetSubtype="0" fill="hold" grpId="0" nodeType="clickEffect">
                                  <p:stCondLst>
                                    <p:cond delay="0"/>
                                  </p:stCondLst>
                                  <p:childTnLst>
                                    <p:set>
                                      <p:cBhvr>
                                        <p:cTn id="245" dur="1" fill="hold">
                                          <p:stCondLst>
                                            <p:cond delay="0"/>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246" restart="whenNotActive" fill="hold" evtFilter="cancelBubble" nodeType="interactiveSeq">
                <p:stCondLst>
                  <p:cond evt="onClick" delay="0">
                    <p:tgtEl>
                      <p:spTgt spid="179"/>
                    </p:tgtEl>
                  </p:cond>
                </p:stCondLst>
                <p:endSync evt="end" delay="0">
                  <p:rtn val="all"/>
                </p:endSync>
                <p:childTnLst>
                  <p:par>
                    <p:cTn id="247" fill="hold">
                      <p:stCondLst>
                        <p:cond delay="0"/>
                      </p:stCondLst>
                      <p:childTnLst>
                        <p:par>
                          <p:cTn id="248" fill="hold">
                            <p:stCondLst>
                              <p:cond delay="0"/>
                            </p:stCondLst>
                            <p:childTnLst>
                              <p:par>
                                <p:cTn id="249" presetID="1" presetClass="exit" presetSubtype="0" fill="hold" grpId="0" nodeType="clickEffect">
                                  <p:stCondLst>
                                    <p:cond delay="0"/>
                                  </p:stCondLst>
                                  <p:childTnLst>
                                    <p:set>
                                      <p:cBhvr>
                                        <p:cTn id="250" dur="1" fill="hold">
                                          <p:stCondLst>
                                            <p:cond delay="0"/>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179"/>
                  </p:tgtEl>
                </p:cond>
              </p:nextCondLst>
            </p:seq>
            <p:seq concurrent="1" nextAc="seek">
              <p:cTn id="251" restart="whenNotActive" fill="hold" evtFilter="cancelBubble" nodeType="interactiveSeq">
                <p:stCondLst>
                  <p:cond evt="onClick" delay="0">
                    <p:tgtEl>
                      <p:spTgt spid="183"/>
                    </p:tgtEl>
                  </p:cond>
                </p:stCondLst>
                <p:endSync evt="end" delay="0">
                  <p:rtn val="all"/>
                </p:endSync>
                <p:childTnLst>
                  <p:par>
                    <p:cTn id="252" fill="hold">
                      <p:stCondLst>
                        <p:cond delay="0"/>
                      </p:stCondLst>
                      <p:childTnLst>
                        <p:par>
                          <p:cTn id="253" fill="hold">
                            <p:stCondLst>
                              <p:cond delay="0"/>
                            </p:stCondLst>
                            <p:childTnLst>
                              <p:par>
                                <p:cTn id="254" presetID="1" presetClass="exit" presetSubtype="0" fill="hold" grpId="0" nodeType="clickEffect">
                                  <p:stCondLst>
                                    <p:cond delay="0"/>
                                  </p:stCondLst>
                                  <p:childTnLst>
                                    <p:set>
                                      <p:cBhvr>
                                        <p:cTn id="255" dur="1" fill="hold">
                                          <p:stCondLst>
                                            <p:cond delay="0"/>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83"/>
                  </p:tgtEl>
                </p:cond>
              </p:nextCondLst>
            </p:seq>
            <p:seq concurrent="1" nextAc="seek">
              <p:cTn id="256" restart="whenNotActive" fill="hold" evtFilter="cancelBubble" nodeType="interactiveSeq">
                <p:stCondLst>
                  <p:cond evt="onClick" delay="0">
                    <p:tgtEl>
                      <p:spTgt spid="185"/>
                    </p:tgtEl>
                  </p:cond>
                </p:stCondLst>
                <p:endSync evt="end" delay="0">
                  <p:rtn val="all"/>
                </p:endSync>
                <p:childTnLst>
                  <p:par>
                    <p:cTn id="257" fill="hold">
                      <p:stCondLst>
                        <p:cond delay="0"/>
                      </p:stCondLst>
                      <p:childTnLst>
                        <p:par>
                          <p:cTn id="258" fill="hold">
                            <p:stCondLst>
                              <p:cond delay="0"/>
                            </p:stCondLst>
                            <p:childTnLst>
                              <p:par>
                                <p:cTn id="259" presetID="1" presetClass="exit" presetSubtype="0" fill="hold" grpId="0" nodeType="clickEffect">
                                  <p:stCondLst>
                                    <p:cond delay="0"/>
                                  </p:stCondLst>
                                  <p:childTnLst>
                                    <p:set>
                                      <p:cBhvr>
                                        <p:cTn id="260" dur="1" fill="hold">
                                          <p:stCondLst>
                                            <p:cond delay="0"/>
                                          </p:stCondLst>
                                        </p:cTn>
                                        <p:tgtEl>
                                          <p:spTgt spid="185"/>
                                        </p:tgtEl>
                                        <p:attrNameLst>
                                          <p:attrName>style.visibility</p:attrName>
                                        </p:attrNameLst>
                                      </p:cBhvr>
                                      <p:to>
                                        <p:strVal val="hidden"/>
                                      </p:to>
                                    </p:set>
                                  </p:childTnLst>
                                </p:cTn>
                              </p:par>
                            </p:childTnLst>
                          </p:cTn>
                        </p:par>
                      </p:childTnLst>
                    </p:cTn>
                  </p:par>
                </p:childTnLst>
              </p:cTn>
              <p:nextCondLst>
                <p:cond evt="onClick" delay="0">
                  <p:tgtEl>
                    <p:spTgt spid="185"/>
                  </p:tgtEl>
                </p:cond>
              </p:nextCondLst>
            </p:seq>
            <p:seq concurrent="1" nextAc="seek">
              <p:cTn id="261" restart="whenNotActive" fill="hold" evtFilter="cancelBubble" nodeType="interactiveSeq">
                <p:stCondLst>
                  <p:cond evt="onClick" delay="0">
                    <p:tgtEl>
                      <p:spTgt spid="197"/>
                    </p:tgtEl>
                  </p:cond>
                </p:stCondLst>
                <p:endSync evt="end" delay="0">
                  <p:rtn val="all"/>
                </p:endSync>
                <p:childTnLst>
                  <p:par>
                    <p:cTn id="262" fill="hold">
                      <p:stCondLst>
                        <p:cond delay="0"/>
                      </p:stCondLst>
                      <p:childTnLst>
                        <p:par>
                          <p:cTn id="263" fill="hold">
                            <p:stCondLst>
                              <p:cond delay="0"/>
                            </p:stCondLst>
                            <p:childTnLst>
                              <p:par>
                                <p:cTn id="264" presetID="1" presetClass="exit" presetSubtype="0" fill="hold" grpId="0" nodeType="clickEffect">
                                  <p:stCondLst>
                                    <p:cond delay="0"/>
                                  </p:stCondLst>
                                  <p:childTnLst>
                                    <p:set>
                                      <p:cBhvr>
                                        <p:cTn id="265" dur="1" fill="hold">
                                          <p:stCondLst>
                                            <p:cond delay="0"/>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266" restart="whenNotActive" fill="hold" evtFilter="cancelBubble" nodeType="interactiveSeq">
                <p:stCondLst>
                  <p:cond evt="onClick" delay="0">
                    <p:tgtEl>
                      <p:spTgt spid="203"/>
                    </p:tgtEl>
                  </p:cond>
                </p:stCondLst>
                <p:endSync evt="end" delay="0">
                  <p:rtn val="all"/>
                </p:endSync>
                <p:childTnLst>
                  <p:par>
                    <p:cTn id="267" fill="hold">
                      <p:stCondLst>
                        <p:cond delay="0"/>
                      </p:stCondLst>
                      <p:childTnLst>
                        <p:par>
                          <p:cTn id="268" fill="hold">
                            <p:stCondLst>
                              <p:cond delay="0"/>
                            </p:stCondLst>
                            <p:childTnLst>
                              <p:par>
                                <p:cTn id="269" presetID="1" presetClass="exit" presetSubtype="0" fill="hold" grpId="0" nodeType="clickEffect">
                                  <p:stCondLst>
                                    <p:cond delay="0"/>
                                  </p:stCondLst>
                                  <p:childTnLst>
                                    <p:set>
                                      <p:cBhvr>
                                        <p:cTn id="270" dur="1" fill="hold">
                                          <p:stCondLst>
                                            <p:cond delay="0"/>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271" restart="whenNotActive" fill="hold" evtFilter="cancelBubble" nodeType="interactiveSeq">
                <p:stCondLst>
                  <p:cond evt="onClick" delay="0">
                    <p:tgtEl>
                      <p:spTgt spid="181"/>
                    </p:tgtEl>
                  </p:cond>
                </p:stCondLst>
                <p:endSync evt="end" delay="0">
                  <p:rtn val="all"/>
                </p:endSync>
                <p:childTnLst>
                  <p:par>
                    <p:cTn id="272" fill="hold">
                      <p:stCondLst>
                        <p:cond delay="0"/>
                      </p:stCondLst>
                      <p:childTnLst>
                        <p:par>
                          <p:cTn id="273" fill="hold">
                            <p:stCondLst>
                              <p:cond delay="0"/>
                            </p:stCondLst>
                            <p:childTnLst>
                              <p:par>
                                <p:cTn id="274" presetID="1" presetClass="exit" presetSubtype="0" fill="hold" grpId="0" nodeType="clickEffect">
                                  <p:stCondLst>
                                    <p:cond delay="0"/>
                                  </p:stCondLst>
                                  <p:childTnLst>
                                    <p:set>
                                      <p:cBhvr>
                                        <p:cTn id="275" dur="1" fill="hold">
                                          <p:stCondLst>
                                            <p:cond delay="0"/>
                                          </p:stCondLst>
                                        </p:cTn>
                                        <p:tgtEl>
                                          <p:spTgt spid="181"/>
                                        </p:tgtEl>
                                        <p:attrNameLst>
                                          <p:attrName>style.visibility</p:attrName>
                                        </p:attrNameLst>
                                      </p:cBhvr>
                                      <p:to>
                                        <p:strVal val="hidden"/>
                                      </p:to>
                                    </p:set>
                                  </p:childTnLst>
                                </p:cTn>
                              </p:par>
                            </p:childTnLst>
                          </p:cTn>
                        </p:par>
                      </p:childTnLst>
                    </p:cTn>
                  </p:par>
                </p:childTnLst>
              </p:cTn>
              <p:nextCondLst>
                <p:cond evt="onClick" delay="0">
                  <p:tgtEl>
                    <p:spTgt spid="181"/>
                  </p:tgtEl>
                </p:cond>
              </p:nextCondLst>
            </p:seq>
            <p:seq concurrent="1" nextAc="seek">
              <p:cTn id="276" restart="whenNotActive" fill="hold" evtFilter="cancelBubble" nodeType="interactiveSeq">
                <p:stCondLst>
                  <p:cond evt="onClick" delay="0">
                    <p:tgtEl>
                      <p:spTgt spid="187"/>
                    </p:tgtEl>
                  </p:cond>
                </p:stCondLst>
                <p:endSync evt="end" delay="0">
                  <p:rtn val="all"/>
                </p:endSync>
                <p:childTnLst>
                  <p:par>
                    <p:cTn id="277" fill="hold">
                      <p:stCondLst>
                        <p:cond delay="0"/>
                      </p:stCondLst>
                      <p:childTnLst>
                        <p:par>
                          <p:cTn id="278" fill="hold">
                            <p:stCondLst>
                              <p:cond delay="0"/>
                            </p:stCondLst>
                            <p:childTnLst>
                              <p:par>
                                <p:cTn id="279" presetID="1" presetClass="exit" presetSubtype="0" fill="hold" grpId="0" nodeType="clickEffect">
                                  <p:stCondLst>
                                    <p:cond delay="0"/>
                                  </p:stCondLst>
                                  <p:childTnLst>
                                    <p:set>
                                      <p:cBhvr>
                                        <p:cTn id="280" dur="1" fill="hold">
                                          <p:stCondLst>
                                            <p:cond delay="0"/>
                                          </p:stCondLst>
                                        </p:cTn>
                                        <p:tgtEl>
                                          <p:spTgt spid="187"/>
                                        </p:tgtEl>
                                        <p:attrNameLst>
                                          <p:attrName>style.visibility</p:attrName>
                                        </p:attrNameLst>
                                      </p:cBhvr>
                                      <p:to>
                                        <p:strVal val="hidden"/>
                                      </p:to>
                                    </p:set>
                                  </p:childTnLst>
                                </p:cTn>
                              </p:par>
                            </p:childTnLst>
                          </p:cTn>
                        </p:par>
                      </p:childTnLst>
                    </p:cTn>
                  </p:par>
                </p:childTnLst>
              </p:cTn>
              <p:nextCondLst>
                <p:cond evt="onClick" delay="0">
                  <p:tgtEl>
                    <p:spTgt spid="187"/>
                  </p:tgtEl>
                </p:cond>
              </p:nextCondLst>
            </p:seq>
          </p:childTnLst>
        </p:cTn>
      </p:par>
    </p:tnLst>
    <p:bldLst>
      <p:bldP spid="105" grpId="0" animBg="1"/>
      <p:bldP spid="107" grpId="0" animBg="1"/>
      <p:bldP spid="109" grpId="0" animBg="1"/>
      <p:bldP spid="111" grpId="0" animBg="1"/>
      <p:bldP spid="113" grpId="0" animBg="1"/>
      <p:bldP spid="156" grpId="0" animBg="1"/>
      <p:bldP spid="158" grpId="0" animBg="1"/>
      <p:bldP spid="160" grpId="0" animBg="1"/>
      <p:bldP spid="162" grpId="0" animBg="1"/>
      <p:bldP spid="164" grpId="0" animBg="1"/>
      <p:bldP spid="169" grpId="0" animBg="1"/>
      <p:bldP spid="169" grpId="1" animBg="1"/>
      <p:bldP spid="173" grpId="0" animBg="1"/>
      <p:bldP spid="173" grpId="1" animBg="1"/>
      <p:bldP spid="175" grpId="0" animBg="1"/>
      <p:bldP spid="175" grpId="1" animBg="1"/>
      <p:bldP spid="177" grpId="0" animBg="1"/>
      <p:bldP spid="177" grpId="1" animBg="1"/>
      <p:bldP spid="179" grpId="0" animBg="1"/>
      <p:bldP spid="179" grpId="1" animBg="1"/>
      <p:bldP spid="181" grpId="0" animBg="1"/>
      <p:bldP spid="181" grpId="1" animBg="1"/>
      <p:bldP spid="183" grpId="0" animBg="1"/>
      <p:bldP spid="183" grpId="1" animBg="1"/>
      <p:bldP spid="185" grpId="0" animBg="1"/>
      <p:bldP spid="185" grpId="1" animBg="1"/>
      <p:bldP spid="187" grpId="0" animBg="1"/>
      <p:bldP spid="187" grpId="1" animBg="1"/>
      <p:bldP spid="189" grpId="0" animBg="1"/>
      <p:bldP spid="189" grpId="1" animBg="1"/>
      <p:bldP spid="191" grpId="0" animBg="1"/>
      <p:bldP spid="191" grpId="1" animBg="1"/>
      <p:bldP spid="193" grpId="0" animBg="1"/>
      <p:bldP spid="193" grpId="1" animBg="1"/>
      <p:bldP spid="195" grpId="0" animBg="1"/>
      <p:bldP spid="195" grpId="1" animBg="1"/>
      <p:bldP spid="197" grpId="0" animBg="1"/>
      <p:bldP spid="197" grpId="1" animBg="1"/>
      <p:bldP spid="199" grpId="0" animBg="1"/>
      <p:bldP spid="199" grpId="1" animBg="1"/>
      <p:bldP spid="201" grpId="0" animBg="1"/>
      <p:bldP spid="201" grpId="1" animBg="1"/>
      <p:bldP spid="203" grpId="0" animBg="1"/>
      <p:bldP spid="203" grpId="1" animBg="1"/>
      <p:bldP spid="205" grpId="0" animBg="1"/>
      <p:bldP spid="205" grpId="1" animBg="1"/>
      <p:bldP spid="207" grpId="0" animBg="1"/>
      <p:bldP spid="207" grpId="1" animBg="1"/>
      <p:bldP spid="209" grpId="0" animBg="1"/>
      <p:bldP spid="209" grpId="1" animBg="1"/>
      <p:bldP spid="210" grpId="0" animBg="1"/>
      <p:bldP spid="210" grpId="1" animBg="1"/>
      <p:bldP spid="212" grpId="0" animBg="1"/>
      <p:bldP spid="212" grpId="1" animBg="1"/>
      <p:bldP spid="214" grpId="0" animBg="1"/>
      <p:bldP spid="214" grpId="1" animBg="1"/>
      <p:bldP spid="216" grpId="0" animBg="1"/>
      <p:bldP spid="216" grpId="1" animBg="1"/>
      <p:bldP spid="218" grpId="0" animBg="1"/>
      <p:bldP spid="218" grpId="1" animBg="1"/>
      <p:bldP spid="219" grpId="0" animBg="1"/>
      <p:bldP spid="219" grpId="1" animBg="1"/>
      <p:bldP spid="221" grpId="0" animBg="1"/>
      <p:bldP spid="221" grpId="1" animBg="1"/>
      <p:bldP spid="223" grpId="0" animBg="1"/>
      <p:bldP spid="223"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3494C-9592-4BE8-9DC8-4A4235F13722}"/>
              </a:ext>
            </a:extLst>
          </p:cNvPr>
          <p:cNvPicPr>
            <a:picLocks noChangeAspect="1"/>
          </p:cNvPicPr>
          <p:nvPr/>
        </p:nvPicPr>
        <p:blipFill>
          <a:blip r:embed="rId3"/>
          <a:stretch>
            <a:fillRect/>
          </a:stretch>
        </p:blipFill>
        <p:spPr>
          <a:xfrm>
            <a:off x="7158804" y="284539"/>
            <a:ext cx="3634608" cy="3373061"/>
          </a:xfrm>
          <a:prstGeom prst="rect">
            <a:avLst/>
          </a:prstGeom>
        </p:spPr>
      </p:pic>
      <p:pic>
        <p:nvPicPr>
          <p:cNvPr id="4" name="Picture 3">
            <a:extLst>
              <a:ext uri="{FF2B5EF4-FFF2-40B4-BE49-F238E27FC236}">
                <a16:creationId xmlns:a16="http://schemas.microsoft.com/office/drawing/2014/main" id="{95B908D7-51D9-4B3B-8426-D9659B13AF8A}"/>
              </a:ext>
            </a:extLst>
          </p:cNvPr>
          <p:cNvPicPr>
            <a:picLocks noChangeAspect="1"/>
          </p:cNvPicPr>
          <p:nvPr/>
        </p:nvPicPr>
        <p:blipFill>
          <a:blip r:embed="rId4"/>
          <a:stretch>
            <a:fillRect/>
          </a:stretch>
        </p:blipFill>
        <p:spPr>
          <a:xfrm>
            <a:off x="284907" y="316069"/>
            <a:ext cx="6663088" cy="5128290"/>
          </a:xfrm>
          <a:prstGeom prst="rect">
            <a:avLst/>
          </a:prstGeom>
        </p:spPr>
      </p:pic>
      <p:graphicFrame>
        <p:nvGraphicFramePr>
          <p:cNvPr id="6" name="Table 154">
            <a:extLst>
              <a:ext uri="{FF2B5EF4-FFF2-40B4-BE49-F238E27FC236}">
                <a16:creationId xmlns:a16="http://schemas.microsoft.com/office/drawing/2014/main" id="{03654B23-22D3-4727-951F-89F9D851FAFA}"/>
              </a:ext>
            </a:extLst>
          </p:cNvPr>
          <p:cNvGraphicFramePr>
            <a:graphicFrameLocks noGrp="1"/>
          </p:cNvGraphicFramePr>
          <p:nvPr>
            <p:extLst>
              <p:ext uri="{D42A27DB-BD31-4B8C-83A1-F6EECF244321}">
                <p14:modId xmlns:p14="http://schemas.microsoft.com/office/powerpoint/2010/main" val="1189961087"/>
              </p:ext>
            </p:extLst>
          </p:nvPr>
        </p:nvGraphicFramePr>
        <p:xfrm>
          <a:off x="7158803" y="3750556"/>
          <a:ext cx="3634606" cy="2822905"/>
        </p:xfrm>
        <a:graphic>
          <a:graphicData uri="http://schemas.openxmlformats.org/drawingml/2006/table">
            <a:tbl>
              <a:tblPr firstRow="1" bandRow="1">
                <a:tableStyleId>{5C22544A-7EE6-4342-B048-85BDC9FD1C3A}</a:tableStyleId>
              </a:tblPr>
              <a:tblGrid>
                <a:gridCol w="1817303">
                  <a:extLst>
                    <a:ext uri="{9D8B030D-6E8A-4147-A177-3AD203B41FA5}">
                      <a16:colId xmlns:a16="http://schemas.microsoft.com/office/drawing/2014/main" val="4012245254"/>
                    </a:ext>
                  </a:extLst>
                </a:gridCol>
                <a:gridCol w="1817303">
                  <a:extLst>
                    <a:ext uri="{9D8B030D-6E8A-4147-A177-3AD203B41FA5}">
                      <a16:colId xmlns:a16="http://schemas.microsoft.com/office/drawing/2014/main" val="4291454133"/>
                    </a:ext>
                  </a:extLst>
                </a:gridCol>
              </a:tblGrid>
              <a:tr h="564581">
                <a:tc>
                  <a:txBody>
                    <a:bodyPr/>
                    <a:lstStyle/>
                    <a:p>
                      <a:pPr algn="l"/>
                      <a:r>
                        <a:rPr lang="en-US" sz="2800" dirty="0">
                          <a:solidFill>
                            <a:schemeClr val="accent4"/>
                          </a:solidFill>
                          <a:latin typeface="Century Gothic" panose="020B0502020202020204" pitchFamily="34" charset="0"/>
                        </a:rPr>
                        <a:t>Object</a:t>
                      </a:r>
                      <a:endParaRPr lang="en-GB" sz="2800" dirty="0">
                        <a:solidFill>
                          <a:schemeClr val="accent4"/>
                        </a:solidFill>
                        <a:latin typeface="Century Gothic" panose="020B0502020202020204" pitchFamily="34" charset="0"/>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l"/>
                      <a:r>
                        <a:rPr lang="en-GB" sz="2800" dirty="0">
                          <a:solidFill>
                            <a:schemeClr val="accent4"/>
                          </a:solidFill>
                          <a:latin typeface="Century Gothic" panose="020B0502020202020204" pitchFamily="34" charset="0"/>
                        </a:rPr>
                        <a:t>Number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773733091"/>
                  </a:ext>
                </a:extLst>
              </a:tr>
              <a:tr h="564581">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391869342"/>
                  </a:ext>
                </a:extLst>
              </a:tr>
              <a:tr h="564581">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573802241"/>
                  </a:ext>
                </a:extLst>
              </a:tr>
              <a:tr h="564581">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3492020"/>
                  </a:ext>
                </a:extLst>
              </a:tr>
              <a:tr h="564581">
                <a:tc>
                  <a:txBody>
                    <a:bodyPr/>
                    <a:lstStyle/>
                    <a:p>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ctr"/>
                      <a:endParaRPr lang="en-GB"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46885236"/>
                  </a:ext>
                </a:extLst>
              </a:tr>
            </a:tbl>
          </a:graphicData>
        </a:graphic>
      </p:graphicFrame>
      <p:sp>
        <p:nvSpPr>
          <p:cNvPr id="8" name="Oval 7">
            <a:extLst>
              <a:ext uri="{FF2B5EF4-FFF2-40B4-BE49-F238E27FC236}">
                <a16:creationId xmlns:a16="http://schemas.microsoft.com/office/drawing/2014/main" id="{610D2355-D7EE-4FB5-9E2C-E00C61525A4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38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Build a construction with different coloured 2D shapes. Create a 2-way table using colour and number to record the different numbers of shapes and colour that were used.</a:t>
            </a:r>
          </a:p>
          <a:p>
            <a:pPr marL="342900" indent="-342900">
              <a:lnSpc>
                <a:spcPct val="100000"/>
              </a:lnSpc>
              <a:spcBef>
                <a:spcPts val="0"/>
              </a:spcBef>
              <a:buFont typeface="Arial" panose="020B0604020202020204" pitchFamily="34" charset="0"/>
              <a:buChar char="•"/>
            </a:pPr>
            <a:r>
              <a:rPr lang="en-GB" dirty="0"/>
              <a:t>Draw information from a 2-way table, for example, shape and colour. Read the table and draw the shape and colour.</a:t>
            </a:r>
          </a:p>
          <a:p>
            <a:pPr marL="342900" indent="-342900">
              <a:lnSpc>
                <a:spcPct val="100000"/>
              </a:lnSpc>
              <a:spcBef>
                <a:spcPts val="0"/>
              </a:spcBef>
              <a:buFont typeface="Arial" panose="020B0604020202020204" pitchFamily="34" charset="0"/>
              <a:buChar char="•"/>
            </a:pPr>
            <a:r>
              <a:rPr lang="en-GB" dirty="0"/>
              <a:t>Complete a 2-way table with some missing information and pictures of shapes.</a:t>
            </a:r>
          </a:p>
          <a:p>
            <a:pPr marL="342900" indent="-342900">
              <a:lnSpc>
                <a:spcPct val="100000"/>
              </a:lnSpc>
              <a:spcBef>
                <a:spcPts val="0"/>
              </a:spcBef>
              <a:buFont typeface="Arial" panose="020B0604020202020204" pitchFamily="34" charset="0"/>
              <a:buChar char="•"/>
            </a:pPr>
            <a:r>
              <a:rPr lang="en-GB" dirty="0"/>
              <a:t>Record information from a 2-way table on a frequency table.</a:t>
            </a:r>
          </a:p>
          <a:p>
            <a:pPr marL="342900" indent="-342900">
              <a:lnSpc>
                <a:spcPct val="100000"/>
              </a:lnSpc>
              <a:spcBef>
                <a:spcPts val="0"/>
              </a:spcBef>
              <a:buFont typeface="Arial" panose="020B0604020202020204" pitchFamily="34" charset="0"/>
              <a:buChar char="•"/>
            </a:pPr>
            <a:r>
              <a:rPr lang="en-GB" dirty="0"/>
              <a:t>Record information on 2 frequency tables onto a 2-way table.</a:t>
            </a:r>
          </a:p>
        </p:txBody>
      </p:sp>
    </p:spTree>
    <p:extLst>
      <p:ext uri="{BB962C8B-B14F-4D97-AF65-F5344CB8AC3E}">
        <p14:creationId xmlns:p14="http://schemas.microsoft.com/office/powerpoint/2010/main" val="36660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Numberblocks</a:t>
            </a:r>
            <a:r>
              <a:rPr lang="en-GB" dirty="0"/>
              <a:t>’ favourite friends, the </a:t>
            </a:r>
            <a:r>
              <a:rPr lang="en-GB" dirty="0" err="1"/>
              <a:t>Numberblobs</a:t>
            </a:r>
            <a:r>
              <a:rPr lang="en-GB" dirty="0"/>
              <a:t>, are here to find out ‘how many’. These new characters sing a happy counting song. Learn to say the counting numbers in the correct order.</a:t>
            </a:r>
          </a:p>
          <a:p>
            <a:pPr marL="0" indent="0">
              <a:lnSpc>
                <a:spcPct val="100000"/>
              </a:lnSpc>
              <a:spcBef>
                <a:spcPts val="0"/>
              </a:spcBef>
              <a:buNone/>
            </a:pPr>
            <a:r>
              <a:rPr lang="en-GB" dirty="0"/>
              <a:t> </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1600" b="1" dirty="0">
                <a:latin typeface="+mj-lt"/>
              </a:rPr>
              <a:t>Counting</a:t>
            </a:r>
          </a:p>
          <a:p>
            <a:pPr marL="0" indent="0">
              <a:spcBef>
                <a:spcPts val="1800"/>
              </a:spcBef>
              <a:buNone/>
            </a:pPr>
            <a:r>
              <a:rPr lang="en-GB" sz="1600" dirty="0">
                <a:latin typeface="+mj-lt"/>
              </a:rPr>
              <a:t>This episode offers an opportunity for discussion about the skills involved in counting. Gelman and </a:t>
            </a:r>
            <a:r>
              <a:rPr lang="en-GB" sz="1600" dirty="0" err="1">
                <a:latin typeface="+mj-lt"/>
              </a:rPr>
              <a:t>Gallistel’s</a:t>
            </a:r>
            <a:r>
              <a:rPr lang="en-GB" sz="1600" dirty="0">
                <a:latin typeface="+mj-lt"/>
              </a:rPr>
              <a:t> (1978) principles of counting are addressed in this episode.</a:t>
            </a:r>
          </a:p>
          <a:p>
            <a:pPr marL="457200" indent="-457200">
              <a:spcBef>
                <a:spcPts val="1800"/>
              </a:spcBef>
              <a:buFont typeface="+mj-lt"/>
              <a:buAutoNum type="arabicPeriod"/>
            </a:pPr>
            <a:r>
              <a:rPr lang="en-GB" sz="1600" dirty="0">
                <a:latin typeface="+mj-lt"/>
              </a:rPr>
              <a:t>One-to-one principle: each object counted is tagged with one number name only. (The </a:t>
            </a:r>
            <a:r>
              <a:rPr lang="en-GB" sz="1600" dirty="0" err="1">
                <a:latin typeface="+mj-lt"/>
              </a:rPr>
              <a:t>Numberblobs</a:t>
            </a:r>
            <a:r>
              <a:rPr lang="en-GB" sz="1600" dirty="0">
                <a:latin typeface="+mj-lt"/>
              </a:rPr>
              <a:t> tag each object being counted.)</a:t>
            </a:r>
          </a:p>
          <a:p>
            <a:pPr marL="457200" indent="-457200">
              <a:spcBef>
                <a:spcPts val="1800"/>
              </a:spcBef>
              <a:buFont typeface="+mj-lt"/>
              <a:buAutoNum type="arabicPeriod"/>
            </a:pPr>
            <a:r>
              <a:rPr lang="en-GB" sz="1600" dirty="0">
                <a:latin typeface="+mj-lt"/>
              </a:rPr>
              <a:t>Stable order principle: the sequence of numbers is always said in the same order. (The </a:t>
            </a:r>
            <a:r>
              <a:rPr lang="en-GB" sz="1600" dirty="0" err="1">
                <a:latin typeface="+mj-lt"/>
              </a:rPr>
              <a:t>Numberblobs</a:t>
            </a:r>
            <a:r>
              <a:rPr lang="en-GB" sz="1600" dirty="0">
                <a:latin typeface="+mj-lt"/>
              </a:rPr>
              <a:t> count up to each number each time.)</a:t>
            </a:r>
          </a:p>
          <a:p>
            <a:pPr marL="457200" indent="-457200">
              <a:spcBef>
                <a:spcPts val="1800"/>
              </a:spcBef>
              <a:buFont typeface="+mj-lt"/>
              <a:buAutoNum type="arabicPeriod"/>
            </a:pPr>
            <a:r>
              <a:rPr lang="en-GB" sz="1600" dirty="0">
                <a:latin typeface="+mj-lt"/>
              </a:rPr>
              <a:t>Order irrelevance principle: it doesn’t matter where you start or finish so long as the first two principles are applied.</a:t>
            </a:r>
          </a:p>
          <a:p>
            <a:pPr marL="457200" indent="-457200">
              <a:spcBef>
                <a:spcPts val="1800"/>
              </a:spcBef>
              <a:buFont typeface="+mj-lt"/>
              <a:buAutoNum type="arabicPeriod"/>
            </a:pPr>
            <a:r>
              <a:rPr lang="en-GB" sz="1600" dirty="0">
                <a:latin typeface="+mj-lt"/>
              </a:rPr>
              <a:t>Cardinal principle: the last number in the count (assuming the one-to-one and stable order principle has been applied) reveals the quantity. (</a:t>
            </a:r>
            <a:r>
              <a:rPr lang="en-GB" sz="1600" dirty="0" err="1">
                <a:latin typeface="+mj-lt"/>
              </a:rPr>
              <a:t>Numberblobs</a:t>
            </a:r>
            <a:r>
              <a:rPr lang="en-GB" sz="1600" dirty="0">
                <a:latin typeface="+mj-lt"/>
              </a:rPr>
              <a:t> announce the quantity.)</a:t>
            </a:r>
          </a:p>
          <a:p>
            <a:pPr marL="457200" indent="-457200">
              <a:spcBef>
                <a:spcPts val="1800"/>
              </a:spcBef>
              <a:buFont typeface="+mj-lt"/>
              <a:buAutoNum type="arabicPeriod"/>
            </a:pPr>
            <a:r>
              <a:rPr lang="en-GB" sz="1600" dirty="0">
                <a:latin typeface="+mj-lt"/>
              </a:rPr>
              <a:t>Abstraction principle: counting principles can be applied to a variety of contexts including sounds. (Listen for the </a:t>
            </a:r>
            <a:r>
              <a:rPr lang="en-GB" sz="1600" dirty="0" err="1">
                <a:latin typeface="+mj-lt"/>
              </a:rPr>
              <a:t>Numberblob</a:t>
            </a:r>
            <a:r>
              <a:rPr lang="en-GB" sz="1600" dirty="0">
                <a:latin typeface="+mj-lt"/>
              </a:rPr>
              <a:t> pings at the end of each verse.)</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“One, two, three” there are three trees.</a:t>
            </a:r>
          </a:p>
          <a:p>
            <a:pPr marL="0" indent="0">
              <a:buNone/>
            </a:pPr>
            <a:r>
              <a:rPr lang="en-GB" dirty="0">
                <a:latin typeface="+mj-lt"/>
              </a:rPr>
              <a:t>“One, two, three” there are three bees.</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First ask the children about what the </a:t>
            </a:r>
            <a:r>
              <a:rPr lang="en-GB" dirty="0" err="1">
                <a:latin typeface="+mj-lt"/>
              </a:rPr>
              <a:t>Numberblobs</a:t>
            </a:r>
            <a:r>
              <a:rPr lang="en-GB" dirty="0">
                <a:latin typeface="+mj-lt"/>
              </a:rPr>
              <a:t> do.</a:t>
            </a:r>
          </a:p>
          <a:p>
            <a:pPr>
              <a:lnSpc>
                <a:spcPct val="100000"/>
              </a:lnSpc>
            </a:pPr>
            <a:endParaRPr lang="en-GB" dirty="0">
              <a:latin typeface="+mj-lt"/>
            </a:endParaRPr>
          </a:p>
          <a:p>
            <a:pPr marL="0" indent="0">
              <a:lnSpc>
                <a:spcPct val="100000"/>
              </a:lnSpc>
              <a:buNone/>
            </a:pPr>
            <a:r>
              <a:rPr lang="en-GB" dirty="0" err="1">
                <a:latin typeface="+mj-lt"/>
              </a:rPr>
              <a:t>Numberblobs</a:t>
            </a:r>
            <a:r>
              <a:rPr lang="en-GB" dirty="0">
                <a:latin typeface="+mj-lt"/>
              </a:rPr>
              <a:t> help to keep track of counting.</a:t>
            </a:r>
          </a:p>
          <a:p>
            <a:pPr>
              <a:lnSpc>
                <a:spcPct val="100000"/>
              </a:lnSpc>
            </a:pPr>
            <a:endParaRPr lang="en-GB" dirty="0">
              <a:latin typeface="+mj-lt"/>
            </a:endParaRP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D2CF4A-CA12-4948-80F4-26C42DCFEE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
            <a:ext cx="12186049" cy="6866836"/>
          </a:xfrm>
          <a:prstGeom prst="rect">
            <a:avLst/>
          </a:prstGeom>
        </p:spPr>
      </p:pic>
      <p:sp>
        <p:nvSpPr>
          <p:cNvPr id="5" name="Rectangle 4">
            <a:extLst>
              <a:ext uri="{FF2B5EF4-FFF2-40B4-BE49-F238E27FC236}">
                <a16:creationId xmlns:a16="http://schemas.microsoft.com/office/drawing/2014/main" id="{E7CAA33C-9F17-4FFD-9E5C-77BD233D7124}"/>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7" name="Oval 6">
            <a:extLst>
              <a:ext uri="{FF2B5EF4-FFF2-40B4-BE49-F238E27FC236}">
                <a16:creationId xmlns:a16="http://schemas.microsoft.com/office/drawing/2014/main" id="{3C1ABEEF-A51A-4766-9393-854B10D5FBA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1083</Words>
  <Application>Microsoft Office PowerPoint</Application>
  <PresentationFormat>Widescreen</PresentationFormat>
  <Paragraphs>112</Paragraphs>
  <Slides>19</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372</cp:revision>
  <dcterms:created xsi:type="dcterms:W3CDTF">2018-02-20T10:26:52Z</dcterms:created>
  <dcterms:modified xsi:type="dcterms:W3CDTF">2021-04-11T15:17:09Z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