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65"/>
  </p:notesMasterIdLst>
  <p:handoutMasterIdLst>
    <p:handoutMasterId r:id="rId66"/>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90" r:id="rId28"/>
    <p:sldId id="291" r:id="rId29"/>
    <p:sldId id="288" r:id="rId30"/>
    <p:sldId id="289"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28" r:id="rId46"/>
    <p:sldId id="329" r:id="rId47"/>
    <p:sldId id="308" r:id="rId48"/>
    <p:sldId id="313" r:id="rId49"/>
    <p:sldId id="312"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D00"/>
    <a:srgbClr val="9EC7EB"/>
    <a:srgbClr val="EF8468"/>
    <a:srgbClr val="04628A"/>
    <a:srgbClr val="E5332A"/>
    <a:srgbClr val="00628C"/>
    <a:srgbClr val="82CBDD"/>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9641" autoAdjust="0"/>
  </p:normalViewPr>
  <p:slideViewPr>
    <p:cSldViewPr snapToGrid="0">
      <p:cViewPr varScale="1">
        <p:scale>
          <a:sx n="71" d="100"/>
          <a:sy n="71" d="100"/>
        </p:scale>
        <p:origin x="1476" y="66"/>
      </p:cViewPr>
      <p:guideLst>
        <p:guide orient="horz" pos="2160"/>
        <p:guide pos="2880"/>
      </p:guideLst>
    </p:cSldViewPr>
  </p:slideViewPr>
  <p:notesTextViewPr>
    <p:cViewPr>
      <p:scale>
        <a:sx n="3" d="2"/>
        <a:sy n="3" d="2"/>
      </p:scale>
      <p:origin x="0" y="0"/>
    </p:cViewPr>
  </p:notesTextViewPr>
  <p:notesViewPr>
    <p:cSldViewPr snapToGrid="0">
      <p:cViewPr>
        <p:scale>
          <a:sx n="200" d="100"/>
          <a:sy n="200" d="100"/>
        </p:scale>
        <p:origin x="456" y="-33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13-Aug-19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13-Aug-19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caterpillar walks around the edge of the leaf.</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25633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Do you have enough information to work out the perimeter of this shape?</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33539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three triangular paving slabs. Every side of each triangle is 40 cm in length. </a:t>
            </a:r>
          </a:p>
          <a:p>
            <a:r>
              <a:rPr lang="en-GB" i="1" dirty="0"/>
              <a:t>Joseph thinks: ‘If I place these paving slabs like this, the perimeter is 40 cm x 9 as </a:t>
            </a:r>
          </a:p>
          <a:p>
            <a:r>
              <a:rPr lang="en-GB" i="1" dirty="0"/>
              <a:t>there are three triangles and each has three sides.</a:t>
            </a:r>
          </a:p>
          <a:p>
            <a:r>
              <a:rPr lang="en-GB" i="1" dirty="0"/>
              <a:t>Becca thinks: ‘The perimeter is always 40 cm x 5 no matter how you place them.’</a:t>
            </a:r>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423122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area of this table?</a:t>
            </a:r>
          </a:p>
          <a:p>
            <a:r>
              <a:rPr lang="en-GB" i="1" dirty="0"/>
              <a:t>This table has an area of eight square units.</a:t>
            </a:r>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266153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area of this shape?</a:t>
            </a:r>
          </a:p>
          <a:p>
            <a:r>
              <a:rPr lang="en-GB" i="1" dirty="0"/>
              <a:t>This shape has an area of fourteen square units.</a:t>
            </a:r>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213608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area of this shape?</a:t>
            </a:r>
          </a:p>
          <a:p>
            <a:r>
              <a:rPr lang="en-GB" i="1" dirty="0"/>
              <a:t>This shape has an area of eleven square units.</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360687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area of this shape?</a:t>
            </a:r>
          </a:p>
          <a:p>
            <a:r>
              <a:rPr lang="en-GB" i="1" dirty="0"/>
              <a:t>This shape has an area of sixteen square units.</a:t>
            </a:r>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85253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Does one shape look bigger?</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166150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twenty 1 cm squares, so </a:t>
            </a:r>
            <a:r>
              <a:rPr lang="en-GB" i="0" dirty="0"/>
              <a:t>A</a:t>
            </a:r>
            <a:r>
              <a:rPr lang="en-GB" i="1" dirty="0"/>
              <a:t> = 20 cm</a:t>
            </a:r>
            <a:r>
              <a:rPr lang="en-GB" i="1" baseline="30000" dirty="0"/>
              <a:t>2</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349909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‘5 cm’ represents the width.</a:t>
            </a:r>
          </a:p>
          <a:p>
            <a:r>
              <a:rPr lang="en-GB" i="1" dirty="0"/>
              <a:t>The ‘4 cm’ represents the length.</a:t>
            </a:r>
          </a:p>
          <a:p>
            <a:r>
              <a:rPr lang="en-GB" i="1" dirty="0"/>
              <a:t>The ’20 cm’ represents the area.</a:t>
            </a:r>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269285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a:t>
            </a:r>
          </a:p>
          <a:p>
            <a:r>
              <a:rPr lang="en-GB" i="1" dirty="0"/>
              <a:t>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107866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distance around the edge of the leaf is its perimeter.</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351748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picture frame has an area of 48</a:t>
            </a:r>
            <a:r>
              <a:rPr lang="en-GB" sz="600" i="1" dirty="0"/>
              <a:t> </a:t>
            </a:r>
            <a:r>
              <a:rPr lang="en-GB" i="1" dirty="0"/>
              <a:t>cm</a:t>
            </a:r>
            <a:r>
              <a:rPr lang="en-GB" i="1" baseline="30000" dirty="0"/>
              <a:t>2</a:t>
            </a:r>
            <a:r>
              <a:rPr lang="en-GB" i="1" dirty="0"/>
              <a:t>.</a:t>
            </a:r>
          </a:p>
          <a:p>
            <a:r>
              <a:rPr lang="en-GB" i="1" dirty="0"/>
              <a:t>What could the dimensions of the outer rectangle and </a:t>
            </a:r>
          </a:p>
          <a:p>
            <a:r>
              <a:rPr lang="en-GB" i="1" dirty="0"/>
              <a:t>the inner rectangle be?</a:t>
            </a:r>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94400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3325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Is the distance around the edge of leaf 2 longer, shorter or </a:t>
            </a:r>
          </a:p>
          <a:p>
            <a:r>
              <a:rPr lang="en-GB" i="1" dirty="0"/>
              <a:t>the same as the distance around the edge of leaf 1?</a:t>
            </a:r>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97649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err="1"/>
              <a:t>Bhav</a:t>
            </a:r>
            <a:r>
              <a:rPr lang="en-GB" i="1" dirty="0"/>
              <a:t> says that her shape has the longest perimeter.</a:t>
            </a:r>
          </a:p>
          <a:p>
            <a:r>
              <a:rPr lang="en-GB" i="1" dirty="0"/>
              <a:t>Kirti says that her shape has the longest perimeter.</a:t>
            </a:r>
          </a:p>
          <a:p>
            <a:r>
              <a:rPr lang="en-GB" i="1" dirty="0"/>
              <a:t>Liz says that both  shapes could have the same perimeter.</a:t>
            </a:r>
          </a:p>
          <a:p>
            <a:r>
              <a:rPr lang="en-GB" i="1" dirty="0"/>
              <a:t>Who is right?</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7872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perimeter of the leaf is 8 cm.</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311192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perimeter of this rectangle? Count the sticks.</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99787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perimeter of each shape? Count the squares.</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29534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perimeter = 6 cm + 4 cm + 3 cm</a:t>
            </a:r>
          </a:p>
          <a:p>
            <a:pPr defTabSz="628650"/>
            <a:r>
              <a:rPr lang="en-GB" i="1" dirty="0"/>
              <a:t>	= 13 cm</a:t>
            </a:r>
          </a:p>
          <a:p>
            <a:r>
              <a:rPr lang="en-GB" i="1" dirty="0"/>
              <a:t>We can write the side lengths in any order. </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9853245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4.png"/><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image" Target="../media/image114.png"/><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4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8.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1.png"/><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xml"/><Relationship Id="rId4" Type="http://schemas.openxmlformats.org/officeDocument/2006/relationships/image" Target="../media/image141.png"/></Relationships>
</file>

<file path=ppt/slides/_rels/slide5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3.png"/></Relationships>
</file>

<file path=ppt/slides/_rels/slide52.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3.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xml"/><Relationship Id="rId4" Type="http://schemas.openxmlformats.org/officeDocument/2006/relationships/image" Target="../media/image152.png"/></Relationships>
</file>

<file path=ppt/slides/_rels/slide5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2.16 Multiplicative contexts:</a:t>
            </a:r>
            <a:br>
              <a:rPr lang="en-GB" dirty="0"/>
            </a:br>
            <a:r>
              <a:rPr lang="en-GB" dirty="0"/>
              <a:t>area and perimeter 1</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2:1</a:t>
            </a:r>
          </a:p>
        </p:txBody>
      </p:sp>
      <p:pic>
        <p:nvPicPr>
          <p:cNvPr id="3" name="Picture 2">
            <a:extLst>
              <a:ext uri="{FF2B5EF4-FFF2-40B4-BE49-F238E27FC236}">
                <a16:creationId xmlns:a16="http://schemas.microsoft.com/office/drawing/2014/main" id="{082A7D76-DF23-448C-95C6-AB484578E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840" y="2204613"/>
            <a:ext cx="4919898" cy="2469094"/>
          </a:xfrm>
          <a:prstGeom prst="rect">
            <a:avLst/>
          </a:prstGeom>
        </p:spPr>
      </p:pic>
    </p:spTree>
    <p:extLst>
      <p:ext uri="{BB962C8B-B14F-4D97-AF65-F5344CB8AC3E}">
        <p14:creationId xmlns:p14="http://schemas.microsoft.com/office/powerpoint/2010/main" val="111999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7848FD5C-164C-44E4-B332-DE2CE408CF68}"/>
              </a:ext>
            </a:extLst>
          </p:cNvPr>
          <p:cNvSpPr txBox="1"/>
          <p:nvPr/>
        </p:nvSpPr>
        <p:spPr bwMode="auto">
          <a:xfrm>
            <a:off x="2270155" y="1181100"/>
            <a:ext cx="4788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Measuring the perimeter of leaf 1</a:t>
            </a:r>
          </a:p>
        </p:txBody>
      </p:sp>
      <p:pic>
        <p:nvPicPr>
          <p:cNvPr id="5" name="Picture 4">
            <a:extLst>
              <a:ext uri="{FF2B5EF4-FFF2-40B4-BE49-F238E27FC236}">
                <a16:creationId xmlns:a16="http://schemas.microsoft.com/office/drawing/2014/main" id="{BD06BA1E-E599-413C-A013-0B9A91BB4C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a:stretch/>
        </p:blipFill>
        <p:spPr>
          <a:xfrm>
            <a:off x="1504456" y="2193864"/>
            <a:ext cx="6135088" cy="1648793"/>
          </a:xfrm>
          <a:prstGeom prst="rect">
            <a:avLst/>
          </a:prstGeom>
        </p:spPr>
      </p:pic>
      <p:pic>
        <p:nvPicPr>
          <p:cNvPr id="6" name="Picture 5">
            <a:extLst>
              <a:ext uri="{FF2B5EF4-FFF2-40B4-BE49-F238E27FC236}">
                <a16:creationId xmlns:a16="http://schemas.microsoft.com/office/drawing/2014/main" id="{8AB68148-9166-4178-9513-36410BDF6F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04456" y="5393984"/>
            <a:ext cx="6135088" cy="1053491"/>
          </a:xfrm>
          <a:prstGeom prst="rect">
            <a:avLst/>
          </a:prstGeom>
        </p:spPr>
      </p:pic>
    </p:spTree>
    <p:extLst>
      <p:ext uri="{BB962C8B-B14F-4D97-AF65-F5344CB8AC3E}">
        <p14:creationId xmlns:p14="http://schemas.microsoft.com/office/powerpoint/2010/main" val="23673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64" presetClass="path" presetSubtype="0" accel="50000" decel="50000" fill="hold" nodeType="withEffect">
                                  <p:stCondLst>
                                    <p:cond delay="0"/>
                                  </p:stCondLst>
                                  <p:childTnLst>
                                    <p:animMotion origin="layout" path="M 0 -4.44444E-6 L 0.00122 -0.21875 " pathEditMode="relative" rAng="0" ptsTypes="AA">
                                      <p:cBhvr>
                                        <p:cTn id="9" dur="2000" fill="hold"/>
                                        <p:tgtEl>
                                          <p:spTgt spid="6"/>
                                        </p:tgtEl>
                                        <p:attrNameLst>
                                          <p:attrName>ppt_x</p:attrName>
                                          <p:attrName>ppt_y</p:attrName>
                                        </p:attrNameLst>
                                      </p:cBhvr>
                                      <p:rCtr x="52" y="-10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2:2</a:t>
            </a:r>
          </a:p>
        </p:txBody>
      </p:sp>
      <p:pic>
        <p:nvPicPr>
          <p:cNvPr id="6" name="Picture 5">
            <a:extLst>
              <a:ext uri="{FF2B5EF4-FFF2-40B4-BE49-F238E27FC236}">
                <a16:creationId xmlns:a16="http://schemas.microsoft.com/office/drawing/2014/main" id="{12028F2B-63E0-449A-B7B7-EDBB23D3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762" y="1636554"/>
            <a:ext cx="2684476" cy="4007259"/>
          </a:xfrm>
          <a:prstGeom prst="rect">
            <a:avLst/>
          </a:prstGeom>
        </p:spPr>
      </p:pic>
      <p:pic>
        <p:nvPicPr>
          <p:cNvPr id="8" name="Picture 7">
            <a:extLst>
              <a:ext uri="{FF2B5EF4-FFF2-40B4-BE49-F238E27FC236}">
                <a16:creationId xmlns:a16="http://schemas.microsoft.com/office/drawing/2014/main" id="{273E2436-84F6-4717-880D-A1DA4053B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762" y="1514343"/>
            <a:ext cx="671119" cy="77812"/>
          </a:xfrm>
          <a:prstGeom prst="rect">
            <a:avLst/>
          </a:prstGeom>
        </p:spPr>
      </p:pic>
      <p:pic>
        <p:nvPicPr>
          <p:cNvPr id="9" name="Picture 8">
            <a:extLst>
              <a:ext uri="{FF2B5EF4-FFF2-40B4-BE49-F238E27FC236}">
                <a16:creationId xmlns:a16="http://schemas.microsoft.com/office/drawing/2014/main" id="{6DBCF75C-77CC-4C9F-B48F-3B04FB1A6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881" y="1514343"/>
            <a:ext cx="671119" cy="77812"/>
          </a:xfrm>
          <a:prstGeom prst="rect">
            <a:avLst/>
          </a:prstGeom>
        </p:spPr>
      </p:pic>
      <p:pic>
        <p:nvPicPr>
          <p:cNvPr id="10" name="Picture 9">
            <a:extLst>
              <a:ext uri="{FF2B5EF4-FFF2-40B4-BE49-F238E27FC236}">
                <a16:creationId xmlns:a16="http://schemas.microsoft.com/office/drawing/2014/main" id="{360D6DCF-27E7-4EE7-9358-8A4C3567F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14343"/>
            <a:ext cx="671119" cy="77812"/>
          </a:xfrm>
          <a:prstGeom prst="rect">
            <a:avLst/>
          </a:prstGeom>
        </p:spPr>
      </p:pic>
      <p:pic>
        <p:nvPicPr>
          <p:cNvPr id="11" name="Picture 10">
            <a:extLst>
              <a:ext uri="{FF2B5EF4-FFF2-40B4-BE49-F238E27FC236}">
                <a16:creationId xmlns:a16="http://schemas.microsoft.com/office/drawing/2014/main" id="{5E2C2163-0498-4CCA-9CB1-6B42B6220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119" y="1514343"/>
            <a:ext cx="671119" cy="77812"/>
          </a:xfrm>
          <a:prstGeom prst="rect">
            <a:avLst/>
          </a:prstGeom>
        </p:spPr>
      </p:pic>
      <p:pic>
        <p:nvPicPr>
          <p:cNvPr id="12" name="Picture 11">
            <a:extLst>
              <a:ext uri="{FF2B5EF4-FFF2-40B4-BE49-F238E27FC236}">
                <a16:creationId xmlns:a16="http://schemas.microsoft.com/office/drawing/2014/main" id="{F3F03F89-1C08-4C7D-8BAC-682DBD651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6267" y="1933208"/>
            <a:ext cx="671119" cy="77812"/>
          </a:xfrm>
          <a:prstGeom prst="rect">
            <a:avLst/>
          </a:prstGeom>
        </p:spPr>
      </p:pic>
      <p:pic>
        <p:nvPicPr>
          <p:cNvPr id="13" name="Picture 12">
            <a:extLst>
              <a:ext uri="{FF2B5EF4-FFF2-40B4-BE49-F238E27FC236}">
                <a16:creationId xmlns:a16="http://schemas.microsoft.com/office/drawing/2014/main" id="{F44D2D9F-83BD-45EE-B604-839358764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6267" y="2600436"/>
            <a:ext cx="671119" cy="77812"/>
          </a:xfrm>
          <a:prstGeom prst="rect">
            <a:avLst/>
          </a:prstGeom>
        </p:spPr>
      </p:pic>
      <p:pic>
        <p:nvPicPr>
          <p:cNvPr id="14" name="Picture 13">
            <a:extLst>
              <a:ext uri="{FF2B5EF4-FFF2-40B4-BE49-F238E27FC236}">
                <a16:creationId xmlns:a16="http://schemas.microsoft.com/office/drawing/2014/main" id="{69C4CE12-28E2-4140-A733-95F9DDBB3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6267" y="3267664"/>
            <a:ext cx="671119" cy="77812"/>
          </a:xfrm>
          <a:prstGeom prst="rect">
            <a:avLst/>
          </a:prstGeom>
        </p:spPr>
      </p:pic>
      <p:pic>
        <p:nvPicPr>
          <p:cNvPr id="15" name="Picture 14">
            <a:extLst>
              <a:ext uri="{FF2B5EF4-FFF2-40B4-BE49-F238E27FC236}">
                <a16:creationId xmlns:a16="http://schemas.microsoft.com/office/drawing/2014/main" id="{160E5E13-EC5A-40D3-A4FE-80C6B57F3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6267" y="3934892"/>
            <a:ext cx="671119" cy="77812"/>
          </a:xfrm>
          <a:prstGeom prst="rect">
            <a:avLst/>
          </a:prstGeom>
        </p:spPr>
      </p:pic>
      <p:pic>
        <p:nvPicPr>
          <p:cNvPr id="16" name="Picture 15">
            <a:extLst>
              <a:ext uri="{FF2B5EF4-FFF2-40B4-BE49-F238E27FC236}">
                <a16:creationId xmlns:a16="http://schemas.microsoft.com/office/drawing/2014/main" id="{5702F89A-0717-4E40-958E-0C616329B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6267" y="4602120"/>
            <a:ext cx="671119" cy="77812"/>
          </a:xfrm>
          <a:prstGeom prst="rect">
            <a:avLst/>
          </a:prstGeom>
        </p:spPr>
      </p:pic>
      <p:pic>
        <p:nvPicPr>
          <p:cNvPr id="17" name="Picture 16">
            <a:extLst>
              <a:ext uri="{FF2B5EF4-FFF2-40B4-BE49-F238E27FC236}">
                <a16:creationId xmlns:a16="http://schemas.microsoft.com/office/drawing/2014/main" id="{B6A5BDBD-BBDF-42C1-B7F0-A3936DFE7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66267" y="5269348"/>
            <a:ext cx="671119" cy="77812"/>
          </a:xfrm>
          <a:prstGeom prst="rect">
            <a:avLst/>
          </a:prstGeom>
        </p:spPr>
      </p:pic>
      <p:pic>
        <p:nvPicPr>
          <p:cNvPr id="28" name="Picture 27">
            <a:extLst>
              <a:ext uri="{FF2B5EF4-FFF2-40B4-BE49-F238E27FC236}">
                <a16:creationId xmlns:a16="http://schemas.microsoft.com/office/drawing/2014/main" id="{E9B06574-5E26-489B-969C-55719D8E2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06614" y="1933208"/>
            <a:ext cx="671119" cy="77812"/>
          </a:xfrm>
          <a:prstGeom prst="rect">
            <a:avLst/>
          </a:prstGeom>
        </p:spPr>
      </p:pic>
      <p:pic>
        <p:nvPicPr>
          <p:cNvPr id="29" name="Picture 28">
            <a:extLst>
              <a:ext uri="{FF2B5EF4-FFF2-40B4-BE49-F238E27FC236}">
                <a16:creationId xmlns:a16="http://schemas.microsoft.com/office/drawing/2014/main" id="{B5919CFB-90F8-4DA5-A1BB-8BDD1558D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06614" y="2600436"/>
            <a:ext cx="671119" cy="77812"/>
          </a:xfrm>
          <a:prstGeom prst="rect">
            <a:avLst/>
          </a:prstGeom>
        </p:spPr>
      </p:pic>
      <p:pic>
        <p:nvPicPr>
          <p:cNvPr id="30" name="Picture 29">
            <a:extLst>
              <a:ext uri="{FF2B5EF4-FFF2-40B4-BE49-F238E27FC236}">
                <a16:creationId xmlns:a16="http://schemas.microsoft.com/office/drawing/2014/main" id="{96D7470B-024B-4357-AF72-BAD395D5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06614" y="3267664"/>
            <a:ext cx="671119" cy="77812"/>
          </a:xfrm>
          <a:prstGeom prst="rect">
            <a:avLst/>
          </a:prstGeom>
        </p:spPr>
      </p:pic>
      <p:pic>
        <p:nvPicPr>
          <p:cNvPr id="31" name="Picture 30">
            <a:extLst>
              <a:ext uri="{FF2B5EF4-FFF2-40B4-BE49-F238E27FC236}">
                <a16:creationId xmlns:a16="http://schemas.microsoft.com/office/drawing/2014/main" id="{B4FE04D2-7117-4670-A839-E7187155F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06614" y="3934892"/>
            <a:ext cx="671119" cy="77812"/>
          </a:xfrm>
          <a:prstGeom prst="rect">
            <a:avLst/>
          </a:prstGeom>
        </p:spPr>
      </p:pic>
      <p:pic>
        <p:nvPicPr>
          <p:cNvPr id="32" name="Picture 31">
            <a:extLst>
              <a:ext uri="{FF2B5EF4-FFF2-40B4-BE49-F238E27FC236}">
                <a16:creationId xmlns:a16="http://schemas.microsoft.com/office/drawing/2014/main" id="{35B07552-7323-4D2D-9628-25E108EDC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06614" y="4602120"/>
            <a:ext cx="671119" cy="77812"/>
          </a:xfrm>
          <a:prstGeom prst="rect">
            <a:avLst/>
          </a:prstGeom>
        </p:spPr>
      </p:pic>
      <p:pic>
        <p:nvPicPr>
          <p:cNvPr id="33" name="Picture 32">
            <a:extLst>
              <a:ext uri="{FF2B5EF4-FFF2-40B4-BE49-F238E27FC236}">
                <a16:creationId xmlns:a16="http://schemas.microsoft.com/office/drawing/2014/main" id="{D13CBC10-E880-4722-A666-1422D774C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06614" y="5269348"/>
            <a:ext cx="671119" cy="77812"/>
          </a:xfrm>
          <a:prstGeom prst="rect">
            <a:avLst/>
          </a:prstGeom>
        </p:spPr>
      </p:pic>
      <p:pic>
        <p:nvPicPr>
          <p:cNvPr id="34" name="Picture 33">
            <a:extLst>
              <a:ext uri="{FF2B5EF4-FFF2-40B4-BE49-F238E27FC236}">
                <a16:creationId xmlns:a16="http://schemas.microsoft.com/office/drawing/2014/main" id="{85E03F52-BD0E-4DFD-AEC3-77BE217F7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762" y="5690610"/>
            <a:ext cx="671119" cy="77812"/>
          </a:xfrm>
          <a:prstGeom prst="rect">
            <a:avLst/>
          </a:prstGeom>
        </p:spPr>
      </p:pic>
      <p:pic>
        <p:nvPicPr>
          <p:cNvPr id="35" name="Picture 34">
            <a:extLst>
              <a:ext uri="{FF2B5EF4-FFF2-40B4-BE49-F238E27FC236}">
                <a16:creationId xmlns:a16="http://schemas.microsoft.com/office/drawing/2014/main" id="{9D5B0531-D093-46FC-AF07-AFE344A46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881" y="5690610"/>
            <a:ext cx="671119" cy="77812"/>
          </a:xfrm>
          <a:prstGeom prst="rect">
            <a:avLst/>
          </a:prstGeom>
        </p:spPr>
      </p:pic>
      <p:pic>
        <p:nvPicPr>
          <p:cNvPr id="36" name="Picture 35">
            <a:extLst>
              <a:ext uri="{FF2B5EF4-FFF2-40B4-BE49-F238E27FC236}">
                <a16:creationId xmlns:a16="http://schemas.microsoft.com/office/drawing/2014/main" id="{A115093A-FF5F-47E0-AEC6-6397F6330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690610"/>
            <a:ext cx="671119" cy="77812"/>
          </a:xfrm>
          <a:prstGeom prst="rect">
            <a:avLst/>
          </a:prstGeom>
        </p:spPr>
      </p:pic>
      <p:pic>
        <p:nvPicPr>
          <p:cNvPr id="37" name="Picture 36">
            <a:extLst>
              <a:ext uri="{FF2B5EF4-FFF2-40B4-BE49-F238E27FC236}">
                <a16:creationId xmlns:a16="http://schemas.microsoft.com/office/drawing/2014/main" id="{D44689CD-F361-4494-937C-43183F525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119" y="5690610"/>
            <a:ext cx="671119" cy="77812"/>
          </a:xfrm>
          <a:prstGeom prst="rect">
            <a:avLst/>
          </a:prstGeom>
        </p:spPr>
      </p:pic>
    </p:spTree>
    <p:extLst>
      <p:ext uri="{BB962C8B-B14F-4D97-AF65-F5344CB8AC3E}">
        <p14:creationId xmlns:p14="http://schemas.microsoft.com/office/powerpoint/2010/main" val="5778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50"/>
                                        <p:tgtEl>
                                          <p:spTgt spid="37"/>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50"/>
                                        <p:tgtEl>
                                          <p:spTgt spid="36"/>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250"/>
                                        <p:tgtEl>
                                          <p:spTgt spid="34"/>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250"/>
                                        <p:tgtEl>
                                          <p:spTgt spid="33"/>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250"/>
                                        <p:tgtEl>
                                          <p:spTgt spid="31"/>
                                        </p:tgtEl>
                                      </p:cBhvr>
                                    </p:animEffect>
                                  </p:childTnLst>
                                </p:cTn>
                              </p:par>
                            </p:childTnLst>
                          </p:cTn>
                        </p:par>
                        <p:par>
                          <p:cTn id="72" fill="hold">
                            <p:stCondLst>
                              <p:cond delay="4250"/>
                            </p:stCondLst>
                            <p:childTnLst>
                              <p:par>
                                <p:cTn id="73" presetID="10" presetClass="entr" presetSubtype="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250"/>
                                        <p:tgtEl>
                                          <p:spTgt spid="30"/>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250"/>
                                        <p:tgtEl>
                                          <p:spTgt spid="29"/>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2:2</a:t>
            </a:r>
          </a:p>
        </p:txBody>
      </p:sp>
      <p:pic>
        <p:nvPicPr>
          <p:cNvPr id="4" name="Picture 3">
            <a:extLst>
              <a:ext uri="{FF2B5EF4-FFF2-40B4-BE49-F238E27FC236}">
                <a16:creationId xmlns:a16="http://schemas.microsoft.com/office/drawing/2014/main" id="{2AEFD4E5-0296-42DC-98DA-8D5D1770D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259115"/>
            <a:ext cx="6135088" cy="4833252"/>
          </a:xfrm>
          <a:prstGeom prst="rect">
            <a:avLst/>
          </a:prstGeom>
        </p:spPr>
      </p:pic>
      <p:sp>
        <p:nvSpPr>
          <p:cNvPr id="5" name="TextBox 4">
            <a:extLst>
              <a:ext uri="{FF2B5EF4-FFF2-40B4-BE49-F238E27FC236}">
                <a16:creationId xmlns:a16="http://schemas.microsoft.com/office/drawing/2014/main" id="{7D2E5774-768D-4A82-A9B6-0A889B244E08}"/>
              </a:ext>
            </a:extLst>
          </p:cNvPr>
          <p:cNvSpPr txBox="1"/>
          <p:nvPr/>
        </p:nvSpPr>
        <p:spPr bwMode="auto">
          <a:xfrm>
            <a:off x="675509" y="2100884"/>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C1AACF9-699E-472D-ACB6-B498002DA65F}"/>
              </a:ext>
            </a:extLst>
          </p:cNvPr>
          <p:cNvSpPr txBox="1"/>
          <p:nvPr/>
        </p:nvSpPr>
        <p:spPr bwMode="auto">
          <a:xfrm>
            <a:off x="6856319" y="2100884"/>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30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9D92DE3A-2AFA-405A-8256-971DA71E4102}"/>
              </a:ext>
            </a:extLst>
          </p:cNvPr>
          <p:cNvSpPr txBox="1"/>
          <p:nvPr/>
        </p:nvSpPr>
        <p:spPr bwMode="auto">
          <a:xfrm>
            <a:off x="675509" y="4113422"/>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8675F0A6-CB1D-4813-960A-1D9987809786}"/>
              </a:ext>
            </a:extLst>
          </p:cNvPr>
          <p:cNvSpPr txBox="1"/>
          <p:nvPr/>
        </p:nvSpPr>
        <p:spPr bwMode="auto">
          <a:xfrm>
            <a:off x="6856319" y="4113422"/>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8095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4BA933CA-3CB6-41D1-BA1B-DF5B716280D1}"/>
              </a:ext>
            </a:extLst>
          </p:cNvPr>
          <p:cNvSpPr txBox="1"/>
          <p:nvPr/>
        </p:nvSpPr>
        <p:spPr bwMode="auto">
          <a:xfrm>
            <a:off x="3527292" y="1181100"/>
            <a:ext cx="2274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Who is correct?</a:t>
            </a:r>
          </a:p>
        </p:txBody>
      </p:sp>
      <p:pic>
        <p:nvPicPr>
          <p:cNvPr id="5" name="Picture 4">
            <a:extLst>
              <a:ext uri="{FF2B5EF4-FFF2-40B4-BE49-F238E27FC236}">
                <a16:creationId xmlns:a16="http://schemas.microsoft.com/office/drawing/2014/main" id="{005F721F-A962-442C-8968-52834B38C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11" y="3086790"/>
            <a:ext cx="3408382" cy="2265327"/>
          </a:xfrm>
          <a:prstGeom prst="rect">
            <a:avLst/>
          </a:prstGeom>
        </p:spPr>
      </p:pic>
      <p:pic>
        <p:nvPicPr>
          <p:cNvPr id="7" name="Picture 6">
            <a:extLst>
              <a:ext uri="{FF2B5EF4-FFF2-40B4-BE49-F238E27FC236}">
                <a16:creationId xmlns:a16="http://schemas.microsoft.com/office/drawing/2014/main" id="{6D9B9D67-7A59-4295-8761-7E3079758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07" y="3086790"/>
            <a:ext cx="3408382" cy="2190509"/>
          </a:xfrm>
          <a:prstGeom prst="rect">
            <a:avLst/>
          </a:prstGeom>
        </p:spPr>
      </p:pic>
      <p:sp>
        <p:nvSpPr>
          <p:cNvPr id="8" name="TextBox 7">
            <a:extLst>
              <a:ext uri="{FF2B5EF4-FFF2-40B4-BE49-F238E27FC236}">
                <a16:creationId xmlns:a16="http://schemas.microsoft.com/office/drawing/2014/main" id="{078272EF-870F-4367-B974-1106916BFE0C}"/>
              </a:ext>
            </a:extLst>
          </p:cNvPr>
          <p:cNvSpPr txBox="1"/>
          <p:nvPr/>
        </p:nvSpPr>
        <p:spPr bwMode="auto">
          <a:xfrm>
            <a:off x="746881" y="2074025"/>
            <a:ext cx="31220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Sally says the perimeter is 24 units.</a:t>
            </a:r>
          </a:p>
        </p:txBody>
      </p:sp>
      <p:sp>
        <p:nvSpPr>
          <p:cNvPr id="9" name="TextBox 8">
            <a:extLst>
              <a:ext uri="{FF2B5EF4-FFF2-40B4-BE49-F238E27FC236}">
                <a16:creationId xmlns:a16="http://schemas.microsoft.com/office/drawing/2014/main" id="{06BF9645-75A4-4913-860F-3EC9B1059665}"/>
              </a:ext>
            </a:extLst>
          </p:cNvPr>
          <p:cNvSpPr txBox="1"/>
          <p:nvPr/>
        </p:nvSpPr>
        <p:spPr bwMode="auto">
          <a:xfrm>
            <a:off x="5275077" y="2074024"/>
            <a:ext cx="31220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Felicity says the perimeter is 20 units.</a:t>
            </a:r>
          </a:p>
        </p:txBody>
      </p:sp>
      <p:sp>
        <p:nvSpPr>
          <p:cNvPr id="10" name="TextBox 9">
            <a:extLst>
              <a:ext uri="{FF2B5EF4-FFF2-40B4-BE49-F238E27FC236}">
                <a16:creationId xmlns:a16="http://schemas.microsoft.com/office/drawing/2014/main" id="{C95DCCE1-2F27-4A9F-9733-FEC5084385E3}"/>
              </a:ext>
            </a:extLst>
          </p:cNvPr>
          <p:cNvSpPr txBox="1"/>
          <p:nvPr/>
        </p:nvSpPr>
        <p:spPr bwMode="auto">
          <a:xfrm>
            <a:off x="6542588" y="5459068"/>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6427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2:3</a:t>
            </a:r>
          </a:p>
        </p:txBody>
      </p:sp>
      <p:sp>
        <p:nvSpPr>
          <p:cNvPr id="3" name="TextBox 2">
            <a:extLst>
              <a:ext uri="{FF2B5EF4-FFF2-40B4-BE49-F238E27FC236}">
                <a16:creationId xmlns:a16="http://schemas.microsoft.com/office/drawing/2014/main" id="{0BCB9E99-D1DC-4CD8-90A3-F72F1C78C495}"/>
              </a:ext>
            </a:extLst>
          </p:cNvPr>
          <p:cNvSpPr txBox="1"/>
          <p:nvPr/>
        </p:nvSpPr>
        <p:spPr bwMode="auto">
          <a:xfrm>
            <a:off x="2009671" y="1181100"/>
            <a:ext cx="530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perimeter of this triangle?</a:t>
            </a:r>
          </a:p>
        </p:txBody>
      </p:sp>
      <p:sp>
        <p:nvSpPr>
          <p:cNvPr id="4" name="TextBox 3">
            <a:extLst>
              <a:ext uri="{FF2B5EF4-FFF2-40B4-BE49-F238E27FC236}">
                <a16:creationId xmlns:a16="http://schemas.microsoft.com/office/drawing/2014/main" id="{9206C5B8-2A2C-4F1C-B6EF-3D42EEB9EB3C}"/>
              </a:ext>
            </a:extLst>
          </p:cNvPr>
          <p:cNvSpPr txBox="1"/>
          <p:nvPr/>
        </p:nvSpPr>
        <p:spPr bwMode="auto">
          <a:xfrm>
            <a:off x="3788773" y="5676900"/>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13</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pic>
        <p:nvPicPr>
          <p:cNvPr id="6" name="Picture 5">
            <a:extLst>
              <a:ext uri="{FF2B5EF4-FFF2-40B4-BE49-F238E27FC236}">
                <a16:creationId xmlns:a16="http://schemas.microsoft.com/office/drawing/2014/main" id="{E23522C6-2F77-4C65-A0B9-B3BFFFA23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939015"/>
            <a:ext cx="6816764" cy="3441634"/>
          </a:xfrm>
          <a:prstGeom prst="rect">
            <a:avLst/>
          </a:prstGeom>
        </p:spPr>
      </p:pic>
    </p:spTree>
    <p:extLst>
      <p:ext uri="{BB962C8B-B14F-4D97-AF65-F5344CB8AC3E}">
        <p14:creationId xmlns:p14="http://schemas.microsoft.com/office/powerpoint/2010/main" val="28742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2:3</a:t>
            </a:r>
          </a:p>
        </p:txBody>
      </p:sp>
      <p:sp>
        <p:nvSpPr>
          <p:cNvPr id="11" name="TextBox 10">
            <a:extLst>
              <a:ext uri="{FF2B5EF4-FFF2-40B4-BE49-F238E27FC236}">
                <a16:creationId xmlns:a16="http://schemas.microsoft.com/office/drawing/2014/main" id="{0470FDCE-AC9D-4FEA-88E1-E7C7ABB23F50}"/>
              </a:ext>
            </a:extLst>
          </p:cNvPr>
          <p:cNvSpPr txBox="1"/>
          <p:nvPr/>
        </p:nvSpPr>
        <p:spPr bwMode="auto">
          <a:xfrm>
            <a:off x="2022499" y="1181100"/>
            <a:ext cx="5283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perimeter of this triangle?</a:t>
            </a:r>
          </a:p>
        </p:txBody>
      </p:sp>
      <p:sp>
        <p:nvSpPr>
          <p:cNvPr id="12" name="TextBox 11">
            <a:extLst>
              <a:ext uri="{FF2B5EF4-FFF2-40B4-BE49-F238E27FC236}">
                <a16:creationId xmlns:a16="http://schemas.microsoft.com/office/drawing/2014/main" id="{7F959A9D-8DAF-4954-A759-5FE28A354EA0}"/>
              </a:ext>
            </a:extLst>
          </p:cNvPr>
          <p:cNvSpPr txBox="1"/>
          <p:nvPr/>
        </p:nvSpPr>
        <p:spPr bwMode="auto">
          <a:xfrm>
            <a:off x="3788773" y="5676900"/>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17</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pic>
        <p:nvPicPr>
          <p:cNvPr id="6" name="Picture 5">
            <a:extLst>
              <a:ext uri="{FF2B5EF4-FFF2-40B4-BE49-F238E27FC236}">
                <a16:creationId xmlns:a16="http://schemas.microsoft.com/office/drawing/2014/main" id="{95466AEC-F17A-44CE-9ECE-7B2226693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026" y="2782797"/>
            <a:ext cx="3449948" cy="1754070"/>
          </a:xfrm>
          <a:prstGeom prst="rect">
            <a:avLst/>
          </a:prstGeom>
        </p:spPr>
      </p:pic>
    </p:spTree>
    <p:extLst>
      <p:ext uri="{BB962C8B-B14F-4D97-AF65-F5344CB8AC3E}">
        <p14:creationId xmlns:p14="http://schemas.microsoft.com/office/powerpoint/2010/main" val="15014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2:3</a:t>
            </a:r>
            <a:endParaRPr lang="en-US" dirty="0">
              <a:solidFill>
                <a:srgbClr val="00628C"/>
              </a:solidFill>
            </a:endParaRPr>
          </a:p>
        </p:txBody>
      </p:sp>
      <p:sp>
        <p:nvSpPr>
          <p:cNvPr id="5" name="TextBox 4">
            <a:extLst>
              <a:ext uri="{FF2B5EF4-FFF2-40B4-BE49-F238E27FC236}">
                <a16:creationId xmlns:a16="http://schemas.microsoft.com/office/drawing/2014/main" id="{D6B2C9FC-121D-45DF-89C7-AA9697726612}"/>
              </a:ext>
            </a:extLst>
          </p:cNvPr>
          <p:cNvSpPr txBox="1"/>
          <p:nvPr/>
        </p:nvSpPr>
        <p:spPr bwMode="auto">
          <a:xfrm>
            <a:off x="3032804" y="1181100"/>
            <a:ext cx="3263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perimeter?</a:t>
            </a:r>
          </a:p>
        </p:txBody>
      </p:sp>
      <p:sp>
        <p:nvSpPr>
          <p:cNvPr id="6" name="TextBox 5">
            <a:extLst>
              <a:ext uri="{FF2B5EF4-FFF2-40B4-BE49-F238E27FC236}">
                <a16:creationId xmlns:a16="http://schemas.microsoft.com/office/drawing/2014/main" id="{954C7967-849E-4480-9ECD-1E302355F919}"/>
              </a:ext>
            </a:extLst>
          </p:cNvPr>
          <p:cNvSpPr txBox="1"/>
          <p:nvPr/>
        </p:nvSpPr>
        <p:spPr bwMode="auto">
          <a:xfrm>
            <a:off x="3788773" y="5676900"/>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18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pic>
        <p:nvPicPr>
          <p:cNvPr id="7" name="Picture 6">
            <a:extLst>
              <a:ext uri="{FF2B5EF4-FFF2-40B4-BE49-F238E27FC236}">
                <a16:creationId xmlns:a16="http://schemas.microsoft.com/office/drawing/2014/main" id="{1C631F52-0EEA-4691-97B3-A38D4AC1B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34556" y="2275697"/>
            <a:ext cx="3474888" cy="2768272"/>
          </a:xfrm>
          <a:prstGeom prst="rect">
            <a:avLst/>
          </a:prstGeom>
        </p:spPr>
      </p:pic>
    </p:spTree>
    <p:extLst>
      <p:ext uri="{BB962C8B-B14F-4D97-AF65-F5344CB8AC3E}">
        <p14:creationId xmlns:p14="http://schemas.microsoft.com/office/powerpoint/2010/main" val="18670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2:4</a:t>
            </a:r>
          </a:p>
        </p:txBody>
      </p:sp>
      <p:pic>
        <p:nvPicPr>
          <p:cNvPr id="4" name="Picture 3">
            <a:extLst>
              <a:ext uri="{FF2B5EF4-FFF2-40B4-BE49-F238E27FC236}">
                <a16:creationId xmlns:a16="http://schemas.microsoft.com/office/drawing/2014/main" id="{149DF821-EE9B-4CDD-BDCD-52FBA89A2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175940"/>
            <a:ext cx="6816764" cy="2967786"/>
          </a:xfrm>
          <a:prstGeom prst="rect">
            <a:avLst/>
          </a:prstGeom>
        </p:spPr>
      </p:pic>
    </p:spTree>
    <p:extLst>
      <p:ext uri="{BB962C8B-B14F-4D97-AF65-F5344CB8AC3E}">
        <p14:creationId xmlns:p14="http://schemas.microsoft.com/office/powerpoint/2010/main" val="221599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2:4</a:t>
            </a:r>
            <a:endParaRPr lang="en-US" dirty="0">
              <a:solidFill>
                <a:srgbClr val="00628C"/>
              </a:solidFill>
            </a:endParaRPr>
          </a:p>
        </p:txBody>
      </p:sp>
      <p:sp>
        <p:nvSpPr>
          <p:cNvPr id="3" name="TextBox 2">
            <a:extLst>
              <a:ext uri="{FF2B5EF4-FFF2-40B4-BE49-F238E27FC236}">
                <a16:creationId xmlns:a16="http://schemas.microsoft.com/office/drawing/2014/main" id="{A3ACB056-7320-44B7-BB7E-AF1A640F067A}"/>
              </a:ext>
            </a:extLst>
          </p:cNvPr>
          <p:cNvSpPr txBox="1"/>
          <p:nvPr/>
        </p:nvSpPr>
        <p:spPr bwMode="auto">
          <a:xfrm>
            <a:off x="1789828" y="853688"/>
            <a:ext cx="55643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True or false?</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The perimeter of shape A is longer than</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the perimeter of shape B.</a:t>
            </a:r>
          </a:p>
        </p:txBody>
      </p:sp>
      <p:pic>
        <p:nvPicPr>
          <p:cNvPr id="5" name="Picture 4">
            <a:extLst>
              <a:ext uri="{FF2B5EF4-FFF2-40B4-BE49-F238E27FC236}">
                <a16:creationId xmlns:a16="http://schemas.microsoft.com/office/drawing/2014/main" id="{FC224A80-0858-4D98-94E3-186E23EBB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61" y="2186086"/>
            <a:ext cx="4260478" cy="4125390"/>
          </a:xfrm>
          <a:prstGeom prst="rect">
            <a:avLst/>
          </a:prstGeom>
        </p:spPr>
      </p:pic>
      <p:sp>
        <p:nvSpPr>
          <p:cNvPr id="6" name="TextBox 5">
            <a:extLst>
              <a:ext uri="{FF2B5EF4-FFF2-40B4-BE49-F238E27FC236}">
                <a16:creationId xmlns:a16="http://schemas.microsoft.com/office/drawing/2014/main" id="{987D4BEB-48DB-4309-A09B-494AC77F54C5}"/>
              </a:ext>
            </a:extLst>
          </p:cNvPr>
          <p:cNvSpPr txBox="1"/>
          <p:nvPr/>
        </p:nvSpPr>
        <p:spPr bwMode="auto">
          <a:xfrm>
            <a:off x="6163673" y="5016500"/>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36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624877CE-640E-477B-A1D6-46D879D1911A}"/>
              </a:ext>
            </a:extLst>
          </p:cNvPr>
          <p:cNvSpPr txBox="1"/>
          <p:nvPr/>
        </p:nvSpPr>
        <p:spPr bwMode="auto">
          <a:xfrm>
            <a:off x="6163673" y="2950181"/>
            <a:ext cx="1566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36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7A853B14-7A4D-403D-B281-59E5587C2C83}"/>
              </a:ext>
            </a:extLst>
          </p:cNvPr>
          <p:cNvSpPr txBox="1"/>
          <p:nvPr/>
        </p:nvSpPr>
        <p:spPr bwMode="auto">
          <a:xfrm>
            <a:off x="7475089" y="1099909"/>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19010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2.16 Multiplicative contexts:</a:t>
            </a:r>
            <a:br>
              <a:rPr lang="en-GB" sz="2400" i="1" dirty="0"/>
            </a:br>
            <a:r>
              <a:rPr lang="en-GB" sz="2400" i="1" dirty="0"/>
              <a:t>area and perimeter 1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2:4</a:t>
            </a:r>
            <a:endParaRPr lang="en-US" dirty="0">
              <a:solidFill>
                <a:srgbClr val="00628C"/>
              </a:solidFill>
            </a:endParaRPr>
          </a:p>
        </p:txBody>
      </p:sp>
      <p:sp>
        <p:nvSpPr>
          <p:cNvPr id="3" name="TextBox 2">
            <a:extLst>
              <a:ext uri="{FF2B5EF4-FFF2-40B4-BE49-F238E27FC236}">
                <a16:creationId xmlns:a16="http://schemas.microsoft.com/office/drawing/2014/main" id="{458755BE-90BE-4908-B306-68015B7952F4}"/>
              </a:ext>
            </a:extLst>
          </p:cNvPr>
          <p:cNvSpPr txBox="1"/>
          <p:nvPr/>
        </p:nvSpPr>
        <p:spPr bwMode="auto">
          <a:xfrm>
            <a:off x="727889" y="1181100"/>
            <a:ext cx="7873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Which answers give the correct perimeter for this shape?</a:t>
            </a:r>
          </a:p>
        </p:txBody>
      </p:sp>
      <p:pic>
        <p:nvPicPr>
          <p:cNvPr id="5" name="Picture 4">
            <a:extLst>
              <a:ext uri="{FF2B5EF4-FFF2-40B4-BE49-F238E27FC236}">
                <a16:creationId xmlns:a16="http://schemas.microsoft.com/office/drawing/2014/main" id="{C9BF3454-DA5B-4C49-A2FD-C99C1FAD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1" y="2193865"/>
            <a:ext cx="6816764" cy="3325252"/>
          </a:xfrm>
          <a:prstGeom prst="rect">
            <a:avLst/>
          </a:prstGeom>
        </p:spPr>
      </p:pic>
      <p:sp>
        <p:nvSpPr>
          <p:cNvPr id="6" name="TextBox 5">
            <a:extLst>
              <a:ext uri="{FF2B5EF4-FFF2-40B4-BE49-F238E27FC236}">
                <a16:creationId xmlns:a16="http://schemas.microsoft.com/office/drawing/2014/main" id="{EF85FA1C-0A91-4945-AE0C-62336521157D}"/>
              </a:ext>
            </a:extLst>
          </p:cNvPr>
          <p:cNvSpPr txBox="1"/>
          <p:nvPr/>
        </p:nvSpPr>
        <p:spPr bwMode="auto">
          <a:xfrm>
            <a:off x="6725473" y="2503665"/>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7" name="TextBox 6">
            <a:extLst>
              <a:ext uri="{FF2B5EF4-FFF2-40B4-BE49-F238E27FC236}">
                <a16:creationId xmlns:a16="http://schemas.microsoft.com/office/drawing/2014/main" id="{D34449F4-1DAE-41A6-8789-C0B336FFFE05}"/>
              </a:ext>
            </a:extLst>
          </p:cNvPr>
          <p:cNvSpPr txBox="1"/>
          <p:nvPr/>
        </p:nvSpPr>
        <p:spPr bwMode="auto">
          <a:xfrm>
            <a:off x="6725473" y="2968530"/>
            <a:ext cx="65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8" name="TextBox 7">
            <a:extLst>
              <a:ext uri="{FF2B5EF4-FFF2-40B4-BE49-F238E27FC236}">
                <a16:creationId xmlns:a16="http://schemas.microsoft.com/office/drawing/2014/main" id="{379A882A-DFBC-411F-A857-E5C29C23C75A}"/>
              </a:ext>
            </a:extLst>
          </p:cNvPr>
          <p:cNvSpPr txBox="1"/>
          <p:nvPr/>
        </p:nvSpPr>
        <p:spPr bwMode="auto">
          <a:xfrm>
            <a:off x="6725473" y="3433395"/>
            <a:ext cx="117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9" name="TextBox 8">
            <a:extLst>
              <a:ext uri="{FF2B5EF4-FFF2-40B4-BE49-F238E27FC236}">
                <a16:creationId xmlns:a16="http://schemas.microsoft.com/office/drawing/2014/main" id="{678D5E54-3E0E-46C5-9E23-21079AABB664}"/>
              </a:ext>
            </a:extLst>
          </p:cNvPr>
          <p:cNvSpPr txBox="1"/>
          <p:nvPr/>
        </p:nvSpPr>
        <p:spPr bwMode="auto">
          <a:xfrm>
            <a:off x="6725473" y="3898260"/>
            <a:ext cx="117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10" name="TextBox 9">
            <a:extLst>
              <a:ext uri="{FF2B5EF4-FFF2-40B4-BE49-F238E27FC236}">
                <a16:creationId xmlns:a16="http://schemas.microsoft.com/office/drawing/2014/main" id="{82B09930-B665-4CD4-988D-7E6A861E135D}"/>
              </a:ext>
            </a:extLst>
          </p:cNvPr>
          <p:cNvSpPr txBox="1"/>
          <p:nvPr/>
        </p:nvSpPr>
        <p:spPr bwMode="auto">
          <a:xfrm>
            <a:off x="6725473" y="4363125"/>
            <a:ext cx="1524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50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11" name="TextBox 10">
            <a:extLst>
              <a:ext uri="{FF2B5EF4-FFF2-40B4-BE49-F238E27FC236}">
                <a16:creationId xmlns:a16="http://schemas.microsoft.com/office/drawing/2014/main" id="{58E9C8B7-9073-4D9D-8BD9-747EB5A6E944}"/>
              </a:ext>
            </a:extLst>
          </p:cNvPr>
          <p:cNvSpPr txBox="1"/>
          <p:nvPr/>
        </p:nvSpPr>
        <p:spPr bwMode="auto">
          <a:xfrm>
            <a:off x="6725473" y="4827992"/>
            <a:ext cx="117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12" name="TextBox 11">
            <a:extLst>
              <a:ext uri="{FF2B5EF4-FFF2-40B4-BE49-F238E27FC236}">
                <a16:creationId xmlns:a16="http://schemas.microsoft.com/office/drawing/2014/main" id="{319830A9-AF52-47FD-8C50-FBCEAD9BB9CA}"/>
              </a:ext>
            </a:extLst>
          </p:cNvPr>
          <p:cNvSpPr txBox="1"/>
          <p:nvPr/>
        </p:nvSpPr>
        <p:spPr bwMode="auto">
          <a:xfrm>
            <a:off x="8307432" y="2845419"/>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a16="http://schemas.microsoft.com/office/drawing/2014/main" id="{EB262679-DF91-4131-8588-BA86CB610B74}"/>
              </a:ext>
            </a:extLst>
          </p:cNvPr>
          <p:cNvSpPr txBox="1"/>
          <p:nvPr/>
        </p:nvSpPr>
        <p:spPr bwMode="auto">
          <a:xfrm>
            <a:off x="8307432" y="3775149"/>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14707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4D58E5-F873-4D3D-A28C-3653E81E1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861" y="2335379"/>
            <a:ext cx="4946312" cy="2793212"/>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2:4</a:t>
            </a:r>
            <a:endParaRPr lang="en-US" dirty="0">
              <a:solidFill>
                <a:srgbClr val="00628C"/>
              </a:solidFill>
            </a:endParaRPr>
          </a:p>
        </p:txBody>
      </p:sp>
      <p:sp>
        <p:nvSpPr>
          <p:cNvPr id="3" name="TextBox 2">
            <a:extLst>
              <a:ext uri="{FF2B5EF4-FFF2-40B4-BE49-F238E27FC236}">
                <a16:creationId xmlns:a16="http://schemas.microsoft.com/office/drawing/2014/main" id="{13B2CDCD-BEC3-4E52-8469-301B0136B20D}"/>
              </a:ext>
            </a:extLst>
          </p:cNvPr>
          <p:cNvSpPr txBox="1"/>
          <p:nvPr/>
        </p:nvSpPr>
        <p:spPr bwMode="auto">
          <a:xfrm>
            <a:off x="1964806" y="1181100"/>
            <a:ext cx="5399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 perimeter of this triangle is 22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6" name="TextBox 5">
            <a:extLst>
              <a:ext uri="{FF2B5EF4-FFF2-40B4-BE49-F238E27FC236}">
                <a16:creationId xmlns:a16="http://schemas.microsoft.com/office/drawing/2014/main" id="{946A5A16-6866-4064-8EC8-98BCD079CE2A}"/>
              </a:ext>
            </a:extLst>
          </p:cNvPr>
          <p:cNvSpPr txBox="1"/>
          <p:nvPr/>
        </p:nvSpPr>
        <p:spPr bwMode="auto">
          <a:xfrm>
            <a:off x="2294715" y="308150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7" name="TextBox 6">
            <a:extLst>
              <a:ext uri="{FF2B5EF4-FFF2-40B4-BE49-F238E27FC236}">
                <a16:creationId xmlns:a16="http://schemas.microsoft.com/office/drawing/2014/main" id="{447E451D-5706-40BB-B1C4-C38D2A97ECA4}"/>
              </a:ext>
            </a:extLst>
          </p:cNvPr>
          <p:cNvSpPr txBox="1"/>
          <p:nvPr/>
        </p:nvSpPr>
        <p:spPr bwMode="auto">
          <a:xfrm>
            <a:off x="4204100" y="505717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8" name="TextBox 7">
            <a:extLst>
              <a:ext uri="{FF2B5EF4-FFF2-40B4-BE49-F238E27FC236}">
                <a16:creationId xmlns:a16="http://schemas.microsoft.com/office/drawing/2014/main" id="{9138544D-3639-4431-B1C5-D24C49095F54}"/>
              </a:ext>
            </a:extLst>
          </p:cNvPr>
          <p:cNvSpPr txBox="1"/>
          <p:nvPr/>
        </p:nvSpPr>
        <p:spPr bwMode="auto">
          <a:xfrm>
            <a:off x="5597059" y="308150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9" name="TextBox 8">
            <a:extLst>
              <a:ext uri="{FF2B5EF4-FFF2-40B4-BE49-F238E27FC236}">
                <a16:creationId xmlns:a16="http://schemas.microsoft.com/office/drawing/2014/main" id="{BAD3FEF4-C69C-4075-A9E7-E6E91823E850}"/>
              </a:ext>
            </a:extLst>
          </p:cNvPr>
          <p:cNvSpPr txBox="1"/>
          <p:nvPr/>
        </p:nvSpPr>
        <p:spPr bwMode="auto">
          <a:xfrm>
            <a:off x="5649707" y="3081501"/>
            <a:ext cx="694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3303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3:1</a:t>
            </a:r>
          </a:p>
        </p:txBody>
      </p:sp>
      <p:pic>
        <p:nvPicPr>
          <p:cNvPr id="4" name="Picture 3">
            <a:extLst>
              <a:ext uri="{FF2B5EF4-FFF2-40B4-BE49-F238E27FC236}">
                <a16:creationId xmlns:a16="http://schemas.microsoft.com/office/drawing/2014/main" id="{94779706-D671-4A5B-A63A-B17EF52CA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900200"/>
            <a:ext cx="6135088" cy="3538899"/>
          </a:xfrm>
          <a:prstGeom prst="rect">
            <a:avLst/>
          </a:prstGeom>
        </p:spPr>
      </p:pic>
      <p:sp>
        <p:nvSpPr>
          <p:cNvPr id="5" name="TextBox 4">
            <a:extLst>
              <a:ext uri="{FF2B5EF4-FFF2-40B4-BE49-F238E27FC236}">
                <a16:creationId xmlns:a16="http://schemas.microsoft.com/office/drawing/2014/main" id="{D6DBC689-8655-4BFC-A6EE-107FF8273A1B}"/>
              </a:ext>
            </a:extLst>
          </p:cNvPr>
          <p:cNvSpPr txBox="1"/>
          <p:nvPr/>
        </p:nvSpPr>
        <p:spPr bwMode="auto">
          <a:xfrm>
            <a:off x="2332444" y="4439099"/>
            <a:ext cx="4479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6" name="TextBox 5">
            <a:extLst>
              <a:ext uri="{FF2B5EF4-FFF2-40B4-BE49-F238E27FC236}">
                <a16:creationId xmlns:a16="http://schemas.microsoft.com/office/drawing/2014/main" id="{7746B5DF-2AB2-41D3-91E7-26FA3077EC1A}"/>
              </a:ext>
            </a:extLst>
          </p:cNvPr>
          <p:cNvSpPr txBox="1"/>
          <p:nvPr/>
        </p:nvSpPr>
        <p:spPr bwMode="auto">
          <a:xfrm>
            <a:off x="2591545" y="4934931"/>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7" name="TextBox 6">
            <a:extLst>
              <a:ext uri="{FF2B5EF4-FFF2-40B4-BE49-F238E27FC236}">
                <a16:creationId xmlns:a16="http://schemas.microsoft.com/office/drawing/2014/main" id="{4418F794-99AB-453B-A3C8-1CEA97688E91}"/>
              </a:ext>
            </a:extLst>
          </p:cNvPr>
          <p:cNvSpPr txBox="1"/>
          <p:nvPr/>
        </p:nvSpPr>
        <p:spPr bwMode="auto">
          <a:xfrm>
            <a:off x="2332444" y="5430763"/>
            <a:ext cx="4439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8" name="TextBox 7">
            <a:extLst>
              <a:ext uri="{FF2B5EF4-FFF2-40B4-BE49-F238E27FC236}">
                <a16:creationId xmlns:a16="http://schemas.microsoft.com/office/drawing/2014/main" id="{85B28EC6-1EB4-4FEA-9B3F-1F6142FAB8F0}"/>
              </a:ext>
            </a:extLst>
          </p:cNvPr>
          <p:cNvSpPr txBox="1"/>
          <p:nvPr/>
        </p:nvSpPr>
        <p:spPr bwMode="auto">
          <a:xfrm>
            <a:off x="2591545"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Tree>
    <p:extLst>
      <p:ext uri="{BB962C8B-B14F-4D97-AF65-F5344CB8AC3E}">
        <p14:creationId xmlns:p14="http://schemas.microsoft.com/office/powerpoint/2010/main" val="29890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33A277-0167-49B7-8700-D8B0E98C4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233" y="3973528"/>
            <a:ext cx="1078629" cy="617250"/>
          </a:xfrm>
          <a:prstGeom prst="rect">
            <a:avLst/>
          </a:prstGeom>
        </p:spPr>
      </p:pic>
      <p:pic>
        <p:nvPicPr>
          <p:cNvPr id="33" name="Picture 32">
            <a:extLst>
              <a:ext uri="{FF2B5EF4-FFF2-40B4-BE49-F238E27FC236}">
                <a16:creationId xmlns:a16="http://schemas.microsoft.com/office/drawing/2014/main" id="{BBBCCE88-E1D8-47D6-BE35-81F381D70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489" y="3973528"/>
            <a:ext cx="1078629" cy="617250"/>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3:2/3</a:t>
            </a:r>
          </a:p>
        </p:txBody>
      </p:sp>
      <p:sp>
        <p:nvSpPr>
          <p:cNvPr id="7" name="TextBox 6">
            <a:extLst>
              <a:ext uri="{FF2B5EF4-FFF2-40B4-BE49-F238E27FC236}">
                <a16:creationId xmlns:a16="http://schemas.microsoft.com/office/drawing/2014/main" id="{88B65E01-C7E2-4DDD-A5E3-576AE0ABF8F5}"/>
              </a:ext>
            </a:extLst>
          </p:cNvPr>
          <p:cNvSpPr txBox="1"/>
          <p:nvPr/>
        </p:nvSpPr>
        <p:spPr bwMode="auto">
          <a:xfrm>
            <a:off x="2825368" y="4934931"/>
            <a:ext cx="3493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+ 2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8" name="TextBox 7">
            <a:extLst>
              <a:ext uri="{FF2B5EF4-FFF2-40B4-BE49-F238E27FC236}">
                <a16:creationId xmlns:a16="http://schemas.microsoft.com/office/drawing/2014/main" id="{88F1778B-74CA-4670-8BA9-23EF9E16E0FE}"/>
              </a:ext>
            </a:extLst>
          </p:cNvPr>
          <p:cNvSpPr txBox="1"/>
          <p:nvPr/>
        </p:nvSpPr>
        <p:spPr bwMode="auto">
          <a:xfrm>
            <a:off x="3084469" y="5430763"/>
            <a:ext cx="2138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10" name="TextBox 9">
            <a:extLst>
              <a:ext uri="{FF2B5EF4-FFF2-40B4-BE49-F238E27FC236}">
                <a16:creationId xmlns:a16="http://schemas.microsoft.com/office/drawing/2014/main" id="{F524A9F3-ACEB-4756-B147-943BB9808703}"/>
              </a:ext>
            </a:extLst>
          </p:cNvPr>
          <p:cNvSpPr txBox="1"/>
          <p:nvPr/>
        </p:nvSpPr>
        <p:spPr bwMode="auto">
          <a:xfrm>
            <a:off x="3084469"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pic>
        <p:nvPicPr>
          <p:cNvPr id="18" name="Picture 17">
            <a:extLst>
              <a:ext uri="{FF2B5EF4-FFF2-40B4-BE49-F238E27FC236}">
                <a16:creationId xmlns:a16="http://schemas.microsoft.com/office/drawing/2014/main" id="{5D32AAB8-5C29-4638-8CA5-B851156BD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955" y="1493154"/>
            <a:ext cx="3666090" cy="1839279"/>
          </a:xfrm>
          <a:prstGeom prst="rect">
            <a:avLst/>
          </a:prstGeom>
        </p:spPr>
      </p:pic>
      <p:pic>
        <p:nvPicPr>
          <p:cNvPr id="20" name="Picture 19">
            <a:extLst>
              <a:ext uri="{FF2B5EF4-FFF2-40B4-BE49-F238E27FC236}">
                <a16:creationId xmlns:a16="http://schemas.microsoft.com/office/drawing/2014/main" id="{36F685E9-0388-4D2A-9B06-ED04FB4BF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50" y="969452"/>
            <a:ext cx="411500" cy="411500"/>
          </a:xfrm>
          <a:prstGeom prst="rect">
            <a:avLst/>
          </a:prstGeom>
        </p:spPr>
      </p:pic>
      <p:pic>
        <p:nvPicPr>
          <p:cNvPr id="22" name="Picture 21">
            <a:extLst>
              <a:ext uri="{FF2B5EF4-FFF2-40B4-BE49-F238E27FC236}">
                <a16:creationId xmlns:a16="http://schemas.microsoft.com/office/drawing/2014/main" id="{0C434CB6-8597-4B10-96A2-AB06FD514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171" y="2207043"/>
            <a:ext cx="411500" cy="411500"/>
          </a:xfrm>
          <a:prstGeom prst="rect">
            <a:avLst/>
          </a:prstGeom>
        </p:spPr>
      </p:pic>
      <p:pic>
        <p:nvPicPr>
          <p:cNvPr id="25" name="Picture 24">
            <a:extLst>
              <a:ext uri="{FF2B5EF4-FFF2-40B4-BE49-F238E27FC236}">
                <a16:creationId xmlns:a16="http://schemas.microsoft.com/office/drawing/2014/main" id="{0DC23328-4774-48E1-97FE-CD49C4401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029" y="2207043"/>
            <a:ext cx="411500" cy="411500"/>
          </a:xfrm>
          <a:prstGeom prst="rect">
            <a:avLst/>
          </a:prstGeom>
        </p:spPr>
      </p:pic>
      <p:pic>
        <p:nvPicPr>
          <p:cNvPr id="26" name="Picture 25">
            <a:extLst>
              <a:ext uri="{FF2B5EF4-FFF2-40B4-BE49-F238E27FC236}">
                <a16:creationId xmlns:a16="http://schemas.microsoft.com/office/drawing/2014/main" id="{ADC1F235-A902-4925-9AA2-07FF3E390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50" y="3485022"/>
            <a:ext cx="411500" cy="411500"/>
          </a:xfrm>
          <a:prstGeom prst="rect">
            <a:avLst/>
          </a:prstGeom>
        </p:spPr>
      </p:pic>
      <p:pic>
        <p:nvPicPr>
          <p:cNvPr id="27" name="Picture 26">
            <a:extLst>
              <a:ext uri="{FF2B5EF4-FFF2-40B4-BE49-F238E27FC236}">
                <a16:creationId xmlns:a16="http://schemas.microsoft.com/office/drawing/2014/main" id="{3665096F-8BC5-4B12-B2B7-5060F53FAD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73156" y="4076403"/>
            <a:ext cx="411500" cy="411500"/>
          </a:xfrm>
          <a:prstGeom prst="rect">
            <a:avLst/>
          </a:prstGeom>
        </p:spPr>
      </p:pic>
      <p:pic>
        <p:nvPicPr>
          <p:cNvPr id="28" name="Picture 27">
            <a:extLst>
              <a:ext uri="{FF2B5EF4-FFF2-40B4-BE49-F238E27FC236}">
                <a16:creationId xmlns:a16="http://schemas.microsoft.com/office/drawing/2014/main" id="{5A66CB38-F977-4EFC-A0AE-D3DF0EFDBF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4603" y="4076403"/>
            <a:ext cx="411500" cy="411500"/>
          </a:xfrm>
          <a:prstGeom prst="rect">
            <a:avLst/>
          </a:prstGeom>
        </p:spPr>
      </p:pic>
      <p:pic>
        <p:nvPicPr>
          <p:cNvPr id="31" name="Picture 30">
            <a:extLst>
              <a:ext uri="{FF2B5EF4-FFF2-40B4-BE49-F238E27FC236}">
                <a16:creationId xmlns:a16="http://schemas.microsoft.com/office/drawing/2014/main" id="{725B9068-BC24-43AE-8617-748C8B8C9F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8987" y="4076403"/>
            <a:ext cx="411500" cy="411500"/>
          </a:xfrm>
          <a:prstGeom prst="rect">
            <a:avLst/>
          </a:prstGeom>
        </p:spPr>
      </p:pic>
      <p:pic>
        <p:nvPicPr>
          <p:cNvPr id="32" name="Picture 31">
            <a:extLst>
              <a:ext uri="{FF2B5EF4-FFF2-40B4-BE49-F238E27FC236}">
                <a16:creationId xmlns:a16="http://schemas.microsoft.com/office/drawing/2014/main" id="{83A3C3FB-06AD-4CF6-8534-BF5A2FC957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20005" y="4076403"/>
            <a:ext cx="411500" cy="411500"/>
          </a:xfrm>
          <a:prstGeom prst="rect">
            <a:avLst/>
          </a:prstGeom>
        </p:spPr>
      </p:pic>
    </p:spTree>
    <p:extLst>
      <p:ext uri="{BB962C8B-B14F-4D97-AF65-F5344CB8AC3E}">
        <p14:creationId xmlns:p14="http://schemas.microsoft.com/office/powerpoint/2010/main" val="40948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4.72222E-6 -3.7037E-7 L 0.27048 0.27315 " pathEditMode="relative" rAng="0" ptsTypes="AA">
                                      <p:cBhvr>
                                        <p:cTn id="6" dur="2000" fill="hold"/>
                                        <p:tgtEl>
                                          <p:spTgt spid="25"/>
                                        </p:tgtEl>
                                        <p:attrNameLst>
                                          <p:attrName>ppt_x</p:attrName>
                                          <p:attrName>ppt_y</p:attrName>
                                        </p:attrNameLst>
                                      </p:cBhvr>
                                      <p:rCtr x="13524" y="13657"/>
                                    </p:animMotion>
                                  </p:childTnLst>
                                </p:cTn>
                              </p:par>
                              <p:par>
                                <p:cTn id="7" presetID="42" presetClass="path" presetSubtype="0" accel="50000" fill="hold" nodeType="withEffect">
                                  <p:stCondLst>
                                    <p:cond delay="0"/>
                                  </p:stCondLst>
                                  <p:childTnLst>
                                    <p:animMotion origin="layout" path="M 0 3.7037E-6 L -0.03854 0.45301 " pathEditMode="relative" rAng="0" ptsTypes="AA">
                                      <p:cBhvr>
                                        <p:cTn id="8" dur="2000" fill="hold"/>
                                        <p:tgtEl>
                                          <p:spTgt spid="20"/>
                                        </p:tgtEl>
                                        <p:attrNameLst>
                                          <p:attrName>ppt_x</p:attrName>
                                          <p:attrName>ppt_y</p:attrName>
                                        </p:attrNameLst>
                                      </p:cBhvr>
                                      <p:rCtr x="-1927" y="22639"/>
                                    </p:animMotion>
                                  </p:childTnLst>
                                </p:cTn>
                              </p:par>
                              <p:par>
                                <p:cTn id="9" presetID="42" presetClass="path" presetSubtype="0" accel="50000" fill="hold" nodeType="withEffect">
                                  <p:stCondLst>
                                    <p:cond delay="0"/>
                                  </p:stCondLst>
                                  <p:childTnLst>
                                    <p:animMotion origin="layout" path="M 0 -3.7037E-7 L -0.14427 0.27222 " pathEditMode="relative" rAng="0" ptsTypes="AA">
                                      <p:cBhvr>
                                        <p:cTn id="10" dur="2000" fill="hold"/>
                                        <p:tgtEl>
                                          <p:spTgt spid="22"/>
                                        </p:tgtEl>
                                        <p:attrNameLst>
                                          <p:attrName>ppt_x</p:attrName>
                                          <p:attrName>ppt_y</p:attrName>
                                        </p:attrNameLst>
                                      </p:cBhvr>
                                      <p:rCtr x="-7222" y="13611"/>
                                    </p:animMotion>
                                  </p:childTnLst>
                                </p:cTn>
                              </p:par>
                              <p:par>
                                <p:cTn id="11" presetID="42" presetClass="path" presetSubtype="0" accel="50000" fill="hold" nodeType="withEffect">
                                  <p:stCondLst>
                                    <p:cond delay="0"/>
                                  </p:stCondLst>
                                  <p:childTnLst>
                                    <p:animMotion origin="layout" path="M 0 -4.44444E-6 L -0.0974 0.08612 " pathEditMode="relative" rAng="0" ptsTypes="AA">
                                      <p:cBhvr>
                                        <p:cTn id="12" dur="2000" fill="hold"/>
                                        <p:tgtEl>
                                          <p:spTgt spid="26"/>
                                        </p:tgtEl>
                                        <p:attrNameLst>
                                          <p:attrName>ppt_x</p:attrName>
                                          <p:attrName>ppt_y</p:attrName>
                                        </p:attrNameLst>
                                      </p:cBhvr>
                                      <p:rCtr x="-4878" y="4306"/>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25"/>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0"/>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6"/>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930E2C79-0B2A-4134-A277-411B68DE6714}"/>
              </a:ext>
            </a:extLst>
          </p:cNvPr>
          <p:cNvSpPr txBox="1"/>
          <p:nvPr/>
        </p:nvSpPr>
        <p:spPr bwMode="auto">
          <a:xfrm>
            <a:off x="2825368" y="4934931"/>
            <a:ext cx="3493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+ 2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34" name="TextBox 33">
            <a:extLst>
              <a:ext uri="{FF2B5EF4-FFF2-40B4-BE49-F238E27FC236}">
                <a16:creationId xmlns:a16="http://schemas.microsoft.com/office/drawing/2014/main" id="{22544036-1AF1-49CB-96B3-848A8A0EDCBC}"/>
              </a:ext>
            </a:extLst>
          </p:cNvPr>
          <p:cNvSpPr txBox="1"/>
          <p:nvPr/>
        </p:nvSpPr>
        <p:spPr bwMode="auto">
          <a:xfrm>
            <a:off x="3084469" y="5430763"/>
            <a:ext cx="2138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35" name="TextBox 34">
            <a:extLst>
              <a:ext uri="{FF2B5EF4-FFF2-40B4-BE49-F238E27FC236}">
                <a16:creationId xmlns:a16="http://schemas.microsoft.com/office/drawing/2014/main" id="{F600B976-A508-4847-AA2B-3B573AD2EB3A}"/>
              </a:ext>
            </a:extLst>
          </p:cNvPr>
          <p:cNvSpPr txBox="1"/>
          <p:nvPr/>
        </p:nvSpPr>
        <p:spPr bwMode="auto">
          <a:xfrm>
            <a:off x="3084469"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pic>
        <p:nvPicPr>
          <p:cNvPr id="24" name="Picture 23">
            <a:extLst>
              <a:ext uri="{FF2B5EF4-FFF2-40B4-BE49-F238E27FC236}">
                <a16:creationId xmlns:a16="http://schemas.microsoft.com/office/drawing/2014/main" id="{7033A277-0167-49B7-8700-D8B0E98C4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233" y="3973528"/>
            <a:ext cx="1078629" cy="617250"/>
          </a:xfrm>
          <a:prstGeom prst="rect">
            <a:avLst/>
          </a:prstGeom>
        </p:spPr>
      </p:pic>
      <p:pic>
        <p:nvPicPr>
          <p:cNvPr id="33" name="Picture 32">
            <a:extLst>
              <a:ext uri="{FF2B5EF4-FFF2-40B4-BE49-F238E27FC236}">
                <a16:creationId xmlns:a16="http://schemas.microsoft.com/office/drawing/2014/main" id="{BBBCCE88-E1D8-47D6-BE35-81F381D70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489" y="3973528"/>
            <a:ext cx="1078629" cy="617250"/>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3:2/3</a:t>
            </a:r>
          </a:p>
        </p:txBody>
      </p:sp>
      <p:pic>
        <p:nvPicPr>
          <p:cNvPr id="18" name="Picture 17">
            <a:extLst>
              <a:ext uri="{FF2B5EF4-FFF2-40B4-BE49-F238E27FC236}">
                <a16:creationId xmlns:a16="http://schemas.microsoft.com/office/drawing/2014/main" id="{5D32AAB8-5C29-4638-8CA5-B851156BD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955" y="1493154"/>
            <a:ext cx="3666090" cy="1839279"/>
          </a:xfrm>
          <a:prstGeom prst="rect">
            <a:avLst/>
          </a:prstGeom>
        </p:spPr>
      </p:pic>
      <p:pic>
        <p:nvPicPr>
          <p:cNvPr id="20" name="Picture 19">
            <a:extLst>
              <a:ext uri="{FF2B5EF4-FFF2-40B4-BE49-F238E27FC236}">
                <a16:creationId xmlns:a16="http://schemas.microsoft.com/office/drawing/2014/main" id="{36F685E9-0388-4D2A-9B06-ED04FB4BF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50" y="969452"/>
            <a:ext cx="411500" cy="411500"/>
          </a:xfrm>
          <a:prstGeom prst="rect">
            <a:avLst/>
          </a:prstGeom>
        </p:spPr>
      </p:pic>
      <p:pic>
        <p:nvPicPr>
          <p:cNvPr id="22" name="Picture 21">
            <a:extLst>
              <a:ext uri="{FF2B5EF4-FFF2-40B4-BE49-F238E27FC236}">
                <a16:creationId xmlns:a16="http://schemas.microsoft.com/office/drawing/2014/main" id="{0C434CB6-8597-4B10-96A2-AB06FD514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171" y="2207043"/>
            <a:ext cx="411500" cy="411500"/>
          </a:xfrm>
          <a:prstGeom prst="rect">
            <a:avLst/>
          </a:prstGeom>
        </p:spPr>
      </p:pic>
      <p:pic>
        <p:nvPicPr>
          <p:cNvPr id="25" name="Picture 24">
            <a:extLst>
              <a:ext uri="{FF2B5EF4-FFF2-40B4-BE49-F238E27FC236}">
                <a16:creationId xmlns:a16="http://schemas.microsoft.com/office/drawing/2014/main" id="{0DC23328-4774-48E1-97FE-CD49C4401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029" y="2207043"/>
            <a:ext cx="411500" cy="411500"/>
          </a:xfrm>
          <a:prstGeom prst="rect">
            <a:avLst/>
          </a:prstGeom>
        </p:spPr>
      </p:pic>
      <p:pic>
        <p:nvPicPr>
          <p:cNvPr id="26" name="Picture 25">
            <a:extLst>
              <a:ext uri="{FF2B5EF4-FFF2-40B4-BE49-F238E27FC236}">
                <a16:creationId xmlns:a16="http://schemas.microsoft.com/office/drawing/2014/main" id="{ADC1F235-A902-4925-9AA2-07FF3E390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50" y="3485022"/>
            <a:ext cx="411500" cy="411500"/>
          </a:xfrm>
          <a:prstGeom prst="rect">
            <a:avLst/>
          </a:prstGeom>
        </p:spPr>
      </p:pic>
      <p:pic>
        <p:nvPicPr>
          <p:cNvPr id="27" name="Picture 26">
            <a:extLst>
              <a:ext uri="{FF2B5EF4-FFF2-40B4-BE49-F238E27FC236}">
                <a16:creationId xmlns:a16="http://schemas.microsoft.com/office/drawing/2014/main" id="{3665096F-8BC5-4B12-B2B7-5060F53FAD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73156" y="4076403"/>
            <a:ext cx="411500" cy="411500"/>
          </a:xfrm>
          <a:prstGeom prst="rect">
            <a:avLst/>
          </a:prstGeom>
        </p:spPr>
      </p:pic>
      <p:pic>
        <p:nvPicPr>
          <p:cNvPr id="28" name="Picture 27">
            <a:extLst>
              <a:ext uri="{FF2B5EF4-FFF2-40B4-BE49-F238E27FC236}">
                <a16:creationId xmlns:a16="http://schemas.microsoft.com/office/drawing/2014/main" id="{5A66CB38-F977-4EFC-A0AE-D3DF0EFDBF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4603" y="4076403"/>
            <a:ext cx="411500" cy="411500"/>
          </a:xfrm>
          <a:prstGeom prst="rect">
            <a:avLst/>
          </a:prstGeom>
        </p:spPr>
      </p:pic>
      <p:pic>
        <p:nvPicPr>
          <p:cNvPr id="31" name="Picture 30">
            <a:extLst>
              <a:ext uri="{FF2B5EF4-FFF2-40B4-BE49-F238E27FC236}">
                <a16:creationId xmlns:a16="http://schemas.microsoft.com/office/drawing/2014/main" id="{725B9068-BC24-43AE-8617-748C8B8C9F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8987" y="4076403"/>
            <a:ext cx="411500" cy="411500"/>
          </a:xfrm>
          <a:prstGeom prst="rect">
            <a:avLst/>
          </a:prstGeom>
        </p:spPr>
      </p:pic>
      <p:pic>
        <p:nvPicPr>
          <p:cNvPr id="32" name="Picture 31">
            <a:extLst>
              <a:ext uri="{FF2B5EF4-FFF2-40B4-BE49-F238E27FC236}">
                <a16:creationId xmlns:a16="http://schemas.microsoft.com/office/drawing/2014/main" id="{83A3C3FB-06AD-4CF6-8534-BF5A2FC957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20005" y="4076403"/>
            <a:ext cx="411500" cy="411500"/>
          </a:xfrm>
          <a:prstGeom prst="rect">
            <a:avLst/>
          </a:prstGeom>
        </p:spPr>
      </p:pic>
      <p:pic>
        <p:nvPicPr>
          <p:cNvPr id="17" name="Picture 16">
            <a:extLst>
              <a:ext uri="{FF2B5EF4-FFF2-40B4-BE49-F238E27FC236}">
                <a16:creationId xmlns:a16="http://schemas.microsoft.com/office/drawing/2014/main" id="{6CA3C23D-BC79-4DA4-B5BC-F5770DF2BA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14603" y="4076403"/>
            <a:ext cx="411500" cy="411500"/>
          </a:xfrm>
          <a:prstGeom prst="rect">
            <a:avLst/>
          </a:prstGeom>
        </p:spPr>
      </p:pic>
      <p:pic>
        <p:nvPicPr>
          <p:cNvPr id="19" name="Picture 18">
            <a:extLst>
              <a:ext uri="{FF2B5EF4-FFF2-40B4-BE49-F238E27FC236}">
                <a16:creationId xmlns:a16="http://schemas.microsoft.com/office/drawing/2014/main" id="{5BF17770-199B-4587-9260-7549B631D1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8987" y="4076403"/>
            <a:ext cx="411500" cy="411500"/>
          </a:xfrm>
          <a:prstGeom prst="rect">
            <a:avLst/>
          </a:prstGeom>
        </p:spPr>
      </p:pic>
      <p:sp>
        <p:nvSpPr>
          <p:cNvPr id="21" name="TextBox 20">
            <a:extLst>
              <a:ext uri="{FF2B5EF4-FFF2-40B4-BE49-F238E27FC236}">
                <a16:creationId xmlns:a16="http://schemas.microsoft.com/office/drawing/2014/main" id="{EC1DB510-754A-4B6E-9CE8-807754DC633F}"/>
              </a:ext>
            </a:extLst>
          </p:cNvPr>
          <p:cNvSpPr txBox="1"/>
          <p:nvPr/>
        </p:nvSpPr>
        <p:spPr bwMode="auto">
          <a:xfrm>
            <a:off x="3557139" y="4934931"/>
            <a:ext cx="2029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+ 10 = 30 </a:t>
            </a:r>
          </a:p>
        </p:txBody>
      </p:sp>
      <p:sp>
        <p:nvSpPr>
          <p:cNvPr id="23" name="TextBox 22">
            <a:extLst>
              <a:ext uri="{FF2B5EF4-FFF2-40B4-BE49-F238E27FC236}">
                <a16:creationId xmlns:a16="http://schemas.microsoft.com/office/drawing/2014/main" id="{61BBE423-4FD8-46CC-8C27-0870E245E4C2}"/>
              </a:ext>
            </a:extLst>
          </p:cNvPr>
          <p:cNvSpPr txBox="1"/>
          <p:nvPr/>
        </p:nvSpPr>
        <p:spPr bwMode="auto">
          <a:xfrm>
            <a:off x="3682975" y="5430763"/>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 × 2 = 60</a:t>
            </a:r>
          </a:p>
        </p:txBody>
      </p:sp>
      <p:sp>
        <p:nvSpPr>
          <p:cNvPr id="29" name="TextBox 28">
            <a:extLst>
              <a:ext uri="{FF2B5EF4-FFF2-40B4-BE49-F238E27FC236}">
                <a16:creationId xmlns:a16="http://schemas.microsoft.com/office/drawing/2014/main" id="{E2AD0803-B9AE-4D98-8AFB-44382843FC83}"/>
              </a:ext>
            </a:extLst>
          </p:cNvPr>
          <p:cNvSpPr txBox="1"/>
          <p:nvPr/>
        </p:nvSpPr>
        <p:spPr bwMode="auto">
          <a:xfrm>
            <a:off x="3883350" y="5926596"/>
            <a:ext cx="137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Tree>
    <p:extLst>
      <p:ext uri="{BB962C8B-B14F-4D97-AF65-F5344CB8AC3E}">
        <p14:creationId xmlns:p14="http://schemas.microsoft.com/office/powerpoint/2010/main" val="20302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fill="hold" nodeType="clickEffect">
                                  <p:stCondLst>
                                    <p:cond delay="0"/>
                                  </p:stCondLst>
                                  <p:childTnLst>
                                    <p:animMotion origin="layout" path="M 4.72222E-6 -3.7037E-7 L 0.19774 0.27222 " pathEditMode="relative" rAng="0" ptsTypes="AA">
                                      <p:cBhvr>
                                        <p:cTn id="48" dur="2000" fill="hold"/>
                                        <p:tgtEl>
                                          <p:spTgt spid="25"/>
                                        </p:tgtEl>
                                        <p:attrNameLst>
                                          <p:attrName>ppt_x</p:attrName>
                                          <p:attrName>ppt_y</p:attrName>
                                        </p:attrNameLst>
                                      </p:cBhvr>
                                      <p:rCtr x="9878" y="13611"/>
                                    </p:animMotion>
                                  </p:childTnLst>
                                </p:cTn>
                              </p:par>
                              <p:par>
                                <p:cTn id="49" presetID="42" presetClass="path" presetSubtype="0" accel="50000" fill="hold" nodeType="withEffect">
                                  <p:stCondLst>
                                    <p:cond delay="0"/>
                                  </p:stCondLst>
                                  <p:childTnLst>
                                    <p:animMotion origin="layout" path="M 0 3.7037E-6 L -0.09792 0.45277 " pathEditMode="relative" rAng="0" ptsTypes="AA">
                                      <p:cBhvr>
                                        <p:cTn id="50" dur="2000" fill="hold"/>
                                        <p:tgtEl>
                                          <p:spTgt spid="20"/>
                                        </p:tgtEl>
                                        <p:attrNameLst>
                                          <p:attrName>ppt_x</p:attrName>
                                          <p:attrName>ppt_y</p:attrName>
                                        </p:attrNameLst>
                                      </p:cBhvr>
                                      <p:rCtr x="-4896" y="22639"/>
                                    </p:animMotion>
                                  </p:childTnLst>
                                </p:cTn>
                              </p:par>
                              <p:par>
                                <p:cTn id="51" presetID="42" presetClass="path" presetSubtype="0" accel="50000" fill="hold" nodeType="withEffect">
                                  <p:stCondLst>
                                    <p:cond delay="0"/>
                                  </p:stCondLst>
                                  <p:childTnLst>
                                    <p:animMotion origin="layout" path="M 0 -3.7037E-7 L -0.14375 0.27222 " pathEditMode="relative" rAng="0" ptsTypes="AA">
                                      <p:cBhvr>
                                        <p:cTn id="52" dur="2000" fill="hold"/>
                                        <p:tgtEl>
                                          <p:spTgt spid="22"/>
                                        </p:tgtEl>
                                        <p:attrNameLst>
                                          <p:attrName>ppt_x</p:attrName>
                                          <p:attrName>ppt_y</p:attrName>
                                        </p:attrNameLst>
                                      </p:cBhvr>
                                      <p:rCtr x="-7187" y="13611"/>
                                    </p:animMotion>
                                  </p:childTnLst>
                                </p:cTn>
                              </p:par>
                              <p:par>
                                <p:cTn id="53" presetID="42" presetClass="path" presetSubtype="0" accel="50000" fill="hold" nodeType="withEffect">
                                  <p:stCondLst>
                                    <p:cond delay="0"/>
                                  </p:stCondLst>
                                  <p:childTnLst>
                                    <p:animMotion origin="layout" path="M 0 -4.44444E-6 L 0.03455 0.08612 " pathEditMode="relative" rAng="0" ptsTypes="AA">
                                      <p:cBhvr>
                                        <p:cTn id="54" dur="2000" fill="hold"/>
                                        <p:tgtEl>
                                          <p:spTgt spid="26"/>
                                        </p:tgtEl>
                                        <p:attrNameLst>
                                          <p:attrName>ppt_x</p:attrName>
                                          <p:attrName>ppt_y</p:attrName>
                                        </p:attrNameLst>
                                      </p:cBhvr>
                                      <p:rCtr x="1719" y="4306"/>
                                    </p:animMotion>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2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5" grpId="0"/>
      <p:bldP spid="21" grpId="0"/>
      <p:bldP spid="23"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3:2/3</a:t>
            </a:r>
          </a:p>
        </p:txBody>
      </p:sp>
      <p:pic>
        <p:nvPicPr>
          <p:cNvPr id="7" name="Picture 6">
            <a:extLst>
              <a:ext uri="{FF2B5EF4-FFF2-40B4-BE49-F238E27FC236}">
                <a16:creationId xmlns:a16="http://schemas.microsoft.com/office/drawing/2014/main" id="{03F89504-0657-474A-B2CF-18EB06BDE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45" y="1281422"/>
            <a:ext cx="4031634" cy="4720846"/>
          </a:xfrm>
          <a:prstGeom prst="rect">
            <a:avLst/>
          </a:prstGeom>
        </p:spPr>
      </p:pic>
      <p:pic>
        <p:nvPicPr>
          <p:cNvPr id="9" name="Picture 8">
            <a:extLst>
              <a:ext uri="{FF2B5EF4-FFF2-40B4-BE49-F238E27FC236}">
                <a16:creationId xmlns:a16="http://schemas.microsoft.com/office/drawing/2014/main" id="{6EDD4427-10C7-4FB7-8F40-7CDB8D74B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086" y="1281422"/>
            <a:ext cx="4031634" cy="4720846"/>
          </a:xfrm>
          <a:prstGeom prst="rect">
            <a:avLst/>
          </a:prstGeom>
        </p:spPr>
      </p:pic>
    </p:spTree>
    <p:extLst>
      <p:ext uri="{BB962C8B-B14F-4D97-AF65-F5344CB8AC3E}">
        <p14:creationId xmlns:p14="http://schemas.microsoft.com/office/powerpoint/2010/main" val="1607793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3:3</a:t>
            </a:r>
          </a:p>
        </p:txBody>
      </p:sp>
      <p:pic>
        <p:nvPicPr>
          <p:cNvPr id="4" name="Picture 3">
            <a:extLst>
              <a:ext uri="{FF2B5EF4-FFF2-40B4-BE49-F238E27FC236}">
                <a16:creationId xmlns:a16="http://schemas.microsoft.com/office/drawing/2014/main" id="{5376E661-70CF-467E-9F87-564400417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933355"/>
            <a:ext cx="5112573" cy="2855559"/>
          </a:xfrm>
          <a:prstGeom prst="rect">
            <a:avLst/>
          </a:prstGeom>
        </p:spPr>
      </p:pic>
      <p:sp>
        <p:nvSpPr>
          <p:cNvPr id="5" name="TextBox 4">
            <a:extLst>
              <a:ext uri="{FF2B5EF4-FFF2-40B4-BE49-F238E27FC236}">
                <a16:creationId xmlns:a16="http://schemas.microsoft.com/office/drawing/2014/main" id="{25FE4928-CC77-41BF-AD00-11386A796CD3}"/>
              </a:ext>
            </a:extLst>
          </p:cNvPr>
          <p:cNvSpPr txBox="1"/>
          <p:nvPr/>
        </p:nvSpPr>
        <p:spPr bwMode="auto">
          <a:xfrm>
            <a:off x="684518" y="4092269"/>
            <a:ext cx="1592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Method 1</a:t>
            </a:r>
          </a:p>
        </p:txBody>
      </p:sp>
      <p:sp>
        <p:nvSpPr>
          <p:cNvPr id="6" name="TextBox 5">
            <a:extLst>
              <a:ext uri="{FF2B5EF4-FFF2-40B4-BE49-F238E27FC236}">
                <a16:creationId xmlns:a16="http://schemas.microsoft.com/office/drawing/2014/main" id="{18CE5E88-5CD2-45A9-B213-52E9D5CC1C19}"/>
              </a:ext>
            </a:extLst>
          </p:cNvPr>
          <p:cNvSpPr txBox="1"/>
          <p:nvPr/>
        </p:nvSpPr>
        <p:spPr bwMode="auto">
          <a:xfrm>
            <a:off x="684518" y="4588101"/>
            <a:ext cx="3044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11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7" name="TextBox 6">
            <a:extLst>
              <a:ext uri="{FF2B5EF4-FFF2-40B4-BE49-F238E27FC236}">
                <a16:creationId xmlns:a16="http://schemas.microsoft.com/office/drawing/2014/main" id="{9596C74A-E36A-46EF-8E69-F9E3A60AF19B}"/>
              </a:ext>
            </a:extLst>
          </p:cNvPr>
          <p:cNvSpPr txBox="1"/>
          <p:nvPr/>
        </p:nvSpPr>
        <p:spPr bwMode="auto">
          <a:xfrm>
            <a:off x="684518" y="5083933"/>
            <a:ext cx="2675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 = 22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8" name="TextBox 7">
            <a:extLst>
              <a:ext uri="{FF2B5EF4-FFF2-40B4-BE49-F238E27FC236}">
                <a16:creationId xmlns:a16="http://schemas.microsoft.com/office/drawing/2014/main" id="{2970BF18-DC53-4F38-B14A-08251460DE44}"/>
              </a:ext>
            </a:extLst>
          </p:cNvPr>
          <p:cNvSpPr txBox="1"/>
          <p:nvPr/>
        </p:nvSpPr>
        <p:spPr bwMode="auto">
          <a:xfrm>
            <a:off x="684518" y="5579766"/>
            <a:ext cx="1523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9" name="TextBox 8">
            <a:extLst>
              <a:ext uri="{FF2B5EF4-FFF2-40B4-BE49-F238E27FC236}">
                <a16:creationId xmlns:a16="http://schemas.microsoft.com/office/drawing/2014/main" id="{1F0FB3AD-EB3C-4E1E-9609-0B7D830300BF}"/>
              </a:ext>
            </a:extLst>
          </p:cNvPr>
          <p:cNvSpPr txBox="1"/>
          <p:nvPr/>
        </p:nvSpPr>
        <p:spPr bwMode="auto">
          <a:xfrm>
            <a:off x="5017515" y="4092269"/>
            <a:ext cx="1592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Method 2</a:t>
            </a:r>
          </a:p>
        </p:txBody>
      </p:sp>
      <p:sp>
        <p:nvSpPr>
          <p:cNvPr id="10" name="TextBox 9">
            <a:extLst>
              <a:ext uri="{FF2B5EF4-FFF2-40B4-BE49-F238E27FC236}">
                <a16:creationId xmlns:a16="http://schemas.microsoft.com/office/drawing/2014/main" id="{E0B3A8B9-CFA2-45A7-85BA-01FCFEEF0920}"/>
              </a:ext>
            </a:extLst>
          </p:cNvPr>
          <p:cNvSpPr txBox="1"/>
          <p:nvPr/>
        </p:nvSpPr>
        <p:spPr bwMode="auto">
          <a:xfrm>
            <a:off x="5017515" y="4588101"/>
            <a:ext cx="3441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7</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a:t>
            </a:r>
          </a:p>
        </p:txBody>
      </p:sp>
      <p:sp>
        <p:nvSpPr>
          <p:cNvPr id="11" name="TextBox 10">
            <a:extLst>
              <a:ext uri="{FF2B5EF4-FFF2-40B4-BE49-F238E27FC236}">
                <a16:creationId xmlns:a16="http://schemas.microsoft.com/office/drawing/2014/main" id="{824DE3DC-FB40-46CD-93C1-AC3508459ABA}"/>
              </a:ext>
            </a:extLst>
          </p:cNvPr>
          <p:cNvSpPr txBox="1"/>
          <p:nvPr/>
        </p:nvSpPr>
        <p:spPr bwMode="auto">
          <a:xfrm>
            <a:off x="5274691" y="5083933"/>
            <a:ext cx="2257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12" name="TextBox 11">
            <a:extLst>
              <a:ext uri="{FF2B5EF4-FFF2-40B4-BE49-F238E27FC236}">
                <a16:creationId xmlns:a16="http://schemas.microsoft.com/office/drawing/2014/main" id="{DE11DD8C-3837-401A-B21B-B0C07EAD9CA1}"/>
              </a:ext>
            </a:extLst>
          </p:cNvPr>
          <p:cNvSpPr txBox="1"/>
          <p:nvPr/>
        </p:nvSpPr>
        <p:spPr bwMode="auto">
          <a:xfrm>
            <a:off x="5017515" y="5579766"/>
            <a:ext cx="1523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22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Tree>
    <p:extLst>
      <p:ext uri="{BB962C8B-B14F-4D97-AF65-F5344CB8AC3E}">
        <p14:creationId xmlns:p14="http://schemas.microsoft.com/office/powerpoint/2010/main" val="1372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3:4</a:t>
            </a:r>
          </a:p>
        </p:txBody>
      </p:sp>
      <p:sp>
        <p:nvSpPr>
          <p:cNvPr id="3" name="TextBox 2">
            <a:extLst>
              <a:ext uri="{FF2B5EF4-FFF2-40B4-BE49-F238E27FC236}">
                <a16:creationId xmlns:a16="http://schemas.microsoft.com/office/drawing/2014/main" id="{DB0E3665-3AA5-4EA8-93E4-5CA9DDB56BDC}"/>
              </a:ext>
            </a:extLst>
          </p:cNvPr>
          <p:cNvSpPr txBox="1"/>
          <p:nvPr/>
        </p:nvSpPr>
        <p:spPr bwMode="auto">
          <a:xfrm>
            <a:off x="1874654" y="853688"/>
            <a:ext cx="557954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 perimeter of this rectangle is 30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a:p>
            <a:pPr algn="ctr">
              <a:buClr>
                <a:srgbClr val="82CBDD"/>
              </a:buClr>
              <a:buNone/>
            </a:pPr>
            <a:r>
              <a:rPr lang="en-GB" sz="2400" dirty="0">
                <a:latin typeface="Myriad Pro Semibold" charset="0"/>
                <a:ea typeface="Myriad Pro Semibold" charset="0"/>
                <a:cs typeface="Myriad Pro Semibold" charset="0"/>
              </a:rPr>
              <a:t>What is the length of each short side?</a:t>
            </a:r>
          </a:p>
        </p:txBody>
      </p:sp>
      <p:sp>
        <p:nvSpPr>
          <p:cNvPr id="7" name="TextBox 6">
            <a:extLst>
              <a:ext uri="{FF2B5EF4-FFF2-40B4-BE49-F238E27FC236}">
                <a16:creationId xmlns:a16="http://schemas.microsoft.com/office/drawing/2014/main" id="{9A41BDD3-59B3-404E-8F99-0F24B7CEC775}"/>
              </a:ext>
            </a:extLst>
          </p:cNvPr>
          <p:cNvSpPr txBox="1"/>
          <p:nvPr/>
        </p:nvSpPr>
        <p:spPr bwMode="auto">
          <a:xfrm>
            <a:off x="1447037" y="4819094"/>
            <a:ext cx="6365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None/>
            </a:pPr>
            <a:r>
              <a:rPr lang="en-GB" sz="2400" dirty="0"/>
              <a:t>30 cm − 2 × 10 cm  = 30 cm − 20 cm = 10 cm</a:t>
            </a:r>
          </a:p>
        </p:txBody>
      </p:sp>
      <p:sp>
        <p:nvSpPr>
          <p:cNvPr id="8" name="TextBox 7">
            <a:extLst>
              <a:ext uri="{FF2B5EF4-FFF2-40B4-BE49-F238E27FC236}">
                <a16:creationId xmlns:a16="http://schemas.microsoft.com/office/drawing/2014/main" id="{AA5DF6EB-30CE-4067-B183-2F5E333E188E}"/>
              </a:ext>
            </a:extLst>
          </p:cNvPr>
          <p:cNvSpPr txBox="1"/>
          <p:nvPr/>
        </p:nvSpPr>
        <p:spPr bwMode="auto">
          <a:xfrm>
            <a:off x="3375228" y="5314927"/>
            <a:ext cx="2509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 =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9" name="TextBox 8">
            <a:extLst>
              <a:ext uri="{FF2B5EF4-FFF2-40B4-BE49-F238E27FC236}">
                <a16:creationId xmlns:a16="http://schemas.microsoft.com/office/drawing/2014/main" id="{1F0F9695-F67B-4676-9852-F947EBFB514C}"/>
              </a:ext>
            </a:extLst>
          </p:cNvPr>
          <p:cNvSpPr txBox="1"/>
          <p:nvPr/>
        </p:nvSpPr>
        <p:spPr bwMode="auto">
          <a:xfrm>
            <a:off x="3370804" y="5810760"/>
            <a:ext cx="2517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short side =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p:txBody>
      </p:sp>
      <p:sp>
        <p:nvSpPr>
          <p:cNvPr id="10" name="TextBox 9">
            <a:extLst>
              <a:ext uri="{FF2B5EF4-FFF2-40B4-BE49-F238E27FC236}">
                <a16:creationId xmlns:a16="http://schemas.microsoft.com/office/drawing/2014/main" id="{03653C8E-7178-4CF4-B18F-4EB6B98F8661}"/>
              </a:ext>
            </a:extLst>
          </p:cNvPr>
          <p:cNvSpPr txBox="1"/>
          <p:nvPr/>
        </p:nvSpPr>
        <p:spPr bwMode="auto">
          <a:xfrm>
            <a:off x="2214485" y="3051750"/>
            <a:ext cx="300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a:t>
            </a:r>
          </a:p>
        </p:txBody>
      </p:sp>
      <p:grpSp>
        <p:nvGrpSpPr>
          <p:cNvPr id="18" name="Group 17">
            <a:extLst>
              <a:ext uri="{FF2B5EF4-FFF2-40B4-BE49-F238E27FC236}">
                <a16:creationId xmlns:a16="http://schemas.microsoft.com/office/drawing/2014/main" id="{ED06CC00-0B5A-44F2-965F-F70C560199B7}"/>
              </a:ext>
            </a:extLst>
          </p:cNvPr>
          <p:cNvGrpSpPr/>
          <p:nvPr/>
        </p:nvGrpSpPr>
        <p:grpSpPr>
          <a:xfrm>
            <a:off x="2669367" y="1792718"/>
            <a:ext cx="3860892" cy="2959763"/>
            <a:chOff x="2669367" y="1792718"/>
            <a:chExt cx="3860892" cy="2959763"/>
          </a:xfrm>
        </p:grpSpPr>
        <p:pic>
          <p:nvPicPr>
            <p:cNvPr id="5" name="Picture 4">
              <a:extLst>
                <a:ext uri="{FF2B5EF4-FFF2-40B4-BE49-F238E27FC236}">
                  <a16:creationId xmlns:a16="http://schemas.microsoft.com/office/drawing/2014/main" id="{AF352850-F2DF-4536-8FA0-9BD4AFF336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9367" y="2133600"/>
              <a:ext cx="3860892" cy="2306320"/>
            </a:xfrm>
            <a:prstGeom prst="rect">
              <a:avLst/>
            </a:prstGeom>
          </p:spPr>
        </p:pic>
        <p:sp>
          <p:nvSpPr>
            <p:cNvPr id="12" name="TextBox 11">
              <a:extLst>
                <a:ext uri="{FF2B5EF4-FFF2-40B4-BE49-F238E27FC236}">
                  <a16:creationId xmlns:a16="http://schemas.microsoft.com/office/drawing/2014/main" id="{B7522394-357C-4DBA-BF01-88C187FBD322}"/>
                </a:ext>
              </a:extLst>
            </p:cNvPr>
            <p:cNvSpPr txBox="1"/>
            <p:nvPr/>
          </p:nvSpPr>
          <p:spPr bwMode="auto">
            <a:xfrm>
              <a:off x="4154258" y="1792718"/>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13" name="TextBox 12">
              <a:extLst>
                <a:ext uri="{FF2B5EF4-FFF2-40B4-BE49-F238E27FC236}">
                  <a16:creationId xmlns:a16="http://schemas.microsoft.com/office/drawing/2014/main" id="{F5BCABBF-B2D7-4AA1-9CBA-7BA90052B158}"/>
                </a:ext>
              </a:extLst>
            </p:cNvPr>
            <p:cNvSpPr txBox="1"/>
            <p:nvPr/>
          </p:nvSpPr>
          <p:spPr bwMode="auto">
            <a:xfrm>
              <a:off x="4154258" y="4352371"/>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grpSp>
      <p:sp>
        <p:nvSpPr>
          <p:cNvPr id="14" name="TextBox 13">
            <a:extLst>
              <a:ext uri="{FF2B5EF4-FFF2-40B4-BE49-F238E27FC236}">
                <a16:creationId xmlns:a16="http://schemas.microsoft.com/office/drawing/2014/main" id="{10A6F259-910B-4B2A-B965-517B17A7E871}"/>
              </a:ext>
            </a:extLst>
          </p:cNvPr>
          <p:cNvSpPr txBox="1"/>
          <p:nvPr/>
        </p:nvSpPr>
        <p:spPr bwMode="auto">
          <a:xfrm>
            <a:off x="6428263" y="305175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15" name="TextBox 14">
            <a:extLst>
              <a:ext uri="{FF2B5EF4-FFF2-40B4-BE49-F238E27FC236}">
                <a16:creationId xmlns:a16="http://schemas.microsoft.com/office/drawing/2014/main" id="{CD7558A8-13EE-4BDF-A02E-293FC0C36D5F}"/>
              </a:ext>
            </a:extLst>
          </p:cNvPr>
          <p:cNvSpPr txBox="1"/>
          <p:nvPr/>
        </p:nvSpPr>
        <p:spPr bwMode="auto">
          <a:xfrm>
            <a:off x="2015713" y="305175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17" name="TextBox 16">
            <a:extLst>
              <a:ext uri="{FF2B5EF4-FFF2-40B4-BE49-F238E27FC236}">
                <a16:creationId xmlns:a16="http://schemas.microsoft.com/office/drawing/2014/main" id="{59023B02-4B20-4AD4-A365-A4803B34CD1E}"/>
              </a:ext>
            </a:extLst>
          </p:cNvPr>
          <p:cNvSpPr txBox="1"/>
          <p:nvPr/>
        </p:nvSpPr>
        <p:spPr bwMode="auto">
          <a:xfrm>
            <a:off x="6627035" y="3051750"/>
            <a:ext cx="300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84633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3:5</a:t>
            </a:r>
          </a:p>
        </p:txBody>
      </p:sp>
      <p:pic>
        <p:nvPicPr>
          <p:cNvPr id="4" name="Picture 3">
            <a:extLst>
              <a:ext uri="{FF2B5EF4-FFF2-40B4-BE49-F238E27FC236}">
                <a16:creationId xmlns:a16="http://schemas.microsoft.com/office/drawing/2014/main" id="{E54E1A32-8087-478A-BA68-34C48E8E0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765261"/>
            <a:ext cx="6135088" cy="2880499"/>
          </a:xfrm>
          <a:prstGeom prst="rect">
            <a:avLst/>
          </a:prstGeom>
        </p:spPr>
      </p:pic>
      <p:grpSp>
        <p:nvGrpSpPr>
          <p:cNvPr id="7" name="Group 6"/>
          <p:cNvGrpSpPr/>
          <p:nvPr/>
        </p:nvGrpSpPr>
        <p:grpSpPr>
          <a:xfrm>
            <a:off x="3712719" y="4908884"/>
            <a:ext cx="1718563" cy="486000"/>
            <a:chOff x="3936279" y="4908884"/>
            <a:chExt cx="1718563" cy="486000"/>
          </a:xfrm>
        </p:grpSpPr>
        <p:sp>
          <p:nvSpPr>
            <p:cNvPr id="5" name="TextBox 4">
              <a:extLst>
                <a:ext uri="{FF2B5EF4-FFF2-40B4-BE49-F238E27FC236}">
                  <a16:creationId xmlns:a16="http://schemas.microsoft.com/office/drawing/2014/main" id="{32AD020C-809B-4710-873A-98D5C30D8203}"/>
                </a:ext>
              </a:extLst>
            </p:cNvPr>
            <p:cNvSpPr txBox="1"/>
            <p:nvPr/>
          </p:nvSpPr>
          <p:spPr bwMode="auto">
            <a:xfrm>
              <a:off x="3936279" y="4921227"/>
              <a:ext cx="739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a:t>
              </a:r>
            </a:p>
          </p:txBody>
        </p:sp>
        <p:sp>
          <p:nvSpPr>
            <p:cNvPr id="3" name="Rectangle 2"/>
            <p:cNvSpPr/>
            <p:nvPr/>
          </p:nvSpPr>
          <p:spPr bwMode="auto">
            <a:xfrm>
              <a:off x="4620126" y="4908884"/>
              <a:ext cx="1034716" cy="486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8" name="TextBox 7"/>
          <p:cNvSpPr txBox="1"/>
          <p:nvPr/>
        </p:nvSpPr>
        <p:spPr bwMode="auto">
          <a:xfrm>
            <a:off x="4379486" y="4908884"/>
            <a:ext cx="105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cm</a:t>
            </a:r>
          </a:p>
        </p:txBody>
      </p:sp>
    </p:spTree>
    <p:extLst>
      <p:ext uri="{BB962C8B-B14F-4D97-AF65-F5344CB8AC3E}">
        <p14:creationId xmlns:p14="http://schemas.microsoft.com/office/powerpoint/2010/main" val="17779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3:5</a:t>
            </a:r>
            <a:endParaRPr lang="en-US" dirty="0">
              <a:solidFill>
                <a:srgbClr val="00628C"/>
              </a:solidFill>
            </a:endParaRPr>
          </a:p>
        </p:txBody>
      </p:sp>
      <p:sp>
        <p:nvSpPr>
          <p:cNvPr id="3" name="TextBox 2">
            <a:extLst>
              <a:ext uri="{FF2B5EF4-FFF2-40B4-BE49-F238E27FC236}">
                <a16:creationId xmlns:a16="http://schemas.microsoft.com/office/drawing/2014/main" id="{8B951923-21A6-423F-8ADB-96F1A798CEF9}"/>
              </a:ext>
            </a:extLst>
          </p:cNvPr>
          <p:cNvSpPr txBox="1"/>
          <p:nvPr/>
        </p:nvSpPr>
        <p:spPr bwMode="auto">
          <a:xfrm>
            <a:off x="1800501" y="853688"/>
            <a:ext cx="572785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 perimeter of this rectangle is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a:p>
            <a:pPr algn="ctr">
              <a:buClr>
                <a:srgbClr val="82CBDD"/>
              </a:buClr>
              <a:buNone/>
            </a:pPr>
            <a:r>
              <a:rPr lang="en-GB" sz="2400" dirty="0">
                <a:latin typeface="Myriad Pro Semibold" charset="0"/>
                <a:ea typeface="Myriad Pro Semibold" charset="0"/>
                <a:cs typeface="Myriad Pro Semibold" charset="0"/>
              </a:rPr>
              <a:t>How long are the long sides?</a:t>
            </a:r>
          </a:p>
        </p:txBody>
      </p:sp>
      <p:sp>
        <p:nvSpPr>
          <p:cNvPr id="4" name="TextBox 3">
            <a:extLst>
              <a:ext uri="{FF2B5EF4-FFF2-40B4-BE49-F238E27FC236}">
                <a16:creationId xmlns:a16="http://schemas.microsoft.com/office/drawing/2014/main" id="{82009C81-ECFE-4E87-8D44-0009CB000587}"/>
              </a:ext>
            </a:extLst>
          </p:cNvPr>
          <p:cNvSpPr txBox="1"/>
          <p:nvPr/>
        </p:nvSpPr>
        <p:spPr bwMode="auto">
          <a:xfrm>
            <a:off x="3029477" y="3967290"/>
            <a:ext cx="300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4E343C67-4CFA-4385-8A80-FF5D12753CAB}"/>
              </a:ext>
            </a:extLst>
          </p:cNvPr>
          <p:cNvSpPr txBox="1"/>
          <p:nvPr/>
        </p:nvSpPr>
        <p:spPr bwMode="auto">
          <a:xfrm>
            <a:off x="4154258" y="1883784"/>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8" name="TextBox 7">
            <a:extLst>
              <a:ext uri="{FF2B5EF4-FFF2-40B4-BE49-F238E27FC236}">
                <a16:creationId xmlns:a16="http://schemas.microsoft.com/office/drawing/2014/main" id="{9653981A-3AE4-45D7-B50F-6077F9CD0B6D}"/>
              </a:ext>
            </a:extLst>
          </p:cNvPr>
          <p:cNvSpPr txBox="1"/>
          <p:nvPr/>
        </p:nvSpPr>
        <p:spPr bwMode="auto">
          <a:xfrm>
            <a:off x="4154258" y="5909462"/>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9" name="TextBox 8">
            <a:extLst>
              <a:ext uri="{FF2B5EF4-FFF2-40B4-BE49-F238E27FC236}">
                <a16:creationId xmlns:a16="http://schemas.microsoft.com/office/drawing/2014/main" id="{56734621-2F23-4C7C-AA17-F760345BA04F}"/>
              </a:ext>
            </a:extLst>
          </p:cNvPr>
          <p:cNvSpPr txBox="1"/>
          <p:nvPr/>
        </p:nvSpPr>
        <p:spPr bwMode="auto">
          <a:xfrm>
            <a:off x="5493685" y="3967290"/>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10" name="TextBox 9">
            <a:extLst>
              <a:ext uri="{FF2B5EF4-FFF2-40B4-BE49-F238E27FC236}">
                <a16:creationId xmlns:a16="http://schemas.microsoft.com/office/drawing/2014/main" id="{92E0A612-2B7C-4955-9815-A664B71BC844}"/>
              </a:ext>
            </a:extLst>
          </p:cNvPr>
          <p:cNvSpPr txBox="1"/>
          <p:nvPr/>
        </p:nvSpPr>
        <p:spPr bwMode="auto">
          <a:xfrm>
            <a:off x="2761775" y="3967290"/>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p>
        </p:txBody>
      </p:sp>
      <p:sp>
        <p:nvSpPr>
          <p:cNvPr id="11" name="TextBox 10">
            <a:extLst>
              <a:ext uri="{FF2B5EF4-FFF2-40B4-BE49-F238E27FC236}">
                <a16:creationId xmlns:a16="http://schemas.microsoft.com/office/drawing/2014/main" id="{360E63F9-8055-4F5F-813B-A28017FF014E}"/>
              </a:ext>
            </a:extLst>
          </p:cNvPr>
          <p:cNvSpPr txBox="1"/>
          <p:nvPr/>
        </p:nvSpPr>
        <p:spPr bwMode="auto">
          <a:xfrm>
            <a:off x="5710525" y="3967290"/>
            <a:ext cx="300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a:t>
            </a:r>
          </a:p>
        </p:txBody>
      </p:sp>
      <p:pic>
        <p:nvPicPr>
          <p:cNvPr id="14" name="Picture 13">
            <a:extLst>
              <a:ext uri="{FF2B5EF4-FFF2-40B4-BE49-F238E27FC236}">
                <a16:creationId xmlns:a16="http://schemas.microsoft.com/office/drawing/2014/main" id="{DE632E91-BEA9-4630-BAFD-A878EA018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46460" y="2164079"/>
            <a:ext cx="2046405" cy="3840233"/>
          </a:xfrm>
          <a:prstGeom prst="rect">
            <a:avLst/>
          </a:prstGeom>
        </p:spPr>
      </p:pic>
    </p:spTree>
    <p:extLst>
      <p:ext uri="{BB962C8B-B14F-4D97-AF65-F5344CB8AC3E}">
        <p14:creationId xmlns:p14="http://schemas.microsoft.com/office/powerpoint/2010/main" val="23036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1:1</a:t>
            </a:r>
          </a:p>
        </p:txBody>
      </p:sp>
      <p:pic>
        <p:nvPicPr>
          <p:cNvPr id="6" name="Picture 5" descr="A close up of a logo&#10;&#10;Description automatically generated">
            <a:extLst>
              <a:ext uri="{FF2B5EF4-FFF2-40B4-BE49-F238E27FC236}">
                <a16:creationId xmlns:a16="http://schemas.microsoft.com/office/drawing/2014/main" id="{DAD212B9-DC7F-4B12-9F14-9C36F7811A04}"/>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619285" y="2517279"/>
            <a:ext cx="3919722" cy="2810918"/>
          </a:xfrm>
          <a:prstGeom prst="rect">
            <a:avLst/>
          </a:prstGeom>
        </p:spPr>
      </p:pic>
      <p:pic>
        <p:nvPicPr>
          <p:cNvPr id="8" name="Picture 7">
            <a:extLst>
              <a:ext uri="{FF2B5EF4-FFF2-40B4-BE49-F238E27FC236}">
                <a16:creationId xmlns:a16="http://schemas.microsoft.com/office/drawing/2014/main" id="{F093DD31-C394-485C-87A6-C260A0FDE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052" y="1772816"/>
            <a:ext cx="1069899" cy="855921"/>
          </a:xfrm>
          <a:prstGeom prst="rect">
            <a:avLst/>
          </a:prstGeom>
        </p:spPr>
      </p:pic>
      <p:pic>
        <p:nvPicPr>
          <p:cNvPr id="11" name="Picture 10" descr="A close up of a logo&#10;&#10;Description automatically generated" hidden="1">
            <a:extLst>
              <a:ext uri="{FF2B5EF4-FFF2-40B4-BE49-F238E27FC236}">
                <a16:creationId xmlns:a16="http://schemas.microsoft.com/office/drawing/2014/main" id="{2D7BB5C9-D4D5-4A25-B189-C2AFF83F11D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193562" y="2226273"/>
            <a:ext cx="4756875" cy="3411259"/>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3.88889E-6 -0.00046 C 0.04393 -0.0162 0.11702 0.01644 0.13143 0.01806 C 0.17309 0.02246 0.20816 0.04422 0.24914 0.0838 C 0.2533 0.13172 0.20243 0.2926 0.16216 0.35949 C 0.12223 0.42616 0.06962 0.47269 0.00973 0.48519 C -0.04305 0.49468 -0.16823 0.47477 -0.18333 0.42871 C -0.18836 0.41852 -0.18958 0.41343 -0.19062 0.40973 C -0.19392 0.39561 -0.20659 0.35741 -0.20173 0.30348 C -0.19704 0.24144 -0.16267 0.14121 -0.12934 0.08403 C -0.09513 0.02662 -0.05017 -0.00879 -3.88889E-6 -0.00046 Z " pathEditMode="relative" rAng="0" ptsTypes="AAAAAAAAAA">
                                      <p:cBhvr>
                                        <p:cTn id="6" dur="6000" spd="-100000" fill="hold"/>
                                        <p:tgtEl>
                                          <p:spTgt spid="8"/>
                                        </p:tgtEl>
                                        <p:attrNameLst>
                                          <p:attrName>ppt_x</p:attrName>
                                          <p:attrName>ppt_y</p:attrName>
                                        </p:attrNameLst>
                                      </p:cBhvr>
                                      <p:rCtr x="2326" y="24190"/>
                                    </p:animMotion>
                                  </p:childTnLst>
                                </p:cTn>
                              </p:par>
                              <p:par>
                                <p:cTn id="7" presetID="8" presetClass="emph" presetSubtype="0" fill="hold" nodeType="withEffect">
                                  <p:stCondLst>
                                    <p:cond delay="0"/>
                                  </p:stCondLst>
                                  <p:childTnLst>
                                    <p:animRot by="-21600000">
                                      <p:cBhvr>
                                        <p:cTn id="8" dur="6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3:6</a:t>
            </a:r>
          </a:p>
        </p:txBody>
      </p:sp>
      <p:pic>
        <p:nvPicPr>
          <p:cNvPr id="4" name="Picture 3">
            <a:extLst>
              <a:ext uri="{FF2B5EF4-FFF2-40B4-BE49-F238E27FC236}">
                <a16:creationId xmlns:a16="http://schemas.microsoft.com/office/drawing/2014/main" id="{B588FAE5-312F-4CB1-9838-7344F986E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82684" y="1461404"/>
            <a:ext cx="3778632" cy="3127399"/>
          </a:xfrm>
          <a:prstGeom prst="rect">
            <a:avLst/>
          </a:prstGeom>
        </p:spPr>
      </p:pic>
      <p:sp>
        <p:nvSpPr>
          <p:cNvPr id="5" name="TextBox 4">
            <a:extLst>
              <a:ext uri="{FF2B5EF4-FFF2-40B4-BE49-F238E27FC236}">
                <a16:creationId xmlns:a16="http://schemas.microsoft.com/office/drawing/2014/main" id="{AD33C397-35F9-40E6-8EE8-58B04C30C6DD}"/>
              </a:ext>
            </a:extLst>
          </p:cNvPr>
          <p:cNvSpPr txBox="1"/>
          <p:nvPr/>
        </p:nvSpPr>
        <p:spPr bwMode="auto">
          <a:xfrm>
            <a:off x="2825368" y="4934931"/>
            <a:ext cx="4439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6" name="TextBox 5">
            <a:extLst>
              <a:ext uri="{FF2B5EF4-FFF2-40B4-BE49-F238E27FC236}">
                <a16:creationId xmlns:a16="http://schemas.microsoft.com/office/drawing/2014/main" id="{ABD57CB6-6279-457D-87AB-6888A1F6C3C8}"/>
              </a:ext>
            </a:extLst>
          </p:cNvPr>
          <p:cNvSpPr txBox="1"/>
          <p:nvPr/>
        </p:nvSpPr>
        <p:spPr bwMode="auto">
          <a:xfrm>
            <a:off x="3084469" y="5430763"/>
            <a:ext cx="1665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4</a:t>
            </a:r>
          </a:p>
        </p:txBody>
      </p:sp>
      <p:sp>
        <p:nvSpPr>
          <p:cNvPr id="7" name="TextBox 6">
            <a:extLst>
              <a:ext uri="{FF2B5EF4-FFF2-40B4-BE49-F238E27FC236}">
                <a16:creationId xmlns:a16="http://schemas.microsoft.com/office/drawing/2014/main" id="{43705349-E9FC-4C30-B1AB-B715D32D2D99}"/>
              </a:ext>
            </a:extLst>
          </p:cNvPr>
          <p:cNvSpPr txBox="1"/>
          <p:nvPr/>
        </p:nvSpPr>
        <p:spPr bwMode="auto">
          <a:xfrm>
            <a:off x="3084469"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Tree>
    <p:extLst>
      <p:ext uri="{BB962C8B-B14F-4D97-AF65-F5344CB8AC3E}">
        <p14:creationId xmlns:p14="http://schemas.microsoft.com/office/powerpoint/2010/main" val="16366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3:6</a:t>
            </a:r>
            <a:endParaRPr lang="en-US" dirty="0">
              <a:solidFill>
                <a:srgbClr val="00628C"/>
              </a:solidFill>
            </a:endParaRPr>
          </a:p>
        </p:txBody>
      </p:sp>
      <p:pic>
        <p:nvPicPr>
          <p:cNvPr id="3" name="Picture 2" descr="A close up of a logo&#10;&#10;Description automatically generated">
            <a:extLst>
              <a:ext uri="{FF2B5EF4-FFF2-40B4-BE49-F238E27FC236}">
                <a16:creationId xmlns:a16="http://schemas.microsoft.com/office/drawing/2014/main" id="{C856A64E-EEBE-43A9-9206-D1513568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260" y="1754981"/>
            <a:ext cx="5730737" cy="3420152"/>
          </a:xfrm>
          <a:prstGeom prst="rect">
            <a:avLst/>
          </a:prstGeom>
        </p:spPr>
      </p:pic>
      <p:pic>
        <p:nvPicPr>
          <p:cNvPr id="4" name="Picture 3" descr="A close up of a logo&#10;&#10;Description automatically generated">
            <a:extLst>
              <a:ext uri="{FF2B5EF4-FFF2-40B4-BE49-F238E27FC236}">
                <a16:creationId xmlns:a16="http://schemas.microsoft.com/office/drawing/2014/main" id="{625E2C17-8C9B-4CB1-BB60-25A4195F9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52" y="3726921"/>
            <a:ext cx="536494" cy="646232"/>
          </a:xfrm>
          <a:prstGeom prst="rect">
            <a:avLst/>
          </a:prstGeom>
        </p:spPr>
      </p:pic>
      <p:pic>
        <p:nvPicPr>
          <p:cNvPr id="5" name="Picture 4" descr="A close up of a logo&#10;&#10;Description automatically generated">
            <a:extLst>
              <a:ext uri="{FF2B5EF4-FFF2-40B4-BE49-F238E27FC236}">
                <a16:creationId xmlns:a16="http://schemas.microsoft.com/office/drawing/2014/main" id="{AD4AE908-E57B-4CFD-BDA0-7B1E9EF0B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52" y="4528901"/>
            <a:ext cx="536494" cy="646232"/>
          </a:xfrm>
          <a:prstGeom prst="rect">
            <a:avLst/>
          </a:prstGeom>
        </p:spPr>
      </p:pic>
      <p:pic>
        <p:nvPicPr>
          <p:cNvPr id="6" name="Picture 5" descr="A close up of a logo&#10;&#10;Description automatically generated">
            <a:extLst>
              <a:ext uri="{FF2B5EF4-FFF2-40B4-BE49-F238E27FC236}">
                <a16:creationId xmlns:a16="http://schemas.microsoft.com/office/drawing/2014/main" id="{D6F14FE5-4227-41AA-B91F-BF503B2EC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944" y="3330634"/>
            <a:ext cx="701101" cy="646232"/>
          </a:xfrm>
          <a:prstGeom prst="rect">
            <a:avLst/>
          </a:prstGeom>
        </p:spPr>
      </p:pic>
      <p:pic>
        <p:nvPicPr>
          <p:cNvPr id="7" name="Picture 6" descr="A close up of a logo&#10;&#10;Description automatically generated">
            <a:extLst>
              <a:ext uri="{FF2B5EF4-FFF2-40B4-BE49-F238E27FC236}">
                <a16:creationId xmlns:a16="http://schemas.microsoft.com/office/drawing/2014/main" id="{6967DB1B-3EB9-4C3A-B6F5-9DB3E4D1DD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6944" y="4126231"/>
            <a:ext cx="701101" cy="646232"/>
          </a:xfrm>
          <a:prstGeom prst="rect">
            <a:avLst/>
          </a:prstGeom>
        </p:spPr>
      </p:pic>
      <p:pic>
        <p:nvPicPr>
          <p:cNvPr id="8" name="Picture 7" descr="A close up of a logo&#10;&#10;Description automatically generated">
            <a:extLst>
              <a:ext uri="{FF2B5EF4-FFF2-40B4-BE49-F238E27FC236}">
                <a16:creationId xmlns:a16="http://schemas.microsoft.com/office/drawing/2014/main" id="{A96B76D1-8D36-4C66-BF4B-3D228203A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134" y="4126236"/>
            <a:ext cx="536494" cy="646232"/>
          </a:xfrm>
          <a:prstGeom prst="rect">
            <a:avLst/>
          </a:prstGeom>
        </p:spPr>
      </p:pic>
      <p:pic>
        <p:nvPicPr>
          <p:cNvPr id="9" name="Picture 8" descr="A close up of a logo&#10;&#10;Description automatically generated">
            <a:extLst>
              <a:ext uri="{FF2B5EF4-FFF2-40B4-BE49-F238E27FC236}">
                <a16:creationId xmlns:a16="http://schemas.microsoft.com/office/drawing/2014/main" id="{46888FDB-B2CC-47CB-BDAA-E599BDA93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134" y="2932665"/>
            <a:ext cx="536494" cy="646232"/>
          </a:xfrm>
          <a:prstGeom prst="rect">
            <a:avLst/>
          </a:prstGeom>
        </p:spPr>
      </p:pic>
    </p:spTree>
    <p:extLst>
      <p:ext uri="{BB962C8B-B14F-4D97-AF65-F5344CB8AC3E}">
        <p14:creationId xmlns:p14="http://schemas.microsoft.com/office/powerpoint/2010/main" val="28169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3:6</a:t>
            </a:r>
            <a:endParaRPr lang="en-US" dirty="0">
              <a:solidFill>
                <a:srgbClr val="00628C"/>
              </a:solidFill>
            </a:endParaRPr>
          </a:p>
        </p:txBody>
      </p:sp>
      <p:sp>
        <p:nvSpPr>
          <p:cNvPr id="3" name="TextBox 2">
            <a:extLst>
              <a:ext uri="{FF2B5EF4-FFF2-40B4-BE49-F238E27FC236}">
                <a16:creationId xmlns:a16="http://schemas.microsoft.com/office/drawing/2014/main" id="{A971131B-C3E9-4174-8B44-52D04F6CF78E}"/>
              </a:ext>
            </a:extLst>
          </p:cNvPr>
          <p:cNvSpPr txBox="1"/>
          <p:nvPr/>
        </p:nvSpPr>
        <p:spPr bwMode="auto">
          <a:xfrm>
            <a:off x="2861084" y="4934931"/>
            <a:ext cx="3419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4" name="TextBox 3">
            <a:extLst>
              <a:ext uri="{FF2B5EF4-FFF2-40B4-BE49-F238E27FC236}">
                <a16:creationId xmlns:a16="http://schemas.microsoft.com/office/drawing/2014/main" id="{A0DCA606-1187-464D-B9BB-A9E97DA4B553}"/>
              </a:ext>
            </a:extLst>
          </p:cNvPr>
          <p:cNvSpPr txBox="1"/>
          <p:nvPr/>
        </p:nvSpPr>
        <p:spPr bwMode="auto">
          <a:xfrm>
            <a:off x="3120185" y="5430763"/>
            <a:ext cx="1665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3 ×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5" name="TextBox 4">
            <a:extLst>
              <a:ext uri="{FF2B5EF4-FFF2-40B4-BE49-F238E27FC236}">
                <a16:creationId xmlns:a16="http://schemas.microsoft.com/office/drawing/2014/main" id="{15D46C58-E8EF-4EA0-9980-D18F228DA7F9}"/>
              </a:ext>
            </a:extLst>
          </p:cNvPr>
          <p:cNvSpPr txBox="1"/>
          <p:nvPr/>
        </p:nvSpPr>
        <p:spPr bwMode="auto">
          <a:xfrm>
            <a:off x="3120185"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6" name="TextBox 5">
            <a:extLst>
              <a:ext uri="{FF2B5EF4-FFF2-40B4-BE49-F238E27FC236}">
                <a16:creationId xmlns:a16="http://schemas.microsoft.com/office/drawing/2014/main" id="{6528E7C0-7B71-4166-88A8-82CB3303C4D2}"/>
              </a:ext>
            </a:extLst>
          </p:cNvPr>
          <p:cNvSpPr txBox="1"/>
          <p:nvPr/>
        </p:nvSpPr>
        <p:spPr bwMode="auto">
          <a:xfrm>
            <a:off x="1254291" y="1181100"/>
            <a:ext cx="6820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perimeter of this equilateral triangle?</a:t>
            </a:r>
          </a:p>
        </p:txBody>
      </p:sp>
      <p:pic>
        <p:nvPicPr>
          <p:cNvPr id="8" name="Picture 7" descr="A close up of a sign&#10;&#10;Description automatically generated">
            <a:extLst>
              <a:ext uri="{FF2B5EF4-FFF2-40B4-BE49-F238E27FC236}">
                <a16:creationId xmlns:a16="http://schemas.microsoft.com/office/drawing/2014/main" id="{04F309B7-427E-42AC-81DE-6A4D37A5B0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28975" y="2058089"/>
            <a:ext cx="2686051" cy="2461518"/>
          </a:xfrm>
          <a:prstGeom prst="rect">
            <a:avLst/>
          </a:prstGeom>
        </p:spPr>
      </p:pic>
    </p:spTree>
    <p:extLst>
      <p:ext uri="{BB962C8B-B14F-4D97-AF65-F5344CB8AC3E}">
        <p14:creationId xmlns:p14="http://schemas.microsoft.com/office/powerpoint/2010/main" val="10176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3:7</a:t>
            </a:r>
          </a:p>
        </p:txBody>
      </p:sp>
      <p:pic>
        <p:nvPicPr>
          <p:cNvPr id="8" name="Picture 7" descr="A screenshot of a cell phone&#10;&#10;Description automatically generated">
            <a:extLst>
              <a:ext uri="{FF2B5EF4-FFF2-40B4-BE49-F238E27FC236}">
                <a16:creationId xmlns:a16="http://schemas.microsoft.com/office/drawing/2014/main" id="{02AF39BF-5260-4B90-9EF6-7B3A53347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564" y="1983378"/>
            <a:ext cx="6370872" cy="3164098"/>
          </a:xfrm>
          <a:prstGeom prst="rect">
            <a:avLst/>
          </a:prstGeom>
        </p:spPr>
      </p:pic>
      <p:pic>
        <p:nvPicPr>
          <p:cNvPr id="9" name="Picture 8" descr="A close up of a logo&#10;&#10;Description automatically generated">
            <a:extLst>
              <a:ext uri="{FF2B5EF4-FFF2-40B4-BE49-F238E27FC236}">
                <a16:creationId xmlns:a16="http://schemas.microsoft.com/office/drawing/2014/main" id="{EB519D02-5D94-4A4D-9468-27C2B924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510" y="3946088"/>
            <a:ext cx="536494" cy="646232"/>
          </a:xfrm>
          <a:prstGeom prst="rect">
            <a:avLst/>
          </a:prstGeom>
        </p:spPr>
      </p:pic>
      <p:pic>
        <p:nvPicPr>
          <p:cNvPr id="10" name="Picture 9">
            <a:extLst>
              <a:ext uri="{FF2B5EF4-FFF2-40B4-BE49-F238E27FC236}">
                <a16:creationId xmlns:a16="http://schemas.microsoft.com/office/drawing/2014/main" id="{EB3C0079-57D3-4F41-B9CA-003CCBAB8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778" y="3946088"/>
            <a:ext cx="506012" cy="646232"/>
          </a:xfrm>
          <a:prstGeom prst="rect">
            <a:avLst/>
          </a:prstGeom>
        </p:spPr>
      </p:pic>
      <p:sp>
        <p:nvSpPr>
          <p:cNvPr id="3" name="TextBox 2"/>
          <p:cNvSpPr txBox="1"/>
          <p:nvPr/>
        </p:nvSpPr>
        <p:spPr bwMode="auto">
          <a:xfrm>
            <a:off x="1954136" y="1118931"/>
            <a:ext cx="52357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For shapes with equal side lengths…</a:t>
            </a:r>
          </a:p>
        </p:txBody>
      </p:sp>
    </p:spTree>
    <p:extLst>
      <p:ext uri="{BB962C8B-B14F-4D97-AF65-F5344CB8AC3E}">
        <p14:creationId xmlns:p14="http://schemas.microsoft.com/office/powerpoint/2010/main" val="421890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3:7</a:t>
            </a:r>
            <a:endParaRPr lang="en-US" dirty="0">
              <a:solidFill>
                <a:srgbClr val="00628C"/>
              </a:solidFill>
            </a:endParaRPr>
          </a:p>
        </p:txBody>
      </p:sp>
      <p:sp>
        <p:nvSpPr>
          <p:cNvPr id="3" name="TextBox 2">
            <a:extLst>
              <a:ext uri="{FF2B5EF4-FFF2-40B4-BE49-F238E27FC236}">
                <a16:creationId xmlns:a16="http://schemas.microsoft.com/office/drawing/2014/main" id="{59586CDD-8073-4F70-ACA6-A2322491DBA5}"/>
              </a:ext>
            </a:extLst>
          </p:cNvPr>
          <p:cNvSpPr txBox="1"/>
          <p:nvPr/>
        </p:nvSpPr>
        <p:spPr bwMode="auto">
          <a:xfrm>
            <a:off x="1841115" y="4934931"/>
            <a:ext cx="5458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4" name="TextBox 3">
            <a:extLst>
              <a:ext uri="{FF2B5EF4-FFF2-40B4-BE49-F238E27FC236}">
                <a16:creationId xmlns:a16="http://schemas.microsoft.com/office/drawing/2014/main" id="{A8EA78CF-B08E-4AD6-8B8B-6B8A7E37F1BE}"/>
              </a:ext>
            </a:extLst>
          </p:cNvPr>
          <p:cNvSpPr txBox="1"/>
          <p:nvPr/>
        </p:nvSpPr>
        <p:spPr bwMode="auto">
          <a:xfrm>
            <a:off x="2100216" y="5430763"/>
            <a:ext cx="1665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5 ×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5" name="TextBox 4">
            <a:extLst>
              <a:ext uri="{FF2B5EF4-FFF2-40B4-BE49-F238E27FC236}">
                <a16:creationId xmlns:a16="http://schemas.microsoft.com/office/drawing/2014/main" id="{CE128BA9-F1F8-409C-963C-FE8CFA4F0DD4}"/>
              </a:ext>
            </a:extLst>
          </p:cNvPr>
          <p:cNvSpPr txBox="1"/>
          <p:nvPr/>
        </p:nvSpPr>
        <p:spPr bwMode="auto">
          <a:xfrm>
            <a:off x="2100216"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50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6" name="TextBox 5">
            <a:extLst>
              <a:ext uri="{FF2B5EF4-FFF2-40B4-BE49-F238E27FC236}">
                <a16:creationId xmlns:a16="http://schemas.microsoft.com/office/drawing/2014/main" id="{0D67EC98-06C8-46B3-9A4A-FCF0B7D152D2}"/>
              </a:ext>
            </a:extLst>
          </p:cNvPr>
          <p:cNvSpPr txBox="1"/>
          <p:nvPr/>
        </p:nvSpPr>
        <p:spPr bwMode="auto">
          <a:xfrm>
            <a:off x="1348069" y="1181100"/>
            <a:ext cx="6632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perimeter of this regular pentagon?</a:t>
            </a:r>
          </a:p>
        </p:txBody>
      </p:sp>
      <p:pic>
        <p:nvPicPr>
          <p:cNvPr id="9" name="Picture 8" descr="A close up of a sign&#10;&#10;Description automatically generated">
            <a:extLst>
              <a:ext uri="{FF2B5EF4-FFF2-40B4-BE49-F238E27FC236}">
                <a16:creationId xmlns:a16="http://schemas.microsoft.com/office/drawing/2014/main" id="{19D66912-DAE6-48DE-8FD8-FA5B5BFDFE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30499" y="1880229"/>
            <a:ext cx="3550111" cy="2880499"/>
          </a:xfrm>
          <a:prstGeom prst="rect">
            <a:avLst/>
          </a:prstGeom>
        </p:spPr>
      </p:pic>
    </p:spTree>
    <p:extLst>
      <p:ext uri="{BB962C8B-B14F-4D97-AF65-F5344CB8AC3E}">
        <p14:creationId xmlns:p14="http://schemas.microsoft.com/office/powerpoint/2010/main" val="17625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CF1CE5-6937-49AA-A5B8-526FA84EF47D}"/>
              </a:ext>
            </a:extLst>
          </p:cNvPr>
          <p:cNvSpPr txBox="1"/>
          <p:nvPr/>
        </p:nvSpPr>
        <p:spPr bwMode="auto">
          <a:xfrm>
            <a:off x="1832384" y="4934931"/>
            <a:ext cx="5477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2" name="Text Placeholder 1"/>
          <p:cNvSpPr>
            <a:spLocks noGrp="1"/>
          </p:cNvSpPr>
          <p:nvPr>
            <p:ph type="body" sz="quarter" idx="11"/>
          </p:nvPr>
        </p:nvSpPr>
        <p:spPr/>
        <p:txBody>
          <a:bodyPr/>
          <a:lstStyle/>
          <a:p>
            <a:r>
              <a:rPr lang="en-US" dirty="0"/>
              <a:t>2.16 Area and perimeter 1</a:t>
            </a:r>
            <a:r>
              <a:rPr lang="en-GB" dirty="0"/>
              <a:t>	</a:t>
            </a:r>
            <a:r>
              <a:rPr lang="en-US">
                <a:solidFill>
                  <a:srgbClr val="00628C"/>
                </a:solidFill>
              </a:rPr>
              <a:t>Step 3:7</a:t>
            </a:r>
            <a:endParaRPr lang="en-US" dirty="0">
              <a:solidFill>
                <a:srgbClr val="00628C"/>
              </a:solidFill>
            </a:endParaRPr>
          </a:p>
        </p:txBody>
      </p:sp>
      <p:sp>
        <p:nvSpPr>
          <p:cNvPr id="4" name="TextBox 3">
            <a:extLst>
              <a:ext uri="{FF2B5EF4-FFF2-40B4-BE49-F238E27FC236}">
                <a16:creationId xmlns:a16="http://schemas.microsoft.com/office/drawing/2014/main" id="{6A649125-8EE6-4FC2-B42A-AB3469AF608A}"/>
              </a:ext>
            </a:extLst>
          </p:cNvPr>
          <p:cNvSpPr txBox="1"/>
          <p:nvPr/>
        </p:nvSpPr>
        <p:spPr bwMode="auto">
          <a:xfrm>
            <a:off x="2091485" y="5430763"/>
            <a:ext cx="1499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6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5" name="TextBox 4">
            <a:extLst>
              <a:ext uri="{FF2B5EF4-FFF2-40B4-BE49-F238E27FC236}">
                <a16:creationId xmlns:a16="http://schemas.microsoft.com/office/drawing/2014/main" id="{D86617E0-6193-4605-B2F1-3027F9DD3918}"/>
              </a:ext>
            </a:extLst>
          </p:cNvPr>
          <p:cNvSpPr txBox="1"/>
          <p:nvPr/>
        </p:nvSpPr>
        <p:spPr bwMode="auto">
          <a:xfrm>
            <a:off x="2091485" y="5926596"/>
            <a:ext cx="1119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a:t>
            </a:r>
          </a:p>
        </p:txBody>
      </p:sp>
      <p:sp>
        <p:nvSpPr>
          <p:cNvPr id="6" name="TextBox 5">
            <a:extLst>
              <a:ext uri="{FF2B5EF4-FFF2-40B4-BE49-F238E27FC236}">
                <a16:creationId xmlns:a16="http://schemas.microsoft.com/office/drawing/2014/main" id="{86EFD297-2604-4716-9BB4-B2C336EF884C}"/>
              </a:ext>
            </a:extLst>
          </p:cNvPr>
          <p:cNvSpPr txBox="1"/>
          <p:nvPr/>
        </p:nvSpPr>
        <p:spPr bwMode="auto">
          <a:xfrm>
            <a:off x="1420204" y="1181100"/>
            <a:ext cx="6488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perimeter of this regular hexagon?</a:t>
            </a:r>
          </a:p>
        </p:txBody>
      </p:sp>
      <p:pic>
        <p:nvPicPr>
          <p:cNvPr id="7" name="Picture 6">
            <a:extLst>
              <a:ext uri="{FF2B5EF4-FFF2-40B4-BE49-F238E27FC236}">
                <a16:creationId xmlns:a16="http://schemas.microsoft.com/office/drawing/2014/main" id="{F35F1EB8-9A4C-4D40-8615-BB7D356684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32314" y="1723112"/>
            <a:ext cx="3624943" cy="3194735"/>
          </a:xfrm>
          <a:prstGeom prst="rect">
            <a:avLst/>
          </a:prstGeom>
        </p:spPr>
      </p:pic>
    </p:spTree>
    <p:extLst>
      <p:ext uri="{BB962C8B-B14F-4D97-AF65-F5344CB8AC3E}">
        <p14:creationId xmlns:p14="http://schemas.microsoft.com/office/powerpoint/2010/main" val="17235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00" y="1188000"/>
            <a:ext cx="4023709" cy="2840982"/>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3:8</a:t>
            </a:r>
          </a:p>
        </p:txBody>
      </p:sp>
      <p:pic>
        <p:nvPicPr>
          <p:cNvPr id="3" name="Picture 2">
            <a:extLst>
              <a:ext uri="{FF2B5EF4-FFF2-40B4-BE49-F238E27FC236}">
                <a16:creationId xmlns:a16="http://schemas.microsoft.com/office/drawing/2014/main" id="{21CFD6A4-930F-4F99-8BA6-F1CF8E378F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59440" y="1190840"/>
            <a:ext cx="4023709" cy="4852837"/>
          </a:xfrm>
          <a:prstGeom prst="rect">
            <a:avLst/>
          </a:prstGeom>
        </p:spPr>
      </p:pic>
      <p:pic>
        <p:nvPicPr>
          <p:cNvPr id="5" name="Picture 4" descr="A close up of a logo&#10;&#10;Description automatically generated">
            <a:extLst>
              <a:ext uri="{FF2B5EF4-FFF2-40B4-BE49-F238E27FC236}">
                <a16:creationId xmlns:a16="http://schemas.microsoft.com/office/drawing/2014/main" id="{A3C2CD1E-570F-4FF3-85A3-748AE987F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501" y="3486165"/>
            <a:ext cx="853514" cy="542591"/>
          </a:xfrm>
          <a:prstGeom prst="rect">
            <a:avLst/>
          </a:prstGeom>
        </p:spPr>
      </p:pic>
      <p:pic>
        <p:nvPicPr>
          <p:cNvPr id="6" name="Picture 5" descr="A close up of a logo&#10;&#10;Description automatically generated">
            <a:extLst>
              <a:ext uri="{FF2B5EF4-FFF2-40B4-BE49-F238E27FC236}">
                <a16:creationId xmlns:a16="http://schemas.microsoft.com/office/drawing/2014/main" id="{506D8D1F-4755-4F18-B0E8-0F6B1AC818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501" y="2978001"/>
            <a:ext cx="853514" cy="536494"/>
          </a:xfrm>
          <a:prstGeom prst="rect">
            <a:avLst/>
          </a:prstGeom>
        </p:spPr>
      </p:pic>
      <p:pic>
        <p:nvPicPr>
          <p:cNvPr id="7" name="Picture 6" descr="A close up of a logo&#10;&#10;Description automatically generated">
            <a:extLst>
              <a:ext uri="{FF2B5EF4-FFF2-40B4-BE49-F238E27FC236}">
                <a16:creationId xmlns:a16="http://schemas.microsoft.com/office/drawing/2014/main" id="{2C3859D2-B1A1-44B7-AE1A-8E8B3D4D78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4501" y="2480656"/>
            <a:ext cx="853514" cy="542591"/>
          </a:xfrm>
          <a:prstGeom prst="rect">
            <a:avLst/>
          </a:prstGeom>
        </p:spPr>
      </p:pic>
      <p:pic>
        <p:nvPicPr>
          <p:cNvPr id="8" name="Picture 7" descr="A close up of a logo&#10;&#10;Description automatically generated">
            <a:extLst>
              <a:ext uri="{FF2B5EF4-FFF2-40B4-BE49-F238E27FC236}">
                <a16:creationId xmlns:a16="http://schemas.microsoft.com/office/drawing/2014/main" id="{6505E755-630D-42F5-A472-1D8342A816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4501" y="1973803"/>
            <a:ext cx="859611" cy="542591"/>
          </a:xfrm>
          <a:prstGeom prst="rect">
            <a:avLst/>
          </a:prstGeom>
        </p:spPr>
      </p:pic>
      <p:pic>
        <p:nvPicPr>
          <p:cNvPr id="9" name="Picture 8" descr="A close up of a logo&#10;&#10;Description automatically generated">
            <a:extLst>
              <a:ext uri="{FF2B5EF4-FFF2-40B4-BE49-F238E27FC236}">
                <a16:creationId xmlns:a16="http://schemas.microsoft.com/office/drawing/2014/main" id="{8AD9E480-C223-4A03-883B-5BC4F39C25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6523" y="5498107"/>
            <a:ext cx="585267" cy="536494"/>
          </a:xfrm>
          <a:prstGeom prst="rect">
            <a:avLst/>
          </a:prstGeom>
        </p:spPr>
      </p:pic>
      <p:pic>
        <p:nvPicPr>
          <p:cNvPr id="10" name="Picture 9">
            <a:extLst>
              <a:ext uri="{FF2B5EF4-FFF2-40B4-BE49-F238E27FC236}">
                <a16:creationId xmlns:a16="http://schemas.microsoft.com/office/drawing/2014/main" id="{6BCFF8AB-9003-45EB-A4BC-B99BC4BDA5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641522" y="3487322"/>
            <a:ext cx="843923" cy="536494"/>
          </a:xfrm>
          <a:prstGeom prst="rect">
            <a:avLst/>
          </a:prstGeom>
        </p:spPr>
      </p:pic>
      <p:pic>
        <p:nvPicPr>
          <p:cNvPr id="11" name="Picture 10">
            <a:extLst>
              <a:ext uri="{FF2B5EF4-FFF2-40B4-BE49-F238E27FC236}">
                <a16:creationId xmlns:a16="http://schemas.microsoft.com/office/drawing/2014/main" id="{0B6DC163-B3AB-4880-AA45-20CFFF54617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121320" y="4495828"/>
            <a:ext cx="982567" cy="536494"/>
          </a:xfrm>
          <a:prstGeom prst="rect">
            <a:avLst/>
          </a:prstGeom>
        </p:spPr>
      </p:pic>
      <p:pic>
        <p:nvPicPr>
          <p:cNvPr id="12" name="Picture 11">
            <a:extLst>
              <a:ext uri="{FF2B5EF4-FFF2-40B4-BE49-F238E27FC236}">
                <a16:creationId xmlns:a16="http://schemas.microsoft.com/office/drawing/2014/main" id="{52C757F6-18C7-4676-AECD-854732310DC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633678" y="4995004"/>
            <a:ext cx="859611" cy="536494"/>
          </a:xfrm>
          <a:prstGeom prst="rect">
            <a:avLst/>
          </a:prstGeom>
        </p:spPr>
      </p:pic>
      <p:pic>
        <p:nvPicPr>
          <p:cNvPr id="13" name="Picture 12" descr="A close up of a logo&#10;&#10;Description automatically generated">
            <a:extLst>
              <a:ext uri="{FF2B5EF4-FFF2-40B4-BE49-F238E27FC236}">
                <a16:creationId xmlns:a16="http://schemas.microsoft.com/office/drawing/2014/main" id="{21D80040-C8C1-4E1B-9635-A9366A8C2A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6523" y="3990289"/>
            <a:ext cx="585267" cy="536494"/>
          </a:xfrm>
          <a:prstGeom prst="rect">
            <a:avLst/>
          </a:prstGeom>
        </p:spPr>
      </p:pic>
    </p:spTree>
    <p:extLst>
      <p:ext uri="{BB962C8B-B14F-4D97-AF65-F5344CB8AC3E}">
        <p14:creationId xmlns:p14="http://schemas.microsoft.com/office/powerpoint/2010/main" val="16944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3:9</a:t>
            </a:r>
          </a:p>
        </p:txBody>
      </p:sp>
      <p:pic>
        <p:nvPicPr>
          <p:cNvPr id="4" name="Picture 3">
            <a:extLst>
              <a:ext uri="{FF2B5EF4-FFF2-40B4-BE49-F238E27FC236}">
                <a16:creationId xmlns:a16="http://schemas.microsoft.com/office/drawing/2014/main" id="{77F3AE0F-E75B-481E-99A7-B9781393AC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76600" y="3276861"/>
            <a:ext cx="2503714" cy="2820645"/>
          </a:xfrm>
          <a:prstGeom prst="rect">
            <a:avLst/>
          </a:prstGeom>
        </p:spPr>
      </p:pic>
      <p:sp>
        <p:nvSpPr>
          <p:cNvPr id="5" name="TextBox 4">
            <a:extLst>
              <a:ext uri="{FF2B5EF4-FFF2-40B4-BE49-F238E27FC236}">
                <a16:creationId xmlns:a16="http://schemas.microsoft.com/office/drawing/2014/main" id="{377A2725-857E-435F-B798-360BBD8071CC}"/>
              </a:ext>
            </a:extLst>
          </p:cNvPr>
          <p:cNvSpPr txBox="1"/>
          <p:nvPr/>
        </p:nvSpPr>
        <p:spPr bwMode="auto">
          <a:xfrm>
            <a:off x="2099473" y="1181100"/>
            <a:ext cx="5129930"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Every side of each triangle is 40 cm.</a:t>
            </a:r>
          </a:p>
          <a:p>
            <a:pPr algn="ctr">
              <a:buClr>
                <a:srgbClr val="82CBDD"/>
              </a:buClr>
              <a:buNone/>
            </a:pPr>
            <a:r>
              <a:rPr lang="en-GB" sz="2400" dirty="0">
                <a:latin typeface="Myriad Pro Semibold" charset="0"/>
                <a:ea typeface="Myriad Pro Semibold" charset="0"/>
                <a:cs typeface="Myriad Pro Semibold" charset="0"/>
              </a:rPr>
              <a:t>Joseph writes: </a:t>
            </a: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40 cm × 9</a:t>
            </a:r>
          </a:p>
          <a:p>
            <a:pPr algn="ctr">
              <a:buClr>
                <a:srgbClr val="82CBDD"/>
              </a:buClr>
              <a:buNone/>
            </a:pPr>
            <a:r>
              <a:rPr lang="en-GB" sz="2400" dirty="0">
                <a:latin typeface="Myriad Pro Semibold" charset="0"/>
                <a:ea typeface="Myriad Pro Semibold" charset="0"/>
                <a:cs typeface="Myriad Pro Semibold" charset="0"/>
              </a:rPr>
              <a:t>Becca writes: </a:t>
            </a: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40 cm × 5</a:t>
            </a:r>
          </a:p>
          <a:p>
            <a:pPr algn="ctr">
              <a:buClr>
                <a:srgbClr val="82CBDD"/>
              </a:buClr>
              <a:buNone/>
            </a:pPr>
            <a:r>
              <a:rPr lang="en-GB" sz="2400" dirty="0">
                <a:latin typeface="Myriad Pro Semibold" charset="0"/>
                <a:ea typeface="Myriad Pro Semibold" charset="0"/>
                <a:cs typeface="Myriad Pro Semibold" charset="0"/>
              </a:rPr>
              <a:t>What do you think?</a:t>
            </a:r>
          </a:p>
        </p:txBody>
      </p:sp>
    </p:spTree>
    <p:extLst>
      <p:ext uri="{BB962C8B-B14F-4D97-AF65-F5344CB8AC3E}">
        <p14:creationId xmlns:p14="http://schemas.microsoft.com/office/powerpoint/2010/main" val="38552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4:1</a:t>
            </a:r>
          </a:p>
        </p:txBody>
      </p:sp>
      <p:pic>
        <p:nvPicPr>
          <p:cNvPr id="8" name="Picture 7" descr="A large clock mounted to the side&#10;&#10;Description automatically generated">
            <a:extLst>
              <a:ext uri="{FF2B5EF4-FFF2-40B4-BE49-F238E27FC236}">
                <a16:creationId xmlns:a16="http://schemas.microsoft.com/office/drawing/2014/main" id="{F32833DF-8B85-4AF2-B2CC-C43276F4A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7" y="2562422"/>
            <a:ext cx="1886913" cy="1886913"/>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9A437689-929D-4A38-86A2-75CE748C3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7" y="2552695"/>
            <a:ext cx="1896640" cy="1896640"/>
          </a:xfrm>
          <a:prstGeom prst="rect">
            <a:avLst/>
          </a:prstGeom>
        </p:spPr>
      </p:pic>
      <p:pic>
        <p:nvPicPr>
          <p:cNvPr id="16" name="Picture 15" descr="A picture containing furniture, table&#10;&#10;Description automatically generated">
            <a:extLst>
              <a:ext uri="{FF2B5EF4-FFF2-40B4-BE49-F238E27FC236}">
                <a16:creationId xmlns:a16="http://schemas.microsoft.com/office/drawing/2014/main" id="{8CBA2578-5E57-4EA4-B59B-ED7935D48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487" y="2528631"/>
            <a:ext cx="2538579" cy="20619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000" y="2206800"/>
            <a:ext cx="2373233" cy="2538579"/>
          </a:xfrm>
          <a:prstGeom prst="rect">
            <a:avLst/>
          </a:prstGeom>
        </p:spPr>
      </p:pic>
      <p:pic>
        <p:nvPicPr>
          <p:cNvPr id="20" name="Picture 19">
            <a:extLst>
              <a:ext uri="{FF2B5EF4-FFF2-40B4-BE49-F238E27FC236}">
                <a16:creationId xmlns:a16="http://schemas.microsoft.com/office/drawing/2014/main" id="{5D2DC04B-53D5-40F8-9D79-4BAF4108E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237" y="2205430"/>
            <a:ext cx="2081442" cy="2538579"/>
          </a:xfrm>
          <a:prstGeom prst="rect">
            <a:avLst/>
          </a:prstGeom>
        </p:spPr>
      </p:pic>
      <p:pic>
        <p:nvPicPr>
          <p:cNvPr id="21" name="Picture 20" descr="A picture containing animal&#10;&#10;Description automatically generated">
            <a:extLst>
              <a:ext uri="{FF2B5EF4-FFF2-40B4-BE49-F238E27FC236}">
                <a16:creationId xmlns:a16="http://schemas.microsoft.com/office/drawing/2014/main" id="{DA754B98-272F-4FCF-9225-CCB13BCA2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0488" y="2528631"/>
            <a:ext cx="2567759" cy="710024"/>
          </a:xfrm>
          <a:prstGeom prst="rect">
            <a:avLst/>
          </a:prstGeom>
        </p:spPr>
      </p:pic>
    </p:spTree>
    <p:extLst>
      <p:ext uri="{BB962C8B-B14F-4D97-AF65-F5344CB8AC3E}">
        <p14:creationId xmlns:p14="http://schemas.microsoft.com/office/powerpoint/2010/main" val="12345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63" presetClass="path" presetSubtype="0" accel="50000" fill="hold" nodeType="afterEffect">
                                  <p:stCondLst>
                                    <p:cond delay="0"/>
                                  </p:stCondLst>
                                  <p:childTnLst>
                                    <p:animMotion origin="layout" path="M -1.66667E-6 3.33333E-6 L 0.42604 0.00185 " pathEditMode="relative" rAng="0" ptsTypes="AA">
                                      <p:cBhvr>
                                        <p:cTn id="10" dur="2000" fill="hold"/>
                                        <p:tgtEl>
                                          <p:spTgt spid="10"/>
                                        </p:tgtEl>
                                        <p:attrNameLst>
                                          <p:attrName>ppt_x</p:attrName>
                                          <p:attrName>ppt_y</p:attrName>
                                        </p:attrNameLst>
                                      </p:cBhvr>
                                      <p:rCtr x="21302" y="93"/>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00"/>
                            </p:stCondLst>
                            <p:childTnLst>
                              <p:par>
                                <p:cTn id="29" presetID="63" presetClass="path" presetSubtype="0" accel="50000" decel="50000" fill="hold" nodeType="afterEffect">
                                  <p:stCondLst>
                                    <p:cond delay="0"/>
                                  </p:stCondLst>
                                  <p:childTnLst>
                                    <p:animMotion origin="layout" path="M -2.5E-6 -1.48148E-6 L 0.42847 0.00139 " pathEditMode="relative" rAng="0" ptsTypes="AA">
                                      <p:cBhvr>
                                        <p:cTn id="30" dur="2000" fill="hold"/>
                                        <p:tgtEl>
                                          <p:spTgt spid="20"/>
                                        </p:tgtEl>
                                        <p:attrNameLst>
                                          <p:attrName>ppt_x</p:attrName>
                                          <p:attrName>ppt_y</p:attrName>
                                        </p:attrNameLst>
                                      </p:cBhvr>
                                      <p:rCtr x="21424" y="69"/>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00"/>
                            </p:stCondLst>
                            <p:childTnLst>
                              <p:par>
                                <p:cTn id="49" presetID="63" presetClass="path" presetSubtype="0" accel="50000" fill="hold" nodeType="afterEffect">
                                  <p:stCondLst>
                                    <p:cond delay="0"/>
                                  </p:stCondLst>
                                  <p:childTnLst>
                                    <p:animMotion origin="layout" path="M -3.33333E-6 -3.7037E-7 L 0.44983 0.00509 " pathEditMode="relative" rAng="0" ptsTypes="AA">
                                      <p:cBhvr>
                                        <p:cTn id="50" dur="2000" fill="hold"/>
                                        <p:tgtEl>
                                          <p:spTgt spid="21"/>
                                        </p:tgtEl>
                                        <p:attrNameLst>
                                          <p:attrName>ppt_x</p:attrName>
                                          <p:attrName>ppt_y</p:attrName>
                                        </p:attrNameLst>
                                      </p:cBhvr>
                                      <p:rCtr x="22483"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object&#10;&#10;Description automatically generated">
            <a:extLst>
              <a:ext uri="{FF2B5EF4-FFF2-40B4-BE49-F238E27FC236}">
                <a16:creationId xmlns:a16="http://schemas.microsoft.com/office/drawing/2014/main" id="{E68D98B6-0139-441E-8DE5-8578D1D5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390" y="3592004"/>
            <a:ext cx="661392" cy="671119"/>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43FCE2F9-EEAF-49A7-9207-B2C5CA4BC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390" y="2945816"/>
            <a:ext cx="661392" cy="671119"/>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688FB1EF-EE46-4BA3-8868-E4EECE36E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390" y="2299629"/>
            <a:ext cx="661392" cy="671119"/>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71321569-DCF6-4479-A130-3DCA389CD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390" y="1653442"/>
            <a:ext cx="661392" cy="671119"/>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DA064E1C-D08E-42CC-B056-D8FE8EF41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413" y="1653442"/>
            <a:ext cx="661392" cy="671119"/>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50C04474-3800-4F53-A0C6-883B66659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413" y="2299629"/>
            <a:ext cx="661392" cy="671119"/>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4998F6B6-66AD-4466-942C-C957F0453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413" y="2945816"/>
            <a:ext cx="661392" cy="671119"/>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6CCA1C69-3F23-4F3B-96F7-86DCD2E8D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413" y="3592004"/>
            <a:ext cx="661392" cy="671119"/>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4:2</a:t>
            </a:r>
          </a:p>
        </p:txBody>
      </p:sp>
      <p:pic>
        <p:nvPicPr>
          <p:cNvPr id="10" name="Picture 9" descr="A picture containing object&#10;&#10;Description automatically generated">
            <a:extLst>
              <a:ext uri="{FF2B5EF4-FFF2-40B4-BE49-F238E27FC236}">
                <a16:creationId xmlns:a16="http://schemas.microsoft.com/office/drawing/2014/main" id="{F66C6F7B-D04D-4BBB-82B3-7F4691B73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15" y="4848002"/>
            <a:ext cx="661392" cy="671119"/>
          </a:xfrm>
          <a:prstGeom prst="rect">
            <a:avLst/>
          </a:prstGeom>
        </p:spPr>
      </p:pic>
      <p:pic>
        <p:nvPicPr>
          <p:cNvPr id="12" name="Picture 11" descr="A close up of a logo&#10;&#10;Description automatically generated">
            <a:extLst>
              <a:ext uri="{FF2B5EF4-FFF2-40B4-BE49-F238E27FC236}">
                <a16:creationId xmlns:a16="http://schemas.microsoft.com/office/drawing/2014/main" id="{771E3A09-D40F-4978-A28A-96AF8EF09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998" y="4852865"/>
            <a:ext cx="661392" cy="661392"/>
          </a:xfrm>
          <a:prstGeom prst="rect">
            <a:avLst/>
          </a:prstGeom>
        </p:spPr>
      </p:pic>
      <p:pic>
        <p:nvPicPr>
          <p:cNvPr id="14" name="Picture 13">
            <a:extLst>
              <a:ext uri="{FF2B5EF4-FFF2-40B4-BE49-F238E27FC236}">
                <a16:creationId xmlns:a16="http://schemas.microsoft.com/office/drawing/2014/main" id="{C7F1DB74-A623-4FBB-A5AF-3041580EB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481" y="4852865"/>
            <a:ext cx="661392" cy="661392"/>
          </a:xfrm>
          <a:prstGeom prst="rect">
            <a:avLst/>
          </a:prstGeom>
        </p:spPr>
      </p:pic>
      <p:pic>
        <p:nvPicPr>
          <p:cNvPr id="16" name="Picture 15" descr="A close up of a screen&#10;&#10;Description automatically generated">
            <a:extLst>
              <a:ext uri="{FF2B5EF4-FFF2-40B4-BE49-F238E27FC236}">
                <a16:creationId xmlns:a16="http://schemas.microsoft.com/office/drawing/2014/main" id="{B101798F-D425-4C4F-A65B-72ECC3746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6963" y="4852865"/>
            <a:ext cx="1206069" cy="661392"/>
          </a:xfrm>
          <a:prstGeom prst="rect">
            <a:avLst/>
          </a:prstGeom>
        </p:spPr>
      </p:pic>
      <p:pic>
        <p:nvPicPr>
          <p:cNvPr id="18" name="Picture 17">
            <a:extLst>
              <a:ext uri="{FF2B5EF4-FFF2-40B4-BE49-F238E27FC236}">
                <a16:creationId xmlns:a16="http://schemas.microsoft.com/office/drawing/2014/main" id="{ADCE9DE4-5356-419D-82C4-54CA083BD8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6122" y="4852865"/>
            <a:ext cx="1293606" cy="661392"/>
          </a:xfrm>
          <a:prstGeom prst="rect">
            <a:avLst/>
          </a:prstGeom>
        </p:spPr>
      </p:pic>
      <p:pic>
        <p:nvPicPr>
          <p:cNvPr id="26" name="Picture 25" descr="A picture containing building, shoji&#10;&#10;Description automatically generated">
            <a:extLst>
              <a:ext uri="{FF2B5EF4-FFF2-40B4-BE49-F238E27FC236}">
                <a16:creationId xmlns:a16="http://schemas.microsoft.com/office/drawing/2014/main" id="{00C155D2-D10E-48BE-9B35-9CAE1262D7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43" y="1564673"/>
            <a:ext cx="7975614" cy="4104524"/>
          </a:xfrm>
          <a:prstGeom prst="rect">
            <a:avLst/>
          </a:prstGeom>
        </p:spPr>
      </p:pic>
      <p:pic>
        <p:nvPicPr>
          <p:cNvPr id="30" name="Picture 29">
            <a:extLst>
              <a:ext uri="{FF2B5EF4-FFF2-40B4-BE49-F238E27FC236}">
                <a16:creationId xmlns:a16="http://schemas.microsoft.com/office/drawing/2014/main" id="{AF678FF6-A410-4B39-A6D8-99889A95B7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515" y="4848002"/>
            <a:ext cx="661392" cy="671119"/>
          </a:xfrm>
          <a:prstGeom prst="rect">
            <a:avLst/>
          </a:prstGeom>
        </p:spPr>
      </p:pic>
      <p:pic>
        <p:nvPicPr>
          <p:cNvPr id="32" name="Picture 31" descr="A picture containing object, mirror&#10;&#10;Description automatically generated">
            <a:extLst>
              <a:ext uri="{FF2B5EF4-FFF2-40B4-BE49-F238E27FC236}">
                <a16:creationId xmlns:a16="http://schemas.microsoft.com/office/drawing/2014/main" id="{EBF91427-AE51-4A4B-B8CE-0F8094B801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7998" y="4852865"/>
            <a:ext cx="661392" cy="661392"/>
          </a:xfrm>
          <a:prstGeom prst="rect">
            <a:avLst/>
          </a:prstGeom>
        </p:spPr>
      </p:pic>
      <p:pic>
        <p:nvPicPr>
          <p:cNvPr id="34" name="Picture 33">
            <a:extLst>
              <a:ext uri="{FF2B5EF4-FFF2-40B4-BE49-F238E27FC236}">
                <a16:creationId xmlns:a16="http://schemas.microsoft.com/office/drawing/2014/main" id="{39ABA3FD-8252-4A65-BBB2-FDF3CFE305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2481" y="4852865"/>
            <a:ext cx="661392" cy="661392"/>
          </a:xfrm>
          <a:prstGeom prst="rect">
            <a:avLst/>
          </a:prstGeom>
        </p:spPr>
      </p:pic>
      <p:pic>
        <p:nvPicPr>
          <p:cNvPr id="36" name="Picture 35">
            <a:extLst>
              <a:ext uri="{FF2B5EF4-FFF2-40B4-BE49-F238E27FC236}">
                <a16:creationId xmlns:a16="http://schemas.microsoft.com/office/drawing/2014/main" id="{544725A0-1343-475B-B9F2-3D01CD3B5C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36963" y="4852865"/>
            <a:ext cx="1206069" cy="661392"/>
          </a:xfrm>
          <a:prstGeom prst="rect">
            <a:avLst/>
          </a:prstGeom>
        </p:spPr>
      </p:pic>
      <p:pic>
        <p:nvPicPr>
          <p:cNvPr id="38" name="Picture 37">
            <a:extLst>
              <a:ext uri="{FF2B5EF4-FFF2-40B4-BE49-F238E27FC236}">
                <a16:creationId xmlns:a16="http://schemas.microsoft.com/office/drawing/2014/main" id="{39C828EC-DDEC-4678-AB08-7762471EAA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56122" y="4852865"/>
            <a:ext cx="1303333" cy="661392"/>
          </a:xfrm>
          <a:prstGeom prst="rect">
            <a:avLst/>
          </a:prstGeom>
        </p:spPr>
      </p:pic>
      <p:pic>
        <p:nvPicPr>
          <p:cNvPr id="39" name="Picture 38" descr="A close up of a logo&#10;&#10;Description automatically generated">
            <a:extLst>
              <a:ext uri="{FF2B5EF4-FFF2-40B4-BE49-F238E27FC236}">
                <a16:creationId xmlns:a16="http://schemas.microsoft.com/office/drawing/2014/main" id="{05A7D521-14CD-4579-B7B5-82B0BE0A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199" y="3606201"/>
            <a:ext cx="661392" cy="661392"/>
          </a:xfrm>
          <a:prstGeom prst="rect">
            <a:avLst/>
          </a:prstGeom>
        </p:spPr>
      </p:pic>
      <p:pic>
        <p:nvPicPr>
          <p:cNvPr id="40" name="Picture 39" descr="A close up of a logo&#10;&#10;Description automatically generated">
            <a:extLst>
              <a:ext uri="{FF2B5EF4-FFF2-40B4-BE49-F238E27FC236}">
                <a16:creationId xmlns:a16="http://schemas.microsoft.com/office/drawing/2014/main" id="{E493E1DB-C0C4-4AD1-9DD2-66453E66A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58" y="3606201"/>
            <a:ext cx="661392" cy="661392"/>
          </a:xfrm>
          <a:prstGeom prst="rect">
            <a:avLst/>
          </a:prstGeom>
        </p:spPr>
      </p:pic>
      <p:pic>
        <p:nvPicPr>
          <p:cNvPr id="41" name="Picture 40" descr="A close up of a logo&#10;&#10;Description automatically generated">
            <a:extLst>
              <a:ext uri="{FF2B5EF4-FFF2-40B4-BE49-F238E27FC236}">
                <a16:creationId xmlns:a16="http://schemas.microsoft.com/office/drawing/2014/main" id="{4FBBC93E-B6E3-4035-85CC-B282C05A8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199" y="2950082"/>
            <a:ext cx="661392" cy="661392"/>
          </a:xfrm>
          <a:prstGeom prst="rect">
            <a:avLst/>
          </a:prstGeom>
        </p:spPr>
      </p:pic>
      <p:pic>
        <p:nvPicPr>
          <p:cNvPr id="42" name="Picture 41" descr="A close up of a logo&#10;&#10;Description automatically generated">
            <a:extLst>
              <a:ext uri="{FF2B5EF4-FFF2-40B4-BE49-F238E27FC236}">
                <a16:creationId xmlns:a16="http://schemas.microsoft.com/office/drawing/2014/main" id="{43DD76C7-DD16-4EB5-A18C-402ECFB81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58" y="2950082"/>
            <a:ext cx="661392" cy="661392"/>
          </a:xfrm>
          <a:prstGeom prst="rect">
            <a:avLst/>
          </a:prstGeom>
        </p:spPr>
      </p:pic>
      <p:pic>
        <p:nvPicPr>
          <p:cNvPr id="43" name="Picture 42" descr="A close up of a logo&#10;&#10;Description automatically generated">
            <a:extLst>
              <a:ext uri="{FF2B5EF4-FFF2-40B4-BE49-F238E27FC236}">
                <a16:creationId xmlns:a16="http://schemas.microsoft.com/office/drawing/2014/main" id="{FACA455B-D955-4D8A-BEC7-85BBDA7C3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199" y="2293964"/>
            <a:ext cx="661392" cy="661392"/>
          </a:xfrm>
          <a:prstGeom prst="rect">
            <a:avLst/>
          </a:prstGeom>
        </p:spPr>
      </p:pic>
      <p:pic>
        <p:nvPicPr>
          <p:cNvPr id="44" name="Picture 43" descr="A close up of a logo&#10;&#10;Description automatically generated">
            <a:extLst>
              <a:ext uri="{FF2B5EF4-FFF2-40B4-BE49-F238E27FC236}">
                <a16:creationId xmlns:a16="http://schemas.microsoft.com/office/drawing/2014/main" id="{1FB98ADE-6692-4294-9084-4C9676B27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58" y="2293964"/>
            <a:ext cx="661392" cy="661392"/>
          </a:xfrm>
          <a:prstGeom prst="rect">
            <a:avLst/>
          </a:prstGeom>
        </p:spPr>
      </p:pic>
      <p:pic>
        <p:nvPicPr>
          <p:cNvPr id="45" name="Picture 44" descr="A close up of a logo&#10;&#10;Description automatically generated">
            <a:extLst>
              <a:ext uri="{FF2B5EF4-FFF2-40B4-BE49-F238E27FC236}">
                <a16:creationId xmlns:a16="http://schemas.microsoft.com/office/drawing/2014/main" id="{BD139437-413B-467C-8B19-93E819983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199" y="1637846"/>
            <a:ext cx="661392" cy="661392"/>
          </a:xfrm>
          <a:prstGeom prst="rect">
            <a:avLst/>
          </a:prstGeom>
        </p:spPr>
      </p:pic>
      <p:pic>
        <p:nvPicPr>
          <p:cNvPr id="46" name="Picture 45" descr="A close up of a logo&#10;&#10;Description automatically generated">
            <a:extLst>
              <a:ext uri="{FF2B5EF4-FFF2-40B4-BE49-F238E27FC236}">
                <a16:creationId xmlns:a16="http://schemas.microsoft.com/office/drawing/2014/main" id="{176A27B1-B54D-43DF-B219-E706AA8D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58" y="1637846"/>
            <a:ext cx="661392" cy="661392"/>
          </a:xfrm>
          <a:prstGeom prst="rect">
            <a:avLst/>
          </a:prstGeom>
        </p:spPr>
      </p:pic>
      <p:pic>
        <p:nvPicPr>
          <p:cNvPr id="47" name="Picture 46">
            <a:extLst>
              <a:ext uri="{FF2B5EF4-FFF2-40B4-BE49-F238E27FC236}">
                <a16:creationId xmlns:a16="http://schemas.microsoft.com/office/drawing/2014/main" id="{6DB218C2-00C0-4A93-AAE9-B7A097AE7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110" y="3598009"/>
            <a:ext cx="661392" cy="661392"/>
          </a:xfrm>
          <a:prstGeom prst="rect">
            <a:avLst/>
          </a:prstGeom>
        </p:spPr>
      </p:pic>
      <p:pic>
        <p:nvPicPr>
          <p:cNvPr id="48" name="Picture 47">
            <a:extLst>
              <a:ext uri="{FF2B5EF4-FFF2-40B4-BE49-F238E27FC236}">
                <a16:creationId xmlns:a16="http://schemas.microsoft.com/office/drawing/2014/main" id="{7016B1E6-7E12-4C77-A009-68BECF631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951" y="3598009"/>
            <a:ext cx="661392" cy="661392"/>
          </a:xfrm>
          <a:prstGeom prst="rect">
            <a:avLst/>
          </a:prstGeom>
        </p:spPr>
      </p:pic>
      <p:pic>
        <p:nvPicPr>
          <p:cNvPr id="49" name="Picture 48">
            <a:extLst>
              <a:ext uri="{FF2B5EF4-FFF2-40B4-BE49-F238E27FC236}">
                <a16:creationId xmlns:a16="http://schemas.microsoft.com/office/drawing/2014/main" id="{268F29D6-FDE9-4921-9105-F98B5FA0C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110" y="2949914"/>
            <a:ext cx="661392" cy="661392"/>
          </a:xfrm>
          <a:prstGeom prst="rect">
            <a:avLst/>
          </a:prstGeom>
        </p:spPr>
      </p:pic>
      <p:pic>
        <p:nvPicPr>
          <p:cNvPr id="50" name="Picture 49">
            <a:extLst>
              <a:ext uri="{FF2B5EF4-FFF2-40B4-BE49-F238E27FC236}">
                <a16:creationId xmlns:a16="http://schemas.microsoft.com/office/drawing/2014/main" id="{B0A416CF-F358-4FF6-8414-67B01EB2C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951" y="2949914"/>
            <a:ext cx="661392" cy="661392"/>
          </a:xfrm>
          <a:prstGeom prst="rect">
            <a:avLst/>
          </a:prstGeom>
        </p:spPr>
      </p:pic>
      <p:pic>
        <p:nvPicPr>
          <p:cNvPr id="51" name="Picture 50">
            <a:extLst>
              <a:ext uri="{FF2B5EF4-FFF2-40B4-BE49-F238E27FC236}">
                <a16:creationId xmlns:a16="http://schemas.microsoft.com/office/drawing/2014/main" id="{6C7607A5-2C7D-480D-B7EE-936955953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110" y="2301818"/>
            <a:ext cx="661392" cy="661392"/>
          </a:xfrm>
          <a:prstGeom prst="rect">
            <a:avLst/>
          </a:prstGeom>
        </p:spPr>
      </p:pic>
      <p:pic>
        <p:nvPicPr>
          <p:cNvPr id="52" name="Picture 51">
            <a:extLst>
              <a:ext uri="{FF2B5EF4-FFF2-40B4-BE49-F238E27FC236}">
                <a16:creationId xmlns:a16="http://schemas.microsoft.com/office/drawing/2014/main" id="{DD7BA0CC-F668-4798-B1F6-221E27CD8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951" y="2301818"/>
            <a:ext cx="661392" cy="661392"/>
          </a:xfrm>
          <a:prstGeom prst="rect">
            <a:avLst/>
          </a:prstGeom>
        </p:spPr>
      </p:pic>
      <p:pic>
        <p:nvPicPr>
          <p:cNvPr id="53" name="Picture 52">
            <a:extLst>
              <a:ext uri="{FF2B5EF4-FFF2-40B4-BE49-F238E27FC236}">
                <a16:creationId xmlns:a16="http://schemas.microsoft.com/office/drawing/2014/main" id="{08894E48-C8D3-4E2F-B133-AAEA77F70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110" y="1653722"/>
            <a:ext cx="661392" cy="661392"/>
          </a:xfrm>
          <a:prstGeom prst="rect">
            <a:avLst/>
          </a:prstGeom>
        </p:spPr>
      </p:pic>
      <p:pic>
        <p:nvPicPr>
          <p:cNvPr id="54" name="Picture 53">
            <a:extLst>
              <a:ext uri="{FF2B5EF4-FFF2-40B4-BE49-F238E27FC236}">
                <a16:creationId xmlns:a16="http://schemas.microsoft.com/office/drawing/2014/main" id="{5707BEA1-0E8C-4A6E-A84B-E12262FC4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951" y="1653722"/>
            <a:ext cx="661392" cy="661392"/>
          </a:xfrm>
          <a:prstGeom prst="rect">
            <a:avLst/>
          </a:prstGeom>
        </p:spPr>
      </p:pic>
      <p:pic>
        <p:nvPicPr>
          <p:cNvPr id="55" name="Picture 54" descr="A close up of a screen&#10;&#10;Description automatically generated">
            <a:extLst>
              <a:ext uri="{FF2B5EF4-FFF2-40B4-BE49-F238E27FC236}">
                <a16:creationId xmlns:a16="http://schemas.microsoft.com/office/drawing/2014/main" id="{6D535799-30EE-4152-851E-8BF9E0794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402" y="3588484"/>
            <a:ext cx="1206069" cy="661392"/>
          </a:xfrm>
          <a:prstGeom prst="rect">
            <a:avLst/>
          </a:prstGeom>
        </p:spPr>
      </p:pic>
      <p:pic>
        <p:nvPicPr>
          <p:cNvPr id="56" name="Picture 55" descr="A close up of a screen&#10;&#10;Description automatically generated">
            <a:extLst>
              <a:ext uri="{FF2B5EF4-FFF2-40B4-BE49-F238E27FC236}">
                <a16:creationId xmlns:a16="http://schemas.microsoft.com/office/drawing/2014/main" id="{4DCBEE41-FAE0-46E9-A63F-5B89BEA7F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402" y="2944798"/>
            <a:ext cx="1206069" cy="661392"/>
          </a:xfrm>
          <a:prstGeom prst="rect">
            <a:avLst/>
          </a:prstGeom>
        </p:spPr>
      </p:pic>
      <p:pic>
        <p:nvPicPr>
          <p:cNvPr id="57" name="Picture 56" descr="A close up of a screen&#10;&#10;Description automatically generated">
            <a:extLst>
              <a:ext uri="{FF2B5EF4-FFF2-40B4-BE49-F238E27FC236}">
                <a16:creationId xmlns:a16="http://schemas.microsoft.com/office/drawing/2014/main" id="{104C1BD6-82C1-4162-B7BD-4BFA10912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402" y="2301111"/>
            <a:ext cx="1206069" cy="661392"/>
          </a:xfrm>
          <a:prstGeom prst="rect">
            <a:avLst/>
          </a:prstGeom>
        </p:spPr>
      </p:pic>
      <p:pic>
        <p:nvPicPr>
          <p:cNvPr id="58" name="Picture 57" descr="A close up of a screen&#10;&#10;Description automatically generated">
            <a:extLst>
              <a:ext uri="{FF2B5EF4-FFF2-40B4-BE49-F238E27FC236}">
                <a16:creationId xmlns:a16="http://schemas.microsoft.com/office/drawing/2014/main" id="{44200560-B7C5-498B-BCC4-AF6610DDA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402" y="1657424"/>
            <a:ext cx="1206069" cy="661392"/>
          </a:xfrm>
          <a:prstGeom prst="rect">
            <a:avLst/>
          </a:prstGeom>
        </p:spPr>
      </p:pic>
      <p:pic>
        <p:nvPicPr>
          <p:cNvPr id="59" name="Picture 58">
            <a:extLst>
              <a:ext uri="{FF2B5EF4-FFF2-40B4-BE49-F238E27FC236}">
                <a16:creationId xmlns:a16="http://schemas.microsoft.com/office/drawing/2014/main" id="{A49D5F75-2B6D-4492-88C4-E88B2D449A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5197" y="3597058"/>
            <a:ext cx="1293606" cy="661392"/>
          </a:xfrm>
          <a:prstGeom prst="rect">
            <a:avLst/>
          </a:prstGeom>
        </p:spPr>
      </p:pic>
      <p:pic>
        <p:nvPicPr>
          <p:cNvPr id="60" name="Picture 59">
            <a:extLst>
              <a:ext uri="{FF2B5EF4-FFF2-40B4-BE49-F238E27FC236}">
                <a16:creationId xmlns:a16="http://schemas.microsoft.com/office/drawing/2014/main" id="{FFB4E2AE-FA5F-48F1-A886-389D526864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5197" y="2950281"/>
            <a:ext cx="1293606" cy="661392"/>
          </a:xfrm>
          <a:prstGeom prst="rect">
            <a:avLst/>
          </a:prstGeom>
        </p:spPr>
      </p:pic>
      <p:pic>
        <p:nvPicPr>
          <p:cNvPr id="61" name="Picture 60">
            <a:extLst>
              <a:ext uri="{FF2B5EF4-FFF2-40B4-BE49-F238E27FC236}">
                <a16:creationId xmlns:a16="http://schemas.microsoft.com/office/drawing/2014/main" id="{6DDBF924-B02E-4697-B08B-FBE3F96EF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5197" y="2303503"/>
            <a:ext cx="1293606" cy="661392"/>
          </a:xfrm>
          <a:prstGeom prst="rect">
            <a:avLst/>
          </a:prstGeom>
        </p:spPr>
      </p:pic>
      <p:pic>
        <p:nvPicPr>
          <p:cNvPr id="62" name="Picture 61">
            <a:extLst>
              <a:ext uri="{FF2B5EF4-FFF2-40B4-BE49-F238E27FC236}">
                <a16:creationId xmlns:a16="http://schemas.microsoft.com/office/drawing/2014/main" id="{0B53A999-099A-47FF-BC4F-6BED004BFB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5197" y="1656725"/>
            <a:ext cx="1293606" cy="661392"/>
          </a:xfrm>
          <a:prstGeom prst="rect">
            <a:avLst/>
          </a:prstGeom>
        </p:spPr>
      </p:pic>
      <p:pic>
        <p:nvPicPr>
          <p:cNvPr id="8" name="Picture 7" descr="A close up of a screen&#10;&#10;Description automatically generated">
            <a:extLst>
              <a:ext uri="{FF2B5EF4-FFF2-40B4-BE49-F238E27FC236}">
                <a16:creationId xmlns:a16="http://schemas.microsoft.com/office/drawing/2014/main" id="{F1F28E6E-552F-4B66-AD0A-3ADE04AC750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15471" y="1637846"/>
            <a:ext cx="1313058" cy="2635844"/>
          </a:xfrm>
          <a:prstGeom prst="rect">
            <a:avLst/>
          </a:prstGeom>
        </p:spPr>
      </p:pic>
    </p:spTree>
    <p:extLst>
      <p:ext uri="{BB962C8B-B14F-4D97-AF65-F5344CB8AC3E}">
        <p14:creationId xmlns:p14="http://schemas.microsoft.com/office/powerpoint/2010/main" val="39055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par>
                          <p:cTn id="74" fill="hold">
                            <p:stCondLst>
                              <p:cond delay="500"/>
                            </p:stCondLst>
                            <p:childTnLst>
                              <p:par>
                                <p:cTn id="75" presetID="10" presetClass="exit" presetSubtype="0" fill="hold" nodeType="after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par>
                          <p:cTn id="96" fill="hold">
                            <p:stCondLst>
                              <p:cond delay="2500"/>
                            </p:stCondLst>
                            <p:childTnLst>
                              <p:par>
                                <p:cTn id="97" presetID="10" presetClass="entr" presetSubtype="0" fill="hold"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par>
                          <p:cTn id="100" fill="hold">
                            <p:stCondLst>
                              <p:cond delay="3000"/>
                            </p:stCondLst>
                            <p:childTnLst>
                              <p:par>
                                <p:cTn id="101" presetID="10" presetClass="entr" presetSubtype="0" fill="hold"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childTnLst>
                          </p:cTn>
                        </p:par>
                        <p:par>
                          <p:cTn id="104" fill="hold">
                            <p:stCondLst>
                              <p:cond delay="3500"/>
                            </p:stCondLst>
                            <p:childTnLst>
                              <p:par>
                                <p:cTn id="105" presetID="10" presetClass="entr" presetSubtype="0" fill="hold"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0"/>
                                        </p:tgtEl>
                                      </p:cBhvr>
                                    </p:animEffect>
                                    <p:set>
                                      <p:cBhvr>
                                        <p:cTn id="116" dur="1" fill="hold">
                                          <p:stCondLst>
                                            <p:cond delay="499"/>
                                          </p:stCondLst>
                                        </p:cTn>
                                        <p:tgtEl>
                                          <p:spTgt spid="40"/>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1"/>
                                        </p:tgtEl>
                                      </p:cBhvr>
                                    </p:animEffect>
                                    <p:set>
                                      <p:cBhvr>
                                        <p:cTn id="119" dur="1" fill="hold">
                                          <p:stCondLst>
                                            <p:cond delay="499"/>
                                          </p:stCondLst>
                                        </p:cTn>
                                        <p:tgtEl>
                                          <p:spTgt spid="41"/>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2"/>
                                        </p:tgtEl>
                                      </p:cBhvr>
                                    </p:animEffect>
                                    <p:set>
                                      <p:cBhvr>
                                        <p:cTn id="122" dur="1" fill="hold">
                                          <p:stCondLst>
                                            <p:cond delay="499"/>
                                          </p:stCondLst>
                                        </p:cTn>
                                        <p:tgtEl>
                                          <p:spTgt spid="42"/>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43"/>
                                        </p:tgtEl>
                                      </p:cBhvr>
                                    </p:animEffect>
                                    <p:set>
                                      <p:cBhvr>
                                        <p:cTn id="125" dur="1" fill="hold">
                                          <p:stCondLst>
                                            <p:cond delay="499"/>
                                          </p:stCondLst>
                                        </p:cTn>
                                        <p:tgtEl>
                                          <p:spTgt spid="4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4"/>
                                        </p:tgtEl>
                                      </p:cBhvr>
                                    </p:animEffect>
                                    <p:set>
                                      <p:cBhvr>
                                        <p:cTn id="128" dur="1" fill="hold">
                                          <p:stCondLst>
                                            <p:cond delay="499"/>
                                          </p:stCondLst>
                                        </p:cTn>
                                        <p:tgtEl>
                                          <p:spTgt spid="44"/>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5"/>
                                        </p:tgtEl>
                                      </p:cBhvr>
                                    </p:animEffect>
                                    <p:set>
                                      <p:cBhvr>
                                        <p:cTn id="131" dur="1" fill="hold">
                                          <p:stCondLst>
                                            <p:cond delay="499"/>
                                          </p:stCondLst>
                                        </p:cTn>
                                        <p:tgtEl>
                                          <p:spTgt spid="4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6"/>
                                        </p:tgtEl>
                                      </p:cBhvr>
                                    </p:animEffect>
                                    <p:set>
                                      <p:cBhvr>
                                        <p:cTn id="134" dur="1" fill="hold">
                                          <p:stCondLst>
                                            <p:cond delay="499"/>
                                          </p:stCondLst>
                                        </p:cTn>
                                        <p:tgtEl>
                                          <p:spTgt spid="46"/>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32"/>
                                        </p:tgtEl>
                                      </p:cBhvr>
                                    </p:animEffect>
                                    <p:set>
                                      <p:cBhvr>
                                        <p:cTn id="137" dur="1" fill="hold">
                                          <p:stCondLst>
                                            <p:cond delay="499"/>
                                          </p:stCondLst>
                                        </p:cTn>
                                        <p:tgtEl>
                                          <p:spTgt spid="32"/>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10" presetClass="entr" presetSubtype="0" fill="hold" nodeType="with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fade">
                                      <p:cBhvr>
                                        <p:cTn id="143" dur="500"/>
                                        <p:tgtEl>
                                          <p:spTgt spid="12"/>
                                        </p:tgtEl>
                                      </p:cBhvr>
                                    </p:animEffect>
                                  </p:childTnLst>
                                </p:cTn>
                              </p:par>
                            </p:childTnLst>
                          </p:cTn>
                        </p:par>
                        <p:par>
                          <p:cTn id="144" fill="hold">
                            <p:stCondLst>
                              <p:cond delay="500"/>
                            </p:stCondLst>
                            <p:childTnLst>
                              <p:par>
                                <p:cTn id="145" presetID="10" presetClass="exit" presetSubtype="0" fill="hold" nodeType="afterEffect">
                                  <p:stCondLst>
                                    <p:cond delay="0"/>
                                  </p:stCondLst>
                                  <p:childTnLst>
                                    <p:animEffect transition="out" filter="fade">
                                      <p:cBhvr>
                                        <p:cTn id="146" dur="500"/>
                                        <p:tgtEl>
                                          <p:spTgt spid="14"/>
                                        </p:tgtEl>
                                      </p:cBhvr>
                                    </p:animEffect>
                                    <p:set>
                                      <p:cBhvr>
                                        <p:cTn id="147" dur="1" fill="hold">
                                          <p:stCondLst>
                                            <p:cond delay="499"/>
                                          </p:stCondLst>
                                        </p:cTn>
                                        <p:tgtEl>
                                          <p:spTgt spid="14"/>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500"/>
                                        <p:tgtEl>
                                          <p:spTgt spid="34"/>
                                        </p:tgtEl>
                                      </p:cBhvr>
                                    </p:animEffect>
                                  </p:childTnLst>
                                </p:cTn>
                              </p:par>
                              <p:par>
                                <p:cTn id="151" presetID="10" presetClass="entr" presetSubtype="0" fill="hold" nodeType="withEffect">
                                  <p:stCondLst>
                                    <p:cond delay="0"/>
                                  </p:stCondLst>
                                  <p:childTnLst>
                                    <p:set>
                                      <p:cBhvr>
                                        <p:cTn id="152" dur="1" fill="hold">
                                          <p:stCondLst>
                                            <p:cond delay="0"/>
                                          </p:stCondLst>
                                        </p:cTn>
                                        <p:tgtEl>
                                          <p:spTgt spid="54"/>
                                        </p:tgtEl>
                                        <p:attrNameLst>
                                          <p:attrName>style.visibility</p:attrName>
                                        </p:attrNameLst>
                                      </p:cBhvr>
                                      <p:to>
                                        <p:strVal val="visible"/>
                                      </p:to>
                                    </p:set>
                                    <p:animEffect transition="in" filter="fade">
                                      <p:cBhvr>
                                        <p:cTn id="153" dur="500"/>
                                        <p:tgtEl>
                                          <p:spTgt spid="54"/>
                                        </p:tgtEl>
                                      </p:cBhvr>
                                    </p:animEffect>
                                  </p:childTnLst>
                                </p:cTn>
                              </p:par>
                            </p:childTnLst>
                          </p:cTn>
                        </p:par>
                        <p:par>
                          <p:cTn id="154" fill="hold">
                            <p:stCondLst>
                              <p:cond delay="1000"/>
                            </p:stCondLst>
                            <p:childTnLst>
                              <p:par>
                                <p:cTn id="155" presetID="10" presetClass="entr" presetSubtype="0" fill="hold" nodeType="after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fade">
                                      <p:cBhvr>
                                        <p:cTn id="157" dur="500"/>
                                        <p:tgtEl>
                                          <p:spTgt spid="53"/>
                                        </p:tgtEl>
                                      </p:cBhvr>
                                    </p:animEffect>
                                  </p:childTnLst>
                                </p:cTn>
                              </p:par>
                            </p:childTnLst>
                          </p:cTn>
                        </p:par>
                        <p:par>
                          <p:cTn id="158" fill="hold">
                            <p:stCondLst>
                              <p:cond delay="1500"/>
                            </p:stCondLst>
                            <p:childTnLst>
                              <p:par>
                                <p:cTn id="159" presetID="10" presetClass="entr" presetSubtype="0" fill="hold" nodeType="afterEffect">
                                  <p:stCondLst>
                                    <p:cond delay="0"/>
                                  </p:stCondLst>
                                  <p:childTnLst>
                                    <p:set>
                                      <p:cBhvr>
                                        <p:cTn id="160" dur="1" fill="hold">
                                          <p:stCondLst>
                                            <p:cond delay="0"/>
                                          </p:stCondLst>
                                        </p:cTn>
                                        <p:tgtEl>
                                          <p:spTgt spid="52"/>
                                        </p:tgtEl>
                                        <p:attrNameLst>
                                          <p:attrName>style.visibility</p:attrName>
                                        </p:attrNameLst>
                                      </p:cBhvr>
                                      <p:to>
                                        <p:strVal val="visible"/>
                                      </p:to>
                                    </p:set>
                                    <p:animEffect transition="in" filter="fade">
                                      <p:cBhvr>
                                        <p:cTn id="161" dur="500"/>
                                        <p:tgtEl>
                                          <p:spTgt spid="52"/>
                                        </p:tgtEl>
                                      </p:cBhvr>
                                    </p:animEffect>
                                  </p:childTnLst>
                                </p:cTn>
                              </p:par>
                            </p:childTnLst>
                          </p:cTn>
                        </p:par>
                        <p:par>
                          <p:cTn id="162" fill="hold">
                            <p:stCondLst>
                              <p:cond delay="2000"/>
                            </p:stCondLst>
                            <p:childTnLst>
                              <p:par>
                                <p:cTn id="163" presetID="10" presetClass="entr" presetSubtype="0" fill="hold" nodeType="after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fade">
                                      <p:cBhvr>
                                        <p:cTn id="165" dur="500"/>
                                        <p:tgtEl>
                                          <p:spTgt spid="51"/>
                                        </p:tgtEl>
                                      </p:cBhvr>
                                    </p:animEffect>
                                  </p:childTnLst>
                                </p:cTn>
                              </p:par>
                            </p:childTnLst>
                          </p:cTn>
                        </p:par>
                        <p:par>
                          <p:cTn id="166" fill="hold">
                            <p:stCondLst>
                              <p:cond delay="2500"/>
                            </p:stCondLst>
                            <p:childTnLst>
                              <p:par>
                                <p:cTn id="167" presetID="10" presetClass="entr" presetSubtype="0" fill="hold" nodeType="after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fade">
                                      <p:cBhvr>
                                        <p:cTn id="169" dur="500"/>
                                        <p:tgtEl>
                                          <p:spTgt spid="50"/>
                                        </p:tgtEl>
                                      </p:cBhvr>
                                    </p:animEffect>
                                  </p:childTnLst>
                                </p:cTn>
                              </p:par>
                            </p:childTnLst>
                          </p:cTn>
                        </p:par>
                        <p:par>
                          <p:cTn id="170" fill="hold">
                            <p:stCondLst>
                              <p:cond delay="3000"/>
                            </p:stCondLst>
                            <p:childTnLst>
                              <p:par>
                                <p:cTn id="171" presetID="10" presetClass="entr" presetSubtype="0" fill="hold" nodeType="after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fade">
                                      <p:cBhvr>
                                        <p:cTn id="173" dur="500"/>
                                        <p:tgtEl>
                                          <p:spTgt spid="49"/>
                                        </p:tgtEl>
                                      </p:cBhvr>
                                    </p:animEffect>
                                  </p:childTnLst>
                                </p:cTn>
                              </p:par>
                            </p:childTnLst>
                          </p:cTn>
                        </p:par>
                        <p:par>
                          <p:cTn id="174" fill="hold">
                            <p:stCondLst>
                              <p:cond delay="3500"/>
                            </p:stCondLst>
                            <p:childTnLst>
                              <p:par>
                                <p:cTn id="175" presetID="10" presetClass="entr" presetSubtype="0" fill="hold" nodeType="after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500"/>
                                        <p:tgtEl>
                                          <p:spTgt spid="48"/>
                                        </p:tgtEl>
                                      </p:cBhvr>
                                    </p:animEffect>
                                  </p:childTnLst>
                                </p:cTn>
                              </p:par>
                            </p:childTnLst>
                          </p:cTn>
                        </p:par>
                        <p:par>
                          <p:cTn id="178" fill="hold">
                            <p:stCondLst>
                              <p:cond delay="4000"/>
                            </p:stCondLst>
                            <p:childTnLst>
                              <p:par>
                                <p:cTn id="179" presetID="10" presetClass="entr" presetSubtype="0" fill="hold" nodeType="after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fade">
                                      <p:cBhvr>
                                        <p:cTn id="181" dur="500"/>
                                        <p:tgtEl>
                                          <p:spTgt spid="47"/>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nodeType="clickEffect">
                                  <p:stCondLst>
                                    <p:cond delay="0"/>
                                  </p:stCondLst>
                                  <p:childTnLst>
                                    <p:animEffect transition="out" filter="fade">
                                      <p:cBhvr>
                                        <p:cTn id="185" dur="500"/>
                                        <p:tgtEl>
                                          <p:spTgt spid="54"/>
                                        </p:tgtEl>
                                      </p:cBhvr>
                                    </p:animEffect>
                                    <p:set>
                                      <p:cBhvr>
                                        <p:cTn id="186" dur="1" fill="hold">
                                          <p:stCondLst>
                                            <p:cond delay="499"/>
                                          </p:stCondLst>
                                        </p:cTn>
                                        <p:tgtEl>
                                          <p:spTgt spid="54"/>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53"/>
                                        </p:tgtEl>
                                      </p:cBhvr>
                                    </p:animEffect>
                                    <p:set>
                                      <p:cBhvr>
                                        <p:cTn id="189" dur="1" fill="hold">
                                          <p:stCondLst>
                                            <p:cond delay="499"/>
                                          </p:stCondLst>
                                        </p:cTn>
                                        <p:tgtEl>
                                          <p:spTgt spid="53"/>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52"/>
                                        </p:tgtEl>
                                      </p:cBhvr>
                                    </p:animEffect>
                                    <p:set>
                                      <p:cBhvr>
                                        <p:cTn id="192" dur="1" fill="hold">
                                          <p:stCondLst>
                                            <p:cond delay="499"/>
                                          </p:stCondLst>
                                        </p:cTn>
                                        <p:tgtEl>
                                          <p:spTgt spid="52"/>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51"/>
                                        </p:tgtEl>
                                      </p:cBhvr>
                                    </p:animEffect>
                                    <p:set>
                                      <p:cBhvr>
                                        <p:cTn id="195" dur="1" fill="hold">
                                          <p:stCondLst>
                                            <p:cond delay="499"/>
                                          </p:stCondLst>
                                        </p:cTn>
                                        <p:tgtEl>
                                          <p:spTgt spid="51"/>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50"/>
                                        </p:tgtEl>
                                      </p:cBhvr>
                                    </p:animEffect>
                                    <p:set>
                                      <p:cBhvr>
                                        <p:cTn id="198" dur="1" fill="hold">
                                          <p:stCondLst>
                                            <p:cond delay="499"/>
                                          </p:stCondLst>
                                        </p:cTn>
                                        <p:tgtEl>
                                          <p:spTgt spid="50"/>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49"/>
                                        </p:tgtEl>
                                      </p:cBhvr>
                                    </p:animEffect>
                                    <p:set>
                                      <p:cBhvr>
                                        <p:cTn id="201" dur="1" fill="hold">
                                          <p:stCondLst>
                                            <p:cond delay="499"/>
                                          </p:stCondLst>
                                        </p:cTn>
                                        <p:tgtEl>
                                          <p:spTgt spid="49"/>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48"/>
                                        </p:tgtEl>
                                      </p:cBhvr>
                                    </p:animEffect>
                                    <p:set>
                                      <p:cBhvr>
                                        <p:cTn id="204" dur="1" fill="hold">
                                          <p:stCondLst>
                                            <p:cond delay="499"/>
                                          </p:stCondLst>
                                        </p:cTn>
                                        <p:tgtEl>
                                          <p:spTgt spid="48"/>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47"/>
                                        </p:tgtEl>
                                      </p:cBhvr>
                                    </p:animEffect>
                                    <p:set>
                                      <p:cBhvr>
                                        <p:cTn id="207" dur="1" fill="hold">
                                          <p:stCondLst>
                                            <p:cond delay="499"/>
                                          </p:stCondLst>
                                        </p:cTn>
                                        <p:tgtEl>
                                          <p:spTgt spid="47"/>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34"/>
                                        </p:tgtEl>
                                      </p:cBhvr>
                                    </p:animEffect>
                                    <p:set>
                                      <p:cBhvr>
                                        <p:cTn id="210" dur="1" fill="hold">
                                          <p:stCondLst>
                                            <p:cond delay="499"/>
                                          </p:stCondLst>
                                        </p:cTn>
                                        <p:tgtEl>
                                          <p:spTgt spid="34"/>
                                        </p:tgtEl>
                                        <p:attrNameLst>
                                          <p:attrName>style.visibility</p:attrName>
                                        </p:attrNameLst>
                                      </p:cBhvr>
                                      <p:to>
                                        <p:strVal val="hidden"/>
                                      </p:to>
                                    </p:set>
                                  </p:childTnLst>
                                </p:cTn>
                              </p:par>
                              <p:par>
                                <p:cTn id="211" presetID="10" presetClass="entr" presetSubtype="0" fill="hold" nodeType="withEffect">
                                  <p:stCondLst>
                                    <p:cond delay="0"/>
                                  </p:stCondLst>
                                  <p:childTnLst>
                                    <p:set>
                                      <p:cBhvr>
                                        <p:cTn id="212" dur="1" fill="hold">
                                          <p:stCondLst>
                                            <p:cond delay="0"/>
                                          </p:stCondLst>
                                        </p:cTn>
                                        <p:tgtEl>
                                          <p:spTgt spid="14"/>
                                        </p:tgtEl>
                                        <p:attrNameLst>
                                          <p:attrName>style.visibility</p:attrName>
                                        </p:attrNameLst>
                                      </p:cBhvr>
                                      <p:to>
                                        <p:strVal val="visible"/>
                                      </p:to>
                                    </p:set>
                                    <p:animEffect transition="in" filter="fade">
                                      <p:cBhvr>
                                        <p:cTn id="213" dur="500"/>
                                        <p:tgtEl>
                                          <p:spTgt spid="14"/>
                                        </p:tgtEl>
                                      </p:cBhvr>
                                    </p:animEffect>
                                  </p:childTnLst>
                                </p:cTn>
                              </p:par>
                            </p:childTnLst>
                          </p:cTn>
                        </p:par>
                        <p:par>
                          <p:cTn id="214" fill="hold">
                            <p:stCondLst>
                              <p:cond delay="500"/>
                            </p:stCondLst>
                            <p:childTnLst>
                              <p:par>
                                <p:cTn id="215" presetID="10" presetClass="entr" presetSubtype="0" fill="hold"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fade">
                                      <p:cBhvr>
                                        <p:cTn id="217" dur="500"/>
                                        <p:tgtEl>
                                          <p:spTgt spid="36"/>
                                        </p:tgtEl>
                                      </p:cBhvr>
                                    </p:animEffect>
                                  </p:childTnLst>
                                </p:cTn>
                              </p:par>
                              <p:par>
                                <p:cTn id="218" presetID="10" presetClass="exit" presetSubtype="0" fill="hold" nodeType="withEffect">
                                  <p:stCondLst>
                                    <p:cond delay="0"/>
                                  </p:stCondLst>
                                  <p:childTnLst>
                                    <p:animEffect transition="out" filter="fade">
                                      <p:cBhvr>
                                        <p:cTn id="219" dur="500"/>
                                        <p:tgtEl>
                                          <p:spTgt spid="16"/>
                                        </p:tgtEl>
                                      </p:cBhvr>
                                    </p:animEffect>
                                    <p:set>
                                      <p:cBhvr>
                                        <p:cTn id="220" dur="1" fill="hold">
                                          <p:stCondLst>
                                            <p:cond delay="499"/>
                                          </p:stCondLst>
                                        </p:cTn>
                                        <p:tgtEl>
                                          <p:spTgt spid="16"/>
                                        </p:tgtEl>
                                        <p:attrNameLst>
                                          <p:attrName>style.visibility</p:attrName>
                                        </p:attrNameLst>
                                      </p:cBhvr>
                                      <p:to>
                                        <p:strVal val="hidden"/>
                                      </p:to>
                                    </p:set>
                                  </p:childTnLst>
                                </p:cTn>
                              </p:par>
                              <p:par>
                                <p:cTn id="221" presetID="10" presetClass="entr" presetSubtype="0" fill="hold" nodeType="withEffect">
                                  <p:stCondLst>
                                    <p:cond delay="0"/>
                                  </p:stCondLst>
                                  <p:childTnLst>
                                    <p:set>
                                      <p:cBhvr>
                                        <p:cTn id="222" dur="1" fill="hold">
                                          <p:stCondLst>
                                            <p:cond delay="0"/>
                                          </p:stCondLst>
                                        </p:cTn>
                                        <p:tgtEl>
                                          <p:spTgt spid="58"/>
                                        </p:tgtEl>
                                        <p:attrNameLst>
                                          <p:attrName>style.visibility</p:attrName>
                                        </p:attrNameLst>
                                      </p:cBhvr>
                                      <p:to>
                                        <p:strVal val="visible"/>
                                      </p:to>
                                    </p:set>
                                    <p:animEffect transition="in" filter="fade">
                                      <p:cBhvr>
                                        <p:cTn id="223" dur="500"/>
                                        <p:tgtEl>
                                          <p:spTgt spid="58"/>
                                        </p:tgtEl>
                                      </p:cBhvr>
                                    </p:animEffect>
                                  </p:childTnLst>
                                </p:cTn>
                              </p:par>
                            </p:childTnLst>
                          </p:cTn>
                        </p:par>
                        <p:par>
                          <p:cTn id="224" fill="hold">
                            <p:stCondLst>
                              <p:cond delay="1000"/>
                            </p:stCondLst>
                            <p:childTnLst>
                              <p:par>
                                <p:cTn id="225" presetID="10" presetClass="entr" presetSubtype="0" fill="hold" nodeType="afterEffect">
                                  <p:stCondLst>
                                    <p:cond delay="0"/>
                                  </p:stCondLst>
                                  <p:childTnLst>
                                    <p:set>
                                      <p:cBhvr>
                                        <p:cTn id="226" dur="1" fill="hold">
                                          <p:stCondLst>
                                            <p:cond delay="0"/>
                                          </p:stCondLst>
                                        </p:cTn>
                                        <p:tgtEl>
                                          <p:spTgt spid="57"/>
                                        </p:tgtEl>
                                        <p:attrNameLst>
                                          <p:attrName>style.visibility</p:attrName>
                                        </p:attrNameLst>
                                      </p:cBhvr>
                                      <p:to>
                                        <p:strVal val="visible"/>
                                      </p:to>
                                    </p:set>
                                    <p:animEffect transition="in" filter="fade">
                                      <p:cBhvr>
                                        <p:cTn id="227" dur="500"/>
                                        <p:tgtEl>
                                          <p:spTgt spid="57"/>
                                        </p:tgtEl>
                                      </p:cBhvr>
                                    </p:animEffect>
                                  </p:childTnLst>
                                </p:cTn>
                              </p:par>
                            </p:childTnLst>
                          </p:cTn>
                        </p:par>
                        <p:par>
                          <p:cTn id="228" fill="hold">
                            <p:stCondLst>
                              <p:cond delay="1500"/>
                            </p:stCondLst>
                            <p:childTnLst>
                              <p:par>
                                <p:cTn id="229" presetID="10" presetClass="entr" presetSubtype="0" fill="hold"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0"/>
                                        <p:tgtEl>
                                          <p:spTgt spid="56"/>
                                        </p:tgtEl>
                                      </p:cBhvr>
                                    </p:animEffect>
                                  </p:childTnLst>
                                </p:cTn>
                              </p:par>
                            </p:childTnLst>
                          </p:cTn>
                        </p:par>
                        <p:par>
                          <p:cTn id="232" fill="hold">
                            <p:stCondLst>
                              <p:cond delay="2000"/>
                            </p:stCondLst>
                            <p:childTnLst>
                              <p:par>
                                <p:cTn id="233" presetID="10" presetClass="entr" presetSubtype="0" fill="hold" nodeType="afterEffect">
                                  <p:stCondLst>
                                    <p:cond delay="0"/>
                                  </p:stCondLst>
                                  <p:childTnLst>
                                    <p:set>
                                      <p:cBhvr>
                                        <p:cTn id="234" dur="1" fill="hold">
                                          <p:stCondLst>
                                            <p:cond delay="0"/>
                                          </p:stCondLst>
                                        </p:cTn>
                                        <p:tgtEl>
                                          <p:spTgt spid="55"/>
                                        </p:tgtEl>
                                        <p:attrNameLst>
                                          <p:attrName>style.visibility</p:attrName>
                                        </p:attrNameLst>
                                      </p:cBhvr>
                                      <p:to>
                                        <p:strVal val="visible"/>
                                      </p:to>
                                    </p:set>
                                    <p:animEffect transition="in" filter="fade">
                                      <p:cBhvr>
                                        <p:cTn id="235" dur="500"/>
                                        <p:tgtEl>
                                          <p:spTgt spid="55"/>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nodeType="clickEffect">
                                  <p:stCondLst>
                                    <p:cond delay="0"/>
                                  </p:stCondLst>
                                  <p:childTnLst>
                                    <p:animEffect transition="out" filter="fade">
                                      <p:cBhvr>
                                        <p:cTn id="239" dur="500"/>
                                        <p:tgtEl>
                                          <p:spTgt spid="58"/>
                                        </p:tgtEl>
                                      </p:cBhvr>
                                    </p:animEffect>
                                    <p:set>
                                      <p:cBhvr>
                                        <p:cTn id="240" dur="1" fill="hold">
                                          <p:stCondLst>
                                            <p:cond delay="499"/>
                                          </p:stCondLst>
                                        </p:cTn>
                                        <p:tgtEl>
                                          <p:spTgt spid="58"/>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57"/>
                                        </p:tgtEl>
                                      </p:cBhvr>
                                    </p:animEffect>
                                    <p:set>
                                      <p:cBhvr>
                                        <p:cTn id="243" dur="1" fill="hold">
                                          <p:stCondLst>
                                            <p:cond delay="499"/>
                                          </p:stCondLst>
                                        </p:cTn>
                                        <p:tgtEl>
                                          <p:spTgt spid="57"/>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56"/>
                                        </p:tgtEl>
                                      </p:cBhvr>
                                    </p:animEffect>
                                    <p:set>
                                      <p:cBhvr>
                                        <p:cTn id="246" dur="1" fill="hold">
                                          <p:stCondLst>
                                            <p:cond delay="499"/>
                                          </p:stCondLst>
                                        </p:cTn>
                                        <p:tgtEl>
                                          <p:spTgt spid="56"/>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55"/>
                                        </p:tgtEl>
                                      </p:cBhvr>
                                    </p:animEffect>
                                    <p:set>
                                      <p:cBhvr>
                                        <p:cTn id="249" dur="1" fill="hold">
                                          <p:stCondLst>
                                            <p:cond delay="499"/>
                                          </p:stCondLst>
                                        </p:cTn>
                                        <p:tgtEl>
                                          <p:spTgt spid="55"/>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500"/>
                                        <p:tgtEl>
                                          <p:spTgt spid="36"/>
                                        </p:tgtEl>
                                      </p:cBhvr>
                                    </p:animEffect>
                                    <p:set>
                                      <p:cBhvr>
                                        <p:cTn id="252" dur="1" fill="hold">
                                          <p:stCondLst>
                                            <p:cond delay="499"/>
                                          </p:stCondLst>
                                        </p:cTn>
                                        <p:tgtEl>
                                          <p:spTgt spid="36"/>
                                        </p:tgtEl>
                                        <p:attrNameLst>
                                          <p:attrName>style.visibility</p:attrName>
                                        </p:attrNameLst>
                                      </p:cBhvr>
                                      <p:to>
                                        <p:strVal val="hidden"/>
                                      </p:to>
                                    </p:set>
                                  </p:childTnLst>
                                </p:cTn>
                              </p:par>
                              <p:par>
                                <p:cTn id="253" presetID="10" presetClass="entr" presetSubtype="0" fill="hold" nodeType="withEffect">
                                  <p:stCondLst>
                                    <p:cond delay="0"/>
                                  </p:stCondLst>
                                  <p:childTnLst>
                                    <p:set>
                                      <p:cBhvr>
                                        <p:cTn id="254" dur="1" fill="hold">
                                          <p:stCondLst>
                                            <p:cond delay="0"/>
                                          </p:stCondLst>
                                        </p:cTn>
                                        <p:tgtEl>
                                          <p:spTgt spid="16"/>
                                        </p:tgtEl>
                                        <p:attrNameLst>
                                          <p:attrName>style.visibility</p:attrName>
                                        </p:attrNameLst>
                                      </p:cBhvr>
                                      <p:to>
                                        <p:strVal val="visible"/>
                                      </p:to>
                                    </p:set>
                                    <p:animEffect transition="in" filter="fade">
                                      <p:cBhvr>
                                        <p:cTn id="255" dur="500"/>
                                        <p:tgtEl>
                                          <p:spTgt spid="16"/>
                                        </p:tgtEl>
                                      </p:cBhvr>
                                    </p:animEffect>
                                  </p:childTnLst>
                                </p:cTn>
                              </p:par>
                            </p:childTnLst>
                          </p:cTn>
                        </p:par>
                        <p:par>
                          <p:cTn id="256" fill="hold">
                            <p:stCondLst>
                              <p:cond delay="500"/>
                            </p:stCondLst>
                            <p:childTnLst>
                              <p:par>
                                <p:cTn id="257" presetID="10" presetClass="entr" presetSubtype="0" fill="hold" nodeType="afterEffect">
                                  <p:stCondLst>
                                    <p:cond delay="0"/>
                                  </p:stCondLst>
                                  <p:childTnLst>
                                    <p:set>
                                      <p:cBhvr>
                                        <p:cTn id="258" dur="1" fill="hold">
                                          <p:stCondLst>
                                            <p:cond delay="0"/>
                                          </p:stCondLst>
                                        </p:cTn>
                                        <p:tgtEl>
                                          <p:spTgt spid="38"/>
                                        </p:tgtEl>
                                        <p:attrNameLst>
                                          <p:attrName>style.visibility</p:attrName>
                                        </p:attrNameLst>
                                      </p:cBhvr>
                                      <p:to>
                                        <p:strVal val="visible"/>
                                      </p:to>
                                    </p:set>
                                    <p:animEffect transition="in" filter="fade">
                                      <p:cBhvr>
                                        <p:cTn id="259" dur="500"/>
                                        <p:tgtEl>
                                          <p:spTgt spid="38"/>
                                        </p:tgtEl>
                                      </p:cBhvr>
                                    </p:animEffect>
                                  </p:childTnLst>
                                </p:cTn>
                              </p:par>
                              <p:par>
                                <p:cTn id="260" presetID="10" presetClass="exit" presetSubtype="0" fill="hold" nodeType="withEffect">
                                  <p:stCondLst>
                                    <p:cond delay="0"/>
                                  </p:stCondLst>
                                  <p:childTnLst>
                                    <p:animEffect transition="out" filter="fade">
                                      <p:cBhvr>
                                        <p:cTn id="261" dur="500"/>
                                        <p:tgtEl>
                                          <p:spTgt spid="18"/>
                                        </p:tgtEl>
                                      </p:cBhvr>
                                    </p:animEffect>
                                    <p:set>
                                      <p:cBhvr>
                                        <p:cTn id="262" dur="1" fill="hold">
                                          <p:stCondLst>
                                            <p:cond delay="499"/>
                                          </p:stCondLst>
                                        </p:cTn>
                                        <p:tgtEl>
                                          <p:spTgt spid="18"/>
                                        </p:tgtEl>
                                        <p:attrNameLst>
                                          <p:attrName>style.visibility</p:attrName>
                                        </p:attrNameLst>
                                      </p:cBhvr>
                                      <p:to>
                                        <p:strVal val="hidden"/>
                                      </p:to>
                                    </p:set>
                                  </p:childTnLst>
                                </p:cTn>
                              </p:par>
                              <p:par>
                                <p:cTn id="263" presetID="10" presetClass="entr" presetSubtype="0" fill="hold" nodeType="withEffect">
                                  <p:stCondLst>
                                    <p:cond delay="0"/>
                                  </p:stCondLst>
                                  <p:childTnLst>
                                    <p:set>
                                      <p:cBhvr>
                                        <p:cTn id="264" dur="1" fill="hold">
                                          <p:stCondLst>
                                            <p:cond delay="0"/>
                                          </p:stCondLst>
                                        </p:cTn>
                                        <p:tgtEl>
                                          <p:spTgt spid="62"/>
                                        </p:tgtEl>
                                        <p:attrNameLst>
                                          <p:attrName>style.visibility</p:attrName>
                                        </p:attrNameLst>
                                      </p:cBhvr>
                                      <p:to>
                                        <p:strVal val="visible"/>
                                      </p:to>
                                    </p:set>
                                    <p:animEffect transition="in" filter="fade">
                                      <p:cBhvr>
                                        <p:cTn id="265" dur="500"/>
                                        <p:tgtEl>
                                          <p:spTgt spid="62"/>
                                        </p:tgtEl>
                                      </p:cBhvr>
                                    </p:animEffect>
                                  </p:childTnLst>
                                </p:cTn>
                              </p:par>
                            </p:childTnLst>
                          </p:cTn>
                        </p:par>
                        <p:par>
                          <p:cTn id="266" fill="hold">
                            <p:stCondLst>
                              <p:cond delay="1000"/>
                            </p:stCondLst>
                            <p:childTnLst>
                              <p:par>
                                <p:cTn id="267" presetID="10" presetClass="entr" presetSubtype="0" fill="hold" nodeType="afterEffect">
                                  <p:stCondLst>
                                    <p:cond delay="0"/>
                                  </p:stCondLst>
                                  <p:childTnLst>
                                    <p:set>
                                      <p:cBhvr>
                                        <p:cTn id="268" dur="1" fill="hold">
                                          <p:stCondLst>
                                            <p:cond delay="0"/>
                                          </p:stCondLst>
                                        </p:cTn>
                                        <p:tgtEl>
                                          <p:spTgt spid="61"/>
                                        </p:tgtEl>
                                        <p:attrNameLst>
                                          <p:attrName>style.visibility</p:attrName>
                                        </p:attrNameLst>
                                      </p:cBhvr>
                                      <p:to>
                                        <p:strVal val="visible"/>
                                      </p:to>
                                    </p:set>
                                    <p:animEffect transition="in" filter="fade">
                                      <p:cBhvr>
                                        <p:cTn id="269" dur="500"/>
                                        <p:tgtEl>
                                          <p:spTgt spid="61"/>
                                        </p:tgtEl>
                                      </p:cBhvr>
                                    </p:animEffect>
                                  </p:childTnLst>
                                </p:cTn>
                              </p:par>
                            </p:childTnLst>
                          </p:cTn>
                        </p:par>
                        <p:par>
                          <p:cTn id="270" fill="hold">
                            <p:stCondLst>
                              <p:cond delay="1500"/>
                            </p:stCondLst>
                            <p:childTnLst>
                              <p:par>
                                <p:cTn id="271" presetID="10" presetClass="entr" presetSubtype="0" fill="hold" nodeType="afterEffect">
                                  <p:stCondLst>
                                    <p:cond delay="0"/>
                                  </p:stCondLst>
                                  <p:childTnLst>
                                    <p:set>
                                      <p:cBhvr>
                                        <p:cTn id="272" dur="1" fill="hold">
                                          <p:stCondLst>
                                            <p:cond delay="0"/>
                                          </p:stCondLst>
                                        </p:cTn>
                                        <p:tgtEl>
                                          <p:spTgt spid="60"/>
                                        </p:tgtEl>
                                        <p:attrNameLst>
                                          <p:attrName>style.visibility</p:attrName>
                                        </p:attrNameLst>
                                      </p:cBhvr>
                                      <p:to>
                                        <p:strVal val="visible"/>
                                      </p:to>
                                    </p:set>
                                    <p:animEffect transition="in" filter="fade">
                                      <p:cBhvr>
                                        <p:cTn id="273" dur="500"/>
                                        <p:tgtEl>
                                          <p:spTgt spid="60"/>
                                        </p:tgtEl>
                                      </p:cBhvr>
                                    </p:animEffect>
                                  </p:childTnLst>
                                </p:cTn>
                              </p:par>
                            </p:childTnLst>
                          </p:cTn>
                        </p:par>
                        <p:par>
                          <p:cTn id="274" fill="hold">
                            <p:stCondLst>
                              <p:cond delay="2000"/>
                            </p:stCondLst>
                            <p:childTnLst>
                              <p:par>
                                <p:cTn id="275" presetID="10" presetClass="entr" presetSubtype="0" fill="hold" nodeType="afterEffect">
                                  <p:stCondLst>
                                    <p:cond delay="0"/>
                                  </p:stCondLst>
                                  <p:childTnLst>
                                    <p:set>
                                      <p:cBhvr>
                                        <p:cTn id="276" dur="1" fill="hold">
                                          <p:stCondLst>
                                            <p:cond delay="0"/>
                                          </p:stCondLst>
                                        </p:cTn>
                                        <p:tgtEl>
                                          <p:spTgt spid="59"/>
                                        </p:tgtEl>
                                        <p:attrNameLst>
                                          <p:attrName>style.visibility</p:attrName>
                                        </p:attrNameLst>
                                      </p:cBhvr>
                                      <p:to>
                                        <p:strVal val="visible"/>
                                      </p:to>
                                    </p:set>
                                    <p:animEffect transition="in" filter="fade">
                                      <p:cBhvr>
                                        <p:cTn id="277" dur="500"/>
                                        <p:tgtEl>
                                          <p:spTgt spid="59"/>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nodeType="clickEffect">
                                  <p:stCondLst>
                                    <p:cond delay="0"/>
                                  </p:stCondLst>
                                  <p:childTnLst>
                                    <p:animEffect transition="out" filter="fade">
                                      <p:cBhvr>
                                        <p:cTn id="281" dur="500"/>
                                        <p:tgtEl>
                                          <p:spTgt spid="38"/>
                                        </p:tgtEl>
                                      </p:cBhvr>
                                    </p:animEffect>
                                    <p:set>
                                      <p:cBhvr>
                                        <p:cTn id="282" dur="1" fill="hold">
                                          <p:stCondLst>
                                            <p:cond delay="499"/>
                                          </p:stCondLst>
                                        </p:cTn>
                                        <p:tgtEl>
                                          <p:spTgt spid="38"/>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500"/>
                                        <p:tgtEl>
                                          <p:spTgt spid="59"/>
                                        </p:tgtEl>
                                      </p:cBhvr>
                                    </p:animEffect>
                                    <p:set>
                                      <p:cBhvr>
                                        <p:cTn id="285" dur="1" fill="hold">
                                          <p:stCondLst>
                                            <p:cond delay="499"/>
                                          </p:stCondLst>
                                        </p:cTn>
                                        <p:tgtEl>
                                          <p:spTgt spid="59"/>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500"/>
                                        <p:tgtEl>
                                          <p:spTgt spid="60"/>
                                        </p:tgtEl>
                                      </p:cBhvr>
                                    </p:animEffect>
                                    <p:set>
                                      <p:cBhvr>
                                        <p:cTn id="288" dur="1" fill="hold">
                                          <p:stCondLst>
                                            <p:cond delay="499"/>
                                          </p:stCondLst>
                                        </p:cTn>
                                        <p:tgtEl>
                                          <p:spTgt spid="60"/>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500"/>
                                        <p:tgtEl>
                                          <p:spTgt spid="61"/>
                                        </p:tgtEl>
                                      </p:cBhvr>
                                    </p:animEffect>
                                    <p:set>
                                      <p:cBhvr>
                                        <p:cTn id="291" dur="1" fill="hold">
                                          <p:stCondLst>
                                            <p:cond delay="499"/>
                                          </p:stCondLst>
                                        </p:cTn>
                                        <p:tgtEl>
                                          <p:spTgt spid="61"/>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500"/>
                                        <p:tgtEl>
                                          <p:spTgt spid="62"/>
                                        </p:tgtEl>
                                      </p:cBhvr>
                                    </p:animEffect>
                                    <p:set>
                                      <p:cBhvr>
                                        <p:cTn id="294" dur="1" fill="hold">
                                          <p:stCondLst>
                                            <p:cond delay="499"/>
                                          </p:stCondLst>
                                        </p:cTn>
                                        <p:tgtEl>
                                          <p:spTgt spid="62"/>
                                        </p:tgtEl>
                                        <p:attrNameLst>
                                          <p:attrName>style.visibility</p:attrName>
                                        </p:attrNameLst>
                                      </p:cBhvr>
                                      <p:to>
                                        <p:strVal val="hidden"/>
                                      </p:to>
                                    </p:set>
                                  </p:childTnLst>
                                </p:cTn>
                              </p:par>
                              <p:par>
                                <p:cTn id="295" presetID="10" presetClass="exit" presetSubtype="0" fill="hold" nodeType="withEffect">
                                  <p:stCondLst>
                                    <p:cond delay="0"/>
                                  </p:stCondLst>
                                  <p:childTnLst>
                                    <p:animEffect transition="out" filter="fade">
                                      <p:cBhvr>
                                        <p:cTn id="296" dur="500"/>
                                        <p:tgtEl>
                                          <p:spTgt spid="10"/>
                                        </p:tgtEl>
                                      </p:cBhvr>
                                    </p:animEffect>
                                    <p:set>
                                      <p:cBhvr>
                                        <p:cTn id="297" dur="1" fill="hold">
                                          <p:stCondLst>
                                            <p:cond delay="499"/>
                                          </p:stCondLst>
                                        </p:cTn>
                                        <p:tgtEl>
                                          <p:spTgt spid="10"/>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14"/>
                                        </p:tgtEl>
                                      </p:cBhvr>
                                    </p:animEffect>
                                    <p:set>
                                      <p:cBhvr>
                                        <p:cTn id="303" dur="1" fill="hold">
                                          <p:stCondLst>
                                            <p:cond delay="499"/>
                                          </p:stCondLst>
                                        </p:cTn>
                                        <p:tgtEl>
                                          <p:spTgt spid="14"/>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16"/>
                                        </p:tgtEl>
                                      </p:cBhvr>
                                    </p:animEffect>
                                    <p:set>
                                      <p:cBhvr>
                                        <p:cTn id="306" dur="1" fill="hold">
                                          <p:stCondLst>
                                            <p:cond delay="499"/>
                                          </p:stCondLst>
                                        </p:cTn>
                                        <p:tgtEl>
                                          <p:spTgt spid="16"/>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8"/>
                                        </p:tgtEl>
                                      </p:cBhvr>
                                    </p:animEffect>
                                    <p:set>
                                      <p:cBhvr>
                                        <p:cTn id="309" dur="1" fill="hold">
                                          <p:stCondLst>
                                            <p:cond delay="499"/>
                                          </p:stCondLst>
                                        </p:cTn>
                                        <p:tgtEl>
                                          <p:spTgt spid="8"/>
                                        </p:tgtEl>
                                        <p:attrNameLst>
                                          <p:attrName>style.visibility</p:attrName>
                                        </p:attrNameLst>
                                      </p:cBhvr>
                                      <p:to>
                                        <p:strVal val="hidden"/>
                                      </p:to>
                                    </p:set>
                                  </p:childTnLst>
                                </p:cTn>
                              </p:par>
                            </p:childTnLst>
                          </p:cTn>
                        </p:par>
                        <p:par>
                          <p:cTn id="310" fill="hold">
                            <p:stCondLst>
                              <p:cond delay="500"/>
                            </p:stCondLst>
                            <p:childTnLst>
                              <p:par>
                                <p:cTn id="311" presetID="10" presetClass="entr" presetSubtype="0" fill="hold" nodeType="afterEffect">
                                  <p:stCondLst>
                                    <p:cond delay="0"/>
                                  </p:stCondLst>
                                  <p:childTnLst>
                                    <p:set>
                                      <p:cBhvr>
                                        <p:cTn id="312" dur="1" fill="hold">
                                          <p:stCondLst>
                                            <p:cond delay="0"/>
                                          </p:stCondLst>
                                        </p:cTn>
                                        <p:tgtEl>
                                          <p:spTgt spid="26"/>
                                        </p:tgtEl>
                                        <p:attrNameLst>
                                          <p:attrName>style.visibility</p:attrName>
                                        </p:attrNameLst>
                                      </p:cBhvr>
                                      <p:to>
                                        <p:strVal val="visible"/>
                                      </p:to>
                                    </p:set>
                                    <p:animEffect transition="in" filter="fade">
                                      <p:cBhvr>
                                        <p:cTn id="3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B526C02-D7BB-496C-A72D-A5D7A62075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51610" y="2809194"/>
            <a:ext cx="6240780" cy="266211"/>
          </a:xfrm>
          <a:prstGeom prst="rect">
            <a:avLst/>
          </a:prstGeom>
        </p:spPr>
      </p:pic>
      <p:pic>
        <p:nvPicPr>
          <p:cNvPr id="25" name="Picture 24" descr="A close up of a logo&#10;&#10;Description automatically generated">
            <a:extLst>
              <a:ext uri="{FF2B5EF4-FFF2-40B4-BE49-F238E27FC236}">
                <a16:creationId xmlns:a16="http://schemas.microsoft.com/office/drawing/2014/main" id="{5A3C69E1-1AB3-4F36-85FD-EDD2392754FB}"/>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483188" y="1060205"/>
            <a:ext cx="2177624" cy="1561621"/>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1:1</a:t>
            </a:r>
          </a:p>
        </p:txBody>
      </p:sp>
      <p:pic>
        <p:nvPicPr>
          <p:cNvPr id="7" name="Picture 6" hidden="1">
            <a:extLst>
              <a:ext uri="{FF2B5EF4-FFF2-40B4-BE49-F238E27FC236}">
                <a16:creationId xmlns:a16="http://schemas.microsoft.com/office/drawing/2014/main" id="{CECA85A4-3BA5-4615-BA86-7238B692A5D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31169" y="890044"/>
            <a:ext cx="3668963" cy="2642743"/>
          </a:xfrm>
          <a:prstGeom prst="rect">
            <a:avLst/>
          </a:prstGeom>
        </p:spPr>
      </p:pic>
      <p:cxnSp>
        <p:nvCxnSpPr>
          <p:cNvPr id="28" name="Straight Connector 27">
            <a:extLst>
              <a:ext uri="{FF2B5EF4-FFF2-40B4-BE49-F238E27FC236}">
                <a16:creationId xmlns:a16="http://schemas.microsoft.com/office/drawing/2014/main" id="{DB89E417-7E77-4C31-AC97-56C90EDB2B3C}"/>
              </a:ext>
            </a:extLst>
          </p:cNvPr>
          <p:cNvCxnSpPr>
            <a:stCxn id="26" idx="0"/>
          </p:cNvCxnSpPr>
          <p:nvPr/>
        </p:nvCxnSpPr>
        <p:spPr bwMode="auto">
          <a:xfrm>
            <a:off x="911579" y="3581724"/>
            <a:ext cx="181328" cy="696416"/>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descr="A picture containing hula-hoop, object&#10;&#10;Description automatically generated">
            <a:extLst>
              <a:ext uri="{FF2B5EF4-FFF2-40B4-BE49-F238E27FC236}">
                <a16:creationId xmlns:a16="http://schemas.microsoft.com/office/drawing/2014/main" id="{88ECF6D1-ED4F-435C-92EC-88A4F3F135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4733" y="1060205"/>
            <a:ext cx="1956079" cy="1540007"/>
          </a:xfrm>
          <a:prstGeom prst="rect">
            <a:avLst/>
          </a:prstGeom>
        </p:spPr>
      </p:pic>
      <p:grpSp>
        <p:nvGrpSpPr>
          <p:cNvPr id="15" name="Group 14">
            <a:extLst>
              <a:ext uri="{FF2B5EF4-FFF2-40B4-BE49-F238E27FC236}">
                <a16:creationId xmlns:a16="http://schemas.microsoft.com/office/drawing/2014/main" id="{F6B5DDAC-DE13-46F5-B592-535164700D24}"/>
              </a:ext>
            </a:extLst>
          </p:cNvPr>
          <p:cNvGrpSpPr/>
          <p:nvPr/>
        </p:nvGrpSpPr>
        <p:grpSpPr>
          <a:xfrm>
            <a:off x="2520269" y="2387435"/>
            <a:ext cx="4103462" cy="1331369"/>
            <a:chOff x="2520269" y="2387435"/>
            <a:chExt cx="4103462" cy="1331369"/>
          </a:xfrm>
        </p:grpSpPr>
        <p:pic>
          <p:nvPicPr>
            <p:cNvPr id="9" name="Picture 8" descr="A picture containing object&#10;&#10;Description automatically generated">
              <a:extLst>
                <a:ext uri="{FF2B5EF4-FFF2-40B4-BE49-F238E27FC236}">
                  <a16:creationId xmlns:a16="http://schemas.microsoft.com/office/drawing/2014/main" id="{F7C45B1C-944D-4A32-8372-C2A43F6B0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30144">
              <a:off x="2520269" y="2392291"/>
              <a:ext cx="1937618" cy="1319482"/>
            </a:xfrm>
            <a:prstGeom prst="rect">
              <a:avLst/>
            </a:prstGeom>
          </p:spPr>
        </p:pic>
        <p:pic>
          <p:nvPicPr>
            <p:cNvPr id="11" name="Picture 10">
              <a:extLst>
                <a:ext uri="{FF2B5EF4-FFF2-40B4-BE49-F238E27FC236}">
                  <a16:creationId xmlns:a16="http://schemas.microsoft.com/office/drawing/2014/main" id="{D037328C-5A6D-4FB3-BEF0-5438B94B2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624979">
              <a:off x="4721775" y="2387435"/>
              <a:ext cx="1901956" cy="1331369"/>
            </a:xfrm>
            <a:prstGeom prst="rect">
              <a:avLst/>
            </a:prstGeom>
          </p:spPr>
        </p:pic>
      </p:grpSp>
      <p:pic>
        <p:nvPicPr>
          <p:cNvPr id="41" name="Picture 40" descr="A picture containing hula-hoop, object&#10;&#10;Description automatically generated">
            <a:extLst>
              <a:ext uri="{FF2B5EF4-FFF2-40B4-BE49-F238E27FC236}">
                <a16:creationId xmlns:a16="http://schemas.microsoft.com/office/drawing/2014/main" id="{E034CA1D-0889-4A93-9B44-3EE951DB3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4733" y="4105956"/>
            <a:ext cx="1956079" cy="1540007"/>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FD6B47F7-D5A4-4EAA-AF0A-3BEE380AB6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4146" y="4105956"/>
            <a:ext cx="1937618" cy="1319482"/>
          </a:xfrm>
          <a:prstGeom prst="rect">
            <a:avLst/>
          </a:prstGeom>
        </p:spPr>
      </p:pic>
      <p:pic>
        <p:nvPicPr>
          <p:cNvPr id="44" name="Picture 43">
            <a:extLst>
              <a:ext uri="{FF2B5EF4-FFF2-40B4-BE49-F238E27FC236}">
                <a16:creationId xmlns:a16="http://schemas.microsoft.com/office/drawing/2014/main" id="{84D33CD7-6A13-4D21-A891-AD3F82DD1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2357" y="4312213"/>
            <a:ext cx="1901956" cy="1331369"/>
          </a:xfrm>
          <a:prstGeom prst="rect">
            <a:avLst/>
          </a:prstGeom>
        </p:spPr>
      </p:pic>
    </p:spTree>
    <p:extLst>
      <p:ext uri="{BB962C8B-B14F-4D97-AF65-F5344CB8AC3E}">
        <p14:creationId xmlns:p14="http://schemas.microsoft.com/office/powerpoint/2010/main" val="37046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fill="hold" nodeType="clickEffect">
                                  <p:stCondLst>
                                    <p:cond delay="0"/>
                                  </p:stCondLst>
                                  <p:childTnLst>
                                    <p:animMotion origin="layout" path="M 4.44444E-6 -3.7037E-6 L 4.44444E-6 0.40139 " pathEditMode="relative" rAng="0" ptsTypes="AA">
                                      <p:cBhvr>
                                        <p:cTn id="11" dur="2000" fill="hold"/>
                                        <p:tgtEl>
                                          <p:spTgt spid="7"/>
                                        </p:tgtEl>
                                        <p:attrNameLst>
                                          <p:attrName>ppt_x</p:attrName>
                                          <p:attrName>ppt_y</p:attrName>
                                        </p:attrNameLst>
                                      </p:cBhvr>
                                      <p:rCtr x="0" y="20069"/>
                                    </p:animMotion>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fill="hold" nodeType="clickEffect">
                                  <p:stCondLst>
                                    <p:cond delay="0"/>
                                  </p:stCondLst>
                                  <p:childTnLst>
                                    <p:animMotion origin="layout" path="M -2.77778E-6 1.85185E-6 L 0.00035 0.44421 " pathEditMode="relative" rAng="0" ptsTypes="AA">
                                      <p:cBhvr>
                                        <p:cTn id="23" dur="2000" fill="hold"/>
                                        <p:tgtEl>
                                          <p:spTgt spid="5"/>
                                        </p:tgtEl>
                                        <p:attrNameLst>
                                          <p:attrName>ppt_x</p:attrName>
                                          <p:attrName>ppt_y</p:attrName>
                                        </p:attrNameLst>
                                      </p:cBhvr>
                                      <p:rCtr x="17" y="22199"/>
                                    </p:animMotion>
                                  </p:childTnLst>
                                </p:cTn>
                              </p:par>
                              <p:par>
                                <p:cTn id="24" presetID="10" presetClass="exit" presetSubtype="0" fill="hold" nodeType="with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64" presetClass="path" presetSubtype="0" fill="hold" nodeType="withEffect">
                                  <p:stCondLst>
                                    <p:cond delay="0"/>
                                  </p:stCondLst>
                                  <p:childTnLst>
                                    <p:animMotion origin="layout" path="M 2.5E-6 2.59259E-6 L -0.13004 -0.24977 " pathEditMode="relative" rAng="0" ptsTypes="AA">
                                      <p:cBhvr>
                                        <p:cTn id="39" dur="2000" fill="hold"/>
                                        <p:tgtEl>
                                          <p:spTgt spid="43"/>
                                        </p:tgtEl>
                                        <p:attrNameLst>
                                          <p:attrName>ppt_x</p:attrName>
                                          <p:attrName>ppt_y</p:attrName>
                                        </p:attrNameLst>
                                      </p:cBhvr>
                                      <p:rCtr x="-6510" y="-12500"/>
                                    </p:animMotion>
                                  </p:childTnLst>
                                </p:cTn>
                              </p:par>
                              <p:par>
                                <p:cTn id="40" presetID="8" presetClass="emph" presetSubtype="0" fill="hold" nodeType="withEffect">
                                  <p:stCondLst>
                                    <p:cond delay="0"/>
                                  </p:stCondLst>
                                  <p:childTnLst>
                                    <p:animRot by="1860000">
                                      <p:cBhvr>
                                        <p:cTn id="41" dur="2000" fill="hold"/>
                                        <p:tgtEl>
                                          <p:spTgt spid="43"/>
                                        </p:tgtEl>
                                        <p:attrNameLst>
                                          <p:attrName>r</p:attrName>
                                        </p:attrNameLst>
                                      </p:cBhvr>
                                    </p:animRot>
                                  </p:childTnLst>
                                </p:cTn>
                              </p:par>
                              <p:par>
                                <p:cTn id="42" presetID="64" presetClass="path" presetSubtype="0" fill="hold" nodeType="withEffect">
                                  <p:stCondLst>
                                    <p:cond delay="0"/>
                                  </p:stCondLst>
                                  <p:childTnLst>
                                    <p:animMotion origin="layout" path="M 2.77778E-7 -4.44444E-6 L 0.10469 -0.28379 " pathEditMode="relative" rAng="0" ptsTypes="AA">
                                      <p:cBhvr>
                                        <p:cTn id="43" dur="2000" fill="hold"/>
                                        <p:tgtEl>
                                          <p:spTgt spid="44"/>
                                        </p:tgtEl>
                                        <p:attrNameLst>
                                          <p:attrName>ppt_x</p:attrName>
                                          <p:attrName>ppt_y</p:attrName>
                                        </p:attrNameLst>
                                      </p:cBhvr>
                                      <p:rCtr x="5226" y="-14190"/>
                                    </p:animMotion>
                                  </p:childTnLst>
                                </p:cTn>
                              </p:par>
                              <p:par>
                                <p:cTn id="44" presetID="8" presetClass="emph" presetSubtype="0" fill="hold" nodeType="withEffect">
                                  <p:stCondLst>
                                    <p:cond delay="0"/>
                                  </p:stCondLst>
                                  <p:childTnLst>
                                    <p:animRot by="-9000000">
                                      <p:cBhvr>
                                        <p:cTn id="45" dur="2000" fill="hold"/>
                                        <p:tgtEl>
                                          <p:spTgt spid="44"/>
                                        </p:tgtEl>
                                        <p:attrNameLst>
                                          <p:attrName>r</p:attrName>
                                        </p:attrNameLst>
                                      </p:cBhvr>
                                    </p:animRot>
                                  </p:childTnLst>
                                </p:cTn>
                              </p:par>
                            </p:childTnLst>
                          </p:cTn>
                        </p:par>
                        <p:par>
                          <p:cTn id="46" fill="hold">
                            <p:stCondLst>
                              <p:cond delay="2000"/>
                            </p:stCondLst>
                            <p:childTnLst>
                              <p:par>
                                <p:cTn id="47" presetID="1" presetClass="exit" presetSubtype="0" fill="hold" nodeType="after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childTnLst>
                                    <p:animScale>
                                      <p:cBhvr>
                                        <p:cTn id="56" dur="2000" fill="hold"/>
                                        <p:tgtEl>
                                          <p:spTgt spid="15"/>
                                        </p:tgtEl>
                                      </p:cBhvr>
                                      <p:by x="150000" y="100000"/>
                                    </p:animScale>
                                  </p:childTnLst>
                                </p:cTn>
                              </p:par>
                              <p:par>
                                <p:cTn id="57" presetID="6" presetClass="emph" presetSubtype="0" fill="hold" nodeType="withEffect">
                                  <p:stCondLst>
                                    <p:cond delay="0"/>
                                  </p:stCondLst>
                                  <p:childTnLst>
                                    <p:animScale>
                                      <p:cBhvr>
                                        <p:cTn id="58" dur="2000" fill="hold"/>
                                        <p:tgtEl>
                                          <p:spTgt spid="15"/>
                                        </p:tgtEl>
                                      </p:cBhvr>
                                      <p:by x="100000" y="50000"/>
                                    </p:animScale>
                                  </p:childTnLst>
                                </p:cTn>
                              </p:par>
                              <p:par>
                                <p:cTn id="59" presetID="10" presetClass="exit" presetSubtype="0" fill="hold" nodeType="withEffect">
                                  <p:stCondLst>
                                    <p:cond delay="100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ntr" presetSubtype="0" fill="hold" nodeType="withEffect">
                                  <p:stCondLst>
                                    <p:cond delay="100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4:3</a:t>
            </a:r>
          </a:p>
        </p:txBody>
      </p:sp>
      <p:pic>
        <p:nvPicPr>
          <p:cNvPr id="4" name="Picture 3" descr="A picture containing shoji, building&#10;&#10;Description automatically generated">
            <a:extLst>
              <a:ext uri="{FF2B5EF4-FFF2-40B4-BE49-F238E27FC236}">
                <a16:creationId xmlns:a16="http://schemas.microsoft.com/office/drawing/2014/main" id="{CC1EF442-1418-44CE-A4E5-582E3690BB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31869" y="1824151"/>
            <a:ext cx="2023111" cy="3209698"/>
          </a:xfrm>
          <a:prstGeom prst="rect">
            <a:avLst/>
          </a:prstGeom>
        </p:spPr>
      </p:pic>
    </p:spTree>
    <p:extLst>
      <p:ext uri="{BB962C8B-B14F-4D97-AF65-F5344CB8AC3E}">
        <p14:creationId xmlns:p14="http://schemas.microsoft.com/office/powerpoint/2010/main" val="2028352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4:4</a:t>
            </a:r>
          </a:p>
        </p:txBody>
      </p:sp>
      <p:pic>
        <p:nvPicPr>
          <p:cNvPr id="8" name="Picture 7">
            <a:extLst>
              <a:ext uri="{FF2B5EF4-FFF2-40B4-BE49-F238E27FC236}">
                <a16:creationId xmlns:a16="http://schemas.microsoft.com/office/drawing/2014/main" id="{E70DF70A-1225-4A33-8866-D1B5F4921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259" y="1897641"/>
            <a:ext cx="1653481" cy="3287510"/>
          </a:xfrm>
          <a:prstGeom prst="rect">
            <a:avLst/>
          </a:prstGeom>
        </p:spPr>
      </p:pic>
      <p:pic>
        <p:nvPicPr>
          <p:cNvPr id="6" name="Picture 5" descr="A blue and white tiled floor&#10;&#10;Description automatically generated">
            <a:extLst>
              <a:ext uri="{FF2B5EF4-FFF2-40B4-BE49-F238E27FC236}">
                <a16:creationId xmlns:a16="http://schemas.microsoft.com/office/drawing/2014/main" id="{4858E0DF-A820-4823-9B6E-AEE5DC7E6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447" y="1364595"/>
            <a:ext cx="2733106" cy="4357410"/>
          </a:xfrm>
          <a:prstGeom prst="rect">
            <a:avLst/>
          </a:prstGeom>
        </p:spPr>
      </p:pic>
    </p:spTree>
    <p:extLst>
      <p:ext uri="{BB962C8B-B14F-4D97-AF65-F5344CB8AC3E}">
        <p14:creationId xmlns:p14="http://schemas.microsoft.com/office/powerpoint/2010/main" val="281235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4:5</a:t>
            </a:r>
          </a:p>
        </p:txBody>
      </p:sp>
      <p:pic>
        <p:nvPicPr>
          <p:cNvPr id="6" name="Picture 5">
            <a:extLst>
              <a:ext uri="{FF2B5EF4-FFF2-40B4-BE49-F238E27FC236}">
                <a16:creationId xmlns:a16="http://schemas.microsoft.com/office/drawing/2014/main" id="{80DD8ADA-203E-4CBE-A8A3-929BC704D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357" y="2026629"/>
            <a:ext cx="1663206" cy="2742833"/>
          </a:xfrm>
          <a:prstGeom prst="rect">
            <a:avLst/>
          </a:prstGeom>
        </p:spPr>
      </p:pic>
      <p:pic>
        <p:nvPicPr>
          <p:cNvPr id="8" name="Picture 7">
            <a:extLst>
              <a:ext uri="{FF2B5EF4-FFF2-40B4-BE49-F238E27FC236}">
                <a16:creationId xmlns:a16="http://schemas.microsoft.com/office/drawing/2014/main" id="{74B8CF9D-8590-4FCD-820D-07C64225A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555" y="2026629"/>
            <a:ext cx="573855" cy="573855"/>
          </a:xfrm>
          <a:prstGeom prst="rect">
            <a:avLst/>
          </a:prstGeom>
        </p:spPr>
      </p:pic>
      <p:grpSp>
        <p:nvGrpSpPr>
          <p:cNvPr id="17" name="Group 16">
            <a:extLst>
              <a:ext uri="{FF2B5EF4-FFF2-40B4-BE49-F238E27FC236}">
                <a16:creationId xmlns:a16="http://schemas.microsoft.com/office/drawing/2014/main" id="{6DBCCC4B-0334-444E-ADF3-69E3A675A0BC}"/>
              </a:ext>
            </a:extLst>
          </p:cNvPr>
          <p:cNvGrpSpPr/>
          <p:nvPr/>
        </p:nvGrpSpPr>
        <p:grpSpPr>
          <a:xfrm>
            <a:off x="3567005" y="2055191"/>
            <a:ext cx="256441" cy="513397"/>
            <a:chOff x="3567005" y="2055191"/>
            <a:chExt cx="256441" cy="513397"/>
          </a:xfrm>
        </p:grpSpPr>
        <p:sp>
          <p:nvSpPr>
            <p:cNvPr id="14" name="Isosceles Triangle 13">
              <a:extLst>
                <a:ext uri="{FF2B5EF4-FFF2-40B4-BE49-F238E27FC236}">
                  <a16:creationId xmlns:a16="http://schemas.microsoft.com/office/drawing/2014/main" id="{B4A5825B-78DB-409E-A563-9B05ED7E408B}"/>
                </a:ext>
              </a:extLst>
            </p:cNvPr>
            <p:cNvSpPr/>
            <p:nvPr/>
          </p:nvSpPr>
          <p:spPr bwMode="auto">
            <a:xfrm rot="16200000">
              <a:off x="3557480" y="2064716"/>
              <a:ext cx="211931" cy="192881"/>
            </a:xfrm>
            <a:prstGeom prst="triangle">
              <a:avLst>
                <a:gd name="adj" fmla="val 0"/>
              </a:avLst>
            </a:prstGeom>
            <a:solidFill>
              <a:srgbClr val="EF846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4C2DC5EF-89BB-407B-AC7E-658719BE3EDE}"/>
                </a:ext>
              </a:extLst>
            </p:cNvPr>
            <p:cNvSpPr/>
            <p:nvPr/>
          </p:nvSpPr>
          <p:spPr bwMode="auto">
            <a:xfrm flipH="1">
              <a:off x="3759261" y="2056552"/>
              <a:ext cx="64185" cy="208189"/>
            </a:xfrm>
            <a:prstGeom prst="rect">
              <a:avLst/>
            </a:prstGeom>
            <a:solidFill>
              <a:srgbClr val="EF846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ECCBABEA-5C64-48B9-B1C0-667E73B489F3}"/>
                </a:ext>
              </a:extLst>
            </p:cNvPr>
            <p:cNvSpPr/>
            <p:nvPr/>
          </p:nvSpPr>
          <p:spPr bwMode="auto">
            <a:xfrm flipH="1">
              <a:off x="3717127" y="2255388"/>
              <a:ext cx="83347" cy="313200"/>
            </a:xfrm>
            <a:prstGeom prst="rect">
              <a:avLst/>
            </a:prstGeom>
            <a:solidFill>
              <a:srgbClr val="EF846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19" name="Picture 18">
            <a:extLst>
              <a:ext uri="{FF2B5EF4-FFF2-40B4-BE49-F238E27FC236}">
                <a16:creationId xmlns:a16="http://schemas.microsoft.com/office/drawing/2014/main" id="{05DE40C9-DC7D-4354-8C5B-08406CBD15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47357" y="2026629"/>
            <a:ext cx="1663206" cy="2742832"/>
          </a:xfrm>
          <a:prstGeom prst="rect">
            <a:avLst/>
          </a:prstGeom>
        </p:spPr>
      </p:pic>
      <p:pic>
        <p:nvPicPr>
          <p:cNvPr id="10" name="Picture 9" descr="A blue and white tiled floor&#10;&#10;Description automatically generated">
            <a:extLst>
              <a:ext uri="{FF2B5EF4-FFF2-40B4-BE49-F238E27FC236}">
                <a16:creationId xmlns:a16="http://schemas.microsoft.com/office/drawing/2014/main" id="{3ED741D2-DB87-4691-A98E-2C79BEC75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2591" y="1488157"/>
            <a:ext cx="2733106" cy="4357410"/>
          </a:xfrm>
          <a:prstGeom prst="rect">
            <a:avLst/>
          </a:prstGeom>
        </p:spPr>
      </p:pic>
    </p:spTree>
    <p:extLst>
      <p:ext uri="{BB962C8B-B14F-4D97-AF65-F5344CB8AC3E}">
        <p14:creationId xmlns:p14="http://schemas.microsoft.com/office/powerpoint/2010/main" val="3778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63" presetClass="path" presetSubtype="0" accel="50000" decel="50000" fill="hold" nodeType="withEffect">
                                  <p:stCondLst>
                                    <p:cond delay="0"/>
                                  </p:stCondLst>
                                  <p:childTnLst>
                                    <p:animMotion origin="layout" path="M 8.33333E-7 1.48148E-6 L 0.17917 -0.00093 " pathEditMode="relative" rAng="0" ptsTypes="AA">
                                      <p:cBhvr>
                                        <p:cTn id="8" dur="2000" fill="hold"/>
                                        <p:tgtEl>
                                          <p:spTgt spid="8"/>
                                        </p:tgtEl>
                                        <p:attrNameLst>
                                          <p:attrName>ppt_x</p:attrName>
                                          <p:attrName>ppt_y</p:attrName>
                                        </p:attrNameLst>
                                      </p:cBhvr>
                                      <p:rCtr x="8958" y="-46"/>
                                    </p:animMotion>
                                  </p:childTnLst>
                                </p:cTn>
                              </p:par>
                              <p:par>
                                <p:cTn id="9" presetID="8" presetClass="emph" presetSubtype="0" fill="hold" nodeType="withEffect">
                                  <p:stCondLst>
                                    <p:cond delay="1000"/>
                                  </p:stCondLst>
                                  <p:childTnLst>
                                    <p:animRot by="-5400000">
                                      <p:cBhvr>
                                        <p:cTn id="10" dur="1000" fill="hold"/>
                                        <p:tgtEl>
                                          <p:spTgt spid="8"/>
                                        </p:tgtEl>
                                        <p:attrNameLst>
                                          <p:attrName>r</p:attrName>
                                        </p:attrNameLst>
                                      </p:cBhvr>
                                    </p:animRot>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4:5</a:t>
            </a:r>
          </a:p>
        </p:txBody>
      </p:sp>
      <p:pic>
        <p:nvPicPr>
          <p:cNvPr id="19" name="Picture 18">
            <a:extLst>
              <a:ext uri="{FF2B5EF4-FFF2-40B4-BE49-F238E27FC236}">
                <a16:creationId xmlns:a16="http://schemas.microsoft.com/office/drawing/2014/main" id="{AB4A96B3-CC18-4A61-819F-7A54B81800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907" y="3095488"/>
            <a:ext cx="2198156" cy="2227336"/>
          </a:xfrm>
          <a:prstGeom prst="rect">
            <a:avLst/>
          </a:prstGeom>
        </p:spPr>
      </p:pic>
      <p:pic>
        <p:nvPicPr>
          <p:cNvPr id="21" name="Picture 20" descr="A close up of a logo&#10;&#10;Description automatically generated">
            <a:extLst>
              <a:ext uri="{FF2B5EF4-FFF2-40B4-BE49-F238E27FC236}">
                <a16:creationId xmlns:a16="http://schemas.microsoft.com/office/drawing/2014/main" id="{46121F7B-67A8-438A-AC7F-B2D2675D9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907" y="2015861"/>
            <a:ext cx="1137984" cy="1137984"/>
          </a:xfrm>
          <a:prstGeom prst="rect">
            <a:avLst/>
          </a:prstGeom>
        </p:spPr>
      </p:pic>
      <p:pic>
        <p:nvPicPr>
          <p:cNvPr id="23" name="Picture 22" descr="A close up of a logo&#10;&#10;Description automatically generated">
            <a:extLst>
              <a:ext uri="{FF2B5EF4-FFF2-40B4-BE49-F238E27FC236}">
                <a16:creationId xmlns:a16="http://schemas.microsoft.com/office/drawing/2014/main" id="{371BFBF0-0ECB-4D11-890D-FCDB33C610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907" y="2015861"/>
            <a:ext cx="1108804" cy="1128257"/>
          </a:xfrm>
          <a:prstGeom prst="rect">
            <a:avLst/>
          </a:prstGeom>
        </p:spPr>
      </p:pic>
      <p:sp>
        <p:nvSpPr>
          <p:cNvPr id="28" name="Rectangle: Single Corner Snipped 27">
            <a:extLst>
              <a:ext uri="{FF2B5EF4-FFF2-40B4-BE49-F238E27FC236}">
                <a16:creationId xmlns:a16="http://schemas.microsoft.com/office/drawing/2014/main" id="{78E58461-8A63-4092-A0CE-5A7E6E1B1384}"/>
              </a:ext>
            </a:extLst>
          </p:cNvPr>
          <p:cNvSpPr/>
          <p:nvPr/>
        </p:nvSpPr>
        <p:spPr bwMode="auto">
          <a:xfrm>
            <a:off x="4060032" y="3040837"/>
            <a:ext cx="1076679" cy="250030"/>
          </a:xfrm>
          <a:prstGeom prst="snip1Rect">
            <a:avLst>
              <a:gd name="adj" fmla="val 50000"/>
            </a:avLst>
          </a:prstGeom>
          <a:solidFill>
            <a:srgbClr val="9EC7E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a:extLst>
              <a:ext uri="{FF2B5EF4-FFF2-40B4-BE49-F238E27FC236}">
                <a16:creationId xmlns:a16="http://schemas.microsoft.com/office/drawing/2014/main" id="{C22C433E-4777-4C09-BA27-781BB58DAEC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27907" y="3095488"/>
            <a:ext cx="2198156" cy="2227336"/>
          </a:xfrm>
          <a:prstGeom prst="rect">
            <a:avLst/>
          </a:prstGeom>
        </p:spPr>
      </p:pic>
      <p:pic>
        <p:nvPicPr>
          <p:cNvPr id="7" name="Picture 6">
            <a:extLst>
              <a:ext uri="{FF2B5EF4-FFF2-40B4-BE49-F238E27FC236}">
                <a16:creationId xmlns:a16="http://schemas.microsoft.com/office/drawing/2014/main" id="{0398AECF-25E7-4178-A8FF-6E4FA168C5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420" y="1488157"/>
            <a:ext cx="4367135" cy="4367135"/>
          </a:xfrm>
          <a:prstGeom prst="rect">
            <a:avLst/>
          </a:prstGeom>
        </p:spPr>
      </p:pic>
    </p:spTree>
    <p:extLst>
      <p:ext uri="{BB962C8B-B14F-4D97-AF65-F5344CB8AC3E}">
        <p14:creationId xmlns:p14="http://schemas.microsoft.com/office/powerpoint/2010/main" val="22466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0"/>
                            </p:stCondLst>
                            <p:childTnLst>
                              <p:par>
                                <p:cTn id="13" presetID="42" presetClass="path" presetSubtype="0" accel="50000" fill="hold" nodeType="afterEffect">
                                  <p:stCondLst>
                                    <p:cond delay="0"/>
                                  </p:stCondLst>
                                  <p:childTnLst>
                                    <p:animMotion origin="layout" path="M -4.16667E-6 -1.85185E-6 L 0.11667 0.16065 " pathEditMode="relative" rAng="0" ptsTypes="AA">
                                      <p:cBhvr>
                                        <p:cTn id="14" dur="2000" fill="hold"/>
                                        <p:tgtEl>
                                          <p:spTgt spid="21"/>
                                        </p:tgtEl>
                                        <p:attrNameLst>
                                          <p:attrName>ppt_x</p:attrName>
                                          <p:attrName>ppt_y</p:attrName>
                                        </p:attrNameLst>
                                      </p:cBhvr>
                                      <p:rCtr x="5833" y="8032"/>
                                    </p:animMotion>
                                  </p:childTnLst>
                                </p:cTn>
                              </p:par>
                              <p:par>
                                <p:cTn id="15" presetID="8" presetClass="emph" presetSubtype="0" fill="hold" nodeType="withEffect">
                                  <p:stCondLst>
                                    <p:cond delay="750"/>
                                  </p:stCondLst>
                                  <p:childTnLst>
                                    <p:animRot by="10800000">
                                      <p:cBhvr>
                                        <p:cTn id="16" dur="1250" fill="hold"/>
                                        <p:tgtEl>
                                          <p:spTgt spid="21"/>
                                        </p:tgtEl>
                                        <p:attrNameLst>
                                          <p:attrName>r</p:attrName>
                                        </p:attrNameLst>
                                      </p:cBhvr>
                                    </p:animRot>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2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4:6</a:t>
            </a:r>
          </a:p>
        </p:txBody>
      </p:sp>
      <p:pic>
        <p:nvPicPr>
          <p:cNvPr id="11" name="Picture 10">
            <a:extLst>
              <a:ext uri="{FF2B5EF4-FFF2-40B4-BE49-F238E27FC236}">
                <a16:creationId xmlns:a16="http://schemas.microsoft.com/office/drawing/2014/main" id="{D0ADEC56-4FFA-480F-9704-0FB858757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03" y="4313248"/>
            <a:ext cx="920263" cy="1518808"/>
          </a:xfrm>
          <a:prstGeom prst="rect">
            <a:avLst/>
          </a:prstGeom>
        </p:spPr>
      </p:pic>
      <p:pic>
        <p:nvPicPr>
          <p:cNvPr id="6" name="Picture 5" descr="A picture containing animal&#10;&#10;Description automatically generated">
            <a:extLst>
              <a:ext uri="{FF2B5EF4-FFF2-40B4-BE49-F238E27FC236}">
                <a16:creationId xmlns:a16="http://schemas.microsoft.com/office/drawing/2014/main" id="{820329D6-CBF0-4674-93D0-7ECA6AE10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935" y="1452245"/>
            <a:ext cx="1690889" cy="1690889"/>
          </a:xfrm>
          <a:prstGeom prst="rect">
            <a:avLst/>
          </a:prstGeom>
        </p:spPr>
      </p:pic>
      <p:pic>
        <p:nvPicPr>
          <p:cNvPr id="8" name="Picture 7">
            <a:extLst>
              <a:ext uri="{FF2B5EF4-FFF2-40B4-BE49-F238E27FC236}">
                <a16:creationId xmlns:a16="http://schemas.microsoft.com/office/drawing/2014/main" id="{3ACC777E-6273-4FC9-A918-C39CDC7B1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03" y="4313248"/>
            <a:ext cx="920263" cy="1518808"/>
          </a:xfrm>
          <a:prstGeom prst="rect">
            <a:avLst/>
          </a:prstGeom>
        </p:spPr>
      </p:pic>
      <p:pic>
        <p:nvPicPr>
          <p:cNvPr id="10" name="Picture 9" descr="A close up of a tiled wall&#10;&#10;Description automatically generated">
            <a:extLst>
              <a:ext uri="{FF2B5EF4-FFF2-40B4-BE49-F238E27FC236}">
                <a16:creationId xmlns:a16="http://schemas.microsoft.com/office/drawing/2014/main" id="{18301BA7-5827-444F-9D72-E4DBF79CA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314" y="1034622"/>
            <a:ext cx="2521372" cy="2521372"/>
          </a:xfrm>
          <a:prstGeom prst="rect">
            <a:avLst/>
          </a:prstGeom>
        </p:spPr>
      </p:pic>
      <p:pic>
        <p:nvPicPr>
          <p:cNvPr id="13" name="Picture 12">
            <a:extLst>
              <a:ext uri="{FF2B5EF4-FFF2-40B4-BE49-F238E27FC236}">
                <a16:creationId xmlns:a16="http://schemas.microsoft.com/office/drawing/2014/main" id="{839E886D-5C94-486E-9E38-1FB3E44C62B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728935" y="1620775"/>
            <a:ext cx="920263" cy="1518808"/>
          </a:xfrm>
          <a:prstGeom prst="rect">
            <a:avLst/>
          </a:prstGeom>
        </p:spPr>
      </p:pic>
      <p:pic>
        <p:nvPicPr>
          <p:cNvPr id="15" name="Picture 14">
            <a:extLst>
              <a:ext uri="{FF2B5EF4-FFF2-40B4-BE49-F238E27FC236}">
                <a16:creationId xmlns:a16="http://schemas.microsoft.com/office/drawing/2014/main" id="{88E6CF82-5BE1-4B29-9483-5ED0C43DF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03" y="4313248"/>
            <a:ext cx="920263" cy="1518808"/>
          </a:xfrm>
          <a:prstGeom prst="rect">
            <a:avLst/>
          </a:prstGeom>
        </p:spPr>
      </p:pic>
      <p:pic>
        <p:nvPicPr>
          <p:cNvPr id="12" name="Picture 11" descr="A picture containing bathroom, indoor&#10;&#10;Description automatically generated">
            <a:extLst>
              <a:ext uri="{FF2B5EF4-FFF2-40B4-BE49-F238E27FC236}">
                <a16:creationId xmlns:a16="http://schemas.microsoft.com/office/drawing/2014/main" id="{AC55A621-A3F0-4246-89F4-86A84BA057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5003" y="4015553"/>
            <a:ext cx="1503844" cy="2102389"/>
          </a:xfrm>
          <a:prstGeom prst="rect">
            <a:avLst/>
          </a:prstGeom>
        </p:spPr>
      </p:pic>
      <p:pic>
        <p:nvPicPr>
          <p:cNvPr id="14" name="Picture 13" descr="A close up of a tiled wall&#10;&#10;Description automatically generated">
            <a:extLst>
              <a:ext uri="{FF2B5EF4-FFF2-40B4-BE49-F238E27FC236}">
                <a16:creationId xmlns:a16="http://schemas.microsoft.com/office/drawing/2014/main" id="{24700344-2D54-44B9-AB26-63FC1E655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314" y="3719559"/>
            <a:ext cx="2521372" cy="2521372"/>
          </a:xfrm>
          <a:prstGeom prst="rect">
            <a:avLst/>
          </a:prstGeom>
        </p:spPr>
      </p:pic>
    </p:spTree>
    <p:extLst>
      <p:ext uri="{BB962C8B-B14F-4D97-AF65-F5344CB8AC3E}">
        <p14:creationId xmlns:p14="http://schemas.microsoft.com/office/powerpoint/2010/main" val="20277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fill="hold" nodeType="clickEffect">
                                  <p:stCondLst>
                                    <p:cond delay="200"/>
                                  </p:stCondLst>
                                  <p:childTnLst>
                                    <p:animMotion origin="layout" path="M 4.16667E-6 -3.33333E-6 L -0.04549 -0.39259 " pathEditMode="relative" rAng="0" ptsTypes="AA">
                                      <p:cBhvr>
                                        <p:cTn id="6" dur="1800" fill="hold"/>
                                        <p:tgtEl>
                                          <p:spTgt spid="8"/>
                                        </p:tgtEl>
                                        <p:attrNameLst>
                                          <p:attrName>ppt_x</p:attrName>
                                          <p:attrName>ppt_y</p:attrName>
                                        </p:attrNameLst>
                                      </p:cBhvr>
                                      <p:rCtr x="-2274" y="-19630"/>
                                    </p:animMotion>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fill="hold" nodeType="clickEffect">
                                  <p:stCondLst>
                                    <p:cond delay="0"/>
                                  </p:stCondLst>
                                  <p:childTnLst>
                                    <p:animMotion origin="layout" path="M 2.77778E-7 -7.40741E-7 L 0.04549 0.3919 " pathEditMode="relative" rAng="0" ptsTypes="AA">
                                      <p:cBhvr>
                                        <p:cTn id="17" dur="2000" fill="hold"/>
                                        <p:tgtEl>
                                          <p:spTgt spid="13"/>
                                        </p:tgtEl>
                                        <p:attrNameLst>
                                          <p:attrName>ppt_x</p:attrName>
                                          <p:attrName>ppt_y</p:attrName>
                                        </p:attrNameLst>
                                      </p:cBhvr>
                                      <p:rCtr x="2274" y="19583"/>
                                    </p:animMotion>
                                  </p:childTnLst>
                                </p:cTn>
                              </p:par>
                            </p:childTnLst>
                          </p:cTn>
                        </p:par>
                        <p:par>
                          <p:cTn id="18" fill="hold">
                            <p:stCondLst>
                              <p:cond delay="2000"/>
                            </p:stCondLst>
                            <p:childTnLst>
                              <p:par>
                                <p:cTn id="19" presetID="1" presetClass="exit" presetSubtype="0" fill="hold" nodeType="after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4:7</a:t>
            </a:r>
          </a:p>
        </p:txBody>
      </p:sp>
      <p:pic>
        <p:nvPicPr>
          <p:cNvPr id="4" name="Picture 3" descr="A close up of a logo&#10;&#10;Description automatically generated">
            <a:extLst>
              <a:ext uri="{FF2B5EF4-FFF2-40B4-BE49-F238E27FC236}">
                <a16:creationId xmlns:a16="http://schemas.microsoft.com/office/drawing/2014/main" id="{15B8A7A7-C0DA-4A6E-B504-3D7440A40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301" y="2098815"/>
            <a:ext cx="1925820" cy="2674749"/>
          </a:xfrm>
          <a:prstGeom prst="rect">
            <a:avLst/>
          </a:prstGeom>
        </p:spPr>
      </p:pic>
      <p:pic>
        <p:nvPicPr>
          <p:cNvPr id="7" name="Picture 6">
            <a:extLst>
              <a:ext uri="{FF2B5EF4-FFF2-40B4-BE49-F238E27FC236}">
                <a16:creationId xmlns:a16="http://schemas.microsoft.com/office/drawing/2014/main" id="{EAAEE014-3B86-4E93-912E-18463A3B4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301" y="2098815"/>
            <a:ext cx="1925820" cy="2674749"/>
          </a:xfrm>
          <a:prstGeom prst="rect">
            <a:avLst/>
          </a:prstGeom>
        </p:spPr>
      </p:pic>
      <p:pic>
        <p:nvPicPr>
          <p:cNvPr id="17" name="Picture 16">
            <a:extLst>
              <a:ext uri="{FF2B5EF4-FFF2-40B4-BE49-F238E27FC236}">
                <a16:creationId xmlns:a16="http://schemas.microsoft.com/office/drawing/2014/main" id="{B530132D-A7AD-44A6-90DB-957B94178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613" y="4754111"/>
            <a:ext cx="408508" cy="408508"/>
          </a:xfrm>
          <a:prstGeom prst="rect">
            <a:avLst/>
          </a:prstGeom>
        </p:spPr>
      </p:pic>
      <p:pic>
        <p:nvPicPr>
          <p:cNvPr id="10" name="Picture 9">
            <a:extLst>
              <a:ext uri="{FF2B5EF4-FFF2-40B4-BE49-F238E27FC236}">
                <a16:creationId xmlns:a16="http://schemas.microsoft.com/office/drawing/2014/main" id="{5AB9D228-E3E3-486C-88A1-E9EEA7948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301" y="4754111"/>
            <a:ext cx="408508" cy="408508"/>
          </a:xfrm>
          <a:prstGeom prst="rect">
            <a:avLst/>
          </a:prstGeom>
        </p:spPr>
      </p:pic>
      <p:pic>
        <p:nvPicPr>
          <p:cNvPr id="6" name="Picture 5">
            <a:extLst>
              <a:ext uri="{FF2B5EF4-FFF2-40B4-BE49-F238E27FC236}">
                <a16:creationId xmlns:a16="http://schemas.microsoft.com/office/drawing/2014/main" id="{F5D1FE71-9C00-4D1B-896F-3558FBB06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4626" y="2105162"/>
            <a:ext cx="2674749" cy="3054077"/>
          </a:xfrm>
          <a:prstGeom prst="rect">
            <a:avLst/>
          </a:prstGeom>
        </p:spPr>
      </p:pic>
      <p:pic>
        <p:nvPicPr>
          <p:cNvPr id="15" name="Picture 14">
            <a:extLst>
              <a:ext uri="{FF2B5EF4-FFF2-40B4-BE49-F238E27FC236}">
                <a16:creationId xmlns:a16="http://schemas.microsoft.com/office/drawing/2014/main" id="{DF673AFE-900E-4AEA-8AE2-EAD9761509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10" y="2479626"/>
            <a:ext cx="2305148" cy="2305148"/>
          </a:xfrm>
          <a:prstGeom prst="rect">
            <a:avLst/>
          </a:prstGeom>
        </p:spPr>
      </p:pic>
      <p:pic>
        <p:nvPicPr>
          <p:cNvPr id="19" name="Picture 18">
            <a:extLst>
              <a:ext uri="{FF2B5EF4-FFF2-40B4-BE49-F238E27FC236}">
                <a16:creationId xmlns:a16="http://schemas.microsoft.com/office/drawing/2014/main" id="{6E9D3FEB-5E51-45C1-BC13-3915AD6570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8410" y="2479626"/>
            <a:ext cx="2305148" cy="2305148"/>
          </a:xfrm>
          <a:prstGeom prst="rect">
            <a:avLst/>
          </a:prstGeom>
        </p:spPr>
      </p:pic>
      <p:pic>
        <p:nvPicPr>
          <p:cNvPr id="20" name="Picture 19">
            <a:extLst>
              <a:ext uri="{FF2B5EF4-FFF2-40B4-BE49-F238E27FC236}">
                <a16:creationId xmlns:a16="http://schemas.microsoft.com/office/drawing/2014/main" id="{6FD04EAB-72EE-489C-B7BA-B823857B24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4873" y="3238282"/>
            <a:ext cx="787836" cy="787836"/>
          </a:xfrm>
          <a:prstGeom prst="rect">
            <a:avLst/>
          </a:prstGeom>
        </p:spPr>
      </p:pic>
      <p:pic>
        <p:nvPicPr>
          <p:cNvPr id="21" name="Picture 20" descr="A close up of a logo&#10;&#10;Description automatically generated">
            <a:extLst>
              <a:ext uri="{FF2B5EF4-FFF2-40B4-BE49-F238E27FC236}">
                <a16:creationId xmlns:a16="http://schemas.microsoft.com/office/drawing/2014/main" id="{638727F5-36BB-45CD-A70D-25EC4D049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4962" y="2105162"/>
            <a:ext cx="3054077" cy="3054077"/>
          </a:xfrm>
          <a:prstGeom prst="rect">
            <a:avLst/>
          </a:prstGeom>
        </p:spPr>
      </p:pic>
      <p:pic>
        <p:nvPicPr>
          <p:cNvPr id="22" name="Picture 21">
            <a:extLst>
              <a:ext uri="{FF2B5EF4-FFF2-40B4-BE49-F238E27FC236}">
                <a16:creationId xmlns:a16="http://schemas.microsoft.com/office/drawing/2014/main" id="{DDD35FAA-E579-4CBB-87FB-A6609F6806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9083" y="3433980"/>
            <a:ext cx="1167164" cy="758656"/>
          </a:xfrm>
          <a:prstGeom prst="rect">
            <a:avLst/>
          </a:prstGeom>
        </p:spPr>
      </p:pic>
      <p:pic>
        <p:nvPicPr>
          <p:cNvPr id="23" name="Picture 22">
            <a:extLst>
              <a:ext uri="{FF2B5EF4-FFF2-40B4-BE49-F238E27FC236}">
                <a16:creationId xmlns:a16="http://schemas.microsoft.com/office/drawing/2014/main" id="{BCA38B98-0309-40BB-A2B1-890A6769E1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9083" y="2860125"/>
            <a:ext cx="1167164" cy="603034"/>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D6825AD2-0F75-4639-8B39-8DA7654489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9083" y="3433980"/>
            <a:ext cx="1167164" cy="758656"/>
          </a:xfrm>
          <a:prstGeom prst="rect">
            <a:avLst/>
          </a:prstGeom>
        </p:spPr>
      </p:pic>
      <p:pic>
        <p:nvPicPr>
          <p:cNvPr id="25" name="Picture 24" descr="A screen door&#10;&#10;Description automatically generated">
            <a:extLst>
              <a:ext uri="{FF2B5EF4-FFF2-40B4-BE49-F238E27FC236}">
                <a16:creationId xmlns:a16="http://schemas.microsoft.com/office/drawing/2014/main" id="{6F07DCB0-5666-4BE4-AF2C-196C51C3CD4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3282" y="2294826"/>
            <a:ext cx="1157437" cy="2674749"/>
          </a:xfrm>
          <a:prstGeom prst="rect">
            <a:avLst/>
          </a:prstGeom>
        </p:spPr>
      </p:pic>
    </p:spTree>
    <p:extLst>
      <p:ext uri="{BB962C8B-B14F-4D97-AF65-F5344CB8AC3E}">
        <p14:creationId xmlns:p14="http://schemas.microsoft.com/office/powerpoint/2010/main" val="17300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fill="hold" nodeType="clickEffect">
                                  <p:stCondLst>
                                    <p:cond delay="0"/>
                                  </p:stCondLst>
                                  <p:childTnLst>
                                    <p:animMotion origin="layout" path="M -2.77778E-7 3.33333E-6 L 0.04149 -0.38588 " pathEditMode="relative" rAng="0" ptsTypes="AA">
                                      <p:cBhvr>
                                        <p:cTn id="6" dur="2000" fill="hold"/>
                                        <p:tgtEl>
                                          <p:spTgt spid="10"/>
                                        </p:tgtEl>
                                        <p:attrNameLst>
                                          <p:attrName>ppt_x</p:attrName>
                                          <p:attrName>ppt_y</p:attrName>
                                        </p:attrNameLst>
                                      </p:cBhvr>
                                      <p:rCtr x="2066" y="-19306"/>
                                    </p:animMotion>
                                  </p:childTnLst>
                                </p:cTn>
                              </p:par>
                              <p:par>
                                <p:cTn id="7" presetID="64" presetClass="path" presetSubtype="0" accel="50000" fill="hold" nodeType="withEffect">
                                  <p:stCondLst>
                                    <p:cond delay="0"/>
                                  </p:stCondLst>
                                  <p:childTnLst>
                                    <p:animMotion origin="layout" path="M -2.5E-6 3.33333E-6 L -0.04045 -0.38681 " pathEditMode="relative" rAng="0" ptsTypes="AA">
                                      <p:cBhvr>
                                        <p:cTn id="8" dur="2000" fill="hold"/>
                                        <p:tgtEl>
                                          <p:spTgt spid="17"/>
                                        </p:tgtEl>
                                        <p:attrNameLst>
                                          <p:attrName>ppt_x</p:attrName>
                                          <p:attrName>ppt_y</p:attrName>
                                        </p:attrNameLst>
                                      </p:cBhvr>
                                      <p:rCtr x="-2031" y="-19352"/>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fill="hold" nodeType="clickEffect">
                                  <p:stCondLst>
                                    <p:cond delay="0"/>
                                  </p:stCondLst>
                                  <p:childTnLst>
                                    <p:animMotion origin="layout" path="M 4.44444E-6 3.7037E-7 L -0.24931 -0.00023 " pathEditMode="relative" rAng="0" ptsTypes="AA">
                                      <p:cBhvr>
                                        <p:cTn id="39" dur="2000" fill="hold"/>
                                        <p:tgtEl>
                                          <p:spTgt spid="20"/>
                                        </p:tgtEl>
                                        <p:attrNameLst>
                                          <p:attrName>ppt_x</p:attrName>
                                          <p:attrName>ppt_y</p:attrName>
                                        </p:attrNameLst>
                                      </p:cBhvr>
                                      <p:rCtr x="-12465" y="-23"/>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fill="hold" nodeType="clickEffect">
                                  <p:stCondLst>
                                    <p:cond delay="0"/>
                                  </p:stCondLst>
                                  <p:childTnLst>
                                    <p:animMotion origin="layout" path="M 0 -1.11111E-6 L -0.00035 0.10833 " pathEditMode="relative" rAng="0" ptsTypes="AA">
                                      <p:cBhvr>
                                        <p:cTn id="68" dur="2000" fill="hold"/>
                                        <p:tgtEl>
                                          <p:spTgt spid="23"/>
                                        </p:tgtEl>
                                        <p:attrNameLst>
                                          <p:attrName>ppt_x</p:attrName>
                                          <p:attrName>ppt_y</p:attrName>
                                        </p:attrNameLst>
                                      </p:cBhvr>
                                      <p:rCtr x="-17" y="5417"/>
                                    </p:animMotion>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2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2"/>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5:1</a:t>
            </a:r>
          </a:p>
        </p:txBody>
      </p:sp>
      <p:pic>
        <p:nvPicPr>
          <p:cNvPr id="4" name="Picture 3">
            <a:extLst>
              <a:ext uri="{FF2B5EF4-FFF2-40B4-BE49-F238E27FC236}">
                <a16:creationId xmlns:a16="http://schemas.microsoft.com/office/drawing/2014/main" id="{C4D84AB9-5931-4D59-A313-D334C95C7F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31595" y="2429167"/>
            <a:ext cx="6480810" cy="2291423"/>
          </a:xfrm>
          <a:prstGeom prst="rect">
            <a:avLst/>
          </a:prstGeom>
        </p:spPr>
      </p:pic>
    </p:spTree>
    <p:extLst>
      <p:ext uri="{BB962C8B-B14F-4D97-AF65-F5344CB8AC3E}">
        <p14:creationId xmlns:p14="http://schemas.microsoft.com/office/powerpoint/2010/main" val="2481316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3A9195-E294-4B87-A51A-7A73DCC56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320" y="2681604"/>
            <a:ext cx="1030995" cy="1030995"/>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5:4</a:t>
            </a:r>
          </a:p>
        </p:txBody>
      </p:sp>
      <p:pic>
        <p:nvPicPr>
          <p:cNvPr id="12" name="Picture 11">
            <a:extLst>
              <a:ext uri="{FF2B5EF4-FFF2-40B4-BE49-F238E27FC236}">
                <a16:creationId xmlns:a16="http://schemas.microsoft.com/office/drawing/2014/main" id="{9B8CD5A7-819C-4FF6-A870-1F8B10293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740" y="2671877"/>
            <a:ext cx="1030995" cy="1050447"/>
          </a:xfrm>
          <a:prstGeom prst="rect">
            <a:avLst/>
          </a:prstGeom>
        </p:spPr>
      </p:pic>
      <p:pic>
        <p:nvPicPr>
          <p:cNvPr id="15" name="Picture 14" descr="A close up of a logo&#10;&#10;Description automatically generated">
            <a:extLst>
              <a:ext uri="{FF2B5EF4-FFF2-40B4-BE49-F238E27FC236}">
                <a16:creationId xmlns:a16="http://schemas.microsoft.com/office/drawing/2014/main" id="{00C5A3C1-CADE-4695-B95E-191FB8FAD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461" y="2671877"/>
            <a:ext cx="1030995" cy="1050447"/>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4071150D-E614-43BB-B88B-DEDFF855D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2930" y="2691329"/>
            <a:ext cx="2042535" cy="1030995"/>
          </a:xfrm>
          <a:prstGeom prst="rect">
            <a:avLst/>
          </a:prstGeom>
        </p:spPr>
      </p:pic>
      <p:pic>
        <p:nvPicPr>
          <p:cNvPr id="19" name="Picture 18" descr="A close up of a logo&#10;&#10;Description automatically generated">
            <a:extLst>
              <a:ext uri="{FF2B5EF4-FFF2-40B4-BE49-F238E27FC236}">
                <a16:creationId xmlns:a16="http://schemas.microsoft.com/office/drawing/2014/main" id="{B0C81DEA-8BA6-4625-B8DF-CE08271ECA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0319" y="2681604"/>
            <a:ext cx="1030995" cy="1030995"/>
          </a:xfrm>
          <a:prstGeom prst="rect">
            <a:avLst/>
          </a:prstGeom>
        </p:spPr>
      </p:pic>
      <p:pic>
        <p:nvPicPr>
          <p:cNvPr id="20" name="Picture 19">
            <a:extLst>
              <a:ext uri="{FF2B5EF4-FFF2-40B4-BE49-F238E27FC236}">
                <a16:creationId xmlns:a16="http://schemas.microsoft.com/office/drawing/2014/main" id="{BA75FD34-D317-41B8-8EF7-BC31B25D0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740" y="2671877"/>
            <a:ext cx="1030995" cy="1050447"/>
          </a:xfrm>
          <a:prstGeom prst="rect">
            <a:avLst/>
          </a:prstGeom>
        </p:spPr>
      </p:pic>
      <p:pic>
        <p:nvPicPr>
          <p:cNvPr id="21" name="Picture 20" descr="A close up of a logo&#10;&#10;Description automatically generated">
            <a:extLst>
              <a:ext uri="{FF2B5EF4-FFF2-40B4-BE49-F238E27FC236}">
                <a16:creationId xmlns:a16="http://schemas.microsoft.com/office/drawing/2014/main" id="{E15BB363-417E-4BC0-A154-994D556FB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068461" y="2671877"/>
            <a:ext cx="1030995" cy="1050447"/>
          </a:xfrm>
          <a:prstGeom prst="rect">
            <a:avLst/>
          </a:prstGeom>
        </p:spPr>
      </p:pic>
      <p:pic>
        <p:nvPicPr>
          <p:cNvPr id="6" name="Picture 5" descr="A view looking out of a window&#10;&#10;Description automatically generated">
            <a:extLst>
              <a:ext uri="{FF2B5EF4-FFF2-40B4-BE49-F238E27FC236}">
                <a16:creationId xmlns:a16="http://schemas.microsoft.com/office/drawing/2014/main" id="{16B5363E-DCE2-4AB0-9BDB-01938D418E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7463" y="2691635"/>
            <a:ext cx="5009074" cy="2013357"/>
          </a:xfrm>
          <a:prstGeom prst="rect">
            <a:avLst/>
          </a:prstGeom>
        </p:spPr>
      </p:pic>
    </p:spTree>
    <p:extLst>
      <p:ext uri="{BB962C8B-B14F-4D97-AF65-F5344CB8AC3E}">
        <p14:creationId xmlns:p14="http://schemas.microsoft.com/office/powerpoint/2010/main" val="38423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35" presetClass="path" presetSubtype="0" fill="hold" nodeType="withEffect">
                                  <p:stCondLst>
                                    <p:cond delay="0"/>
                                  </p:stCondLst>
                                  <p:childTnLst>
                                    <p:animMotion origin="layout" path="M -3.33333E-6 -3.7037E-6 L -0.21788 -0.00046 " pathEditMode="relative" rAng="0" ptsTypes="AA">
                                      <p:cBhvr>
                                        <p:cTn id="12" dur="2000" fill="hold"/>
                                        <p:tgtEl>
                                          <p:spTgt spid="12"/>
                                        </p:tgtEl>
                                        <p:attrNameLst>
                                          <p:attrName>ppt_x</p:attrName>
                                          <p:attrName>ppt_y</p:attrName>
                                        </p:attrNameLst>
                                      </p:cBhvr>
                                      <p:rCtr x="-10903" y="-23"/>
                                    </p:animMotion>
                                  </p:childTnLst>
                                </p:cTn>
                              </p:par>
                              <p:par>
                                <p:cTn id="13" presetID="35" presetClass="path" presetSubtype="0" fill="hold" nodeType="withEffect">
                                  <p:stCondLst>
                                    <p:cond delay="0"/>
                                  </p:stCondLst>
                                  <p:childTnLst>
                                    <p:animMotion origin="layout" path="M -2.77778E-7 -3.7037E-6 L -0.33073 -0.00231 " pathEditMode="relative" rAng="0" ptsTypes="AA">
                                      <p:cBhvr>
                                        <p:cTn id="14" dur="2000" fill="hold"/>
                                        <p:tgtEl>
                                          <p:spTgt spid="15"/>
                                        </p:tgtEl>
                                        <p:attrNameLst>
                                          <p:attrName>ppt_x</p:attrName>
                                          <p:attrName>ppt_y</p:attrName>
                                        </p:attrNameLst>
                                      </p:cBhvr>
                                      <p:rCtr x="-16545" y="-116"/>
                                    </p:animMotion>
                                  </p:childTnLst>
                                </p:cTn>
                              </p:par>
                              <p:par>
                                <p:cTn id="15" presetID="8" presetClass="emph" presetSubtype="0" fill="hold" nodeType="withEffect">
                                  <p:stCondLst>
                                    <p:cond delay="750"/>
                                  </p:stCondLst>
                                  <p:childTnLst>
                                    <p:animRot by="5400000">
                                      <p:cBhvr>
                                        <p:cTn id="16" dur="1250" fill="hold"/>
                                        <p:tgtEl>
                                          <p:spTgt spid="15"/>
                                        </p:tgtEl>
                                        <p:attrNameLst>
                                          <p:attrName>r</p:attrName>
                                        </p:attrNameLst>
                                      </p:cBhvr>
                                    </p:animRot>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35" presetClass="path" presetSubtype="0" fill="hold" nodeType="withEffect">
                                  <p:stCondLst>
                                    <p:cond delay="0"/>
                                  </p:stCondLst>
                                  <p:childTnLst>
                                    <p:animMotion origin="layout" path="M -3.33333E-6 -3.7037E-6 L -0.21788 -0.00046 " pathEditMode="relative" rAng="0" ptsTypes="AA">
                                      <p:cBhvr>
                                        <p:cTn id="33" dur="2000" spd="-100000" fill="hold"/>
                                        <p:tgtEl>
                                          <p:spTgt spid="20"/>
                                        </p:tgtEl>
                                        <p:attrNameLst>
                                          <p:attrName>ppt_x</p:attrName>
                                          <p:attrName>ppt_y</p:attrName>
                                        </p:attrNameLst>
                                      </p:cBhvr>
                                      <p:rCtr x="-10903" y="-23"/>
                                    </p:animMotion>
                                  </p:childTnLst>
                                </p:cTn>
                              </p:par>
                              <p:par>
                                <p:cTn id="34" presetID="35" presetClass="path" presetSubtype="0" fill="hold" nodeType="withEffect">
                                  <p:stCondLst>
                                    <p:cond delay="0"/>
                                  </p:stCondLst>
                                  <p:childTnLst>
                                    <p:animMotion origin="layout" path="M -2.77778E-7 -3.7037E-6 L -0.33073 -0.00231 " pathEditMode="relative" rAng="0" ptsTypes="AA">
                                      <p:cBhvr>
                                        <p:cTn id="35" dur="2000" spd="-100000" fill="hold"/>
                                        <p:tgtEl>
                                          <p:spTgt spid="21"/>
                                        </p:tgtEl>
                                        <p:attrNameLst>
                                          <p:attrName>ppt_x</p:attrName>
                                          <p:attrName>ppt_y</p:attrName>
                                        </p:attrNameLst>
                                      </p:cBhvr>
                                      <p:rCtr x="-16545" y="-116"/>
                                    </p:animMotion>
                                  </p:childTnLst>
                                </p:cTn>
                              </p:par>
                              <p:par>
                                <p:cTn id="36" presetID="8" presetClass="emph" presetSubtype="0" fill="hold" nodeType="withEffect">
                                  <p:stCondLst>
                                    <p:cond delay="750"/>
                                  </p:stCondLst>
                                  <p:childTnLst>
                                    <p:animRot by="-5400000">
                                      <p:cBhvr>
                                        <p:cTn id="37" dur="1250" fill="hold"/>
                                        <p:tgtEl>
                                          <p:spTgt spid="21"/>
                                        </p:tgtEl>
                                        <p:attrNameLst>
                                          <p:attrName>r</p:attrName>
                                        </p:attrNameLst>
                                      </p:cBhvr>
                                    </p:animRot>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4B6456-9EB0-4CFF-AF03-06520F2B0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515" y="2885315"/>
            <a:ext cx="2655296" cy="1342238"/>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5:4</a:t>
            </a:r>
          </a:p>
        </p:txBody>
      </p:sp>
      <p:pic>
        <p:nvPicPr>
          <p:cNvPr id="12" name="Picture 11">
            <a:extLst>
              <a:ext uri="{FF2B5EF4-FFF2-40B4-BE49-F238E27FC236}">
                <a16:creationId xmlns:a16="http://schemas.microsoft.com/office/drawing/2014/main" id="{E804BD2A-C66F-49DC-9BD6-FEC7DC440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515" y="3546709"/>
            <a:ext cx="2655296" cy="680844"/>
          </a:xfrm>
          <a:prstGeom prst="rect">
            <a:avLst/>
          </a:prstGeom>
        </p:spPr>
      </p:pic>
      <p:pic>
        <p:nvPicPr>
          <p:cNvPr id="14" name="Picture 13">
            <a:extLst>
              <a:ext uri="{FF2B5EF4-FFF2-40B4-BE49-F238E27FC236}">
                <a16:creationId xmlns:a16="http://schemas.microsoft.com/office/drawing/2014/main" id="{1AB15114-53BB-4AB3-B368-B2CD99EAB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515" y="3546709"/>
            <a:ext cx="2635844" cy="680844"/>
          </a:xfrm>
          <a:prstGeom prst="rect">
            <a:avLst/>
          </a:prstGeom>
        </p:spPr>
      </p:pic>
      <p:pic>
        <p:nvPicPr>
          <p:cNvPr id="8" name="Picture 7">
            <a:extLst>
              <a:ext uri="{FF2B5EF4-FFF2-40B4-BE49-F238E27FC236}">
                <a16:creationId xmlns:a16="http://schemas.microsoft.com/office/drawing/2014/main" id="{910A1540-2272-4731-99EB-83F9F5086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282" y="2885315"/>
            <a:ext cx="671119" cy="690571"/>
          </a:xfrm>
          <a:prstGeom prst="rect">
            <a:avLst/>
          </a:prstGeom>
        </p:spPr>
      </p:pic>
      <p:pic>
        <p:nvPicPr>
          <p:cNvPr id="10" name="Picture 9">
            <a:extLst>
              <a:ext uri="{FF2B5EF4-FFF2-40B4-BE49-F238E27FC236}">
                <a16:creationId xmlns:a16="http://schemas.microsoft.com/office/drawing/2014/main" id="{6D4E968A-200B-4975-A71E-987262D5AC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023" y="2885315"/>
            <a:ext cx="671119" cy="690571"/>
          </a:xfrm>
          <a:prstGeom prst="rect">
            <a:avLst/>
          </a:prstGeom>
        </p:spPr>
      </p:pic>
      <p:pic>
        <p:nvPicPr>
          <p:cNvPr id="18" name="Picture 17">
            <a:extLst>
              <a:ext uri="{FF2B5EF4-FFF2-40B4-BE49-F238E27FC236}">
                <a16:creationId xmlns:a16="http://schemas.microsoft.com/office/drawing/2014/main" id="{207859C9-2B73-455C-AE6F-2208C194F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515283" y="2885315"/>
            <a:ext cx="671119" cy="690571"/>
          </a:xfrm>
          <a:prstGeom prst="rect">
            <a:avLst/>
          </a:prstGeom>
        </p:spPr>
      </p:pic>
      <p:pic>
        <p:nvPicPr>
          <p:cNvPr id="19" name="Picture 18">
            <a:extLst>
              <a:ext uri="{FF2B5EF4-FFF2-40B4-BE49-F238E27FC236}">
                <a16:creationId xmlns:a16="http://schemas.microsoft.com/office/drawing/2014/main" id="{2F8419B6-223E-4BC5-BCB2-CCD829D03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7167023" y="2885315"/>
            <a:ext cx="671119" cy="690571"/>
          </a:xfrm>
          <a:prstGeom prst="rect">
            <a:avLst/>
          </a:prstGeom>
        </p:spPr>
      </p:pic>
      <p:pic>
        <p:nvPicPr>
          <p:cNvPr id="4" name="Picture 3" descr="A picture containing crossword puzzle&#10;&#10;Description automatically generated">
            <a:extLst>
              <a:ext uri="{FF2B5EF4-FFF2-40B4-BE49-F238E27FC236}">
                <a16:creationId xmlns:a16="http://schemas.microsoft.com/office/drawing/2014/main" id="{42D8A3DA-D1B1-4F23-B3AB-06A644643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414" y="2237799"/>
            <a:ext cx="7849172" cy="2509402"/>
          </a:xfrm>
          <a:prstGeom prst="rect">
            <a:avLst/>
          </a:prstGeom>
        </p:spPr>
      </p:pic>
    </p:spTree>
    <p:extLst>
      <p:ext uri="{BB962C8B-B14F-4D97-AF65-F5344CB8AC3E}">
        <p14:creationId xmlns:p14="http://schemas.microsoft.com/office/powerpoint/2010/main" val="25987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42" presetClass="path" presetSubtype="0" fill="hold" nodeType="afterEffect">
                                  <p:stCondLst>
                                    <p:cond delay="0"/>
                                  </p:stCondLst>
                                  <p:childTnLst>
                                    <p:animMotion origin="layout" path="M -1.94444E-6 -4.81481E-6 L -0.07239 0.0963 " pathEditMode="relative" rAng="0" ptsTypes="AA">
                                      <p:cBhvr>
                                        <p:cTn id="15" dur="2000" fill="hold"/>
                                        <p:tgtEl>
                                          <p:spTgt spid="8"/>
                                        </p:tgtEl>
                                        <p:attrNameLst>
                                          <p:attrName>ppt_x</p:attrName>
                                          <p:attrName>ppt_y</p:attrName>
                                        </p:attrNameLst>
                                      </p:cBhvr>
                                      <p:rCtr x="-3628" y="4815"/>
                                    </p:animMotion>
                                  </p:childTnLst>
                                </p:cTn>
                              </p:par>
                              <p:par>
                                <p:cTn id="16" presetID="42" presetClass="path" presetSubtype="0" fill="hold" nodeType="withEffect">
                                  <p:stCondLst>
                                    <p:cond delay="0"/>
                                  </p:stCondLst>
                                  <p:childTnLst>
                                    <p:animMotion origin="layout" path="M 3.88889E-6 -4.81481E-6 L 0.07135 0.09561 " pathEditMode="relative" rAng="0" ptsTypes="AA">
                                      <p:cBhvr>
                                        <p:cTn id="17" dur="2000" fill="hold"/>
                                        <p:tgtEl>
                                          <p:spTgt spid="10"/>
                                        </p:tgtEl>
                                        <p:attrNameLst>
                                          <p:attrName>ppt_x</p:attrName>
                                          <p:attrName>ppt_y</p:attrName>
                                        </p:attrNameLst>
                                      </p:cBhvr>
                                      <p:rCtr x="3559" y="4769"/>
                                    </p:animMotion>
                                  </p:childTnLst>
                                </p:cTn>
                              </p:par>
                              <p:par>
                                <p:cTn id="18" presetID="8" presetClass="emph" presetSubtype="0" fill="hold" nodeType="withEffect">
                                  <p:stCondLst>
                                    <p:cond delay="750"/>
                                  </p:stCondLst>
                                  <p:childTnLst>
                                    <p:animRot by="10800000">
                                      <p:cBhvr>
                                        <p:cTn id="19" dur="1250" fill="hold"/>
                                        <p:tgtEl>
                                          <p:spTgt spid="8"/>
                                        </p:tgtEl>
                                        <p:attrNameLst>
                                          <p:attrName>r</p:attrName>
                                        </p:attrNameLst>
                                      </p:cBhvr>
                                    </p:animRot>
                                  </p:childTnLst>
                                </p:cTn>
                              </p:par>
                              <p:par>
                                <p:cTn id="20" presetID="8" presetClass="emph" presetSubtype="0" fill="hold" nodeType="withEffect">
                                  <p:stCondLst>
                                    <p:cond delay="750"/>
                                  </p:stCondLst>
                                  <p:childTnLst>
                                    <p:animRot by="-10800000">
                                      <p:cBhvr>
                                        <p:cTn id="21" dur="1250" fill="hold"/>
                                        <p:tgtEl>
                                          <p:spTgt spid="10"/>
                                        </p:tgtEl>
                                        <p:attrNameLst>
                                          <p:attrName>r</p:attrName>
                                        </p:attrNameLst>
                                      </p:cBhvr>
                                    </p:animRo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0"/>
                            </p:stCondLst>
                            <p:childTnLst>
                              <p:par>
                                <p:cTn id="42" presetID="42" presetClass="path" presetSubtype="0" fill="hold" nodeType="afterEffect">
                                  <p:stCondLst>
                                    <p:cond delay="0"/>
                                  </p:stCondLst>
                                  <p:childTnLst>
                                    <p:animMotion origin="layout" path="M -1.94444E-6 -4.81481E-6 L -0.07239 0.0963 " pathEditMode="relative" rAng="0" ptsTypes="AA">
                                      <p:cBhvr>
                                        <p:cTn id="43" dur="2000" spd="-100000" fill="hold"/>
                                        <p:tgtEl>
                                          <p:spTgt spid="18"/>
                                        </p:tgtEl>
                                        <p:attrNameLst>
                                          <p:attrName>ppt_x</p:attrName>
                                          <p:attrName>ppt_y</p:attrName>
                                        </p:attrNameLst>
                                      </p:cBhvr>
                                      <p:rCtr x="-3628" y="4815"/>
                                    </p:animMotion>
                                  </p:childTnLst>
                                </p:cTn>
                              </p:par>
                              <p:par>
                                <p:cTn id="44" presetID="42" presetClass="path" presetSubtype="0" fill="hold" nodeType="withEffect">
                                  <p:stCondLst>
                                    <p:cond delay="0"/>
                                  </p:stCondLst>
                                  <p:childTnLst>
                                    <p:animMotion origin="layout" path="M 3.88889E-6 -4.81481E-6 L 0.07135 0.09561 " pathEditMode="relative" rAng="0" ptsTypes="AA">
                                      <p:cBhvr>
                                        <p:cTn id="45" dur="2000" spd="-100000" fill="hold"/>
                                        <p:tgtEl>
                                          <p:spTgt spid="19"/>
                                        </p:tgtEl>
                                        <p:attrNameLst>
                                          <p:attrName>ppt_x</p:attrName>
                                          <p:attrName>ppt_y</p:attrName>
                                        </p:attrNameLst>
                                      </p:cBhvr>
                                      <p:rCtr x="3559" y="4769"/>
                                    </p:animMotion>
                                  </p:childTnLst>
                                </p:cTn>
                              </p:par>
                              <p:par>
                                <p:cTn id="46" presetID="8" presetClass="emph" presetSubtype="0" fill="hold" nodeType="withEffect">
                                  <p:stCondLst>
                                    <p:cond delay="750"/>
                                  </p:stCondLst>
                                  <p:childTnLst>
                                    <p:animRot by="10800000">
                                      <p:cBhvr>
                                        <p:cTn id="47" dur="1250" fill="hold"/>
                                        <p:tgtEl>
                                          <p:spTgt spid="18"/>
                                        </p:tgtEl>
                                        <p:attrNameLst>
                                          <p:attrName>r</p:attrName>
                                        </p:attrNameLst>
                                      </p:cBhvr>
                                    </p:animRot>
                                  </p:childTnLst>
                                </p:cTn>
                              </p:par>
                              <p:par>
                                <p:cTn id="48" presetID="8" presetClass="emph" presetSubtype="0" fill="hold" nodeType="withEffect">
                                  <p:stCondLst>
                                    <p:cond delay="750"/>
                                  </p:stCondLst>
                                  <p:childTnLst>
                                    <p:animRot by="-10800000">
                                      <p:cBhvr>
                                        <p:cTn id="49" dur="1250" fill="hold"/>
                                        <p:tgtEl>
                                          <p:spTgt spid="19"/>
                                        </p:tgtEl>
                                        <p:attrNameLst>
                                          <p:attrName>r</p:attrName>
                                        </p:attrNameLst>
                                      </p:cBhvr>
                                    </p:animRot>
                                  </p:childTnLst>
                                </p:cTn>
                              </p:par>
                            </p:childTnLst>
                          </p:cTn>
                        </p:par>
                        <p:par>
                          <p:cTn id="50" fill="hold">
                            <p:stCondLst>
                              <p:cond delay="2000"/>
                            </p:stCondLst>
                            <p:childTnLst>
                              <p:par>
                                <p:cTn id="51" presetID="1" presetClass="exit" presetSubtype="0" fill="hold" nodeType="after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6:1</a:t>
            </a:r>
          </a:p>
        </p:txBody>
      </p:sp>
      <p:sp>
        <p:nvSpPr>
          <p:cNvPr id="3" name="TextBox 2">
            <a:extLst>
              <a:ext uri="{FF2B5EF4-FFF2-40B4-BE49-F238E27FC236}">
                <a16:creationId xmlns:a16="http://schemas.microsoft.com/office/drawing/2014/main" id="{385C758E-3A24-43FF-8850-D72E9007445A}"/>
              </a:ext>
            </a:extLst>
          </p:cNvPr>
          <p:cNvSpPr txBox="1"/>
          <p:nvPr/>
        </p:nvSpPr>
        <p:spPr bwMode="auto">
          <a:xfrm>
            <a:off x="3216384" y="853688"/>
            <a:ext cx="2896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squares?</a:t>
            </a:r>
          </a:p>
        </p:txBody>
      </p:sp>
      <p:pic>
        <p:nvPicPr>
          <p:cNvPr id="8" name="Picture 7" descr="A close up of a screen&#10;&#10;Description automatically generated">
            <a:extLst>
              <a:ext uri="{FF2B5EF4-FFF2-40B4-BE49-F238E27FC236}">
                <a16:creationId xmlns:a16="http://schemas.microsoft.com/office/drawing/2014/main" id="{03EC2FA4-0297-44AE-9A32-EC170B01E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122" y="1474690"/>
            <a:ext cx="3187253" cy="1174646"/>
          </a:xfrm>
          <a:prstGeom prst="rect">
            <a:avLst/>
          </a:prstGeom>
        </p:spPr>
      </p:pic>
      <p:pic>
        <p:nvPicPr>
          <p:cNvPr id="10" name="Picture 9" descr="A picture containing shoji, indoor, crossword puzzle, sky&#10;&#10;Description automatically generated">
            <a:extLst>
              <a:ext uri="{FF2B5EF4-FFF2-40B4-BE49-F238E27FC236}">
                <a16:creationId xmlns:a16="http://schemas.microsoft.com/office/drawing/2014/main" id="{BA130A4E-DA51-49DD-8682-B4E783271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964" y="3095176"/>
            <a:ext cx="3262072" cy="2618635"/>
          </a:xfrm>
          <a:prstGeom prst="rect">
            <a:avLst/>
          </a:prstGeom>
        </p:spPr>
      </p:pic>
      <p:pic>
        <p:nvPicPr>
          <p:cNvPr id="12" name="Picture 11" descr="A picture containing object, mirror&#10;&#10;Description automatically generated">
            <a:extLst>
              <a:ext uri="{FF2B5EF4-FFF2-40B4-BE49-F238E27FC236}">
                <a16:creationId xmlns:a16="http://schemas.microsoft.com/office/drawing/2014/main" id="{7456B84A-331F-4AC0-8607-823ABA13D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869" y="3109463"/>
            <a:ext cx="643437" cy="643437"/>
          </a:xfrm>
          <a:prstGeom prst="rect">
            <a:avLst/>
          </a:prstGeom>
        </p:spPr>
      </p:pic>
      <p:pic>
        <p:nvPicPr>
          <p:cNvPr id="15" name="Picture 14" descr="A picture containing object, mirror&#10;&#10;Description automatically generated">
            <a:extLst>
              <a:ext uri="{FF2B5EF4-FFF2-40B4-BE49-F238E27FC236}">
                <a16:creationId xmlns:a16="http://schemas.microsoft.com/office/drawing/2014/main" id="{F3473C6B-E817-4F21-AF5F-0DE09B17F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109" y="3109463"/>
            <a:ext cx="643437" cy="643437"/>
          </a:xfrm>
          <a:prstGeom prst="rect">
            <a:avLst/>
          </a:prstGeom>
        </p:spPr>
      </p:pic>
      <p:pic>
        <p:nvPicPr>
          <p:cNvPr id="16" name="Picture 15" descr="A picture containing object, mirror&#10;&#10;Description automatically generated">
            <a:extLst>
              <a:ext uri="{FF2B5EF4-FFF2-40B4-BE49-F238E27FC236}">
                <a16:creationId xmlns:a16="http://schemas.microsoft.com/office/drawing/2014/main" id="{1F80A3CB-0F42-4021-A3EF-17D5FA581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349" y="3109463"/>
            <a:ext cx="643437" cy="643437"/>
          </a:xfrm>
          <a:prstGeom prst="rect">
            <a:avLst/>
          </a:prstGeom>
        </p:spPr>
      </p:pic>
      <p:pic>
        <p:nvPicPr>
          <p:cNvPr id="17" name="Picture 16" descr="A picture containing object, mirror&#10;&#10;Description automatically generated">
            <a:extLst>
              <a:ext uri="{FF2B5EF4-FFF2-40B4-BE49-F238E27FC236}">
                <a16:creationId xmlns:a16="http://schemas.microsoft.com/office/drawing/2014/main" id="{A956A087-EB08-4030-A0AA-51D51C0B1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589" y="3109463"/>
            <a:ext cx="643437" cy="643437"/>
          </a:xfrm>
          <a:prstGeom prst="rect">
            <a:avLst/>
          </a:prstGeom>
        </p:spPr>
      </p:pic>
      <p:pic>
        <p:nvPicPr>
          <p:cNvPr id="18" name="Picture 17" descr="A picture containing object, mirror&#10;&#10;Description automatically generated">
            <a:extLst>
              <a:ext uri="{FF2B5EF4-FFF2-40B4-BE49-F238E27FC236}">
                <a16:creationId xmlns:a16="http://schemas.microsoft.com/office/drawing/2014/main" id="{908E4CA5-0E03-4AF8-820F-483422A86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831" y="3109463"/>
            <a:ext cx="643437" cy="643437"/>
          </a:xfrm>
          <a:prstGeom prst="rect">
            <a:avLst/>
          </a:prstGeom>
        </p:spPr>
      </p:pic>
      <p:pic>
        <p:nvPicPr>
          <p:cNvPr id="21" name="Picture 20" descr="A picture containing object, mirror&#10;&#10;Description automatically generated">
            <a:extLst>
              <a:ext uri="{FF2B5EF4-FFF2-40B4-BE49-F238E27FC236}">
                <a16:creationId xmlns:a16="http://schemas.microsoft.com/office/drawing/2014/main" id="{6C749343-DF96-4875-A4F0-2BAE428B8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869" y="3759779"/>
            <a:ext cx="643437" cy="643437"/>
          </a:xfrm>
          <a:prstGeom prst="rect">
            <a:avLst/>
          </a:prstGeom>
        </p:spPr>
      </p:pic>
      <p:pic>
        <p:nvPicPr>
          <p:cNvPr id="22" name="Picture 21" descr="A picture containing object, mirror&#10;&#10;Description automatically generated">
            <a:extLst>
              <a:ext uri="{FF2B5EF4-FFF2-40B4-BE49-F238E27FC236}">
                <a16:creationId xmlns:a16="http://schemas.microsoft.com/office/drawing/2014/main" id="{A7400EF4-15A4-495C-97EA-60CA04178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109" y="3759779"/>
            <a:ext cx="643437" cy="643437"/>
          </a:xfrm>
          <a:prstGeom prst="rect">
            <a:avLst/>
          </a:prstGeom>
        </p:spPr>
      </p:pic>
      <p:pic>
        <p:nvPicPr>
          <p:cNvPr id="23" name="Picture 22" descr="A picture containing object, mirror&#10;&#10;Description automatically generated">
            <a:extLst>
              <a:ext uri="{FF2B5EF4-FFF2-40B4-BE49-F238E27FC236}">
                <a16:creationId xmlns:a16="http://schemas.microsoft.com/office/drawing/2014/main" id="{B3D5CA32-7FB1-4100-8E6D-412930737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349" y="3759779"/>
            <a:ext cx="643437" cy="643437"/>
          </a:xfrm>
          <a:prstGeom prst="rect">
            <a:avLst/>
          </a:prstGeom>
        </p:spPr>
      </p:pic>
      <p:pic>
        <p:nvPicPr>
          <p:cNvPr id="24" name="Picture 23" descr="A picture containing object, mirror&#10;&#10;Description automatically generated">
            <a:extLst>
              <a:ext uri="{FF2B5EF4-FFF2-40B4-BE49-F238E27FC236}">
                <a16:creationId xmlns:a16="http://schemas.microsoft.com/office/drawing/2014/main" id="{A6559630-6F39-41C1-A768-795B70B71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589" y="3759779"/>
            <a:ext cx="643437" cy="643437"/>
          </a:xfrm>
          <a:prstGeom prst="rect">
            <a:avLst/>
          </a:prstGeom>
        </p:spPr>
      </p:pic>
      <p:pic>
        <p:nvPicPr>
          <p:cNvPr id="25" name="Picture 24" descr="A picture containing object, mirror&#10;&#10;Description automatically generated">
            <a:extLst>
              <a:ext uri="{FF2B5EF4-FFF2-40B4-BE49-F238E27FC236}">
                <a16:creationId xmlns:a16="http://schemas.microsoft.com/office/drawing/2014/main" id="{AF20923C-1E1B-4CED-A36C-5ADB0A154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831" y="3759779"/>
            <a:ext cx="643437" cy="643437"/>
          </a:xfrm>
          <a:prstGeom prst="rect">
            <a:avLst/>
          </a:prstGeom>
        </p:spPr>
      </p:pic>
      <p:pic>
        <p:nvPicPr>
          <p:cNvPr id="27" name="Picture 26" descr="A picture containing object, mirror&#10;&#10;Description automatically generated">
            <a:extLst>
              <a:ext uri="{FF2B5EF4-FFF2-40B4-BE49-F238E27FC236}">
                <a16:creationId xmlns:a16="http://schemas.microsoft.com/office/drawing/2014/main" id="{F0F70671-6D90-4BBF-8857-096057E25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869" y="4410095"/>
            <a:ext cx="643437" cy="643437"/>
          </a:xfrm>
          <a:prstGeom prst="rect">
            <a:avLst/>
          </a:prstGeom>
        </p:spPr>
      </p:pic>
      <p:pic>
        <p:nvPicPr>
          <p:cNvPr id="28" name="Picture 27" descr="A picture containing object, mirror&#10;&#10;Description automatically generated">
            <a:extLst>
              <a:ext uri="{FF2B5EF4-FFF2-40B4-BE49-F238E27FC236}">
                <a16:creationId xmlns:a16="http://schemas.microsoft.com/office/drawing/2014/main" id="{3A3D03DA-008D-431C-B274-832196BD6F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109" y="4410095"/>
            <a:ext cx="643437" cy="643437"/>
          </a:xfrm>
          <a:prstGeom prst="rect">
            <a:avLst/>
          </a:prstGeom>
        </p:spPr>
      </p:pic>
      <p:pic>
        <p:nvPicPr>
          <p:cNvPr id="29" name="Picture 28" descr="A picture containing object, mirror&#10;&#10;Description automatically generated">
            <a:extLst>
              <a:ext uri="{FF2B5EF4-FFF2-40B4-BE49-F238E27FC236}">
                <a16:creationId xmlns:a16="http://schemas.microsoft.com/office/drawing/2014/main" id="{9433D6A9-531E-4728-9171-883D717A9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349" y="4410095"/>
            <a:ext cx="643437" cy="643437"/>
          </a:xfrm>
          <a:prstGeom prst="rect">
            <a:avLst/>
          </a:prstGeom>
        </p:spPr>
      </p:pic>
      <p:pic>
        <p:nvPicPr>
          <p:cNvPr id="30" name="Picture 29" descr="A picture containing object, mirror&#10;&#10;Description automatically generated">
            <a:extLst>
              <a:ext uri="{FF2B5EF4-FFF2-40B4-BE49-F238E27FC236}">
                <a16:creationId xmlns:a16="http://schemas.microsoft.com/office/drawing/2014/main" id="{375CF480-3709-4674-829F-9003F2887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589" y="4410095"/>
            <a:ext cx="643437" cy="643437"/>
          </a:xfrm>
          <a:prstGeom prst="rect">
            <a:avLst/>
          </a:prstGeom>
        </p:spPr>
      </p:pic>
      <p:pic>
        <p:nvPicPr>
          <p:cNvPr id="31" name="Picture 30" descr="A picture containing object, mirror&#10;&#10;Description automatically generated">
            <a:extLst>
              <a:ext uri="{FF2B5EF4-FFF2-40B4-BE49-F238E27FC236}">
                <a16:creationId xmlns:a16="http://schemas.microsoft.com/office/drawing/2014/main" id="{976CE080-3CB1-4826-BCEA-EC95D7B4B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831" y="4410095"/>
            <a:ext cx="643437" cy="643437"/>
          </a:xfrm>
          <a:prstGeom prst="rect">
            <a:avLst/>
          </a:prstGeom>
        </p:spPr>
      </p:pic>
      <p:pic>
        <p:nvPicPr>
          <p:cNvPr id="33" name="Picture 32" descr="A picture containing object, mirror&#10;&#10;Description automatically generated">
            <a:extLst>
              <a:ext uri="{FF2B5EF4-FFF2-40B4-BE49-F238E27FC236}">
                <a16:creationId xmlns:a16="http://schemas.microsoft.com/office/drawing/2014/main" id="{788A05AC-E843-4B0A-9C9E-10092AEBC4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869" y="5060411"/>
            <a:ext cx="643437" cy="643437"/>
          </a:xfrm>
          <a:prstGeom prst="rect">
            <a:avLst/>
          </a:prstGeom>
        </p:spPr>
      </p:pic>
      <p:pic>
        <p:nvPicPr>
          <p:cNvPr id="34" name="Picture 33" descr="A picture containing object, mirror&#10;&#10;Description automatically generated">
            <a:extLst>
              <a:ext uri="{FF2B5EF4-FFF2-40B4-BE49-F238E27FC236}">
                <a16:creationId xmlns:a16="http://schemas.microsoft.com/office/drawing/2014/main" id="{A722EF5F-CD3E-4EF5-B2CB-0B02432C1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109" y="5060411"/>
            <a:ext cx="643437" cy="643437"/>
          </a:xfrm>
          <a:prstGeom prst="rect">
            <a:avLst/>
          </a:prstGeom>
        </p:spPr>
      </p:pic>
      <p:pic>
        <p:nvPicPr>
          <p:cNvPr id="35" name="Picture 34" descr="A picture containing object, mirror&#10;&#10;Description automatically generated">
            <a:extLst>
              <a:ext uri="{FF2B5EF4-FFF2-40B4-BE49-F238E27FC236}">
                <a16:creationId xmlns:a16="http://schemas.microsoft.com/office/drawing/2014/main" id="{5A1087C7-0B06-4820-8703-3F1E8DC7C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349" y="5060411"/>
            <a:ext cx="643437" cy="643437"/>
          </a:xfrm>
          <a:prstGeom prst="rect">
            <a:avLst/>
          </a:prstGeom>
        </p:spPr>
      </p:pic>
      <p:pic>
        <p:nvPicPr>
          <p:cNvPr id="36" name="Picture 35" descr="A picture containing object, mirror&#10;&#10;Description automatically generated">
            <a:extLst>
              <a:ext uri="{FF2B5EF4-FFF2-40B4-BE49-F238E27FC236}">
                <a16:creationId xmlns:a16="http://schemas.microsoft.com/office/drawing/2014/main" id="{81DC4492-62CC-4C0F-BD74-AD621A3873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589" y="5060411"/>
            <a:ext cx="643437" cy="643437"/>
          </a:xfrm>
          <a:prstGeom prst="rect">
            <a:avLst/>
          </a:prstGeom>
        </p:spPr>
      </p:pic>
      <p:pic>
        <p:nvPicPr>
          <p:cNvPr id="37" name="Picture 36" descr="A picture containing object, mirror&#10;&#10;Description automatically generated">
            <a:extLst>
              <a:ext uri="{FF2B5EF4-FFF2-40B4-BE49-F238E27FC236}">
                <a16:creationId xmlns:a16="http://schemas.microsoft.com/office/drawing/2014/main" id="{2C017426-3D66-4FF4-AB88-88960BB57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831" y="5060411"/>
            <a:ext cx="643437" cy="643437"/>
          </a:xfrm>
          <a:prstGeom prst="rect">
            <a:avLst/>
          </a:prstGeom>
        </p:spPr>
      </p:pic>
      <p:sp>
        <p:nvSpPr>
          <p:cNvPr id="38" name="TextBox 37">
            <a:extLst>
              <a:ext uri="{FF2B5EF4-FFF2-40B4-BE49-F238E27FC236}">
                <a16:creationId xmlns:a16="http://schemas.microsoft.com/office/drawing/2014/main" id="{5677AF3F-5A59-4BD7-8745-4A17014ACFDF}"/>
              </a:ext>
            </a:extLst>
          </p:cNvPr>
          <p:cNvSpPr txBox="1"/>
          <p:nvPr/>
        </p:nvSpPr>
        <p:spPr bwMode="auto">
          <a:xfrm>
            <a:off x="3743889" y="5916749"/>
            <a:ext cx="165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10707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50"/>
                                        <p:tgtEl>
                                          <p:spTgt spid="22"/>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50"/>
                                        <p:tgtEl>
                                          <p:spTgt spid="23"/>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50"/>
                                        <p:tgtEl>
                                          <p:spTgt spid="24"/>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50"/>
                                        <p:tgtEl>
                                          <p:spTgt spid="25"/>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50"/>
                                        <p:tgtEl>
                                          <p:spTgt spid="27"/>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50"/>
                                        <p:tgtEl>
                                          <p:spTgt spid="28"/>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50"/>
                                        <p:tgtEl>
                                          <p:spTgt spid="29"/>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50"/>
                                        <p:tgtEl>
                                          <p:spTgt spid="30"/>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250"/>
                                        <p:tgtEl>
                                          <p:spTgt spid="31"/>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250"/>
                                        <p:tgtEl>
                                          <p:spTgt spid="33"/>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50"/>
                                        <p:tgtEl>
                                          <p:spTgt spid="34"/>
                                        </p:tgtEl>
                                      </p:cBhvr>
                                    </p:animEffect>
                                  </p:childTnLst>
                                </p:cTn>
                              </p:par>
                            </p:childTnLst>
                          </p:cTn>
                        </p:par>
                        <p:par>
                          <p:cTn id="72" fill="hold">
                            <p:stCondLst>
                              <p:cond delay="425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250"/>
                                        <p:tgtEl>
                                          <p:spTgt spid="35"/>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5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26E34C59-AEB7-46FB-89A0-3FB82932C054}"/>
              </a:ext>
            </a:extLst>
          </p:cNvPr>
          <p:cNvGrpSpPr/>
          <p:nvPr/>
        </p:nvGrpSpPr>
        <p:grpSpPr>
          <a:xfrm>
            <a:off x="1103553" y="2701028"/>
            <a:ext cx="6936894" cy="619528"/>
            <a:chOff x="1103553" y="2701028"/>
            <a:chExt cx="6936894" cy="619528"/>
          </a:xfrm>
        </p:grpSpPr>
        <p:pic>
          <p:nvPicPr>
            <p:cNvPr id="71" name="Picture 70">
              <a:extLst>
                <a:ext uri="{FF2B5EF4-FFF2-40B4-BE49-F238E27FC236}">
                  <a16:creationId xmlns:a16="http://schemas.microsoft.com/office/drawing/2014/main" id="{CD0D7458-A409-475C-8A91-970CC514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731262">
              <a:off x="1103553" y="2802462"/>
              <a:ext cx="641910" cy="419711"/>
            </a:xfrm>
            <a:prstGeom prst="rect">
              <a:avLst/>
            </a:prstGeom>
          </p:spPr>
        </p:pic>
        <p:pic>
          <p:nvPicPr>
            <p:cNvPr id="72" name="Picture 71">
              <a:extLst>
                <a:ext uri="{FF2B5EF4-FFF2-40B4-BE49-F238E27FC236}">
                  <a16:creationId xmlns:a16="http://schemas.microsoft.com/office/drawing/2014/main" id="{EFF454B6-C966-4901-A725-20D1118EE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28685">
              <a:off x="1917009" y="2752712"/>
              <a:ext cx="308610" cy="518466"/>
            </a:xfrm>
            <a:prstGeom prst="rect">
              <a:avLst/>
            </a:prstGeom>
          </p:spPr>
        </p:pic>
        <p:pic>
          <p:nvPicPr>
            <p:cNvPr id="73" name="Picture 72">
              <a:extLst>
                <a:ext uri="{FF2B5EF4-FFF2-40B4-BE49-F238E27FC236}">
                  <a16:creationId xmlns:a16="http://schemas.microsoft.com/office/drawing/2014/main" id="{29FA08BB-A225-415F-96CD-B4D67DA15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857936">
              <a:off x="2486176" y="2653957"/>
              <a:ext cx="617221" cy="715977"/>
            </a:xfrm>
            <a:prstGeom prst="rect">
              <a:avLst/>
            </a:prstGeom>
          </p:spPr>
        </p:pic>
        <p:pic>
          <p:nvPicPr>
            <p:cNvPr id="74" name="Picture 73" descr="A close up of a logo&#10;&#10;Description automatically generated">
              <a:extLst>
                <a:ext uri="{FF2B5EF4-FFF2-40B4-BE49-F238E27FC236}">
                  <a16:creationId xmlns:a16="http://schemas.microsoft.com/office/drawing/2014/main" id="{A95BA8EA-174C-43AC-AC90-1F3C5430A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39586">
              <a:off x="3230628" y="2912878"/>
              <a:ext cx="641910" cy="185166"/>
            </a:xfrm>
            <a:prstGeom prst="rect">
              <a:avLst/>
            </a:prstGeom>
          </p:spPr>
        </p:pic>
        <p:pic>
          <p:nvPicPr>
            <p:cNvPr id="75" name="Picture 74" descr="A close up of a logo&#10;&#10;Description automatically generated">
              <a:extLst>
                <a:ext uri="{FF2B5EF4-FFF2-40B4-BE49-F238E27FC236}">
                  <a16:creationId xmlns:a16="http://schemas.microsoft.com/office/drawing/2014/main" id="{85A69D1A-DAAD-4510-A97D-F60AD157F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208339">
              <a:off x="4091481" y="2635128"/>
              <a:ext cx="308610" cy="740665"/>
            </a:xfrm>
            <a:prstGeom prst="rect">
              <a:avLst/>
            </a:prstGeom>
          </p:spPr>
        </p:pic>
        <p:pic>
          <p:nvPicPr>
            <p:cNvPr id="76" name="Picture 75">
              <a:extLst>
                <a:ext uri="{FF2B5EF4-FFF2-40B4-BE49-F238E27FC236}">
                  <a16:creationId xmlns:a16="http://schemas.microsoft.com/office/drawing/2014/main" id="{1F17FEAA-3510-44D9-8C83-B66DE63991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456502">
              <a:off x="4845698" y="2635439"/>
              <a:ext cx="320954" cy="753010"/>
            </a:xfrm>
            <a:prstGeom prst="rect">
              <a:avLst/>
            </a:prstGeom>
          </p:spPr>
        </p:pic>
        <p:pic>
          <p:nvPicPr>
            <p:cNvPr id="77" name="Picture 76" descr="A close up of a logo&#10;&#10;Description automatically generated">
              <a:extLst>
                <a:ext uri="{FF2B5EF4-FFF2-40B4-BE49-F238E27FC236}">
                  <a16:creationId xmlns:a16="http://schemas.microsoft.com/office/drawing/2014/main" id="{E7B18A27-AD07-4553-8C7D-FF1B4BD4F7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722010">
              <a:off x="5389785" y="2910884"/>
              <a:ext cx="654255" cy="185166"/>
            </a:xfrm>
            <a:prstGeom prst="rect">
              <a:avLst/>
            </a:prstGeom>
          </p:spPr>
        </p:pic>
        <p:pic>
          <p:nvPicPr>
            <p:cNvPr id="78" name="Picture 77">
              <a:extLst>
                <a:ext uri="{FF2B5EF4-FFF2-40B4-BE49-F238E27FC236}">
                  <a16:creationId xmlns:a16="http://schemas.microsoft.com/office/drawing/2014/main" id="{16926F09-A909-47A5-AEBA-E0C4211370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3738938">
              <a:off x="6176193" y="2657823"/>
              <a:ext cx="604877" cy="691288"/>
            </a:xfrm>
            <a:prstGeom prst="rect">
              <a:avLst/>
            </a:prstGeom>
          </p:spPr>
        </p:pic>
        <p:pic>
          <p:nvPicPr>
            <p:cNvPr id="79" name="Picture 78">
              <a:extLst>
                <a:ext uri="{FF2B5EF4-FFF2-40B4-BE49-F238E27FC236}">
                  <a16:creationId xmlns:a16="http://schemas.microsoft.com/office/drawing/2014/main" id="{5A582F5A-287D-46C4-A660-3BC9F0185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744248">
              <a:off x="7038425" y="2750405"/>
              <a:ext cx="271577" cy="506122"/>
            </a:xfrm>
            <a:prstGeom prst="rect">
              <a:avLst/>
            </a:prstGeom>
          </p:spPr>
        </p:pic>
        <p:pic>
          <p:nvPicPr>
            <p:cNvPr id="80" name="Picture 79" descr="A picture containing animal&#10;&#10;Description automatically generated">
              <a:extLst>
                <a:ext uri="{FF2B5EF4-FFF2-40B4-BE49-F238E27FC236}">
                  <a16:creationId xmlns:a16="http://schemas.microsoft.com/office/drawing/2014/main" id="{43D9DB68-FDE4-4939-8D74-AD3C63BDB8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902273">
              <a:off x="7484948" y="2817430"/>
              <a:ext cx="555499" cy="382678"/>
            </a:xfrm>
            <a:prstGeom prst="rect">
              <a:avLst/>
            </a:prstGeom>
          </p:spPr>
        </p:pic>
      </p:grpSp>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1:1</a:t>
            </a:r>
          </a:p>
        </p:txBody>
      </p:sp>
      <p:pic>
        <p:nvPicPr>
          <p:cNvPr id="6" name="Picture 5">
            <a:extLst>
              <a:ext uri="{FF2B5EF4-FFF2-40B4-BE49-F238E27FC236}">
                <a16:creationId xmlns:a16="http://schemas.microsoft.com/office/drawing/2014/main" id="{2EE8628C-46A7-432A-BCD6-9FC8B98CCE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4543" y="934879"/>
            <a:ext cx="1834915" cy="1801247"/>
          </a:xfrm>
          <a:prstGeom prst="rect">
            <a:avLst/>
          </a:prstGeom>
        </p:spPr>
      </p:pic>
      <p:pic>
        <p:nvPicPr>
          <p:cNvPr id="43" name="Picture 42">
            <a:extLst>
              <a:ext uri="{FF2B5EF4-FFF2-40B4-BE49-F238E27FC236}">
                <a16:creationId xmlns:a16="http://schemas.microsoft.com/office/drawing/2014/main" id="{76B088A3-8737-4CCF-8BAC-43BA006A6E2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57200" y="2858350"/>
            <a:ext cx="8229600" cy="295385"/>
          </a:xfrm>
          <a:prstGeom prst="rect">
            <a:avLst/>
          </a:prstGeom>
        </p:spPr>
      </p:pic>
      <p:pic>
        <p:nvPicPr>
          <p:cNvPr id="4" name="Picture 3">
            <a:extLst>
              <a:ext uri="{FF2B5EF4-FFF2-40B4-BE49-F238E27FC236}">
                <a16:creationId xmlns:a16="http://schemas.microsoft.com/office/drawing/2014/main" id="{356E25CB-674F-4CF3-9689-6FF3410DB0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39996" y="922198"/>
            <a:ext cx="1864008" cy="1826975"/>
          </a:xfrm>
          <a:prstGeom prst="rect">
            <a:avLst/>
          </a:prstGeom>
        </p:spPr>
      </p:pic>
      <p:pic>
        <p:nvPicPr>
          <p:cNvPr id="50" name="Picture 49">
            <a:extLst>
              <a:ext uri="{FF2B5EF4-FFF2-40B4-BE49-F238E27FC236}">
                <a16:creationId xmlns:a16="http://schemas.microsoft.com/office/drawing/2014/main" id="{79A1006A-C93C-4E07-9645-912655ADEAB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25450" y="4105956"/>
            <a:ext cx="1864008" cy="1826975"/>
          </a:xfrm>
          <a:prstGeom prst="rect">
            <a:avLst/>
          </a:prstGeom>
        </p:spPr>
      </p:pic>
      <p:pic>
        <p:nvPicPr>
          <p:cNvPr id="7" name="Picture 6">
            <a:extLst>
              <a:ext uri="{FF2B5EF4-FFF2-40B4-BE49-F238E27FC236}">
                <a16:creationId xmlns:a16="http://schemas.microsoft.com/office/drawing/2014/main" id="{497D2EBC-026F-4B69-A75F-E7D2308A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809" y="5511858"/>
            <a:ext cx="641910" cy="419711"/>
          </a:xfrm>
          <a:prstGeom prst="rect">
            <a:avLst/>
          </a:prstGeom>
        </p:spPr>
      </p:pic>
      <p:pic>
        <p:nvPicPr>
          <p:cNvPr id="10" name="Picture 9">
            <a:extLst>
              <a:ext uri="{FF2B5EF4-FFF2-40B4-BE49-F238E27FC236}">
                <a16:creationId xmlns:a16="http://schemas.microsoft.com/office/drawing/2014/main" id="{0B114E80-5583-469C-B30C-A47FC8DE4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761" y="5396953"/>
            <a:ext cx="308610" cy="518466"/>
          </a:xfrm>
          <a:prstGeom prst="rect">
            <a:avLst/>
          </a:prstGeom>
        </p:spPr>
      </p:pic>
      <p:pic>
        <p:nvPicPr>
          <p:cNvPr id="12" name="Picture 11">
            <a:extLst>
              <a:ext uri="{FF2B5EF4-FFF2-40B4-BE49-F238E27FC236}">
                <a16:creationId xmlns:a16="http://schemas.microsoft.com/office/drawing/2014/main" id="{B8DF1206-9A35-4CD8-9A9B-B2AA0D3A1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4939" y="4710491"/>
            <a:ext cx="617221" cy="715977"/>
          </a:xfrm>
          <a:prstGeom prst="rect">
            <a:avLst/>
          </a:prstGeom>
        </p:spPr>
      </p:pic>
      <p:pic>
        <p:nvPicPr>
          <p:cNvPr id="16" name="Picture 15" descr="A close up of a logo&#10;&#10;Description automatically generated">
            <a:extLst>
              <a:ext uri="{FF2B5EF4-FFF2-40B4-BE49-F238E27FC236}">
                <a16:creationId xmlns:a16="http://schemas.microsoft.com/office/drawing/2014/main" id="{C43F7486-EF17-4AA7-8DB4-CE6A7FFF9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711" y="4669530"/>
            <a:ext cx="641910" cy="185166"/>
          </a:xfrm>
          <a:prstGeom prst="rect">
            <a:avLst/>
          </a:prstGeom>
        </p:spPr>
      </p:pic>
      <p:pic>
        <p:nvPicPr>
          <p:cNvPr id="23" name="Picture 22" descr="A close up of a logo&#10;&#10;Description automatically generated">
            <a:extLst>
              <a:ext uri="{FF2B5EF4-FFF2-40B4-BE49-F238E27FC236}">
                <a16:creationId xmlns:a16="http://schemas.microsoft.com/office/drawing/2014/main" id="{B2BFE718-FD0D-49AA-8761-ED418B8E7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1755" y="4105956"/>
            <a:ext cx="308610" cy="740665"/>
          </a:xfrm>
          <a:prstGeom prst="rect">
            <a:avLst/>
          </a:prstGeom>
        </p:spPr>
      </p:pic>
      <p:pic>
        <p:nvPicPr>
          <p:cNvPr id="25" name="Picture 24">
            <a:extLst>
              <a:ext uri="{FF2B5EF4-FFF2-40B4-BE49-F238E27FC236}">
                <a16:creationId xmlns:a16="http://schemas.microsoft.com/office/drawing/2014/main" id="{DDC65019-95FE-463E-9DE9-9A7E41892D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4150" y="4105956"/>
            <a:ext cx="320954" cy="753010"/>
          </a:xfrm>
          <a:prstGeom prst="rect">
            <a:avLst/>
          </a:prstGeom>
        </p:spPr>
      </p:pic>
      <p:pic>
        <p:nvPicPr>
          <p:cNvPr id="27" name="Picture 26" descr="A close up of a logo&#10;&#10;Description automatically generated">
            <a:extLst>
              <a:ext uri="{FF2B5EF4-FFF2-40B4-BE49-F238E27FC236}">
                <a16:creationId xmlns:a16="http://schemas.microsoft.com/office/drawing/2014/main" id="{2C262DD1-DCD1-4016-A8C5-A433F579B6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0371" y="4680652"/>
            <a:ext cx="654255" cy="185166"/>
          </a:xfrm>
          <a:prstGeom prst="rect">
            <a:avLst/>
          </a:prstGeom>
        </p:spPr>
      </p:pic>
      <p:pic>
        <p:nvPicPr>
          <p:cNvPr id="31" name="Picture 30">
            <a:extLst>
              <a:ext uri="{FF2B5EF4-FFF2-40B4-BE49-F238E27FC236}">
                <a16:creationId xmlns:a16="http://schemas.microsoft.com/office/drawing/2014/main" id="{BB76E317-BEEB-41E1-8532-788AD48D3D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4581" y="4711692"/>
            <a:ext cx="604877" cy="691288"/>
          </a:xfrm>
          <a:prstGeom prst="rect">
            <a:avLst/>
          </a:prstGeom>
        </p:spPr>
      </p:pic>
      <p:pic>
        <p:nvPicPr>
          <p:cNvPr id="39" name="Picture 38">
            <a:extLst>
              <a:ext uri="{FF2B5EF4-FFF2-40B4-BE49-F238E27FC236}">
                <a16:creationId xmlns:a16="http://schemas.microsoft.com/office/drawing/2014/main" id="{EC42FF47-1BCA-4346-8A1F-AD48A51A3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8279" y="5375565"/>
            <a:ext cx="271577" cy="506122"/>
          </a:xfrm>
          <a:prstGeom prst="rect">
            <a:avLst/>
          </a:prstGeom>
        </p:spPr>
      </p:pic>
      <p:pic>
        <p:nvPicPr>
          <p:cNvPr id="70" name="Picture 69" descr="A picture containing animal&#10;&#10;Description automatically generated">
            <a:extLst>
              <a:ext uri="{FF2B5EF4-FFF2-40B4-BE49-F238E27FC236}">
                <a16:creationId xmlns:a16="http://schemas.microsoft.com/office/drawing/2014/main" id="{C318F02E-0D3C-4D36-A8DD-CD7EF17269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5650" y="5517885"/>
            <a:ext cx="555499" cy="382678"/>
          </a:xfrm>
          <a:prstGeom prst="rect">
            <a:avLst/>
          </a:prstGeom>
        </p:spPr>
      </p:pic>
    </p:spTree>
    <p:extLst>
      <p:ext uri="{BB962C8B-B14F-4D97-AF65-F5344CB8AC3E}">
        <p14:creationId xmlns:p14="http://schemas.microsoft.com/office/powerpoint/2010/main" val="85265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fill="hold" nodeType="clickEffect">
                                  <p:stCondLst>
                                    <p:cond delay="0"/>
                                  </p:stCondLst>
                                  <p:childTnLst>
                                    <p:animMotion origin="layout" path="M 0 -2.59259E-6 L -0.00087 0.46412 " pathEditMode="relative" rAng="0" ptsTypes="AA">
                                      <p:cBhvr>
                                        <p:cTn id="11" dur="2000" fill="hold"/>
                                        <p:tgtEl>
                                          <p:spTgt spid="4"/>
                                        </p:tgtEl>
                                        <p:attrNameLst>
                                          <p:attrName>ppt_x</p:attrName>
                                          <p:attrName>ppt_y</p:attrName>
                                        </p:attrNameLst>
                                      </p:cBhvr>
                                      <p:rCtr x="-52" y="23194"/>
                                    </p:animMotion>
                                  </p:childTnLst>
                                </p:cTn>
                              </p:par>
                              <p:par>
                                <p:cTn id="12" presetID="10" presetClass="exit" presetSubtype="0" fill="hold" nodeType="with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par>
                          <p:cTn id="42" fill="hold">
                            <p:stCondLst>
                              <p:cond delay="0"/>
                            </p:stCondLst>
                            <p:childTnLst>
                              <p:par>
                                <p:cTn id="43" presetID="64" presetClass="path" presetSubtype="0" fill="hold" nodeType="afterEffect">
                                  <p:stCondLst>
                                    <p:cond delay="0"/>
                                  </p:stCondLst>
                                  <p:childTnLst>
                                    <p:animMotion origin="layout" path="M -4.72222E-6 7.40741E-7 L -0.3125 -0.39398 " pathEditMode="relative" rAng="0" ptsTypes="AA">
                                      <p:cBhvr>
                                        <p:cTn id="44" dur="2000" fill="hold"/>
                                        <p:tgtEl>
                                          <p:spTgt spid="7"/>
                                        </p:tgtEl>
                                        <p:attrNameLst>
                                          <p:attrName>ppt_x</p:attrName>
                                          <p:attrName>ppt_y</p:attrName>
                                        </p:attrNameLst>
                                      </p:cBhvr>
                                      <p:rCtr x="-15625" y="-19699"/>
                                    </p:animMotion>
                                  </p:childTnLst>
                                </p:cTn>
                              </p:par>
                              <p:par>
                                <p:cTn id="45" presetID="8" presetClass="emph" presetSubtype="0" fill="hold" nodeType="withEffect">
                                  <p:stCondLst>
                                    <p:cond delay="0"/>
                                  </p:stCondLst>
                                  <p:childTnLst>
                                    <p:animRot by="-8880000">
                                      <p:cBhvr>
                                        <p:cTn id="46" dur="2000" fill="hold"/>
                                        <p:tgtEl>
                                          <p:spTgt spid="7"/>
                                        </p:tgtEl>
                                        <p:attrNameLst>
                                          <p:attrName>r</p:attrName>
                                        </p:attrNameLst>
                                      </p:cBhvr>
                                    </p:animRot>
                                  </p:childTnLst>
                                </p:cTn>
                              </p:par>
                              <p:par>
                                <p:cTn id="47" presetID="64" presetClass="path" presetSubtype="0" fill="hold" nodeType="withEffect">
                                  <p:stCondLst>
                                    <p:cond delay="0"/>
                                  </p:stCondLst>
                                  <p:childTnLst>
                                    <p:animMotion origin="layout" path="M -3.05556E-6 1.48148E-6 L -0.221 -0.38588 " pathEditMode="relative" rAng="0" ptsTypes="AA">
                                      <p:cBhvr>
                                        <p:cTn id="48" dur="2000" fill="hold"/>
                                        <p:tgtEl>
                                          <p:spTgt spid="10"/>
                                        </p:tgtEl>
                                        <p:attrNameLst>
                                          <p:attrName>ppt_x</p:attrName>
                                          <p:attrName>ppt_y</p:attrName>
                                        </p:attrNameLst>
                                      </p:cBhvr>
                                      <p:rCtr x="-11059" y="-19306"/>
                                    </p:animMotion>
                                  </p:childTnLst>
                                </p:cTn>
                              </p:par>
                              <p:par>
                                <p:cTn id="49" presetID="8" presetClass="emph" presetSubtype="0" fill="hold" nodeType="withEffect">
                                  <p:stCondLst>
                                    <p:cond delay="0"/>
                                  </p:stCondLst>
                                  <p:childTnLst>
                                    <p:animRot by="3600000">
                                      <p:cBhvr>
                                        <p:cTn id="50" dur="2000" fill="hold"/>
                                        <p:tgtEl>
                                          <p:spTgt spid="10"/>
                                        </p:tgtEl>
                                        <p:attrNameLst>
                                          <p:attrName>r</p:attrName>
                                        </p:attrNameLst>
                                      </p:cBhvr>
                                    </p:animRot>
                                  </p:childTnLst>
                                </p:cTn>
                              </p:par>
                              <p:par>
                                <p:cTn id="51" presetID="64" presetClass="path" presetSubtype="0" fill="hold" nodeType="withEffect">
                                  <p:stCondLst>
                                    <p:cond delay="0"/>
                                  </p:stCondLst>
                                  <p:childTnLst>
                                    <p:animMotion origin="layout" path="M -4.72222E-6 1.11111E-6 L -0.12482 -0.30139 " pathEditMode="relative" rAng="0" ptsTypes="AA">
                                      <p:cBhvr>
                                        <p:cTn id="52" dur="2000" fill="hold"/>
                                        <p:tgtEl>
                                          <p:spTgt spid="12"/>
                                        </p:tgtEl>
                                        <p:attrNameLst>
                                          <p:attrName>ppt_x</p:attrName>
                                          <p:attrName>ppt_y</p:attrName>
                                        </p:attrNameLst>
                                      </p:cBhvr>
                                      <p:rCtr x="-6250" y="-15069"/>
                                    </p:animMotion>
                                  </p:childTnLst>
                                </p:cTn>
                              </p:par>
                              <p:par>
                                <p:cTn id="53" presetID="8" presetClass="emph" presetSubtype="0" fill="hold" nodeType="withEffect">
                                  <p:stCondLst>
                                    <p:cond delay="0"/>
                                  </p:stCondLst>
                                  <p:childTnLst>
                                    <p:animRot by="7860000">
                                      <p:cBhvr>
                                        <p:cTn id="54" dur="2000" fill="hold"/>
                                        <p:tgtEl>
                                          <p:spTgt spid="12"/>
                                        </p:tgtEl>
                                        <p:attrNameLst>
                                          <p:attrName>r</p:attrName>
                                        </p:attrNameLst>
                                      </p:cBhvr>
                                    </p:animRot>
                                  </p:childTnLst>
                                </p:cTn>
                              </p:par>
                              <p:par>
                                <p:cTn id="55" presetID="64" presetClass="path" presetSubtype="0" fill="hold" nodeType="withEffect">
                                  <p:stCondLst>
                                    <p:cond delay="0"/>
                                  </p:stCondLst>
                                  <p:childTnLst>
                                    <p:animMotion origin="layout" path="M -4.44444E-6 -2.96296E-6 L -0.04479 -0.25578 " pathEditMode="relative" rAng="0" ptsTypes="AA">
                                      <p:cBhvr>
                                        <p:cTn id="56" dur="2000" fill="hold"/>
                                        <p:tgtEl>
                                          <p:spTgt spid="16"/>
                                        </p:tgtEl>
                                        <p:attrNameLst>
                                          <p:attrName>ppt_x</p:attrName>
                                          <p:attrName>ppt_y</p:attrName>
                                        </p:attrNameLst>
                                      </p:cBhvr>
                                      <p:rCtr x="-2240" y="-12801"/>
                                    </p:animMotion>
                                  </p:childTnLst>
                                </p:cTn>
                              </p:par>
                              <p:par>
                                <p:cTn id="57" presetID="8" presetClass="emph" presetSubtype="0" fill="hold" nodeType="withEffect">
                                  <p:stCondLst>
                                    <p:cond delay="0"/>
                                  </p:stCondLst>
                                  <p:childTnLst>
                                    <p:animRot by="-780000">
                                      <p:cBhvr>
                                        <p:cTn id="58" dur="2000" fill="hold"/>
                                        <p:tgtEl>
                                          <p:spTgt spid="16"/>
                                        </p:tgtEl>
                                        <p:attrNameLst>
                                          <p:attrName>r</p:attrName>
                                        </p:attrNameLst>
                                      </p:cBhvr>
                                    </p:animRot>
                                  </p:childTnLst>
                                </p:cTn>
                              </p:par>
                              <p:par>
                                <p:cTn id="59" presetID="64" presetClass="path" presetSubtype="0" fill="hold" nodeType="withEffect">
                                  <p:stCondLst>
                                    <p:cond delay="0"/>
                                  </p:stCondLst>
                                  <p:childTnLst>
                                    <p:animMotion origin="layout" path="M 2.5E-6 3.7037E-6 L -0.0158 -0.21412 " pathEditMode="relative" rAng="0" ptsTypes="AA">
                                      <p:cBhvr>
                                        <p:cTn id="60" dur="2000" fill="hold"/>
                                        <p:tgtEl>
                                          <p:spTgt spid="23"/>
                                        </p:tgtEl>
                                        <p:attrNameLst>
                                          <p:attrName>ppt_x</p:attrName>
                                          <p:attrName>ppt_y</p:attrName>
                                        </p:attrNameLst>
                                      </p:cBhvr>
                                      <p:rCtr x="-799" y="-10718"/>
                                    </p:animMotion>
                                  </p:childTnLst>
                                </p:cTn>
                              </p:par>
                              <p:par>
                                <p:cTn id="61" presetID="8" presetClass="emph" presetSubtype="0" fill="hold" nodeType="withEffect">
                                  <p:stCondLst>
                                    <p:cond delay="0"/>
                                  </p:stCondLst>
                                  <p:childTnLst>
                                    <p:animRot by="4200000">
                                      <p:cBhvr>
                                        <p:cTn id="62" dur="2000" fill="hold"/>
                                        <p:tgtEl>
                                          <p:spTgt spid="23"/>
                                        </p:tgtEl>
                                        <p:attrNameLst>
                                          <p:attrName>r</p:attrName>
                                        </p:attrNameLst>
                                      </p:cBhvr>
                                    </p:animRot>
                                  </p:childTnLst>
                                </p:cTn>
                              </p:par>
                              <p:par>
                                <p:cTn id="63" presetID="64" presetClass="path" presetSubtype="0" fill="hold" nodeType="withEffect">
                                  <p:stCondLst>
                                    <p:cond delay="0"/>
                                  </p:stCondLst>
                                  <p:childTnLst>
                                    <p:animMotion origin="layout" path="M 3.61111E-6 -2.22222E-6 L 0.03663 -0.21458 " pathEditMode="relative" rAng="0" ptsTypes="AA">
                                      <p:cBhvr>
                                        <p:cTn id="64" dur="2000" fill="hold"/>
                                        <p:tgtEl>
                                          <p:spTgt spid="25"/>
                                        </p:tgtEl>
                                        <p:attrNameLst>
                                          <p:attrName>ppt_x</p:attrName>
                                          <p:attrName>ppt_y</p:attrName>
                                        </p:attrNameLst>
                                      </p:cBhvr>
                                      <p:rCtr x="1823" y="-10741"/>
                                    </p:animMotion>
                                  </p:childTnLst>
                                </p:cTn>
                              </p:par>
                              <p:par>
                                <p:cTn id="65" presetID="8" presetClass="emph" presetSubtype="0" fill="hold" nodeType="withEffect">
                                  <p:stCondLst>
                                    <p:cond delay="0"/>
                                  </p:stCondLst>
                                  <p:childTnLst>
                                    <p:animRot by="-4140000">
                                      <p:cBhvr>
                                        <p:cTn id="66" dur="2000" fill="hold"/>
                                        <p:tgtEl>
                                          <p:spTgt spid="25"/>
                                        </p:tgtEl>
                                        <p:attrNameLst>
                                          <p:attrName>r</p:attrName>
                                        </p:attrNameLst>
                                      </p:cBhvr>
                                    </p:animRot>
                                  </p:childTnLst>
                                </p:cTn>
                              </p:par>
                              <p:par>
                                <p:cTn id="67" presetID="64" presetClass="path" presetSubtype="0" fill="hold" nodeType="withEffect">
                                  <p:stCondLst>
                                    <p:cond delay="0"/>
                                  </p:stCondLst>
                                  <p:childTnLst>
                                    <p:animMotion origin="layout" path="M 4.44444E-6 -3.33333E-6 L 0.06284 -0.25926 " pathEditMode="relative" rAng="0" ptsTypes="AA">
                                      <p:cBhvr>
                                        <p:cTn id="68" dur="2000" fill="hold"/>
                                        <p:tgtEl>
                                          <p:spTgt spid="27"/>
                                        </p:tgtEl>
                                        <p:attrNameLst>
                                          <p:attrName>ppt_x</p:attrName>
                                          <p:attrName>ppt_y</p:attrName>
                                        </p:attrNameLst>
                                      </p:cBhvr>
                                      <p:rCtr x="3142" y="-12963"/>
                                    </p:animMotion>
                                  </p:childTnLst>
                                </p:cTn>
                              </p:par>
                              <p:par>
                                <p:cTn id="69" presetID="8" presetClass="emph" presetSubtype="0" fill="hold" nodeType="withEffect">
                                  <p:stCondLst>
                                    <p:cond delay="0"/>
                                  </p:stCondLst>
                                  <p:childTnLst>
                                    <p:animRot by="720000">
                                      <p:cBhvr>
                                        <p:cTn id="70" dur="2000" fill="hold"/>
                                        <p:tgtEl>
                                          <p:spTgt spid="27"/>
                                        </p:tgtEl>
                                        <p:attrNameLst>
                                          <p:attrName>r</p:attrName>
                                        </p:attrNameLst>
                                      </p:cBhvr>
                                    </p:animRot>
                                  </p:childTnLst>
                                </p:cTn>
                              </p:par>
                              <p:par>
                                <p:cTn id="71" presetID="64" presetClass="path" presetSubtype="0" fill="hold" nodeType="withEffect">
                                  <p:stCondLst>
                                    <p:cond delay="0"/>
                                  </p:stCondLst>
                                  <p:childTnLst>
                                    <p:animMotion origin="layout" path="M 2.5E-6 1.48148E-6 L 0.14184 -0.29884 " pathEditMode="relative" rAng="0" ptsTypes="AA">
                                      <p:cBhvr>
                                        <p:cTn id="72" dur="2000" fill="hold"/>
                                        <p:tgtEl>
                                          <p:spTgt spid="31"/>
                                        </p:tgtEl>
                                        <p:attrNameLst>
                                          <p:attrName>ppt_x</p:attrName>
                                          <p:attrName>ppt_y</p:attrName>
                                        </p:attrNameLst>
                                      </p:cBhvr>
                                      <p:rCtr x="7083" y="-14954"/>
                                    </p:animMotion>
                                  </p:childTnLst>
                                </p:cTn>
                              </p:par>
                              <p:par>
                                <p:cTn id="73" presetID="8" presetClass="emph" presetSubtype="0" fill="hold" nodeType="withEffect">
                                  <p:stCondLst>
                                    <p:cond delay="0"/>
                                  </p:stCondLst>
                                  <p:childTnLst>
                                    <p:animRot by="-7860000">
                                      <p:cBhvr>
                                        <p:cTn id="74" dur="2000" fill="hold"/>
                                        <p:tgtEl>
                                          <p:spTgt spid="31"/>
                                        </p:tgtEl>
                                        <p:attrNameLst>
                                          <p:attrName>r</p:attrName>
                                        </p:attrNameLst>
                                      </p:cBhvr>
                                    </p:animRot>
                                  </p:childTnLst>
                                </p:cTn>
                              </p:par>
                              <p:par>
                                <p:cTn id="75" presetID="64" presetClass="path" presetSubtype="0" fill="hold" nodeType="withEffect">
                                  <p:stCondLst>
                                    <p:cond delay="0"/>
                                  </p:stCondLst>
                                  <p:childTnLst>
                                    <p:animMotion origin="layout" path="M -3.88889E-6 -1.85185E-6 L 0.23681 -0.38217 " pathEditMode="relative" rAng="0" ptsTypes="AA">
                                      <p:cBhvr>
                                        <p:cTn id="76" dur="2000" fill="hold"/>
                                        <p:tgtEl>
                                          <p:spTgt spid="39"/>
                                        </p:tgtEl>
                                        <p:attrNameLst>
                                          <p:attrName>ppt_x</p:attrName>
                                          <p:attrName>ppt_y</p:attrName>
                                        </p:attrNameLst>
                                      </p:cBhvr>
                                      <p:rCtr x="11840" y="-19120"/>
                                    </p:animMotion>
                                  </p:childTnLst>
                                </p:cTn>
                              </p:par>
                              <p:par>
                                <p:cTn id="77" presetID="8" presetClass="emph" presetSubtype="0" fill="hold" nodeType="withEffect">
                                  <p:stCondLst>
                                    <p:cond delay="0"/>
                                  </p:stCondLst>
                                  <p:childTnLst>
                                    <p:animRot by="-3840000">
                                      <p:cBhvr>
                                        <p:cTn id="78" dur="2000" fill="hold"/>
                                        <p:tgtEl>
                                          <p:spTgt spid="39"/>
                                        </p:tgtEl>
                                        <p:attrNameLst>
                                          <p:attrName>r</p:attrName>
                                        </p:attrNameLst>
                                      </p:cBhvr>
                                    </p:animRot>
                                  </p:childTnLst>
                                </p:cTn>
                              </p:par>
                              <p:par>
                                <p:cTn id="79" presetID="64" presetClass="path" presetSubtype="0" fill="hold" nodeType="withEffect">
                                  <p:stCondLst>
                                    <p:cond delay="0"/>
                                  </p:stCondLst>
                                  <p:childTnLst>
                                    <p:animMotion origin="layout" path="M 8.33333E-7 2.59259E-6 L 0.31823 -0.39398 " pathEditMode="relative" rAng="0" ptsTypes="AA">
                                      <p:cBhvr>
                                        <p:cTn id="80" dur="2000" fill="hold"/>
                                        <p:tgtEl>
                                          <p:spTgt spid="70"/>
                                        </p:tgtEl>
                                        <p:attrNameLst>
                                          <p:attrName>ppt_x</p:attrName>
                                          <p:attrName>ppt_y</p:attrName>
                                        </p:attrNameLst>
                                      </p:cBhvr>
                                      <p:rCtr x="15903" y="-19699"/>
                                    </p:animMotion>
                                  </p:childTnLst>
                                </p:cTn>
                              </p:par>
                              <p:par>
                                <p:cTn id="81" presetID="8" presetClass="emph" presetSubtype="0" fill="hold" nodeType="withEffect">
                                  <p:stCondLst>
                                    <p:cond delay="0"/>
                                  </p:stCondLst>
                                  <p:childTnLst>
                                    <p:animRot by="8880000">
                                      <p:cBhvr>
                                        <p:cTn id="82" dur="2000" fill="hold"/>
                                        <p:tgtEl>
                                          <p:spTgt spid="70"/>
                                        </p:tgtEl>
                                        <p:attrNameLst>
                                          <p:attrName>r</p:attrName>
                                        </p:attrNameLst>
                                      </p:cBhvr>
                                    </p:animRot>
                                  </p:childTnLst>
                                </p:cTn>
                              </p:par>
                            </p:childTnLst>
                          </p:cTn>
                        </p:par>
                        <p:par>
                          <p:cTn id="83" fill="hold">
                            <p:stCondLst>
                              <p:cond delay="2000"/>
                            </p:stCondLst>
                            <p:childTnLst>
                              <p:par>
                                <p:cTn id="84" presetID="1" presetClass="exit" presetSubtype="0" fill="hold" nodeType="afterEffect">
                                  <p:stCondLst>
                                    <p:cond delay="0"/>
                                  </p:stCondLst>
                                  <p:childTnLst>
                                    <p:set>
                                      <p:cBhvr>
                                        <p:cTn id="85" dur="1" fill="hold">
                                          <p:stCondLst>
                                            <p:cond delay="0"/>
                                          </p:stCondLst>
                                        </p:cTn>
                                        <p:tgtEl>
                                          <p:spTgt spid="7"/>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2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25"/>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2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31"/>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70"/>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0"/>
                                          </p:stCondLst>
                                        </p:cTn>
                                        <p:tgtEl>
                                          <p:spTgt spid="8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6" presetClass="emph" presetSubtype="0" fill="hold" nodeType="clickEffect">
                                  <p:stCondLst>
                                    <p:cond delay="0"/>
                                  </p:stCondLst>
                                  <p:childTnLst>
                                    <p:animScale>
                                      <p:cBhvr>
                                        <p:cTn id="109" dur="2000" fill="hold"/>
                                        <p:tgtEl>
                                          <p:spTgt spid="83"/>
                                        </p:tgtEl>
                                      </p:cBhvr>
                                      <p:by x="120000" y="100000"/>
                                    </p:animScale>
                                  </p:childTnLst>
                                </p:cTn>
                              </p:par>
                              <p:par>
                                <p:cTn id="110" presetID="6" presetClass="emph" presetSubtype="0" fill="hold" nodeType="withEffect">
                                  <p:stCondLst>
                                    <p:cond delay="0"/>
                                  </p:stCondLst>
                                  <p:childTnLst>
                                    <p:animScale>
                                      <p:cBhvr>
                                        <p:cTn id="111" dur="2000" fill="hold"/>
                                        <p:tgtEl>
                                          <p:spTgt spid="83"/>
                                        </p:tgtEl>
                                      </p:cBhvr>
                                      <p:by x="100000" y="50000"/>
                                    </p:animScale>
                                  </p:childTnLst>
                                </p:cTn>
                              </p:par>
                              <p:par>
                                <p:cTn id="112" presetID="10" presetClass="exit" presetSubtype="0" fill="hold" nodeType="withEffect">
                                  <p:stCondLst>
                                    <p:cond delay="750"/>
                                  </p:stCondLst>
                                  <p:childTnLst>
                                    <p:animEffect transition="out" filter="fade">
                                      <p:cBhvr>
                                        <p:cTn id="113" dur="500"/>
                                        <p:tgtEl>
                                          <p:spTgt spid="83"/>
                                        </p:tgtEl>
                                      </p:cBhvr>
                                    </p:animEffect>
                                    <p:set>
                                      <p:cBhvr>
                                        <p:cTn id="114" dur="1" fill="hold">
                                          <p:stCondLst>
                                            <p:cond delay="499"/>
                                          </p:stCondLst>
                                        </p:cTn>
                                        <p:tgtEl>
                                          <p:spTgt spid="83"/>
                                        </p:tgtEl>
                                        <p:attrNameLst>
                                          <p:attrName>style.visibility</p:attrName>
                                        </p:attrNameLst>
                                      </p:cBhvr>
                                      <p:to>
                                        <p:strVal val="hidden"/>
                                      </p:to>
                                    </p:set>
                                  </p:childTnLst>
                                </p:cTn>
                              </p:par>
                              <p:par>
                                <p:cTn id="115" presetID="10" presetClass="entr" presetSubtype="0" fill="hold" nodeType="withEffect">
                                  <p:stCondLst>
                                    <p:cond delay="100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6:2</a:t>
            </a:r>
          </a:p>
        </p:txBody>
      </p:sp>
      <p:sp>
        <p:nvSpPr>
          <p:cNvPr id="3" name="TextBox 2">
            <a:extLst>
              <a:ext uri="{FF2B5EF4-FFF2-40B4-BE49-F238E27FC236}">
                <a16:creationId xmlns:a16="http://schemas.microsoft.com/office/drawing/2014/main" id="{D8FD8FA6-FD8E-455A-AB8B-91DB9DC98EFB}"/>
              </a:ext>
            </a:extLst>
          </p:cNvPr>
          <p:cNvSpPr txBox="1"/>
          <p:nvPr/>
        </p:nvSpPr>
        <p:spPr bwMode="auto">
          <a:xfrm>
            <a:off x="3216384" y="853688"/>
            <a:ext cx="2896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squares?</a:t>
            </a:r>
          </a:p>
        </p:txBody>
      </p:sp>
      <p:pic>
        <p:nvPicPr>
          <p:cNvPr id="4" name="Picture 3" descr="A close up of a screen&#10;&#10;Description automatically generated">
            <a:extLst>
              <a:ext uri="{FF2B5EF4-FFF2-40B4-BE49-F238E27FC236}">
                <a16:creationId xmlns:a16="http://schemas.microsoft.com/office/drawing/2014/main" id="{0D7D0EB1-749A-45F5-9713-C7913E7BD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122" y="1474690"/>
            <a:ext cx="3187253" cy="1174646"/>
          </a:xfrm>
          <a:prstGeom prst="rect">
            <a:avLst/>
          </a:prstGeom>
        </p:spPr>
      </p:pic>
      <p:pic>
        <p:nvPicPr>
          <p:cNvPr id="5" name="Picture 4" descr="A picture containing shoji, indoor, crossword puzzle, sky&#10;&#10;Description automatically generated">
            <a:extLst>
              <a:ext uri="{FF2B5EF4-FFF2-40B4-BE49-F238E27FC236}">
                <a16:creationId xmlns:a16="http://schemas.microsoft.com/office/drawing/2014/main" id="{ECF46980-557A-4FC1-8F00-5996F6D69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964" y="3095176"/>
            <a:ext cx="3262072" cy="2618635"/>
          </a:xfrm>
          <a:prstGeom prst="rect">
            <a:avLst/>
          </a:prstGeom>
        </p:spPr>
      </p:pic>
      <p:grpSp>
        <p:nvGrpSpPr>
          <p:cNvPr id="47" name="Group 46">
            <a:extLst>
              <a:ext uri="{FF2B5EF4-FFF2-40B4-BE49-F238E27FC236}">
                <a16:creationId xmlns:a16="http://schemas.microsoft.com/office/drawing/2014/main" id="{7BA29B9E-5A9B-432F-8748-64EEBD84DF39}"/>
              </a:ext>
            </a:extLst>
          </p:cNvPr>
          <p:cNvGrpSpPr/>
          <p:nvPr/>
        </p:nvGrpSpPr>
        <p:grpSpPr>
          <a:xfrm>
            <a:off x="2952869" y="3109463"/>
            <a:ext cx="643437" cy="2594385"/>
            <a:chOff x="2952869" y="3109463"/>
            <a:chExt cx="643437" cy="2594385"/>
          </a:xfrm>
        </p:grpSpPr>
        <p:pic>
          <p:nvPicPr>
            <p:cNvPr id="6" name="Picture 5" descr="A picture containing object, mirror&#10;&#10;Description automatically generated">
              <a:extLst>
                <a:ext uri="{FF2B5EF4-FFF2-40B4-BE49-F238E27FC236}">
                  <a16:creationId xmlns:a16="http://schemas.microsoft.com/office/drawing/2014/main" id="{615BBF88-DB77-47FE-9CEF-71DE17132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869" y="3109463"/>
              <a:ext cx="643437" cy="643437"/>
            </a:xfrm>
            <a:prstGeom prst="rect">
              <a:avLst/>
            </a:prstGeom>
          </p:spPr>
        </p:pic>
        <p:pic>
          <p:nvPicPr>
            <p:cNvPr id="11" name="Picture 10" descr="A picture containing object, mirror&#10;&#10;Description automatically generated">
              <a:extLst>
                <a:ext uri="{FF2B5EF4-FFF2-40B4-BE49-F238E27FC236}">
                  <a16:creationId xmlns:a16="http://schemas.microsoft.com/office/drawing/2014/main" id="{D61D9A2A-B2EF-4548-BA06-0849BAF9B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869" y="3759779"/>
              <a:ext cx="643437" cy="643437"/>
            </a:xfrm>
            <a:prstGeom prst="rect">
              <a:avLst/>
            </a:prstGeom>
          </p:spPr>
        </p:pic>
        <p:pic>
          <p:nvPicPr>
            <p:cNvPr id="16" name="Picture 15" descr="A picture containing object, mirror&#10;&#10;Description automatically generated">
              <a:extLst>
                <a:ext uri="{FF2B5EF4-FFF2-40B4-BE49-F238E27FC236}">
                  <a16:creationId xmlns:a16="http://schemas.microsoft.com/office/drawing/2014/main" id="{0A84C4F2-C613-4DFB-A018-12F6EA159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869" y="4410095"/>
              <a:ext cx="643437" cy="643437"/>
            </a:xfrm>
            <a:prstGeom prst="rect">
              <a:avLst/>
            </a:prstGeom>
          </p:spPr>
        </p:pic>
        <p:pic>
          <p:nvPicPr>
            <p:cNvPr id="21" name="Picture 20" descr="A picture containing object, mirror&#10;&#10;Description automatically generated">
              <a:extLst>
                <a:ext uri="{FF2B5EF4-FFF2-40B4-BE49-F238E27FC236}">
                  <a16:creationId xmlns:a16="http://schemas.microsoft.com/office/drawing/2014/main" id="{0DA34E92-183B-4366-927D-241B8BC3F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869" y="5060411"/>
              <a:ext cx="643437" cy="643437"/>
            </a:xfrm>
            <a:prstGeom prst="rect">
              <a:avLst/>
            </a:prstGeom>
          </p:spPr>
        </p:pic>
      </p:grpSp>
      <p:grpSp>
        <p:nvGrpSpPr>
          <p:cNvPr id="48" name="Group 47">
            <a:extLst>
              <a:ext uri="{FF2B5EF4-FFF2-40B4-BE49-F238E27FC236}">
                <a16:creationId xmlns:a16="http://schemas.microsoft.com/office/drawing/2014/main" id="{C12741E5-500F-43AA-845D-7C3125824E8A}"/>
              </a:ext>
            </a:extLst>
          </p:cNvPr>
          <p:cNvGrpSpPr/>
          <p:nvPr/>
        </p:nvGrpSpPr>
        <p:grpSpPr>
          <a:xfrm>
            <a:off x="3601109" y="3109463"/>
            <a:ext cx="643437" cy="2594385"/>
            <a:chOff x="3601109" y="3109463"/>
            <a:chExt cx="643437" cy="2594385"/>
          </a:xfrm>
        </p:grpSpPr>
        <p:pic>
          <p:nvPicPr>
            <p:cNvPr id="7" name="Picture 6" descr="A picture containing object, mirror&#10;&#10;Description automatically generated">
              <a:extLst>
                <a:ext uri="{FF2B5EF4-FFF2-40B4-BE49-F238E27FC236}">
                  <a16:creationId xmlns:a16="http://schemas.microsoft.com/office/drawing/2014/main" id="{0D9B20D2-1290-46DB-9131-E2453B89E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109" y="3109463"/>
              <a:ext cx="643437" cy="643437"/>
            </a:xfrm>
            <a:prstGeom prst="rect">
              <a:avLst/>
            </a:prstGeom>
          </p:spPr>
        </p:pic>
        <p:pic>
          <p:nvPicPr>
            <p:cNvPr id="12" name="Picture 11" descr="A picture containing object, mirror&#10;&#10;Description automatically generated">
              <a:extLst>
                <a:ext uri="{FF2B5EF4-FFF2-40B4-BE49-F238E27FC236}">
                  <a16:creationId xmlns:a16="http://schemas.microsoft.com/office/drawing/2014/main" id="{FA07B7AE-E78F-491B-B96C-0B6F6DE60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109" y="3759779"/>
              <a:ext cx="643437" cy="643437"/>
            </a:xfrm>
            <a:prstGeom prst="rect">
              <a:avLst/>
            </a:prstGeom>
          </p:spPr>
        </p:pic>
        <p:pic>
          <p:nvPicPr>
            <p:cNvPr id="17" name="Picture 16" descr="A picture containing object, mirror&#10;&#10;Description automatically generated">
              <a:extLst>
                <a:ext uri="{FF2B5EF4-FFF2-40B4-BE49-F238E27FC236}">
                  <a16:creationId xmlns:a16="http://schemas.microsoft.com/office/drawing/2014/main" id="{DE5F00B8-7D70-4E3B-8FC7-20D4285E2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109" y="4410095"/>
              <a:ext cx="643437" cy="643437"/>
            </a:xfrm>
            <a:prstGeom prst="rect">
              <a:avLst/>
            </a:prstGeom>
          </p:spPr>
        </p:pic>
        <p:pic>
          <p:nvPicPr>
            <p:cNvPr id="22" name="Picture 21" descr="A picture containing object, mirror&#10;&#10;Description automatically generated">
              <a:extLst>
                <a:ext uri="{FF2B5EF4-FFF2-40B4-BE49-F238E27FC236}">
                  <a16:creationId xmlns:a16="http://schemas.microsoft.com/office/drawing/2014/main" id="{087FBF4A-E40F-4105-9670-93357C3D7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109" y="5060411"/>
              <a:ext cx="643437" cy="643437"/>
            </a:xfrm>
            <a:prstGeom prst="rect">
              <a:avLst/>
            </a:prstGeom>
          </p:spPr>
        </p:pic>
      </p:grpSp>
      <p:grpSp>
        <p:nvGrpSpPr>
          <p:cNvPr id="49" name="Group 48">
            <a:extLst>
              <a:ext uri="{FF2B5EF4-FFF2-40B4-BE49-F238E27FC236}">
                <a16:creationId xmlns:a16="http://schemas.microsoft.com/office/drawing/2014/main" id="{EF86FDF6-9489-4ABF-97BA-CACFA4CB8260}"/>
              </a:ext>
            </a:extLst>
          </p:cNvPr>
          <p:cNvGrpSpPr/>
          <p:nvPr/>
        </p:nvGrpSpPr>
        <p:grpSpPr>
          <a:xfrm>
            <a:off x="4249349" y="3109463"/>
            <a:ext cx="643437" cy="2594385"/>
            <a:chOff x="4249349" y="3109463"/>
            <a:chExt cx="643437" cy="2594385"/>
          </a:xfrm>
        </p:grpSpPr>
        <p:pic>
          <p:nvPicPr>
            <p:cNvPr id="8" name="Picture 7" descr="A picture containing object, mirror&#10;&#10;Description automatically generated">
              <a:extLst>
                <a:ext uri="{FF2B5EF4-FFF2-40B4-BE49-F238E27FC236}">
                  <a16:creationId xmlns:a16="http://schemas.microsoft.com/office/drawing/2014/main" id="{8C0823B3-D894-40AE-91A0-A0540AEEA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349" y="3109463"/>
              <a:ext cx="643437" cy="643437"/>
            </a:xfrm>
            <a:prstGeom prst="rect">
              <a:avLst/>
            </a:prstGeom>
          </p:spPr>
        </p:pic>
        <p:pic>
          <p:nvPicPr>
            <p:cNvPr id="13" name="Picture 12" descr="A picture containing object, mirror&#10;&#10;Description automatically generated">
              <a:extLst>
                <a:ext uri="{FF2B5EF4-FFF2-40B4-BE49-F238E27FC236}">
                  <a16:creationId xmlns:a16="http://schemas.microsoft.com/office/drawing/2014/main" id="{7ACE9155-8F93-4A54-B8C1-E242F8CA4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349" y="3759779"/>
              <a:ext cx="643437" cy="643437"/>
            </a:xfrm>
            <a:prstGeom prst="rect">
              <a:avLst/>
            </a:prstGeom>
          </p:spPr>
        </p:pic>
        <p:pic>
          <p:nvPicPr>
            <p:cNvPr id="18" name="Picture 17" descr="A picture containing object, mirror&#10;&#10;Description automatically generated">
              <a:extLst>
                <a:ext uri="{FF2B5EF4-FFF2-40B4-BE49-F238E27FC236}">
                  <a16:creationId xmlns:a16="http://schemas.microsoft.com/office/drawing/2014/main" id="{585A6A1C-5F41-4A37-88A1-452D3F0FC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349" y="4410095"/>
              <a:ext cx="643437" cy="643437"/>
            </a:xfrm>
            <a:prstGeom prst="rect">
              <a:avLst/>
            </a:prstGeom>
          </p:spPr>
        </p:pic>
        <p:pic>
          <p:nvPicPr>
            <p:cNvPr id="23" name="Picture 22" descr="A picture containing object, mirror&#10;&#10;Description automatically generated">
              <a:extLst>
                <a:ext uri="{FF2B5EF4-FFF2-40B4-BE49-F238E27FC236}">
                  <a16:creationId xmlns:a16="http://schemas.microsoft.com/office/drawing/2014/main" id="{3DE4B747-C3A6-4FF7-9858-42C8C631B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349" y="5060411"/>
              <a:ext cx="643437" cy="643437"/>
            </a:xfrm>
            <a:prstGeom prst="rect">
              <a:avLst/>
            </a:prstGeom>
          </p:spPr>
        </p:pic>
      </p:grpSp>
      <p:grpSp>
        <p:nvGrpSpPr>
          <p:cNvPr id="50" name="Group 49">
            <a:extLst>
              <a:ext uri="{FF2B5EF4-FFF2-40B4-BE49-F238E27FC236}">
                <a16:creationId xmlns:a16="http://schemas.microsoft.com/office/drawing/2014/main" id="{691E5D18-D68A-4147-9FE9-1B5451B321ED}"/>
              </a:ext>
            </a:extLst>
          </p:cNvPr>
          <p:cNvGrpSpPr/>
          <p:nvPr/>
        </p:nvGrpSpPr>
        <p:grpSpPr>
          <a:xfrm>
            <a:off x="4897589" y="3109463"/>
            <a:ext cx="643437" cy="2594385"/>
            <a:chOff x="4897589" y="3109463"/>
            <a:chExt cx="643437" cy="2594385"/>
          </a:xfrm>
        </p:grpSpPr>
        <p:pic>
          <p:nvPicPr>
            <p:cNvPr id="9" name="Picture 8" descr="A picture containing object, mirror&#10;&#10;Description automatically generated">
              <a:extLst>
                <a:ext uri="{FF2B5EF4-FFF2-40B4-BE49-F238E27FC236}">
                  <a16:creationId xmlns:a16="http://schemas.microsoft.com/office/drawing/2014/main" id="{56904284-DB1E-4C9D-AB6E-AEF65538F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589" y="3109463"/>
              <a:ext cx="643437" cy="643437"/>
            </a:xfrm>
            <a:prstGeom prst="rect">
              <a:avLst/>
            </a:prstGeom>
          </p:spPr>
        </p:pic>
        <p:pic>
          <p:nvPicPr>
            <p:cNvPr id="14" name="Picture 13" descr="A picture containing object, mirror&#10;&#10;Description automatically generated">
              <a:extLst>
                <a:ext uri="{FF2B5EF4-FFF2-40B4-BE49-F238E27FC236}">
                  <a16:creationId xmlns:a16="http://schemas.microsoft.com/office/drawing/2014/main" id="{4EFCAB3C-5510-41AF-A6AB-A55DFC6D5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589" y="3759779"/>
              <a:ext cx="643437" cy="643437"/>
            </a:xfrm>
            <a:prstGeom prst="rect">
              <a:avLst/>
            </a:prstGeom>
          </p:spPr>
        </p:pic>
        <p:pic>
          <p:nvPicPr>
            <p:cNvPr id="19" name="Picture 18" descr="A picture containing object, mirror&#10;&#10;Description automatically generated">
              <a:extLst>
                <a:ext uri="{FF2B5EF4-FFF2-40B4-BE49-F238E27FC236}">
                  <a16:creationId xmlns:a16="http://schemas.microsoft.com/office/drawing/2014/main" id="{F5728524-26B5-4220-A0D2-DFE56F74D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589" y="4410095"/>
              <a:ext cx="643437" cy="643437"/>
            </a:xfrm>
            <a:prstGeom prst="rect">
              <a:avLst/>
            </a:prstGeom>
          </p:spPr>
        </p:pic>
        <p:pic>
          <p:nvPicPr>
            <p:cNvPr id="24" name="Picture 23" descr="A picture containing object, mirror&#10;&#10;Description automatically generated">
              <a:extLst>
                <a:ext uri="{FF2B5EF4-FFF2-40B4-BE49-F238E27FC236}">
                  <a16:creationId xmlns:a16="http://schemas.microsoft.com/office/drawing/2014/main" id="{9A887734-C9D3-48C1-ADA7-122088353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589" y="5060411"/>
              <a:ext cx="643437" cy="643437"/>
            </a:xfrm>
            <a:prstGeom prst="rect">
              <a:avLst/>
            </a:prstGeom>
          </p:spPr>
        </p:pic>
      </p:grpSp>
      <p:grpSp>
        <p:nvGrpSpPr>
          <p:cNvPr id="51" name="Group 50">
            <a:extLst>
              <a:ext uri="{FF2B5EF4-FFF2-40B4-BE49-F238E27FC236}">
                <a16:creationId xmlns:a16="http://schemas.microsoft.com/office/drawing/2014/main" id="{5B991471-E2E8-442C-9EB9-E0E47A6FB09F}"/>
              </a:ext>
            </a:extLst>
          </p:cNvPr>
          <p:cNvGrpSpPr/>
          <p:nvPr/>
        </p:nvGrpSpPr>
        <p:grpSpPr>
          <a:xfrm>
            <a:off x="5545831" y="3109463"/>
            <a:ext cx="643437" cy="2594385"/>
            <a:chOff x="5545831" y="3109463"/>
            <a:chExt cx="643437" cy="2594385"/>
          </a:xfrm>
        </p:grpSpPr>
        <p:pic>
          <p:nvPicPr>
            <p:cNvPr id="10" name="Picture 9" descr="A picture containing object, mirror&#10;&#10;Description automatically generated">
              <a:extLst>
                <a:ext uri="{FF2B5EF4-FFF2-40B4-BE49-F238E27FC236}">
                  <a16:creationId xmlns:a16="http://schemas.microsoft.com/office/drawing/2014/main" id="{D14EB7BA-EACE-4145-BBA0-6B4C1C852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831" y="3109463"/>
              <a:ext cx="643437" cy="643437"/>
            </a:xfrm>
            <a:prstGeom prst="rect">
              <a:avLst/>
            </a:prstGeom>
          </p:spPr>
        </p:pic>
        <p:pic>
          <p:nvPicPr>
            <p:cNvPr id="15" name="Picture 14" descr="A picture containing object, mirror&#10;&#10;Description automatically generated">
              <a:extLst>
                <a:ext uri="{FF2B5EF4-FFF2-40B4-BE49-F238E27FC236}">
                  <a16:creationId xmlns:a16="http://schemas.microsoft.com/office/drawing/2014/main" id="{6485D75A-6638-4387-BA5D-976419215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831" y="3759779"/>
              <a:ext cx="643437" cy="643437"/>
            </a:xfrm>
            <a:prstGeom prst="rect">
              <a:avLst/>
            </a:prstGeom>
          </p:spPr>
        </p:pic>
        <p:pic>
          <p:nvPicPr>
            <p:cNvPr id="20" name="Picture 19" descr="A picture containing object, mirror&#10;&#10;Description automatically generated">
              <a:extLst>
                <a:ext uri="{FF2B5EF4-FFF2-40B4-BE49-F238E27FC236}">
                  <a16:creationId xmlns:a16="http://schemas.microsoft.com/office/drawing/2014/main" id="{AF47011E-9C6C-47DA-83F3-D1FD4C6AB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831" y="4410095"/>
              <a:ext cx="643437" cy="643437"/>
            </a:xfrm>
            <a:prstGeom prst="rect">
              <a:avLst/>
            </a:prstGeom>
          </p:spPr>
        </p:pic>
        <p:pic>
          <p:nvPicPr>
            <p:cNvPr id="25" name="Picture 24" descr="A picture containing object, mirror&#10;&#10;Description automatically generated">
              <a:extLst>
                <a:ext uri="{FF2B5EF4-FFF2-40B4-BE49-F238E27FC236}">
                  <a16:creationId xmlns:a16="http://schemas.microsoft.com/office/drawing/2014/main" id="{5852583D-A817-4D73-AEF1-5FA2AB90F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831" y="5060411"/>
              <a:ext cx="643437" cy="643437"/>
            </a:xfrm>
            <a:prstGeom prst="rect">
              <a:avLst/>
            </a:prstGeom>
          </p:spPr>
        </p:pic>
      </p:grpSp>
      <p:sp>
        <p:nvSpPr>
          <p:cNvPr id="26" name="TextBox 25">
            <a:extLst>
              <a:ext uri="{FF2B5EF4-FFF2-40B4-BE49-F238E27FC236}">
                <a16:creationId xmlns:a16="http://schemas.microsoft.com/office/drawing/2014/main" id="{5BA699B8-F23D-4F1D-9EE5-E1622024C574}"/>
              </a:ext>
            </a:extLst>
          </p:cNvPr>
          <p:cNvSpPr txBox="1"/>
          <p:nvPr/>
        </p:nvSpPr>
        <p:spPr bwMode="auto">
          <a:xfrm>
            <a:off x="3743889" y="5916749"/>
            <a:ext cx="165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grpSp>
        <p:nvGrpSpPr>
          <p:cNvPr id="52" name="Group 51">
            <a:extLst>
              <a:ext uri="{FF2B5EF4-FFF2-40B4-BE49-F238E27FC236}">
                <a16:creationId xmlns:a16="http://schemas.microsoft.com/office/drawing/2014/main" id="{95B99357-36EF-4B50-8FE7-7EA5A6961B09}"/>
              </a:ext>
            </a:extLst>
          </p:cNvPr>
          <p:cNvGrpSpPr/>
          <p:nvPr/>
        </p:nvGrpSpPr>
        <p:grpSpPr>
          <a:xfrm>
            <a:off x="2952869" y="3109463"/>
            <a:ext cx="3236399" cy="643437"/>
            <a:chOff x="6850499" y="3119426"/>
            <a:chExt cx="3236399" cy="643437"/>
          </a:xfrm>
        </p:grpSpPr>
        <p:pic>
          <p:nvPicPr>
            <p:cNvPr id="27" name="Picture 26" descr="A picture containing object, mirror&#10;&#10;Description automatically generated">
              <a:extLst>
                <a:ext uri="{FF2B5EF4-FFF2-40B4-BE49-F238E27FC236}">
                  <a16:creationId xmlns:a16="http://schemas.microsoft.com/office/drawing/2014/main" id="{CC2432ED-6554-42A7-87A1-8F093EC5B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99" y="3119426"/>
              <a:ext cx="643437" cy="643437"/>
            </a:xfrm>
            <a:prstGeom prst="rect">
              <a:avLst/>
            </a:prstGeom>
          </p:spPr>
        </p:pic>
        <p:pic>
          <p:nvPicPr>
            <p:cNvPr id="28" name="Picture 27" descr="A picture containing object, mirror&#10;&#10;Description automatically generated">
              <a:extLst>
                <a:ext uri="{FF2B5EF4-FFF2-40B4-BE49-F238E27FC236}">
                  <a16:creationId xmlns:a16="http://schemas.microsoft.com/office/drawing/2014/main" id="{E7CDDEB7-0666-4CDA-B07A-496B695A0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739" y="3119426"/>
              <a:ext cx="643437" cy="643437"/>
            </a:xfrm>
            <a:prstGeom prst="rect">
              <a:avLst/>
            </a:prstGeom>
          </p:spPr>
        </p:pic>
        <p:pic>
          <p:nvPicPr>
            <p:cNvPr id="29" name="Picture 28" descr="A picture containing object, mirror&#10;&#10;Description automatically generated">
              <a:extLst>
                <a:ext uri="{FF2B5EF4-FFF2-40B4-BE49-F238E27FC236}">
                  <a16:creationId xmlns:a16="http://schemas.microsoft.com/office/drawing/2014/main" id="{DDAB9796-A4F7-4830-A7F8-6C5337043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79" y="3119426"/>
              <a:ext cx="643437" cy="643437"/>
            </a:xfrm>
            <a:prstGeom prst="rect">
              <a:avLst/>
            </a:prstGeom>
          </p:spPr>
        </p:pic>
        <p:pic>
          <p:nvPicPr>
            <p:cNvPr id="30" name="Picture 29" descr="A picture containing object, mirror&#10;&#10;Description automatically generated">
              <a:extLst>
                <a:ext uri="{FF2B5EF4-FFF2-40B4-BE49-F238E27FC236}">
                  <a16:creationId xmlns:a16="http://schemas.microsoft.com/office/drawing/2014/main" id="{AD1E1242-CD60-4B82-A44B-DD47C4902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219" y="3119426"/>
              <a:ext cx="643437" cy="643437"/>
            </a:xfrm>
            <a:prstGeom prst="rect">
              <a:avLst/>
            </a:prstGeom>
          </p:spPr>
        </p:pic>
        <p:pic>
          <p:nvPicPr>
            <p:cNvPr id="31" name="Picture 30" descr="A picture containing object, mirror&#10;&#10;Description automatically generated">
              <a:extLst>
                <a:ext uri="{FF2B5EF4-FFF2-40B4-BE49-F238E27FC236}">
                  <a16:creationId xmlns:a16="http://schemas.microsoft.com/office/drawing/2014/main" id="{03AB228A-1EB4-4923-8BCD-E6FB969E1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3461" y="3119426"/>
              <a:ext cx="643437" cy="643437"/>
            </a:xfrm>
            <a:prstGeom prst="rect">
              <a:avLst/>
            </a:prstGeom>
          </p:spPr>
        </p:pic>
      </p:grpSp>
      <p:grpSp>
        <p:nvGrpSpPr>
          <p:cNvPr id="53" name="Group 52">
            <a:extLst>
              <a:ext uri="{FF2B5EF4-FFF2-40B4-BE49-F238E27FC236}">
                <a16:creationId xmlns:a16="http://schemas.microsoft.com/office/drawing/2014/main" id="{603AAE06-E53E-41EE-8909-A12E0A399969}"/>
              </a:ext>
            </a:extLst>
          </p:cNvPr>
          <p:cNvGrpSpPr/>
          <p:nvPr/>
        </p:nvGrpSpPr>
        <p:grpSpPr>
          <a:xfrm>
            <a:off x="2952869" y="3759779"/>
            <a:ext cx="3236399" cy="643437"/>
            <a:chOff x="6850499" y="3769742"/>
            <a:chExt cx="3236399" cy="643437"/>
          </a:xfrm>
        </p:grpSpPr>
        <p:pic>
          <p:nvPicPr>
            <p:cNvPr id="32" name="Picture 31" descr="A picture containing object, mirror&#10;&#10;Description automatically generated">
              <a:extLst>
                <a:ext uri="{FF2B5EF4-FFF2-40B4-BE49-F238E27FC236}">
                  <a16:creationId xmlns:a16="http://schemas.microsoft.com/office/drawing/2014/main" id="{ADC1DAA1-89D5-4557-B2BC-6CA2D6F14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99" y="3769742"/>
              <a:ext cx="643437" cy="643437"/>
            </a:xfrm>
            <a:prstGeom prst="rect">
              <a:avLst/>
            </a:prstGeom>
          </p:spPr>
        </p:pic>
        <p:pic>
          <p:nvPicPr>
            <p:cNvPr id="33" name="Picture 32" descr="A picture containing object, mirror&#10;&#10;Description automatically generated">
              <a:extLst>
                <a:ext uri="{FF2B5EF4-FFF2-40B4-BE49-F238E27FC236}">
                  <a16:creationId xmlns:a16="http://schemas.microsoft.com/office/drawing/2014/main" id="{403D1F23-0142-4303-B0BF-8E98F7B74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739" y="3769742"/>
              <a:ext cx="643437" cy="643437"/>
            </a:xfrm>
            <a:prstGeom prst="rect">
              <a:avLst/>
            </a:prstGeom>
          </p:spPr>
        </p:pic>
        <p:pic>
          <p:nvPicPr>
            <p:cNvPr id="34" name="Picture 33" descr="A picture containing object, mirror&#10;&#10;Description automatically generated">
              <a:extLst>
                <a:ext uri="{FF2B5EF4-FFF2-40B4-BE49-F238E27FC236}">
                  <a16:creationId xmlns:a16="http://schemas.microsoft.com/office/drawing/2014/main" id="{6F65818A-BA5F-4690-AAFB-BAA208AB3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79" y="3769742"/>
              <a:ext cx="643437" cy="643437"/>
            </a:xfrm>
            <a:prstGeom prst="rect">
              <a:avLst/>
            </a:prstGeom>
          </p:spPr>
        </p:pic>
        <p:pic>
          <p:nvPicPr>
            <p:cNvPr id="35" name="Picture 34" descr="A picture containing object, mirror&#10;&#10;Description automatically generated">
              <a:extLst>
                <a:ext uri="{FF2B5EF4-FFF2-40B4-BE49-F238E27FC236}">
                  <a16:creationId xmlns:a16="http://schemas.microsoft.com/office/drawing/2014/main" id="{267C4E4A-D234-4A92-AEFA-4B5531D99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219" y="3769742"/>
              <a:ext cx="643437" cy="643437"/>
            </a:xfrm>
            <a:prstGeom prst="rect">
              <a:avLst/>
            </a:prstGeom>
          </p:spPr>
        </p:pic>
        <p:pic>
          <p:nvPicPr>
            <p:cNvPr id="36" name="Picture 35" descr="A picture containing object, mirror&#10;&#10;Description automatically generated">
              <a:extLst>
                <a:ext uri="{FF2B5EF4-FFF2-40B4-BE49-F238E27FC236}">
                  <a16:creationId xmlns:a16="http://schemas.microsoft.com/office/drawing/2014/main" id="{90F24DBE-8BA9-4E7A-AD46-57A6A7CDE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3461" y="3769742"/>
              <a:ext cx="643437" cy="643437"/>
            </a:xfrm>
            <a:prstGeom prst="rect">
              <a:avLst/>
            </a:prstGeom>
          </p:spPr>
        </p:pic>
      </p:grpSp>
      <p:grpSp>
        <p:nvGrpSpPr>
          <p:cNvPr id="54" name="Group 53">
            <a:extLst>
              <a:ext uri="{FF2B5EF4-FFF2-40B4-BE49-F238E27FC236}">
                <a16:creationId xmlns:a16="http://schemas.microsoft.com/office/drawing/2014/main" id="{802F3ABE-7003-4C2E-90FE-18D2636B29C2}"/>
              </a:ext>
            </a:extLst>
          </p:cNvPr>
          <p:cNvGrpSpPr/>
          <p:nvPr/>
        </p:nvGrpSpPr>
        <p:grpSpPr>
          <a:xfrm>
            <a:off x="2952869" y="4410095"/>
            <a:ext cx="3236399" cy="643437"/>
            <a:chOff x="6850499" y="4420058"/>
            <a:chExt cx="3236399" cy="643437"/>
          </a:xfrm>
        </p:grpSpPr>
        <p:pic>
          <p:nvPicPr>
            <p:cNvPr id="37" name="Picture 36" descr="A picture containing object, mirror&#10;&#10;Description automatically generated">
              <a:extLst>
                <a:ext uri="{FF2B5EF4-FFF2-40B4-BE49-F238E27FC236}">
                  <a16:creationId xmlns:a16="http://schemas.microsoft.com/office/drawing/2014/main" id="{9B46C782-E1B4-48DE-971F-3B054A105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99" y="4420058"/>
              <a:ext cx="643437" cy="643437"/>
            </a:xfrm>
            <a:prstGeom prst="rect">
              <a:avLst/>
            </a:prstGeom>
          </p:spPr>
        </p:pic>
        <p:pic>
          <p:nvPicPr>
            <p:cNvPr id="38" name="Picture 37" descr="A picture containing object, mirror&#10;&#10;Description automatically generated">
              <a:extLst>
                <a:ext uri="{FF2B5EF4-FFF2-40B4-BE49-F238E27FC236}">
                  <a16:creationId xmlns:a16="http://schemas.microsoft.com/office/drawing/2014/main" id="{E9926FD0-5589-461A-B68A-628C2EC23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739" y="4420058"/>
              <a:ext cx="643437" cy="643437"/>
            </a:xfrm>
            <a:prstGeom prst="rect">
              <a:avLst/>
            </a:prstGeom>
          </p:spPr>
        </p:pic>
        <p:pic>
          <p:nvPicPr>
            <p:cNvPr id="39" name="Picture 38" descr="A picture containing object, mirror&#10;&#10;Description automatically generated">
              <a:extLst>
                <a:ext uri="{FF2B5EF4-FFF2-40B4-BE49-F238E27FC236}">
                  <a16:creationId xmlns:a16="http://schemas.microsoft.com/office/drawing/2014/main" id="{5F917720-49B7-4074-97FD-046989610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79" y="4420058"/>
              <a:ext cx="643437" cy="643437"/>
            </a:xfrm>
            <a:prstGeom prst="rect">
              <a:avLst/>
            </a:prstGeom>
          </p:spPr>
        </p:pic>
        <p:pic>
          <p:nvPicPr>
            <p:cNvPr id="40" name="Picture 39" descr="A picture containing object, mirror&#10;&#10;Description automatically generated">
              <a:extLst>
                <a:ext uri="{FF2B5EF4-FFF2-40B4-BE49-F238E27FC236}">
                  <a16:creationId xmlns:a16="http://schemas.microsoft.com/office/drawing/2014/main" id="{DF0C7ECC-9F7F-44D7-B96D-8F5C894DF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219" y="4420058"/>
              <a:ext cx="643437" cy="643437"/>
            </a:xfrm>
            <a:prstGeom prst="rect">
              <a:avLst/>
            </a:prstGeom>
          </p:spPr>
        </p:pic>
        <p:pic>
          <p:nvPicPr>
            <p:cNvPr id="41" name="Picture 40" descr="A picture containing object, mirror&#10;&#10;Description automatically generated">
              <a:extLst>
                <a:ext uri="{FF2B5EF4-FFF2-40B4-BE49-F238E27FC236}">
                  <a16:creationId xmlns:a16="http://schemas.microsoft.com/office/drawing/2014/main" id="{F54ECB85-D76C-4AD5-B32E-25A7D41C5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3461" y="4420058"/>
              <a:ext cx="643437" cy="643437"/>
            </a:xfrm>
            <a:prstGeom prst="rect">
              <a:avLst/>
            </a:prstGeom>
          </p:spPr>
        </p:pic>
      </p:grpSp>
      <p:grpSp>
        <p:nvGrpSpPr>
          <p:cNvPr id="55" name="Group 54">
            <a:extLst>
              <a:ext uri="{FF2B5EF4-FFF2-40B4-BE49-F238E27FC236}">
                <a16:creationId xmlns:a16="http://schemas.microsoft.com/office/drawing/2014/main" id="{E2AD501E-EC3A-4E9F-8F7B-F24A5CE815C3}"/>
              </a:ext>
            </a:extLst>
          </p:cNvPr>
          <p:cNvGrpSpPr/>
          <p:nvPr/>
        </p:nvGrpSpPr>
        <p:grpSpPr>
          <a:xfrm>
            <a:off x="2952869" y="5060411"/>
            <a:ext cx="3236399" cy="643437"/>
            <a:chOff x="6850499" y="5070374"/>
            <a:chExt cx="3236399" cy="643437"/>
          </a:xfrm>
        </p:grpSpPr>
        <p:pic>
          <p:nvPicPr>
            <p:cNvPr id="42" name="Picture 41" descr="A picture containing object, mirror&#10;&#10;Description automatically generated">
              <a:extLst>
                <a:ext uri="{FF2B5EF4-FFF2-40B4-BE49-F238E27FC236}">
                  <a16:creationId xmlns:a16="http://schemas.microsoft.com/office/drawing/2014/main" id="{898AF1A4-958A-4733-AEBB-B55242D4B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99" y="5070374"/>
              <a:ext cx="643437" cy="643437"/>
            </a:xfrm>
            <a:prstGeom prst="rect">
              <a:avLst/>
            </a:prstGeom>
          </p:spPr>
        </p:pic>
        <p:pic>
          <p:nvPicPr>
            <p:cNvPr id="43" name="Picture 42" descr="A picture containing object, mirror&#10;&#10;Description automatically generated">
              <a:extLst>
                <a:ext uri="{FF2B5EF4-FFF2-40B4-BE49-F238E27FC236}">
                  <a16:creationId xmlns:a16="http://schemas.microsoft.com/office/drawing/2014/main" id="{60E70F3C-6A60-4C1D-9ACA-D51F5A41F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739" y="5070374"/>
              <a:ext cx="643437" cy="643437"/>
            </a:xfrm>
            <a:prstGeom prst="rect">
              <a:avLst/>
            </a:prstGeom>
          </p:spPr>
        </p:pic>
        <p:pic>
          <p:nvPicPr>
            <p:cNvPr id="44" name="Picture 43" descr="A picture containing object, mirror&#10;&#10;Description automatically generated">
              <a:extLst>
                <a:ext uri="{FF2B5EF4-FFF2-40B4-BE49-F238E27FC236}">
                  <a16:creationId xmlns:a16="http://schemas.microsoft.com/office/drawing/2014/main" id="{AC2084E4-7A95-4C9D-B981-714B9A7E4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79" y="5070374"/>
              <a:ext cx="643437" cy="643437"/>
            </a:xfrm>
            <a:prstGeom prst="rect">
              <a:avLst/>
            </a:prstGeom>
          </p:spPr>
        </p:pic>
        <p:pic>
          <p:nvPicPr>
            <p:cNvPr id="45" name="Picture 44" descr="A picture containing object, mirror&#10;&#10;Description automatically generated">
              <a:extLst>
                <a:ext uri="{FF2B5EF4-FFF2-40B4-BE49-F238E27FC236}">
                  <a16:creationId xmlns:a16="http://schemas.microsoft.com/office/drawing/2014/main" id="{496D06A0-A5E5-478F-AFB2-778E248F3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219" y="5070374"/>
              <a:ext cx="643437" cy="643437"/>
            </a:xfrm>
            <a:prstGeom prst="rect">
              <a:avLst/>
            </a:prstGeom>
          </p:spPr>
        </p:pic>
        <p:pic>
          <p:nvPicPr>
            <p:cNvPr id="46" name="Picture 45" descr="A picture containing object, mirror&#10;&#10;Description automatically generated">
              <a:extLst>
                <a:ext uri="{FF2B5EF4-FFF2-40B4-BE49-F238E27FC236}">
                  <a16:creationId xmlns:a16="http://schemas.microsoft.com/office/drawing/2014/main" id="{0E16CC6F-38FC-4E3C-A776-ECE7CF75B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3461" y="5070374"/>
              <a:ext cx="643437" cy="643437"/>
            </a:xfrm>
            <a:prstGeom prst="rect">
              <a:avLst/>
            </a:prstGeom>
          </p:spPr>
        </p:pic>
      </p:grpSp>
    </p:spTree>
    <p:extLst>
      <p:ext uri="{BB962C8B-B14F-4D97-AF65-F5344CB8AC3E}">
        <p14:creationId xmlns:p14="http://schemas.microsoft.com/office/powerpoint/2010/main" val="42797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6:4</a:t>
            </a:r>
          </a:p>
        </p:txBody>
      </p:sp>
      <p:pic>
        <p:nvPicPr>
          <p:cNvPr id="6" name="Picture 5" descr="A picture containing shoji, indoor, sky, crossword puzzle&#10;&#10;Description automatically generated">
            <a:extLst>
              <a:ext uri="{FF2B5EF4-FFF2-40B4-BE49-F238E27FC236}">
                <a16:creationId xmlns:a16="http://schemas.microsoft.com/office/drawing/2014/main" id="{0949D86B-A862-416E-A49B-98C29FFE0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964" y="1534560"/>
            <a:ext cx="3262072" cy="2618635"/>
          </a:xfrm>
          <a:prstGeom prst="rect">
            <a:avLst/>
          </a:prstGeom>
        </p:spPr>
      </p:pic>
      <p:pic>
        <p:nvPicPr>
          <p:cNvPr id="8" name="Picture 7">
            <a:extLst>
              <a:ext uri="{FF2B5EF4-FFF2-40B4-BE49-F238E27FC236}">
                <a16:creationId xmlns:a16="http://schemas.microsoft.com/office/drawing/2014/main" id="{97D4F565-44BA-4C21-A932-B1C8633D7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401" y="2185478"/>
            <a:ext cx="2618635" cy="1967717"/>
          </a:xfrm>
          <a:prstGeom prst="rect">
            <a:avLst/>
          </a:prstGeom>
        </p:spPr>
      </p:pic>
      <p:sp>
        <p:nvSpPr>
          <p:cNvPr id="29" name="TextBox 28">
            <a:extLst>
              <a:ext uri="{FF2B5EF4-FFF2-40B4-BE49-F238E27FC236}">
                <a16:creationId xmlns:a16="http://schemas.microsoft.com/office/drawing/2014/main" id="{F4EB0E20-79F4-4532-9A1F-02C106E4D900}"/>
              </a:ext>
            </a:extLst>
          </p:cNvPr>
          <p:cNvSpPr txBox="1"/>
          <p:nvPr/>
        </p:nvSpPr>
        <p:spPr bwMode="auto">
          <a:xfrm>
            <a:off x="3743889" y="5916749"/>
            <a:ext cx="165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144F1C42-94FD-4745-B4C8-EB869E82F2F5}"/>
              </a:ext>
            </a:extLst>
          </p:cNvPr>
          <p:cNvSpPr txBox="1"/>
          <p:nvPr/>
        </p:nvSpPr>
        <p:spPr bwMode="auto">
          <a:xfrm>
            <a:off x="2909526" y="5324262"/>
            <a:ext cx="3324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endParaRPr lang="en-GB" sz="2400" baseline="30000" dirty="0">
              <a:latin typeface="Myriad Pro Semibold" charset="0"/>
              <a:ea typeface="Myriad Pro Semibold" charset="0"/>
              <a:cs typeface="Myriad Pro Semibold" charset="0"/>
            </a:endParaRPr>
          </a:p>
        </p:txBody>
      </p:sp>
      <p:sp>
        <p:nvSpPr>
          <p:cNvPr id="31" name="TextBox 30">
            <a:extLst>
              <a:ext uri="{FF2B5EF4-FFF2-40B4-BE49-F238E27FC236}">
                <a16:creationId xmlns:a16="http://schemas.microsoft.com/office/drawing/2014/main" id="{75FF2463-8645-4EF3-BEAA-6E5A8F939ADE}"/>
              </a:ext>
            </a:extLst>
          </p:cNvPr>
          <p:cNvSpPr txBox="1"/>
          <p:nvPr/>
        </p:nvSpPr>
        <p:spPr bwMode="auto">
          <a:xfrm>
            <a:off x="2952807" y="4731775"/>
            <a:ext cx="3238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endParaRPr lang="en-GB" sz="2400" baseline="30000" dirty="0">
              <a:latin typeface="Myriad Pro Semibold" charset="0"/>
              <a:ea typeface="Myriad Pro Semibold" charset="0"/>
              <a:cs typeface="Myriad Pro Semibold" charset="0"/>
            </a:endParaRPr>
          </a:p>
        </p:txBody>
      </p:sp>
      <p:pic>
        <p:nvPicPr>
          <p:cNvPr id="33" name="Picture 32">
            <a:extLst>
              <a:ext uri="{FF2B5EF4-FFF2-40B4-BE49-F238E27FC236}">
                <a16:creationId xmlns:a16="http://schemas.microsoft.com/office/drawing/2014/main" id="{657AF735-25D2-4591-A8BE-CEFD060C1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365" y="2185477"/>
            <a:ext cx="2618635" cy="1967717"/>
          </a:xfrm>
          <a:prstGeom prst="rect">
            <a:avLst/>
          </a:prstGeom>
        </p:spPr>
      </p:pic>
    </p:spTree>
    <p:extLst>
      <p:ext uri="{BB962C8B-B14F-4D97-AF65-F5344CB8AC3E}">
        <p14:creationId xmlns:p14="http://schemas.microsoft.com/office/powerpoint/2010/main" val="24837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35" presetClass="path" presetSubtype="0" accel="50000" fill="hold" nodeType="withEffect">
                                  <p:stCondLst>
                                    <p:cond delay="0"/>
                                  </p:stCondLst>
                                  <p:childTnLst>
                                    <p:animMotion origin="layout" path="M -8.33333E-7 2.96296E-6 L -0.32153 -0.0007 " pathEditMode="relative" rAng="0" ptsTypes="AA">
                                      <p:cBhvr>
                                        <p:cTn id="9" dur="1500" fill="hold"/>
                                        <p:tgtEl>
                                          <p:spTgt spid="33"/>
                                        </p:tgtEl>
                                        <p:attrNameLst>
                                          <p:attrName>ppt_x</p:attrName>
                                          <p:attrName>ppt_y</p:attrName>
                                        </p:attrNameLst>
                                      </p:cBhvr>
                                      <p:rCtr x="-16076" y="-46"/>
                                    </p:animMotion>
                                  </p:childTnLst>
                                </p:cTn>
                              </p:par>
                            </p:childTnLst>
                          </p:cTn>
                        </p:par>
                        <p:par>
                          <p:cTn id="10" fill="hold">
                            <p:stCondLst>
                              <p:cond delay="1500"/>
                            </p:stCondLst>
                            <p:childTnLst>
                              <p:par>
                                <p:cTn id="11" presetID="1" presetClass="exit" presetSubtype="0" fill="hold" nodeType="after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6:5</a:t>
            </a:r>
          </a:p>
        </p:txBody>
      </p:sp>
      <p:pic>
        <p:nvPicPr>
          <p:cNvPr id="5" name="Picture 4" descr="A close up of a logo&#10;&#10;Description automatically generated">
            <a:extLst>
              <a:ext uri="{FF2B5EF4-FFF2-40B4-BE49-F238E27FC236}">
                <a16:creationId xmlns:a16="http://schemas.microsoft.com/office/drawing/2014/main" id="{C2E1E29C-A8DD-4D25-895B-6324E1D1EE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82242" y="1039543"/>
            <a:ext cx="2162175" cy="1521364"/>
          </a:xfrm>
          <a:prstGeom prst="rect">
            <a:avLst/>
          </a:prstGeom>
        </p:spPr>
      </p:pic>
      <p:pic>
        <p:nvPicPr>
          <p:cNvPr id="6" name="Picture 5" descr="A close up of a logo&#10;&#10;Description automatically generated">
            <a:extLst>
              <a:ext uri="{FF2B5EF4-FFF2-40B4-BE49-F238E27FC236}">
                <a16:creationId xmlns:a16="http://schemas.microsoft.com/office/drawing/2014/main" id="{A2CB8009-B36A-4CC4-8C9A-B059AF959E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9495" y="1537493"/>
            <a:ext cx="1651000" cy="193676"/>
          </a:xfrm>
          <a:prstGeom prst="rect">
            <a:avLst/>
          </a:prstGeom>
        </p:spPr>
      </p:pic>
      <p:pic>
        <p:nvPicPr>
          <p:cNvPr id="7" name="Picture 6" descr="A close up of a logo&#10;&#10;Description automatically generated">
            <a:extLst>
              <a:ext uri="{FF2B5EF4-FFF2-40B4-BE49-F238E27FC236}">
                <a16:creationId xmlns:a16="http://schemas.microsoft.com/office/drawing/2014/main" id="{5768E616-996D-4D3B-BDFD-1780C0504D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78676" y="2780774"/>
            <a:ext cx="1972672" cy="1590675"/>
          </a:xfrm>
          <a:prstGeom prst="rect">
            <a:avLst/>
          </a:prstGeom>
        </p:spPr>
      </p:pic>
      <p:pic>
        <p:nvPicPr>
          <p:cNvPr id="8" name="Picture 7" descr="A close up of a logo&#10;&#10;Description automatically generated">
            <a:extLst>
              <a:ext uri="{FF2B5EF4-FFF2-40B4-BE49-F238E27FC236}">
                <a16:creationId xmlns:a16="http://schemas.microsoft.com/office/drawing/2014/main" id="{6F0FDF4A-419B-4E8A-ACD5-318CA9B718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22032" y="3295125"/>
            <a:ext cx="1685926" cy="228600"/>
          </a:xfrm>
          <a:prstGeom prst="rect">
            <a:avLst/>
          </a:prstGeom>
        </p:spPr>
      </p:pic>
      <p:pic>
        <p:nvPicPr>
          <p:cNvPr id="9" name="Picture 8" descr="A close up of a logo&#10;&#10;Description automatically generated" hidden="1">
            <a:extLst>
              <a:ext uri="{FF2B5EF4-FFF2-40B4-BE49-F238E27FC236}">
                <a16:creationId xmlns:a16="http://schemas.microsoft.com/office/drawing/2014/main" id="{B944F263-5D36-4137-B39A-864923A6E9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65573" y="4517230"/>
            <a:ext cx="1809766" cy="1648878"/>
          </a:xfrm>
          <a:prstGeom prst="rect">
            <a:avLst/>
          </a:prstGeom>
        </p:spPr>
      </p:pic>
      <p:pic>
        <p:nvPicPr>
          <p:cNvPr id="10" name="Picture 9" descr="A close up of a logo&#10;&#10;Description automatically generated">
            <a:extLst>
              <a:ext uri="{FF2B5EF4-FFF2-40B4-BE49-F238E27FC236}">
                <a16:creationId xmlns:a16="http://schemas.microsoft.com/office/drawing/2014/main" id="{4BAD02FE-051A-4420-947A-D519E2ABC1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7984" y="5040427"/>
            <a:ext cx="1685926" cy="2286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F1F39D41-05BD-4830-8ADA-1E710F5317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78676" y="1004887"/>
            <a:ext cx="1972672" cy="1590675"/>
          </a:xfrm>
          <a:prstGeom prst="rect">
            <a:avLst/>
          </a:prstGeom>
        </p:spPr>
      </p:pic>
      <p:pic>
        <p:nvPicPr>
          <p:cNvPr id="12" name="Picture 11" descr="A close up of a logo&#10;&#10;Description automatically generated">
            <a:extLst>
              <a:ext uri="{FF2B5EF4-FFF2-40B4-BE49-F238E27FC236}">
                <a16:creationId xmlns:a16="http://schemas.microsoft.com/office/drawing/2014/main" id="{F98A77D4-F7A0-4B57-973D-CDD07715BE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62007" y="2744529"/>
            <a:ext cx="1809766" cy="1648878"/>
          </a:xfrm>
          <a:prstGeom prst="rect">
            <a:avLst/>
          </a:prstGeom>
        </p:spPr>
      </p:pic>
    </p:spTree>
    <p:extLst>
      <p:ext uri="{BB962C8B-B14F-4D97-AF65-F5344CB8AC3E}">
        <p14:creationId xmlns:p14="http://schemas.microsoft.com/office/powerpoint/2010/main" val="420485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42" presetClass="path" presetSubtype="0" accel="50000" fill="hold" nodeType="afterEffect">
                                  <p:stCondLst>
                                    <p:cond delay="0"/>
                                  </p:stCondLst>
                                  <p:childTnLst>
                                    <p:animMotion origin="layout" path="M 5.55556E-7 0 L 0.00017 0.25856 " pathEditMode="relative" rAng="0" ptsTypes="AA">
                                      <p:cBhvr>
                                        <p:cTn id="15" dur="2000" fill="hold"/>
                                        <p:tgtEl>
                                          <p:spTgt spid="11"/>
                                        </p:tgtEl>
                                        <p:attrNameLst>
                                          <p:attrName>ppt_x</p:attrName>
                                          <p:attrName>ppt_y</p:attrName>
                                        </p:attrNameLst>
                                      </p:cBhvr>
                                      <p:rCtr x="0" y="12917"/>
                                    </p:animMotion>
                                  </p:childTnLst>
                                </p:cTn>
                              </p:par>
                            </p:childTnLst>
                          </p:cTn>
                        </p:par>
                        <p:par>
                          <p:cTn id="16" fill="hold">
                            <p:stCondLst>
                              <p:cond delay="2500"/>
                            </p:stCondLst>
                            <p:childTnLst>
                              <p:par>
                                <p:cTn id="17" presetID="1" presetClass="exit" presetSubtype="0" fill="hold" nodeType="after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42" presetClass="path" presetSubtype="0" accel="50000" fill="hold" nodeType="afterEffect">
                                  <p:stCondLst>
                                    <p:cond delay="0"/>
                                  </p:stCondLst>
                                  <p:childTnLst>
                                    <p:animMotion origin="layout" path="M 8.33333E-7 -3.7037E-7 L 8.33333E-7 0.2581 " pathEditMode="relative" rAng="0" ptsTypes="AA">
                                      <p:cBhvr>
                                        <p:cTn id="33" dur="2000" fill="hold"/>
                                        <p:tgtEl>
                                          <p:spTgt spid="12"/>
                                        </p:tgtEl>
                                        <p:attrNameLst>
                                          <p:attrName>ppt_x</p:attrName>
                                          <p:attrName>ppt_y</p:attrName>
                                        </p:attrNameLst>
                                      </p:cBhvr>
                                      <p:rCtr x="0" y="12894"/>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6:7</a:t>
            </a:r>
          </a:p>
        </p:txBody>
      </p:sp>
      <p:pic>
        <p:nvPicPr>
          <p:cNvPr id="4" name="Picture 3">
            <a:extLst>
              <a:ext uri="{FF2B5EF4-FFF2-40B4-BE49-F238E27FC236}">
                <a16:creationId xmlns:a16="http://schemas.microsoft.com/office/drawing/2014/main" id="{AAB46166-C5CF-461A-BE1D-BBB51ACDB1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41761" y="1836009"/>
            <a:ext cx="4260478" cy="2790749"/>
          </a:xfrm>
          <a:prstGeom prst="rect">
            <a:avLst/>
          </a:prstGeom>
        </p:spPr>
      </p:pic>
      <p:sp>
        <p:nvSpPr>
          <p:cNvPr id="6" name="TextBox 5">
            <a:extLst>
              <a:ext uri="{FF2B5EF4-FFF2-40B4-BE49-F238E27FC236}">
                <a16:creationId xmlns:a16="http://schemas.microsoft.com/office/drawing/2014/main" id="{D42EF122-4F41-402B-9C37-200317347202}"/>
              </a:ext>
            </a:extLst>
          </p:cNvPr>
          <p:cNvSpPr txBox="1"/>
          <p:nvPr/>
        </p:nvSpPr>
        <p:spPr bwMode="auto">
          <a:xfrm>
            <a:off x="3598015" y="5324262"/>
            <a:ext cx="1947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 ÷ 10 = 8  </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BD3D43CA-2926-4268-8BCB-9C45639DDAC8}"/>
              </a:ext>
            </a:extLst>
          </p:cNvPr>
          <p:cNvSpPr txBox="1"/>
          <p:nvPr/>
        </p:nvSpPr>
        <p:spPr bwMode="auto">
          <a:xfrm>
            <a:off x="3228109" y="5916749"/>
            <a:ext cx="2687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short side = 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a:t>
            </a:r>
            <a:endParaRPr lang="en-GB" sz="2400" baseline="30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28DA22AD-4BBD-40AD-AB6C-73F6B4078C31}"/>
              </a:ext>
            </a:extLst>
          </p:cNvPr>
          <p:cNvSpPr txBox="1"/>
          <p:nvPr/>
        </p:nvSpPr>
        <p:spPr bwMode="auto">
          <a:xfrm>
            <a:off x="250427" y="853688"/>
            <a:ext cx="8828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 area of this rectangle is 80</a:t>
            </a:r>
            <a:r>
              <a:rPr lang="en-GB" sz="21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How long is the short side?</a:t>
            </a:r>
          </a:p>
        </p:txBody>
      </p:sp>
      <p:sp>
        <p:nvSpPr>
          <p:cNvPr id="9" name="TextBox 8">
            <a:extLst>
              <a:ext uri="{FF2B5EF4-FFF2-40B4-BE49-F238E27FC236}">
                <a16:creationId xmlns:a16="http://schemas.microsoft.com/office/drawing/2014/main" id="{CE7F8953-7AE6-485B-B089-EDA7A60F812C}"/>
              </a:ext>
            </a:extLst>
          </p:cNvPr>
          <p:cNvSpPr txBox="1"/>
          <p:nvPr/>
        </p:nvSpPr>
        <p:spPr bwMode="auto">
          <a:xfrm>
            <a:off x="3743889" y="4731775"/>
            <a:ext cx="165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80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1475A399-1737-4A10-A2AE-AD82AB1FDAF4}"/>
              </a:ext>
            </a:extLst>
          </p:cNvPr>
          <p:cNvSpPr txBox="1"/>
          <p:nvPr/>
        </p:nvSpPr>
        <p:spPr bwMode="auto">
          <a:xfrm>
            <a:off x="4154258" y="1470349"/>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endParaRPr lang="en-GB" sz="20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ACA6300-A381-4031-BD1C-13CA435D06A1}"/>
              </a:ext>
            </a:extLst>
          </p:cNvPr>
          <p:cNvSpPr txBox="1"/>
          <p:nvPr/>
        </p:nvSpPr>
        <p:spPr bwMode="auto">
          <a:xfrm>
            <a:off x="2211899" y="2999707"/>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cm</a:t>
            </a:r>
            <a:endParaRPr lang="en-GB" sz="2000" baseline="30000" dirty="0">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136BD604-F4D4-4FDE-B4EC-759B34CBC190}"/>
              </a:ext>
            </a:extLst>
          </p:cNvPr>
          <p:cNvSpPr txBox="1"/>
          <p:nvPr/>
        </p:nvSpPr>
        <p:spPr bwMode="auto">
          <a:xfrm>
            <a:off x="2609444" y="2999707"/>
            <a:ext cx="300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a:t>
            </a:r>
            <a:endParaRPr lang="en-GB" sz="20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2361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6:8</a:t>
            </a:r>
          </a:p>
        </p:txBody>
      </p:sp>
      <p:sp>
        <p:nvSpPr>
          <p:cNvPr id="3" name="TextBox 2">
            <a:extLst>
              <a:ext uri="{FF2B5EF4-FFF2-40B4-BE49-F238E27FC236}">
                <a16:creationId xmlns:a16="http://schemas.microsoft.com/office/drawing/2014/main" id="{784C6009-556C-4C47-89DB-13FE3BF3AD69}"/>
              </a:ext>
            </a:extLst>
          </p:cNvPr>
          <p:cNvSpPr txBox="1"/>
          <p:nvPr/>
        </p:nvSpPr>
        <p:spPr bwMode="auto">
          <a:xfrm>
            <a:off x="2416082" y="853688"/>
            <a:ext cx="44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area of this shape?</a:t>
            </a:r>
          </a:p>
        </p:txBody>
      </p:sp>
      <p:sp>
        <p:nvSpPr>
          <p:cNvPr id="4" name="TextBox 3">
            <a:extLst>
              <a:ext uri="{FF2B5EF4-FFF2-40B4-BE49-F238E27FC236}">
                <a16:creationId xmlns:a16="http://schemas.microsoft.com/office/drawing/2014/main" id="{E8E3C336-17EA-4519-9C38-5F5CF6CF8270}"/>
              </a:ext>
            </a:extLst>
          </p:cNvPr>
          <p:cNvSpPr txBox="1"/>
          <p:nvPr/>
        </p:nvSpPr>
        <p:spPr bwMode="auto">
          <a:xfrm>
            <a:off x="2427828" y="5324262"/>
            <a:ext cx="4288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a:t>
            </a:r>
            <a:r>
              <a:rPr lang="en-GB" sz="2400" dirty="0">
                <a:latin typeface="Myriad Pro Semibold"/>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0CE42060-38CB-4ACE-BB4E-F59060B8997D}"/>
              </a:ext>
            </a:extLst>
          </p:cNvPr>
          <p:cNvSpPr txBox="1"/>
          <p:nvPr/>
        </p:nvSpPr>
        <p:spPr bwMode="auto">
          <a:xfrm>
            <a:off x="2675416" y="5916749"/>
            <a:ext cx="1598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endParaRPr lang="en-GB" sz="2400" baseline="30000" dirty="0">
              <a:latin typeface="Myriad Pro Semibold" charset="0"/>
              <a:ea typeface="Myriad Pro Semibold" charset="0"/>
              <a:cs typeface="Myriad Pro Semibold" charset="0"/>
            </a:endParaRPr>
          </a:p>
        </p:txBody>
      </p:sp>
      <p:pic>
        <p:nvPicPr>
          <p:cNvPr id="7" name="Picture 6">
            <a:extLst>
              <a:ext uri="{FF2B5EF4-FFF2-40B4-BE49-F238E27FC236}">
                <a16:creationId xmlns:a16="http://schemas.microsoft.com/office/drawing/2014/main" id="{E7FDC619-067E-47E2-90BD-A63136F95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224" y="1499232"/>
            <a:ext cx="4607552" cy="36411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E9765EE9-DD04-4CA0-B3B0-2F15994D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96" y="2727326"/>
            <a:ext cx="12470" cy="1639764"/>
          </a:xfrm>
          <a:prstGeom prst="rect">
            <a:avLst/>
          </a:prstGeom>
        </p:spPr>
      </p:pic>
    </p:spTree>
    <p:extLst>
      <p:ext uri="{BB962C8B-B14F-4D97-AF65-F5344CB8AC3E}">
        <p14:creationId xmlns:p14="http://schemas.microsoft.com/office/powerpoint/2010/main" val="35958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4C589F-7A1D-49E3-AC9A-2103A63AB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223" y="1907444"/>
            <a:ext cx="822999" cy="1639764"/>
          </a:xfrm>
          <a:prstGeom prst="rect">
            <a:avLst/>
          </a:prstGeom>
        </p:spPr>
      </p:pic>
      <p:pic>
        <p:nvPicPr>
          <p:cNvPr id="6" name="Picture 5">
            <a:extLst>
              <a:ext uri="{FF2B5EF4-FFF2-40B4-BE49-F238E27FC236}">
                <a16:creationId xmlns:a16="http://schemas.microsoft.com/office/drawing/2014/main" id="{E193BB06-62A9-4661-BBF4-9A84B5F6B7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68224" y="1502349"/>
            <a:ext cx="4607552" cy="3634915"/>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6:8</a:t>
            </a:r>
          </a:p>
        </p:txBody>
      </p:sp>
      <p:sp>
        <p:nvSpPr>
          <p:cNvPr id="3" name="TextBox 2">
            <a:extLst>
              <a:ext uri="{FF2B5EF4-FFF2-40B4-BE49-F238E27FC236}">
                <a16:creationId xmlns:a16="http://schemas.microsoft.com/office/drawing/2014/main" id="{03EFAB04-E345-4715-ACE3-0C50FFB713E9}"/>
              </a:ext>
            </a:extLst>
          </p:cNvPr>
          <p:cNvSpPr txBox="1"/>
          <p:nvPr/>
        </p:nvSpPr>
        <p:spPr bwMode="auto">
          <a:xfrm>
            <a:off x="2416082" y="853688"/>
            <a:ext cx="4496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is the area of this shape?</a:t>
            </a:r>
          </a:p>
        </p:txBody>
      </p:sp>
      <p:sp>
        <p:nvSpPr>
          <p:cNvPr id="4" name="TextBox 3">
            <a:extLst>
              <a:ext uri="{FF2B5EF4-FFF2-40B4-BE49-F238E27FC236}">
                <a16:creationId xmlns:a16="http://schemas.microsoft.com/office/drawing/2014/main" id="{01577348-7B27-423A-8B26-DB89D3320F38}"/>
              </a:ext>
            </a:extLst>
          </p:cNvPr>
          <p:cNvSpPr txBox="1"/>
          <p:nvPr/>
        </p:nvSpPr>
        <p:spPr bwMode="auto">
          <a:xfrm>
            <a:off x="2427828" y="5324262"/>
            <a:ext cx="4288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a:t>
            </a:r>
            <a:r>
              <a:rPr lang="en-GB" sz="2400" dirty="0">
                <a:latin typeface="Myriad Pro Semibold"/>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 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EE33AC1D-3D69-4DF2-9968-6F4D20566D4D}"/>
              </a:ext>
            </a:extLst>
          </p:cNvPr>
          <p:cNvSpPr txBox="1"/>
          <p:nvPr/>
        </p:nvSpPr>
        <p:spPr bwMode="auto">
          <a:xfrm>
            <a:off x="2675416" y="5916749"/>
            <a:ext cx="1598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endParaRPr lang="en-GB" sz="2400" baseline="30000" dirty="0">
              <a:latin typeface="Myriad Pro Semibold" charset="0"/>
              <a:ea typeface="Myriad Pro Semibold" charset="0"/>
              <a:cs typeface="Myriad Pro Semibold" charset="0"/>
            </a:endParaRPr>
          </a:p>
        </p:txBody>
      </p:sp>
      <p:pic>
        <p:nvPicPr>
          <p:cNvPr id="7" name="Picture 6" descr="A close up of a logo&#10;&#10;Description automatically generated">
            <a:extLst>
              <a:ext uri="{FF2B5EF4-FFF2-40B4-BE49-F238E27FC236}">
                <a16:creationId xmlns:a16="http://schemas.microsoft.com/office/drawing/2014/main" id="{0D6CEAC1-DCCD-4F1F-95D0-158C1EF6A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896" y="2727326"/>
            <a:ext cx="12470" cy="1639764"/>
          </a:xfrm>
          <a:prstGeom prst="rect">
            <a:avLst/>
          </a:prstGeom>
        </p:spPr>
      </p:pic>
    </p:spTree>
    <p:extLst>
      <p:ext uri="{BB962C8B-B14F-4D97-AF65-F5344CB8AC3E}">
        <p14:creationId xmlns:p14="http://schemas.microsoft.com/office/powerpoint/2010/main" val="171131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6:9</a:t>
            </a:r>
          </a:p>
        </p:txBody>
      </p:sp>
      <p:sp>
        <p:nvSpPr>
          <p:cNvPr id="3" name="TextBox 2">
            <a:extLst>
              <a:ext uri="{FF2B5EF4-FFF2-40B4-BE49-F238E27FC236}">
                <a16:creationId xmlns:a16="http://schemas.microsoft.com/office/drawing/2014/main" id="{58000AAA-6AEA-499D-9FE6-F4A1B444D2C9}"/>
              </a:ext>
            </a:extLst>
          </p:cNvPr>
          <p:cNvSpPr txBox="1"/>
          <p:nvPr/>
        </p:nvSpPr>
        <p:spPr bwMode="auto">
          <a:xfrm>
            <a:off x="2193664" y="853688"/>
            <a:ext cx="494160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 area of this shape is 176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a:t>
            </a:r>
          </a:p>
          <a:p>
            <a:pPr algn="ctr">
              <a:buClr>
                <a:srgbClr val="82CBDD"/>
              </a:buClr>
              <a:buNone/>
            </a:pPr>
            <a:r>
              <a:rPr lang="en-GB" sz="2400" dirty="0">
                <a:latin typeface="Myriad Pro Semibold" charset="0"/>
                <a:ea typeface="Myriad Pro Semibold" charset="0"/>
                <a:cs typeface="Myriad Pro Semibold" charset="0"/>
              </a:rPr>
              <a:t>Find the missing side-length.</a:t>
            </a:r>
          </a:p>
        </p:txBody>
      </p:sp>
      <p:sp>
        <p:nvSpPr>
          <p:cNvPr id="4" name="TextBox 3">
            <a:extLst>
              <a:ext uri="{FF2B5EF4-FFF2-40B4-BE49-F238E27FC236}">
                <a16:creationId xmlns:a16="http://schemas.microsoft.com/office/drawing/2014/main" id="{D8CD026A-174C-4A0F-8C60-9F28870FD363}"/>
              </a:ext>
            </a:extLst>
          </p:cNvPr>
          <p:cNvSpPr txBox="1"/>
          <p:nvPr/>
        </p:nvSpPr>
        <p:spPr bwMode="auto">
          <a:xfrm>
            <a:off x="3662936" y="5221392"/>
            <a:ext cx="181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176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grpSp>
        <p:nvGrpSpPr>
          <p:cNvPr id="20" name="Group 19">
            <a:extLst>
              <a:ext uri="{FF2B5EF4-FFF2-40B4-BE49-F238E27FC236}">
                <a16:creationId xmlns:a16="http://schemas.microsoft.com/office/drawing/2014/main" id="{AC9EE89A-AFFD-4FE9-8101-36D1FB1B663C}"/>
              </a:ext>
            </a:extLst>
          </p:cNvPr>
          <p:cNvGrpSpPr/>
          <p:nvPr/>
        </p:nvGrpSpPr>
        <p:grpSpPr>
          <a:xfrm>
            <a:off x="2176673" y="5856859"/>
            <a:ext cx="4786887" cy="461665"/>
            <a:chOff x="2176673" y="5856859"/>
            <a:chExt cx="4786887" cy="461665"/>
          </a:xfrm>
        </p:grpSpPr>
        <p:sp>
          <p:nvSpPr>
            <p:cNvPr id="13" name="TextBox 12">
              <a:extLst>
                <a:ext uri="{FF2B5EF4-FFF2-40B4-BE49-F238E27FC236}">
                  <a16:creationId xmlns:a16="http://schemas.microsoft.com/office/drawing/2014/main" id="{8A9D6E6E-BC8D-4CD8-A41D-EBF7BA1F78B9}"/>
                </a:ext>
              </a:extLst>
            </p:cNvPr>
            <p:cNvSpPr txBox="1"/>
            <p:nvPr/>
          </p:nvSpPr>
          <p:spPr bwMode="auto">
            <a:xfrm>
              <a:off x="2176673" y="5856859"/>
              <a:ext cx="4786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12  +          ×  8  =  176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endParaRPr lang="en-GB" sz="2400" dirty="0">
                <a:solidFill>
                  <a:srgbClr val="C00000"/>
                </a:solidFill>
                <a:latin typeface="Myriad Pro Semibold" charset="0"/>
                <a:ea typeface="Myriad Pro Semibold" charset="0"/>
                <a:cs typeface="Myriad Pro Semibold" charset="0"/>
              </a:endParaRPr>
            </a:p>
          </p:txBody>
        </p:sp>
        <p:sp>
          <p:nvSpPr>
            <p:cNvPr id="14" name="Rectangle 13">
              <a:extLst>
                <a:ext uri="{FF2B5EF4-FFF2-40B4-BE49-F238E27FC236}">
                  <a16:creationId xmlns:a16="http://schemas.microsoft.com/office/drawing/2014/main" id="{8826C11B-9D10-4CA0-8CAE-0D8426A28796}"/>
                </a:ext>
              </a:extLst>
            </p:cNvPr>
            <p:cNvSpPr/>
            <p:nvPr/>
          </p:nvSpPr>
          <p:spPr bwMode="auto">
            <a:xfrm>
              <a:off x="4071142" y="585685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5" name="TextBox 14">
            <a:extLst>
              <a:ext uri="{FF2B5EF4-FFF2-40B4-BE49-F238E27FC236}">
                <a16:creationId xmlns:a16="http://schemas.microsoft.com/office/drawing/2014/main" id="{EEF84CE4-1717-42D9-B517-BD6DA8A42E57}"/>
              </a:ext>
            </a:extLst>
          </p:cNvPr>
          <p:cNvSpPr txBox="1"/>
          <p:nvPr/>
        </p:nvSpPr>
        <p:spPr bwMode="auto">
          <a:xfrm>
            <a:off x="4126286" y="585685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pic>
        <p:nvPicPr>
          <p:cNvPr id="18" name="Picture 17"/>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049" y="2091994"/>
            <a:ext cx="4158837" cy="2795955"/>
          </a:xfrm>
          <a:prstGeom prst="rect">
            <a:avLst/>
          </a:prstGeom>
          <a:noFill/>
          <a:ln>
            <a:no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EB5CC3D5-B70A-4230-9178-BA81F3CA9450}"/>
              </a:ext>
            </a:extLst>
          </p:cNvPr>
          <p:cNvGrpSpPr/>
          <p:nvPr/>
        </p:nvGrpSpPr>
        <p:grpSpPr>
          <a:xfrm>
            <a:off x="5483716" y="4747849"/>
            <a:ext cx="368300" cy="140100"/>
            <a:chOff x="6442075" y="4867735"/>
            <a:chExt cx="368300" cy="140100"/>
          </a:xfrm>
        </p:grpSpPr>
        <p:sp>
          <p:nvSpPr>
            <p:cNvPr id="11" name="Rectangle 10">
              <a:extLst>
                <a:ext uri="{FF2B5EF4-FFF2-40B4-BE49-F238E27FC236}">
                  <a16:creationId xmlns:a16="http://schemas.microsoft.com/office/drawing/2014/main" id="{0E4F46B4-07F7-474E-A2A7-E6E52ABF99D4}"/>
                </a:ext>
              </a:extLst>
            </p:cNvPr>
            <p:cNvSpPr/>
            <p:nvPr/>
          </p:nvSpPr>
          <p:spPr bwMode="auto">
            <a:xfrm>
              <a:off x="6442075" y="4867735"/>
              <a:ext cx="368300" cy="1401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descr="A close up of a logo&#10;&#10;Description automatically generated">
              <a:extLst>
                <a:ext uri="{FF2B5EF4-FFF2-40B4-BE49-F238E27FC236}">
                  <a16:creationId xmlns:a16="http://schemas.microsoft.com/office/drawing/2014/main" id="{026C8A92-9D3C-4EE7-BDB1-4174753C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767" y="4875436"/>
              <a:ext cx="342916" cy="124698"/>
            </a:xfrm>
            <a:prstGeom prst="rect">
              <a:avLst/>
            </a:prstGeom>
          </p:spPr>
        </p:pic>
      </p:grpSp>
    </p:spTree>
    <p:extLst>
      <p:ext uri="{BB962C8B-B14F-4D97-AF65-F5344CB8AC3E}">
        <p14:creationId xmlns:p14="http://schemas.microsoft.com/office/powerpoint/2010/main" val="18740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34C55FAE-2A91-4F0F-A19E-7761974FF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58" y="2245619"/>
            <a:ext cx="4260478" cy="3065466"/>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6:9</a:t>
            </a:r>
          </a:p>
        </p:txBody>
      </p:sp>
      <p:sp>
        <p:nvSpPr>
          <p:cNvPr id="3" name="TextBox 2">
            <a:extLst>
              <a:ext uri="{FF2B5EF4-FFF2-40B4-BE49-F238E27FC236}">
                <a16:creationId xmlns:a16="http://schemas.microsoft.com/office/drawing/2014/main" id="{AB2E9FD3-08DC-488E-A593-A38F09CE2C0D}"/>
              </a:ext>
            </a:extLst>
          </p:cNvPr>
          <p:cNvSpPr txBox="1"/>
          <p:nvPr/>
        </p:nvSpPr>
        <p:spPr bwMode="auto">
          <a:xfrm>
            <a:off x="741025" y="853688"/>
            <a:ext cx="784689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Here is a T-shape made from three identical rectangles. </a:t>
            </a:r>
          </a:p>
          <a:p>
            <a:pPr algn="ctr">
              <a:buClr>
                <a:srgbClr val="82CBDD"/>
              </a:buClr>
              <a:buNone/>
            </a:pPr>
            <a:r>
              <a:rPr lang="en-GB" sz="2400" dirty="0">
                <a:latin typeface="Myriad Pro Semibold" charset="0"/>
                <a:ea typeface="Myriad Pro Semibold" charset="0"/>
                <a:cs typeface="Myriad Pro Semibold" charset="0"/>
              </a:rPr>
              <a:t>The area of the shape is 90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a:t>
            </a:r>
          </a:p>
          <a:p>
            <a:pPr algn="ctr">
              <a:buClr>
                <a:srgbClr val="82CBDD"/>
              </a:buClr>
              <a:buNone/>
            </a:pPr>
            <a:r>
              <a:rPr lang="en-GB" sz="2400" dirty="0">
                <a:latin typeface="Myriad Pro Semibold" charset="0"/>
                <a:ea typeface="Myriad Pro Semibold" charset="0"/>
                <a:cs typeface="Myriad Pro Semibold" charset="0"/>
              </a:rPr>
              <a:t>What is the missing side-length?</a:t>
            </a:r>
          </a:p>
        </p:txBody>
      </p:sp>
      <p:sp>
        <p:nvSpPr>
          <p:cNvPr id="4" name="TextBox 3">
            <a:extLst>
              <a:ext uri="{FF2B5EF4-FFF2-40B4-BE49-F238E27FC236}">
                <a16:creationId xmlns:a16="http://schemas.microsoft.com/office/drawing/2014/main" id="{795CDC92-0791-4DFE-AFE1-D9FBF4D26FE0}"/>
              </a:ext>
            </a:extLst>
          </p:cNvPr>
          <p:cNvSpPr txBox="1"/>
          <p:nvPr/>
        </p:nvSpPr>
        <p:spPr bwMode="auto">
          <a:xfrm>
            <a:off x="3746290" y="5457697"/>
            <a:ext cx="165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90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grpSp>
        <p:nvGrpSpPr>
          <p:cNvPr id="6" name="Group 5">
            <a:extLst>
              <a:ext uri="{FF2B5EF4-FFF2-40B4-BE49-F238E27FC236}">
                <a16:creationId xmlns:a16="http://schemas.microsoft.com/office/drawing/2014/main" id="{0B2E8223-FB7E-4F36-8423-E1E51C1AC583}"/>
              </a:ext>
            </a:extLst>
          </p:cNvPr>
          <p:cNvGrpSpPr/>
          <p:nvPr/>
        </p:nvGrpSpPr>
        <p:grpSpPr>
          <a:xfrm>
            <a:off x="4387847" y="5002813"/>
            <a:ext cx="368300" cy="140100"/>
            <a:chOff x="6442075" y="4867735"/>
            <a:chExt cx="368300" cy="140100"/>
          </a:xfrm>
        </p:grpSpPr>
        <p:sp>
          <p:nvSpPr>
            <p:cNvPr id="7" name="Rectangle 6">
              <a:extLst>
                <a:ext uri="{FF2B5EF4-FFF2-40B4-BE49-F238E27FC236}">
                  <a16:creationId xmlns:a16="http://schemas.microsoft.com/office/drawing/2014/main" id="{B4BEB2A3-7011-44D4-A2DC-BD45746C4BFB}"/>
                </a:ext>
              </a:extLst>
            </p:cNvPr>
            <p:cNvSpPr/>
            <p:nvPr/>
          </p:nvSpPr>
          <p:spPr bwMode="auto">
            <a:xfrm>
              <a:off x="6442075" y="4867735"/>
              <a:ext cx="368300" cy="1401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6020219A-E7D6-49A5-A326-ACA15AD91D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57364" y="4875436"/>
              <a:ext cx="337722" cy="124698"/>
            </a:xfrm>
            <a:prstGeom prst="rect">
              <a:avLst/>
            </a:prstGeom>
          </p:spPr>
        </p:pic>
      </p:grpSp>
    </p:spTree>
    <p:extLst>
      <p:ext uri="{BB962C8B-B14F-4D97-AF65-F5344CB8AC3E}">
        <p14:creationId xmlns:p14="http://schemas.microsoft.com/office/powerpoint/2010/main" val="7280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6:9</a:t>
            </a:r>
          </a:p>
        </p:txBody>
      </p:sp>
      <p:sp>
        <p:nvSpPr>
          <p:cNvPr id="3" name="TextBox 2">
            <a:extLst>
              <a:ext uri="{FF2B5EF4-FFF2-40B4-BE49-F238E27FC236}">
                <a16:creationId xmlns:a16="http://schemas.microsoft.com/office/drawing/2014/main" id="{BE275B93-65AE-46AD-813C-184C469B5542}"/>
              </a:ext>
            </a:extLst>
          </p:cNvPr>
          <p:cNvSpPr txBox="1"/>
          <p:nvPr/>
        </p:nvSpPr>
        <p:spPr bwMode="auto">
          <a:xfrm>
            <a:off x="1776543" y="853688"/>
            <a:ext cx="577587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area of rectangle A &gt; area of rectangle B</a:t>
            </a:r>
          </a:p>
          <a:p>
            <a:pPr algn="ctr">
              <a:buClr>
                <a:srgbClr val="82CBDD"/>
              </a:buClr>
              <a:buNone/>
            </a:pPr>
            <a:r>
              <a:rPr lang="en-GB" sz="2400" dirty="0">
                <a:latin typeface="Myriad Pro Semibold" charset="0"/>
                <a:ea typeface="Myriad Pro Semibold" charset="0"/>
                <a:cs typeface="Myriad Pro Semibold" charset="0"/>
              </a:rPr>
              <a:t>True or false?</a:t>
            </a:r>
          </a:p>
        </p:txBody>
      </p:sp>
      <p:pic>
        <p:nvPicPr>
          <p:cNvPr id="5" name="Picture 4" descr="A picture containing object, clock&#10;&#10;Description automatically generated">
            <a:extLst>
              <a:ext uri="{FF2B5EF4-FFF2-40B4-BE49-F238E27FC236}">
                <a16:creationId xmlns:a16="http://schemas.microsoft.com/office/drawing/2014/main" id="{3389C4EA-ED79-4C9B-855A-C6AF0A3793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54579" y="1982239"/>
            <a:ext cx="2617471" cy="4451242"/>
          </a:xfrm>
          <a:prstGeom prst="rect">
            <a:avLst/>
          </a:prstGeom>
        </p:spPr>
      </p:pic>
      <p:sp>
        <p:nvSpPr>
          <p:cNvPr id="6" name="TextBox 5">
            <a:extLst>
              <a:ext uri="{FF2B5EF4-FFF2-40B4-BE49-F238E27FC236}">
                <a16:creationId xmlns:a16="http://schemas.microsoft.com/office/drawing/2014/main" id="{E087411D-B1BA-4704-A219-8261F87E1C4A}"/>
              </a:ext>
            </a:extLst>
          </p:cNvPr>
          <p:cNvSpPr txBox="1"/>
          <p:nvPr/>
        </p:nvSpPr>
        <p:spPr bwMode="auto">
          <a:xfrm>
            <a:off x="5251706" y="2409612"/>
            <a:ext cx="181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id="{866FD7F0-91ED-4B8D-ABE2-E48B5FA1E53B}"/>
              </a:ext>
            </a:extLst>
          </p:cNvPr>
          <p:cNvSpPr txBox="1"/>
          <p:nvPr/>
        </p:nvSpPr>
        <p:spPr bwMode="auto">
          <a:xfrm>
            <a:off x="5251706" y="4742887"/>
            <a:ext cx="181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132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8" name="TextBox 7">
            <a:extLst>
              <a:ext uri="{FF2B5EF4-FFF2-40B4-BE49-F238E27FC236}">
                <a16:creationId xmlns:a16="http://schemas.microsoft.com/office/drawing/2014/main" id="{C0B1073F-F70A-40C5-A323-63959C6134F1}"/>
              </a:ext>
            </a:extLst>
          </p:cNvPr>
          <p:cNvSpPr txBox="1"/>
          <p:nvPr/>
        </p:nvSpPr>
        <p:spPr bwMode="auto">
          <a:xfrm>
            <a:off x="7519614" y="952176"/>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424875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6:9</a:t>
            </a:r>
          </a:p>
        </p:txBody>
      </p:sp>
      <p:sp>
        <p:nvSpPr>
          <p:cNvPr id="3" name="TextBox 2">
            <a:extLst>
              <a:ext uri="{FF2B5EF4-FFF2-40B4-BE49-F238E27FC236}">
                <a16:creationId xmlns:a16="http://schemas.microsoft.com/office/drawing/2014/main" id="{E04E6EE1-BE93-4B14-B0E0-214EA146687E}"/>
              </a:ext>
            </a:extLst>
          </p:cNvPr>
          <p:cNvSpPr txBox="1"/>
          <p:nvPr/>
        </p:nvSpPr>
        <p:spPr bwMode="auto">
          <a:xfrm>
            <a:off x="97541" y="853688"/>
            <a:ext cx="913391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Each square has a side-length of 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p>
          <a:p>
            <a:pPr algn="ctr">
              <a:buClr>
                <a:srgbClr val="82CBDD"/>
              </a:buClr>
              <a:buNone/>
            </a:pPr>
            <a:r>
              <a:rPr lang="en-GB" sz="2400" dirty="0">
                <a:latin typeface="Myriad Pro Semibold" charset="0"/>
                <a:ea typeface="Myriad Pro Semibold" charset="0"/>
                <a:cs typeface="Myriad Pro Semibold" charset="0"/>
              </a:rPr>
              <a:t>What are the area (</a:t>
            </a: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and perimeter (</a:t>
            </a: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of shape A and shape B?</a:t>
            </a:r>
          </a:p>
        </p:txBody>
      </p:sp>
      <p:sp>
        <p:nvSpPr>
          <p:cNvPr id="4" name="TextBox 3">
            <a:extLst>
              <a:ext uri="{FF2B5EF4-FFF2-40B4-BE49-F238E27FC236}">
                <a16:creationId xmlns:a16="http://schemas.microsoft.com/office/drawing/2014/main" id="{4EE4C0F8-56F0-446F-AB9E-F9E89599C0BF}"/>
              </a:ext>
            </a:extLst>
          </p:cNvPr>
          <p:cNvSpPr txBox="1"/>
          <p:nvPr/>
        </p:nvSpPr>
        <p:spPr bwMode="auto">
          <a:xfrm>
            <a:off x="1991667" y="2243182"/>
            <a:ext cx="181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108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5" name="TextBox 4">
            <a:extLst>
              <a:ext uri="{FF2B5EF4-FFF2-40B4-BE49-F238E27FC236}">
                <a16:creationId xmlns:a16="http://schemas.microsoft.com/office/drawing/2014/main" id="{BE808E72-5AD9-460E-A738-5F66428E3AC9}"/>
              </a:ext>
            </a:extLst>
          </p:cNvPr>
          <p:cNvSpPr txBox="1"/>
          <p:nvPr/>
        </p:nvSpPr>
        <p:spPr bwMode="auto">
          <a:xfrm>
            <a:off x="1991667" y="4383880"/>
            <a:ext cx="181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108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6" name="TextBox 5">
            <a:extLst>
              <a:ext uri="{FF2B5EF4-FFF2-40B4-BE49-F238E27FC236}">
                <a16:creationId xmlns:a16="http://schemas.microsoft.com/office/drawing/2014/main" id="{6CE413D1-5F31-4E59-8478-66BB7398C230}"/>
              </a:ext>
            </a:extLst>
          </p:cNvPr>
          <p:cNvSpPr txBox="1"/>
          <p:nvPr/>
        </p:nvSpPr>
        <p:spPr bwMode="auto">
          <a:xfrm>
            <a:off x="1991667" y="2750673"/>
            <a:ext cx="1523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48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8400B194-FDE4-4059-9B48-27F2BE635BED}"/>
              </a:ext>
            </a:extLst>
          </p:cNvPr>
          <p:cNvSpPr txBox="1"/>
          <p:nvPr/>
        </p:nvSpPr>
        <p:spPr bwMode="auto">
          <a:xfrm>
            <a:off x="1991667" y="4891371"/>
            <a:ext cx="1523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a:t>
            </a:r>
            <a:r>
              <a:rPr lang="en-GB" sz="2400" dirty="0">
                <a:latin typeface="Myriad Pro Semibold" charset="0"/>
                <a:ea typeface="Myriad Pro Semibold" charset="0"/>
                <a:cs typeface="Myriad Pro Semibold" charset="0"/>
              </a:rPr>
              <a:t> = 48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endParaRPr lang="en-GB" sz="2400" baseline="30000" dirty="0">
              <a:latin typeface="Myriad Pro Semibold" charset="0"/>
              <a:ea typeface="Myriad Pro Semibold" charset="0"/>
              <a:cs typeface="Myriad Pro Semibold" charset="0"/>
            </a:endParaRPr>
          </a:p>
        </p:txBody>
      </p:sp>
      <p:pic>
        <p:nvPicPr>
          <p:cNvPr id="10" name="Picture 9" descr="Z:\NCETM_1705_Pri_Mast_Res\03 Content\S2\00 Images\Batch 6\QC correx\ncetm_mm_sp2_se16_aw055.png"/>
          <p:cNvPicPr/>
          <p:nvPr/>
        </p:nvPicPr>
        <p:blipFill>
          <a:blip r:embed="rId3">
            <a:extLst>
              <a:ext uri="{28A0092B-C50C-407E-A947-70E740481C1C}">
                <a14:useLocalDpi xmlns:a14="http://schemas.microsoft.com/office/drawing/2010/main" val="0"/>
              </a:ext>
            </a:extLst>
          </a:blip>
          <a:srcRect/>
          <a:stretch>
            <a:fillRect/>
          </a:stretch>
        </p:blipFill>
        <p:spPr bwMode="auto">
          <a:xfrm>
            <a:off x="3514840" y="2252689"/>
            <a:ext cx="5288569" cy="3537700"/>
          </a:xfrm>
          <a:prstGeom prst="rect">
            <a:avLst/>
          </a:prstGeom>
          <a:noFill/>
          <a:ln>
            <a:noFill/>
          </a:ln>
        </p:spPr>
      </p:pic>
    </p:spTree>
    <p:extLst>
      <p:ext uri="{BB962C8B-B14F-4D97-AF65-F5344CB8AC3E}">
        <p14:creationId xmlns:p14="http://schemas.microsoft.com/office/powerpoint/2010/main" val="19393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1:1</a:t>
            </a:r>
          </a:p>
        </p:txBody>
      </p:sp>
      <p:pic>
        <p:nvPicPr>
          <p:cNvPr id="8" name="Picture 7">
            <a:extLst>
              <a:ext uri="{FF2B5EF4-FFF2-40B4-BE49-F238E27FC236}">
                <a16:creationId xmlns:a16="http://schemas.microsoft.com/office/drawing/2014/main" id="{1719A5F8-07A4-49C7-B7C3-624D7C1E0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9" y="2961387"/>
            <a:ext cx="8461102" cy="1309318"/>
          </a:xfrm>
          <a:prstGeom prst="rect">
            <a:avLst/>
          </a:prstGeom>
        </p:spPr>
      </p:pic>
    </p:spTree>
    <p:extLst>
      <p:ext uri="{BB962C8B-B14F-4D97-AF65-F5344CB8AC3E}">
        <p14:creationId xmlns:p14="http://schemas.microsoft.com/office/powerpoint/2010/main" val="1600729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6:9</a:t>
            </a:r>
          </a:p>
        </p:txBody>
      </p:sp>
      <p:pic>
        <p:nvPicPr>
          <p:cNvPr id="4" name="Picture 3">
            <a:extLst>
              <a:ext uri="{FF2B5EF4-FFF2-40B4-BE49-F238E27FC236}">
                <a16:creationId xmlns:a16="http://schemas.microsoft.com/office/drawing/2014/main" id="{559813DE-9BA3-4AFB-A80D-0D003A5059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4044" y="1984635"/>
            <a:ext cx="4735912" cy="2888730"/>
          </a:xfrm>
          <a:prstGeom prst="rect">
            <a:avLst/>
          </a:prstGeom>
        </p:spPr>
      </p:pic>
    </p:spTree>
    <p:extLst>
      <p:ext uri="{BB962C8B-B14F-4D97-AF65-F5344CB8AC3E}">
        <p14:creationId xmlns:p14="http://schemas.microsoft.com/office/powerpoint/2010/main" val="25659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1:2</a:t>
            </a:r>
          </a:p>
        </p:txBody>
      </p:sp>
      <p:pic>
        <p:nvPicPr>
          <p:cNvPr id="6" name="Picture 5">
            <a:extLst>
              <a:ext uri="{FF2B5EF4-FFF2-40B4-BE49-F238E27FC236}">
                <a16:creationId xmlns:a16="http://schemas.microsoft.com/office/drawing/2014/main" id="{1F476157-4635-40F5-B66A-438D7F3B7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646" y="2896581"/>
            <a:ext cx="3102709" cy="1964725"/>
          </a:xfrm>
          <a:prstGeom prst="rect">
            <a:avLst/>
          </a:prstGeom>
        </p:spPr>
      </p:pic>
      <p:cxnSp>
        <p:nvCxnSpPr>
          <p:cNvPr id="8" name="Straight Connector 7">
            <a:extLst>
              <a:ext uri="{FF2B5EF4-FFF2-40B4-BE49-F238E27FC236}">
                <a16:creationId xmlns:a16="http://schemas.microsoft.com/office/drawing/2014/main" id="{804ECC90-87DA-486E-AB2D-B431306C6506}"/>
              </a:ext>
            </a:extLst>
          </p:cNvPr>
          <p:cNvCxnSpPr/>
          <p:nvPr/>
        </p:nvCxnSpPr>
        <p:spPr bwMode="auto">
          <a:xfrm>
            <a:off x="3020646" y="2896581"/>
            <a:ext cx="3102709" cy="0"/>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1BD862A6-D06C-4156-B713-C934BAFFF026}"/>
              </a:ext>
            </a:extLst>
          </p:cNvPr>
          <p:cNvCxnSpPr/>
          <p:nvPr/>
        </p:nvCxnSpPr>
        <p:spPr bwMode="auto">
          <a:xfrm>
            <a:off x="3020645" y="4840969"/>
            <a:ext cx="3102710" cy="0"/>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98F545C3-9785-4906-8FBE-1CC97C096233}"/>
              </a:ext>
            </a:extLst>
          </p:cNvPr>
          <p:cNvCxnSpPr/>
          <p:nvPr/>
        </p:nvCxnSpPr>
        <p:spPr bwMode="auto">
          <a:xfrm>
            <a:off x="6125736" y="2896581"/>
            <a:ext cx="0" cy="1944388"/>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14D59B07-0CA6-4DEC-AB29-DE9A956D26F5}"/>
              </a:ext>
            </a:extLst>
          </p:cNvPr>
          <p:cNvCxnSpPr/>
          <p:nvPr/>
        </p:nvCxnSpPr>
        <p:spPr bwMode="auto">
          <a:xfrm>
            <a:off x="3020646" y="2780393"/>
            <a:ext cx="0" cy="2060576"/>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43064F5E-92F5-46AF-943C-83EE29E83100}"/>
              </a:ext>
            </a:extLst>
          </p:cNvPr>
          <p:cNvCxnSpPr/>
          <p:nvPr/>
        </p:nvCxnSpPr>
        <p:spPr bwMode="auto">
          <a:xfrm>
            <a:off x="3020645" y="2780393"/>
            <a:ext cx="1354505" cy="0"/>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B530FB3D-D408-49BE-B1A2-C3958A396328}"/>
              </a:ext>
            </a:extLst>
          </p:cNvPr>
          <p:cNvSpPr txBox="1"/>
          <p:nvPr/>
        </p:nvSpPr>
        <p:spPr bwMode="auto">
          <a:xfrm>
            <a:off x="870167" y="1181100"/>
            <a:ext cx="7588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 the pictures show the perimeters of the envelopes?</a:t>
            </a:r>
          </a:p>
        </p:txBody>
      </p:sp>
      <p:sp>
        <p:nvSpPr>
          <p:cNvPr id="20" name="TextBox 19">
            <a:extLst>
              <a:ext uri="{FF2B5EF4-FFF2-40B4-BE49-F238E27FC236}">
                <a16:creationId xmlns:a16="http://schemas.microsoft.com/office/drawing/2014/main" id="{E84F13D0-00F6-4D6D-9F33-6DECB411E5B8}"/>
              </a:ext>
            </a:extLst>
          </p:cNvPr>
          <p:cNvSpPr txBox="1"/>
          <p:nvPr/>
        </p:nvSpPr>
        <p:spPr bwMode="auto">
          <a:xfrm>
            <a:off x="6397503" y="3456738"/>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cxnSp>
        <p:nvCxnSpPr>
          <p:cNvPr id="21" name="Straight Connector 20">
            <a:extLst>
              <a:ext uri="{FF2B5EF4-FFF2-40B4-BE49-F238E27FC236}">
                <a16:creationId xmlns:a16="http://schemas.microsoft.com/office/drawing/2014/main" id="{DFF73382-E38E-479E-8841-4400EAA9C665}"/>
              </a:ext>
            </a:extLst>
          </p:cNvPr>
          <p:cNvCxnSpPr/>
          <p:nvPr/>
        </p:nvCxnSpPr>
        <p:spPr bwMode="auto">
          <a:xfrm>
            <a:off x="3020645" y="3456738"/>
            <a:ext cx="0" cy="1326137"/>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BF8DD13-93DD-44AB-B23A-FC9AE06AD1BA}"/>
              </a:ext>
            </a:extLst>
          </p:cNvPr>
          <p:cNvCxnSpPr/>
          <p:nvPr/>
        </p:nvCxnSpPr>
        <p:spPr bwMode="auto">
          <a:xfrm>
            <a:off x="6126956" y="2912156"/>
            <a:ext cx="297657" cy="2328862"/>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BFCC977F-F6B3-4836-98B7-E9578B907108}"/>
              </a:ext>
            </a:extLst>
          </p:cNvPr>
          <p:cNvCxnSpPr/>
          <p:nvPr/>
        </p:nvCxnSpPr>
        <p:spPr bwMode="auto">
          <a:xfrm flipH="1" flipV="1">
            <a:off x="5607053" y="4983844"/>
            <a:ext cx="777078" cy="250030"/>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A2F6776D-7E4A-4F6D-9ED2-2C1B0315EEA7}"/>
              </a:ext>
            </a:extLst>
          </p:cNvPr>
          <p:cNvCxnSpPr/>
          <p:nvPr/>
        </p:nvCxnSpPr>
        <p:spPr bwMode="auto">
          <a:xfrm flipH="1">
            <a:off x="2552700" y="4976699"/>
            <a:ext cx="3012281" cy="23813"/>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8B789EF5-E380-4806-829B-97885E0FABC8}"/>
              </a:ext>
            </a:extLst>
          </p:cNvPr>
          <p:cNvCxnSpPr/>
          <p:nvPr/>
        </p:nvCxnSpPr>
        <p:spPr bwMode="auto">
          <a:xfrm flipV="1">
            <a:off x="2552700" y="2902931"/>
            <a:ext cx="467944" cy="2089247"/>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98E6F52E-4115-4EDF-A8B3-1C9DA6AEB2FC}"/>
              </a:ext>
            </a:extLst>
          </p:cNvPr>
          <p:cNvCxnSpPr/>
          <p:nvPr/>
        </p:nvCxnSpPr>
        <p:spPr bwMode="auto">
          <a:xfrm>
            <a:off x="3013025" y="2896581"/>
            <a:ext cx="0" cy="1944388"/>
          </a:xfrm>
          <a:prstGeom prst="line">
            <a:avLst/>
          </a:prstGeom>
          <a:noFill/>
          <a:ln w="57150" cap="sq"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D43EF025-B52F-425D-9A78-598976F0A755}"/>
              </a:ext>
            </a:extLst>
          </p:cNvPr>
          <p:cNvSpPr txBox="1"/>
          <p:nvPr/>
        </p:nvSpPr>
        <p:spPr bwMode="auto">
          <a:xfrm>
            <a:off x="6359031" y="3456738"/>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483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1500"/>
                            </p:stCondLst>
                            <p:childTnLst>
                              <p:par>
                                <p:cTn id="58" presetID="22" presetClass="entr" presetSubtype="2"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500"/>
                                        <p:tgtEl>
                                          <p:spTgt spid="9"/>
                                        </p:tgtEl>
                                      </p:cBhvr>
                                    </p:animEffect>
                                  </p:childTnLst>
                                </p:cTn>
                              </p:par>
                            </p:childTnLst>
                          </p:cTn>
                        </p:par>
                        <p:par>
                          <p:cTn id="61" fill="hold">
                            <p:stCondLst>
                              <p:cond delay="2000"/>
                            </p:stCondLst>
                            <p:childTnLst>
                              <p:par>
                                <p:cTn id="62" presetID="22" presetClass="entr" presetSubtype="4"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3"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500"/>
                                        <p:tgtEl>
                                          <p:spTgt spid="8"/>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par>
                          <p:cTn id="94" fill="hold">
                            <p:stCondLst>
                              <p:cond delay="1500"/>
                            </p:stCondLst>
                            <p:childTnLst>
                              <p:par>
                                <p:cTn id="95" presetID="22" presetClass="entr" presetSubtype="2"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right)">
                                      <p:cBhvr>
                                        <p:cTn id="97" dur="500"/>
                                        <p:tgtEl>
                                          <p:spTgt spid="28"/>
                                        </p:tgtEl>
                                      </p:cBhvr>
                                    </p:animEffect>
                                  </p:childTnLst>
                                </p:cTn>
                              </p:par>
                            </p:childTnLst>
                          </p:cTn>
                        </p:par>
                        <p:par>
                          <p:cTn id="98" fill="hold">
                            <p:stCondLst>
                              <p:cond delay="2000"/>
                            </p:stCondLst>
                            <p:childTnLst>
                              <p:par>
                                <p:cTn id="99" presetID="22" presetClass="entr" presetSubtype="2"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right)">
                                      <p:cBhvr>
                                        <p:cTn id="101" dur="500"/>
                                        <p:tgtEl>
                                          <p:spTgt spid="30"/>
                                        </p:tgtEl>
                                      </p:cBhvr>
                                    </p:animEffect>
                                  </p:childTnLst>
                                </p:cTn>
                              </p:par>
                            </p:childTnLst>
                          </p:cTn>
                        </p:par>
                        <p:par>
                          <p:cTn id="102" fill="hold">
                            <p:stCondLst>
                              <p:cond delay="25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4"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5" nodeType="click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8"/>
                                        </p:tgtEl>
                                      </p:cBhvr>
                                    </p:animEffect>
                                    <p:set>
                                      <p:cBhvr>
                                        <p:cTn id="117" dur="1" fill="hold">
                                          <p:stCondLst>
                                            <p:cond delay="499"/>
                                          </p:stCondLst>
                                        </p:cTn>
                                        <p:tgtEl>
                                          <p:spTgt spid="8"/>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28"/>
                                        </p:tgtEl>
                                      </p:cBhvr>
                                    </p:animEffect>
                                    <p:set>
                                      <p:cBhvr>
                                        <p:cTn id="123" dur="1" fill="hold">
                                          <p:stCondLst>
                                            <p:cond delay="499"/>
                                          </p:stCondLst>
                                        </p:cTn>
                                        <p:tgtEl>
                                          <p:spTgt spid="2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30"/>
                                        </p:tgtEl>
                                      </p:cBhvr>
                                    </p:animEffect>
                                    <p:set>
                                      <p:cBhvr>
                                        <p:cTn id="126" dur="1" fill="hold">
                                          <p:stCondLst>
                                            <p:cond delay="499"/>
                                          </p:stCondLst>
                                        </p:cTn>
                                        <p:tgtEl>
                                          <p:spTgt spid="30"/>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2"/>
                                        </p:tgtEl>
                                      </p:cBhvr>
                                    </p:animEffect>
                                    <p:set>
                                      <p:cBhvr>
                                        <p:cTn id="129" dur="1" fill="hold">
                                          <p:stCondLst>
                                            <p:cond delay="499"/>
                                          </p:stCondLst>
                                        </p:cTn>
                                        <p:tgtEl>
                                          <p:spTgt spid="32"/>
                                        </p:tgtEl>
                                        <p:attrNameLst>
                                          <p:attrName>style.visibility</p:attrName>
                                        </p:attrNameLst>
                                      </p:cBhvr>
                                      <p:to>
                                        <p:strVal val="hidden"/>
                                      </p:to>
                                    </p:set>
                                  </p:childTnLst>
                                </p:cTn>
                              </p:par>
                            </p:childTnLst>
                          </p:cTn>
                        </p:par>
                        <p:par>
                          <p:cTn id="130" fill="hold">
                            <p:stCondLst>
                              <p:cond delay="500"/>
                            </p:stCondLst>
                            <p:childTnLst>
                              <p:par>
                                <p:cTn id="131" presetID="22" presetClass="entr" presetSubtype="8" fill="hold" nodeType="after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left)">
                                      <p:cBhvr>
                                        <p:cTn id="133" dur="500"/>
                                        <p:tgtEl>
                                          <p:spTgt spid="8"/>
                                        </p:tgtEl>
                                      </p:cBhvr>
                                    </p:animEffect>
                                  </p:childTnLst>
                                </p:cTn>
                              </p:par>
                            </p:childTnLst>
                          </p:cTn>
                        </p:par>
                        <p:par>
                          <p:cTn id="134" fill="hold">
                            <p:stCondLst>
                              <p:cond delay="1000"/>
                            </p:stCondLst>
                            <p:childTnLst>
                              <p:par>
                                <p:cTn id="135" presetID="22" presetClass="entr" presetSubtype="1" fill="hold" nodeType="after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wipe(up)">
                                      <p:cBhvr>
                                        <p:cTn id="137" dur="500"/>
                                        <p:tgtEl>
                                          <p:spTgt spid="11"/>
                                        </p:tgtEl>
                                      </p:cBhvr>
                                    </p:animEffect>
                                  </p:childTnLst>
                                </p:cTn>
                              </p:par>
                            </p:childTnLst>
                          </p:cTn>
                        </p:par>
                        <p:par>
                          <p:cTn id="138" fill="hold">
                            <p:stCondLst>
                              <p:cond delay="1500"/>
                            </p:stCondLst>
                            <p:childTnLst>
                              <p:par>
                                <p:cTn id="139" presetID="22" presetClass="entr" presetSubtype="2" fill="hold"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wipe(right)">
                                      <p:cBhvr>
                                        <p:cTn id="141" dur="500"/>
                                        <p:tgtEl>
                                          <p:spTgt spid="9"/>
                                        </p:tgtEl>
                                      </p:cBhvr>
                                    </p:animEffect>
                                  </p:childTnLst>
                                </p:cTn>
                              </p:par>
                            </p:childTnLst>
                          </p:cTn>
                        </p:par>
                        <p:par>
                          <p:cTn id="142" fill="hold">
                            <p:stCondLst>
                              <p:cond delay="2000"/>
                            </p:stCondLst>
                            <p:childTnLst>
                              <p:par>
                                <p:cTn id="143" presetID="22" presetClass="entr" presetSubtype="4"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down)">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0"/>
                                        </p:tgtEl>
                                        <p:attrNameLst>
                                          <p:attrName>style.visibility</p:attrName>
                                        </p:attrNameLst>
                                      </p:cBhvr>
                                      <p:to>
                                        <p:strVal val="visible"/>
                                      </p:to>
                                    </p:set>
                                    <p:animEffect transition="in" filter="fade">
                                      <p:cBhvr>
                                        <p:cTn id="1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0" grpId="2"/>
      <p:bldP spid="20" grpId="3"/>
      <p:bldP spid="20" grpId="4"/>
      <p:bldP spid="20" grpId="5"/>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B21663-1101-4C68-A5FF-47CD5E33C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646" y="1891071"/>
            <a:ext cx="2257014" cy="1776932"/>
          </a:xfrm>
          <a:prstGeom prst="rect">
            <a:avLst/>
          </a:prstGeom>
        </p:spPr>
      </p:pic>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281160DB-5C00-47FA-AF90-51BFB70F69E2}"/>
              </a:ext>
            </a:extLst>
          </p:cNvPr>
          <p:cNvSpPr txBox="1"/>
          <p:nvPr/>
        </p:nvSpPr>
        <p:spPr bwMode="auto">
          <a:xfrm>
            <a:off x="1736627" y="1181100"/>
            <a:ext cx="5855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Different shapes with the same perimeter</a:t>
            </a:r>
          </a:p>
        </p:txBody>
      </p:sp>
      <p:pic>
        <p:nvPicPr>
          <p:cNvPr id="7" name="Picture 6">
            <a:extLst>
              <a:ext uri="{FF2B5EF4-FFF2-40B4-BE49-F238E27FC236}">
                <a16:creationId xmlns:a16="http://schemas.microsoft.com/office/drawing/2014/main" id="{D2B768E1-E5F0-4137-A643-4B543AC5E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646" y="1891071"/>
            <a:ext cx="2257014" cy="1776932"/>
          </a:xfrm>
          <a:prstGeom prst="rect">
            <a:avLst/>
          </a:prstGeom>
        </p:spPr>
      </p:pic>
      <p:pic>
        <p:nvPicPr>
          <p:cNvPr id="9" name="Picture 8">
            <a:extLst>
              <a:ext uri="{FF2B5EF4-FFF2-40B4-BE49-F238E27FC236}">
                <a16:creationId xmlns:a16="http://schemas.microsoft.com/office/drawing/2014/main" id="{D0F3F58F-3A71-4284-BA79-8AB9569E9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582" y="4144624"/>
            <a:ext cx="2101143" cy="2200901"/>
          </a:xfrm>
          <a:prstGeom prst="rect">
            <a:avLst/>
          </a:prstGeom>
        </p:spPr>
      </p:pic>
      <p:pic>
        <p:nvPicPr>
          <p:cNvPr id="10" name="Picture 9">
            <a:extLst>
              <a:ext uri="{FF2B5EF4-FFF2-40B4-BE49-F238E27FC236}">
                <a16:creationId xmlns:a16="http://schemas.microsoft.com/office/drawing/2014/main" id="{880B9AA6-3E25-4CA1-933B-7A6AED2EE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646" y="4443771"/>
            <a:ext cx="2257014" cy="1776932"/>
          </a:xfrm>
          <a:prstGeom prst="rect">
            <a:avLst/>
          </a:prstGeom>
        </p:spPr>
      </p:pic>
    </p:spTree>
    <p:extLst>
      <p:ext uri="{BB962C8B-B14F-4D97-AF65-F5344CB8AC3E}">
        <p14:creationId xmlns:p14="http://schemas.microsoft.com/office/powerpoint/2010/main" val="32876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42" presetClass="path" presetSubtype="0" accel="50000" fill="hold" nodeType="afterEffect">
                                  <p:stCondLst>
                                    <p:cond delay="0"/>
                                  </p:stCondLst>
                                  <p:childTnLst>
                                    <p:animMotion origin="layout" path="M -1.66667E-6 -4.07407E-6 L -0.00035 0.37246 " pathEditMode="relative" rAng="0" ptsTypes="AA">
                                      <p:cBhvr>
                                        <p:cTn id="14" dur="1750" fill="hold"/>
                                        <p:tgtEl>
                                          <p:spTgt spid="7"/>
                                        </p:tgtEl>
                                        <p:attrNameLst>
                                          <p:attrName>ppt_x</p:attrName>
                                          <p:attrName>ppt_y</p:attrName>
                                        </p:attrNameLst>
                                      </p:cBhvr>
                                      <p:rCtr x="-17" y="18611"/>
                                    </p:animMotion>
                                  </p:childTnLst>
                                </p:cTn>
                              </p:par>
                            </p:childTnLst>
                          </p:cTn>
                        </p:par>
                        <p:par>
                          <p:cTn id="15" fill="hold">
                            <p:stCondLst>
                              <p:cond delay="1750"/>
                            </p:stCondLst>
                            <p:childTnLst>
                              <p:par>
                                <p:cTn id="16" presetID="1" presetClass="exit" presetSubtype="0" fill="hold" nodeType="after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1750"/>
                            </p:stCondLst>
                            <p:childTnLst>
                              <p:par>
                                <p:cTn id="21" presetID="10" presetClass="exit" presetSubtype="0" fill="hold" nodeType="afterEffect">
                                  <p:stCondLst>
                                    <p:cond delay="250"/>
                                  </p:stCondLst>
                                  <p:childTnLst>
                                    <p:animEffect transition="out" filter="fade">
                                      <p:cBhvr>
                                        <p:cTn id="22" dur="750"/>
                                        <p:tgtEl>
                                          <p:spTgt spid="10"/>
                                        </p:tgtEl>
                                      </p:cBhvr>
                                    </p:animEffect>
                                    <p:set>
                                      <p:cBhvr>
                                        <p:cTn id="23" dur="1" fill="hold">
                                          <p:stCondLst>
                                            <p:cond delay="749"/>
                                          </p:stCondLst>
                                        </p:cTn>
                                        <p:tgtEl>
                                          <p:spTgt spid="10"/>
                                        </p:tgtEl>
                                        <p:attrNameLst>
                                          <p:attrName>style.visibility</p:attrName>
                                        </p:attrNameLst>
                                      </p:cBhvr>
                                      <p:to>
                                        <p:strVal val="hidden"/>
                                      </p:to>
                                    </p:set>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2.16 Area and perimeter 1</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E4021AC-AC63-404D-BFC9-9756A4E5354C}"/>
              </a:ext>
            </a:extLst>
          </p:cNvPr>
          <p:cNvSpPr txBox="1"/>
          <p:nvPr/>
        </p:nvSpPr>
        <p:spPr bwMode="auto">
          <a:xfrm>
            <a:off x="1759876" y="1181100"/>
            <a:ext cx="5809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Whose shape has the longest perimeter?</a:t>
            </a:r>
          </a:p>
        </p:txBody>
      </p:sp>
      <p:sp>
        <p:nvSpPr>
          <p:cNvPr id="8" name="TextBox 7">
            <a:extLst>
              <a:ext uri="{FF2B5EF4-FFF2-40B4-BE49-F238E27FC236}">
                <a16:creationId xmlns:a16="http://schemas.microsoft.com/office/drawing/2014/main" id="{B34DB0FF-2C58-4923-BF75-B11C4C358E7F}"/>
              </a:ext>
            </a:extLst>
          </p:cNvPr>
          <p:cNvSpPr txBox="1"/>
          <p:nvPr/>
        </p:nvSpPr>
        <p:spPr bwMode="auto">
          <a:xfrm>
            <a:off x="1628042" y="2766368"/>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err="1">
                <a:latin typeface="Myriad Pro Semibold" charset="0"/>
                <a:ea typeface="Myriad Pro Semibold" charset="0"/>
                <a:cs typeface="Myriad Pro Semibold" charset="0"/>
              </a:rPr>
              <a:t>Bhav</a:t>
            </a:r>
            <a:endParaRPr lang="en-GB" sz="24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431D9450-50EA-4900-AABE-432A0A786C16}"/>
              </a:ext>
            </a:extLst>
          </p:cNvPr>
          <p:cNvSpPr txBox="1"/>
          <p:nvPr/>
        </p:nvSpPr>
        <p:spPr bwMode="auto">
          <a:xfrm>
            <a:off x="1628042" y="4997838"/>
            <a:ext cx="733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Kirti</a:t>
            </a:r>
          </a:p>
        </p:txBody>
      </p:sp>
      <p:pic>
        <p:nvPicPr>
          <p:cNvPr id="12" name="Picture 11">
            <a:extLst>
              <a:ext uri="{FF2B5EF4-FFF2-40B4-BE49-F238E27FC236}">
                <a16:creationId xmlns:a16="http://schemas.microsoft.com/office/drawing/2014/main" id="{726D8014-25D9-4AEB-849A-047B9A7F0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479" y="2292506"/>
            <a:ext cx="2651888" cy="1292691"/>
          </a:xfrm>
          <a:prstGeom prst="rect">
            <a:avLst/>
          </a:prstGeom>
        </p:spPr>
      </p:pic>
      <p:pic>
        <p:nvPicPr>
          <p:cNvPr id="14" name="Picture 13">
            <a:extLst>
              <a:ext uri="{FF2B5EF4-FFF2-40B4-BE49-F238E27FC236}">
                <a16:creationId xmlns:a16="http://schemas.microsoft.com/office/drawing/2014/main" id="{1B89E9AD-0F97-44FB-A119-BA88E11F0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896" y="2017555"/>
            <a:ext cx="660894" cy="270177"/>
          </a:xfrm>
          <a:prstGeom prst="rect">
            <a:avLst/>
          </a:prstGeom>
        </p:spPr>
      </p:pic>
      <p:pic>
        <p:nvPicPr>
          <p:cNvPr id="16" name="Picture 15">
            <a:extLst>
              <a:ext uri="{FF2B5EF4-FFF2-40B4-BE49-F238E27FC236}">
                <a16:creationId xmlns:a16="http://schemas.microsoft.com/office/drawing/2014/main" id="{F420E2C7-65C5-44E7-B093-B4CFD5462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6909" y="4348414"/>
            <a:ext cx="440596" cy="174576"/>
          </a:xfrm>
          <a:prstGeom prst="rect">
            <a:avLst/>
          </a:prstGeom>
        </p:spPr>
      </p:pic>
      <p:pic>
        <p:nvPicPr>
          <p:cNvPr id="17" name="Picture 16">
            <a:extLst>
              <a:ext uri="{FF2B5EF4-FFF2-40B4-BE49-F238E27FC236}">
                <a16:creationId xmlns:a16="http://schemas.microsoft.com/office/drawing/2014/main" id="{B9FF946A-E674-4436-A3FC-2C82A88E9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532" y="4530973"/>
            <a:ext cx="2651888" cy="1292691"/>
          </a:xfrm>
          <a:prstGeom prst="rect">
            <a:avLst/>
          </a:prstGeom>
        </p:spPr>
      </p:pic>
      <p:pic>
        <p:nvPicPr>
          <p:cNvPr id="18" name="Picture 17">
            <a:extLst>
              <a:ext uri="{FF2B5EF4-FFF2-40B4-BE49-F238E27FC236}">
                <a16:creationId xmlns:a16="http://schemas.microsoft.com/office/drawing/2014/main" id="{33D3992F-9822-493E-A786-B0914D055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97790" y="2017555"/>
            <a:ext cx="660894" cy="270177"/>
          </a:xfrm>
          <a:prstGeom prst="rect">
            <a:avLst/>
          </a:prstGeom>
        </p:spPr>
      </p:pic>
      <p:pic>
        <p:nvPicPr>
          <p:cNvPr id="19" name="Picture 18">
            <a:extLst>
              <a:ext uri="{FF2B5EF4-FFF2-40B4-BE49-F238E27FC236}">
                <a16:creationId xmlns:a16="http://schemas.microsoft.com/office/drawing/2014/main" id="{48CAAC57-01AF-45F6-B63F-8B6CBA3DE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684" y="2017555"/>
            <a:ext cx="660894" cy="270177"/>
          </a:xfrm>
          <a:prstGeom prst="rect">
            <a:avLst/>
          </a:prstGeom>
        </p:spPr>
      </p:pic>
      <p:pic>
        <p:nvPicPr>
          <p:cNvPr id="20" name="Picture 19">
            <a:extLst>
              <a:ext uri="{FF2B5EF4-FFF2-40B4-BE49-F238E27FC236}">
                <a16:creationId xmlns:a16="http://schemas.microsoft.com/office/drawing/2014/main" id="{B72A080C-3933-4BC4-B4C9-033220370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219578" y="2017555"/>
            <a:ext cx="660894" cy="270177"/>
          </a:xfrm>
          <a:prstGeom prst="rect">
            <a:avLst/>
          </a:prstGeom>
        </p:spPr>
      </p:pic>
      <p:pic>
        <p:nvPicPr>
          <p:cNvPr id="21" name="Picture 20">
            <a:extLst>
              <a:ext uri="{FF2B5EF4-FFF2-40B4-BE49-F238E27FC236}">
                <a16:creationId xmlns:a16="http://schemas.microsoft.com/office/drawing/2014/main" id="{62C8C543-2CDC-472A-A372-96831CAE0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97019" y="2473314"/>
            <a:ext cx="660894" cy="270177"/>
          </a:xfrm>
          <a:prstGeom prst="rect">
            <a:avLst/>
          </a:prstGeom>
        </p:spPr>
      </p:pic>
      <p:pic>
        <p:nvPicPr>
          <p:cNvPr id="22" name="Picture 21">
            <a:extLst>
              <a:ext uri="{FF2B5EF4-FFF2-40B4-BE49-F238E27FC236}">
                <a16:creationId xmlns:a16="http://schemas.microsoft.com/office/drawing/2014/main" id="{707D1DD5-16E4-4BFA-8C9F-8002A7A8A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5697019" y="3139554"/>
            <a:ext cx="660894" cy="270177"/>
          </a:xfrm>
          <a:prstGeom prst="rect">
            <a:avLst/>
          </a:prstGeom>
        </p:spPr>
      </p:pic>
      <p:pic>
        <p:nvPicPr>
          <p:cNvPr id="23" name="Picture 22">
            <a:extLst>
              <a:ext uri="{FF2B5EF4-FFF2-40B4-BE49-F238E27FC236}">
                <a16:creationId xmlns:a16="http://schemas.microsoft.com/office/drawing/2014/main" id="{9FE0C686-83CE-4E61-A35A-567FED290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219578" y="3591316"/>
            <a:ext cx="660894" cy="270177"/>
          </a:xfrm>
          <a:prstGeom prst="rect">
            <a:avLst/>
          </a:prstGeom>
        </p:spPr>
      </p:pic>
      <p:pic>
        <p:nvPicPr>
          <p:cNvPr id="24" name="Picture 23">
            <a:extLst>
              <a:ext uri="{FF2B5EF4-FFF2-40B4-BE49-F238E27FC236}">
                <a16:creationId xmlns:a16="http://schemas.microsoft.com/office/drawing/2014/main" id="{1C11EF66-63B9-4F9A-98EA-66A58AA0F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4558685" y="3591316"/>
            <a:ext cx="660894" cy="270177"/>
          </a:xfrm>
          <a:prstGeom prst="rect">
            <a:avLst/>
          </a:prstGeom>
        </p:spPr>
      </p:pic>
      <p:pic>
        <p:nvPicPr>
          <p:cNvPr id="25" name="Picture 24">
            <a:extLst>
              <a:ext uri="{FF2B5EF4-FFF2-40B4-BE49-F238E27FC236}">
                <a16:creationId xmlns:a16="http://schemas.microsoft.com/office/drawing/2014/main" id="{2C0209B9-13D1-479A-8482-F6FD65063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897791" y="3591316"/>
            <a:ext cx="660894" cy="270177"/>
          </a:xfrm>
          <a:prstGeom prst="rect">
            <a:avLst/>
          </a:prstGeom>
        </p:spPr>
      </p:pic>
      <p:pic>
        <p:nvPicPr>
          <p:cNvPr id="26" name="Picture 25">
            <a:extLst>
              <a:ext uri="{FF2B5EF4-FFF2-40B4-BE49-F238E27FC236}">
                <a16:creationId xmlns:a16="http://schemas.microsoft.com/office/drawing/2014/main" id="{89FEA1DD-AD12-4815-996D-B33D480E4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36897" y="3591316"/>
            <a:ext cx="660894" cy="270177"/>
          </a:xfrm>
          <a:prstGeom prst="rect">
            <a:avLst/>
          </a:prstGeom>
        </p:spPr>
      </p:pic>
      <p:pic>
        <p:nvPicPr>
          <p:cNvPr id="27" name="Picture 26">
            <a:extLst>
              <a:ext uri="{FF2B5EF4-FFF2-40B4-BE49-F238E27FC236}">
                <a16:creationId xmlns:a16="http://schemas.microsoft.com/office/drawing/2014/main" id="{5574D91E-356F-464D-8296-62C7301ED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760627" y="3139554"/>
            <a:ext cx="660894" cy="270177"/>
          </a:xfrm>
          <a:prstGeom prst="rect">
            <a:avLst/>
          </a:prstGeom>
        </p:spPr>
      </p:pic>
      <p:pic>
        <p:nvPicPr>
          <p:cNvPr id="28" name="Picture 27">
            <a:extLst>
              <a:ext uri="{FF2B5EF4-FFF2-40B4-BE49-F238E27FC236}">
                <a16:creationId xmlns:a16="http://schemas.microsoft.com/office/drawing/2014/main" id="{691458BE-B75E-4C29-B128-8FF68DADF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2760627" y="2473314"/>
            <a:ext cx="660894" cy="270177"/>
          </a:xfrm>
          <a:prstGeom prst="rect">
            <a:avLst/>
          </a:prstGeom>
        </p:spPr>
      </p:pic>
      <p:pic>
        <p:nvPicPr>
          <p:cNvPr id="29" name="Picture 28">
            <a:extLst>
              <a:ext uri="{FF2B5EF4-FFF2-40B4-BE49-F238E27FC236}">
                <a16:creationId xmlns:a16="http://schemas.microsoft.com/office/drawing/2014/main" id="{295B1925-4404-4971-9534-95EA7D5E4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3679092" y="4348414"/>
            <a:ext cx="440596" cy="174576"/>
          </a:xfrm>
          <a:prstGeom prst="rect">
            <a:avLst/>
          </a:prstGeom>
        </p:spPr>
      </p:pic>
      <p:pic>
        <p:nvPicPr>
          <p:cNvPr id="30" name="Picture 29">
            <a:extLst>
              <a:ext uri="{FF2B5EF4-FFF2-40B4-BE49-F238E27FC236}">
                <a16:creationId xmlns:a16="http://schemas.microsoft.com/office/drawing/2014/main" id="{B4D4DB44-6E0D-4446-8CC1-A002AB3D24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275" y="4348414"/>
            <a:ext cx="440596" cy="174576"/>
          </a:xfrm>
          <a:prstGeom prst="rect">
            <a:avLst/>
          </a:prstGeom>
        </p:spPr>
      </p:pic>
      <p:pic>
        <p:nvPicPr>
          <p:cNvPr id="31" name="Picture 30">
            <a:extLst>
              <a:ext uri="{FF2B5EF4-FFF2-40B4-BE49-F238E27FC236}">
                <a16:creationId xmlns:a16="http://schemas.microsoft.com/office/drawing/2014/main" id="{E3EFC43F-D123-4321-B8D0-DC65DEEED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4563458" y="4348414"/>
            <a:ext cx="440596" cy="174576"/>
          </a:xfrm>
          <a:prstGeom prst="rect">
            <a:avLst/>
          </a:prstGeom>
        </p:spPr>
      </p:pic>
      <p:pic>
        <p:nvPicPr>
          <p:cNvPr id="32" name="Picture 31">
            <a:extLst>
              <a:ext uri="{FF2B5EF4-FFF2-40B4-BE49-F238E27FC236}">
                <a16:creationId xmlns:a16="http://schemas.microsoft.com/office/drawing/2014/main" id="{A264F3D4-A5DE-44DE-B4BA-ABA9DF98D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641" y="4348414"/>
            <a:ext cx="440596" cy="174576"/>
          </a:xfrm>
          <a:prstGeom prst="rect">
            <a:avLst/>
          </a:prstGeom>
        </p:spPr>
      </p:pic>
      <p:pic>
        <p:nvPicPr>
          <p:cNvPr id="33" name="Picture 32">
            <a:extLst>
              <a:ext uri="{FF2B5EF4-FFF2-40B4-BE49-F238E27FC236}">
                <a16:creationId xmlns:a16="http://schemas.microsoft.com/office/drawing/2014/main" id="{34E90EF5-0978-4519-88BE-CF2DB9667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447824" y="4348414"/>
            <a:ext cx="440596" cy="174576"/>
          </a:xfrm>
          <a:prstGeom prst="rect">
            <a:avLst/>
          </a:prstGeom>
        </p:spPr>
      </p:pic>
      <p:pic>
        <p:nvPicPr>
          <p:cNvPr id="34" name="Picture 33">
            <a:extLst>
              <a:ext uri="{FF2B5EF4-FFF2-40B4-BE49-F238E27FC236}">
                <a16:creationId xmlns:a16="http://schemas.microsoft.com/office/drawing/2014/main" id="{E20F8CF2-6E67-4C7B-B2A1-0B73EF461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57243" y="4636185"/>
            <a:ext cx="440596" cy="174576"/>
          </a:xfrm>
          <a:prstGeom prst="rect">
            <a:avLst/>
          </a:prstGeom>
        </p:spPr>
      </p:pic>
      <p:pic>
        <p:nvPicPr>
          <p:cNvPr id="35" name="Picture 34">
            <a:extLst>
              <a:ext uri="{FF2B5EF4-FFF2-40B4-BE49-F238E27FC236}">
                <a16:creationId xmlns:a16="http://schemas.microsoft.com/office/drawing/2014/main" id="{2D37DC5A-368F-4651-A171-07F00DC16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5757243" y="5079552"/>
            <a:ext cx="440596" cy="174576"/>
          </a:xfrm>
          <a:prstGeom prst="rect">
            <a:avLst/>
          </a:prstGeom>
        </p:spPr>
      </p:pic>
      <p:pic>
        <p:nvPicPr>
          <p:cNvPr id="36" name="Picture 35">
            <a:extLst>
              <a:ext uri="{FF2B5EF4-FFF2-40B4-BE49-F238E27FC236}">
                <a16:creationId xmlns:a16="http://schemas.microsoft.com/office/drawing/2014/main" id="{9412356A-1CC8-4509-A921-D3D8C290E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57243" y="5522920"/>
            <a:ext cx="440596" cy="174576"/>
          </a:xfrm>
          <a:prstGeom prst="rect">
            <a:avLst/>
          </a:prstGeom>
        </p:spPr>
      </p:pic>
      <p:pic>
        <p:nvPicPr>
          <p:cNvPr id="37" name="Picture 36">
            <a:extLst>
              <a:ext uri="{FF2B5EF4-FFF2-40B4-BE49-F238E27FC236}">
                <a16:creationId xmlns:a16="http://schemas.microsoft.com/office/drawing/2014/main" id="{E4681C6C-E693-461F-8D42-575CB886D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447824" y="5828125"/>
            <a:ext cx="440596" cy="174576"/>
          </a:xfrm>
          <a:prstGeom prst="rect">
            <a:avLst/>
          </a:prstGeom>
        </p:spPr>
      </p:pic>
      <p:pic>
        <p:nvPicPr>
          <p:cNvPr id="38" name="Picture 37">
            <a:extLst>
              <a:ext uri="{FF2B5EF4-FFF2-40B4-BE49-F238E27FC236}">
                <a16:creationId xmlns:a16="http://schemas.microsoft.com/office/drawing/2014/main" id="{808AC7CE-2004-4C99-A198-946FA49EF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5005641" y="5828125"/>
            <a:ext cx="440596" cy="174576"/>
          </a:xfrm>
          <a:prstGeom prst="rect">
            <a:avLst/>
          </a:prstGeom>
        </p:spPr>
      </p:pic>
      <p:pic>
        <p:nvPicPr>
          <p:cNvPr id="39" name="Picture 38">
            <a:extLst>
              <a:ext uri="{FF2B5EF4-FFF2-40B4-BE49-F238E27FC236}">
                <a16:creationId xmlns:a16="http://schemas.microsoft.com/office/drawing/2014/main" id="{BF8AED5B-375C-4FC7-AC16-881E80FB4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563458" y="5828125"/>
            <a:ext cx="440596" cy="174576"/>
          </a:xfrm>
          <a:prstGeom prst="rect">
            <a:avLst/>
          </a:prstGeom>
        </p:spPr>
      </p:pic>
      <p:pic>
        <p:nvPicPr>
          <p:cNvPr id="40" name="Picture 39">
            <a:extLst>
              <a:ext uri="{FF2B5EF4-FFF2-40B4-BE49-F238E27FC236}">
                <a16:creationId xmlns:a16="http://schemas.microsoft.com/office/drawing/2014/main" id="{9A6367B9-C6EA-46D9-AA3C-19948214AE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4121275" y="5828125"/>
            <a:ext cx="440596" cy="174576"/>
          </a:xfrm>
          <a:prstGeom prst="rect">
            <a:avLst/>
          </a:prstGeom>
        </p:spPr>
      </p:pic>
      <p:pic>
        <p:nvPicPr>
          <p:cNvPr id="41" name="Picture 40">
            <a:extLst>
              <a:ext uri="{FF2B5EF4-FFF2-40B4-BE49-F238E27FC236}">
                <a16:creationId xmlns:a16="http://schemas.microsoft.com/office/drawing/2014/main" id="{B54F8EF2-FCD9-4B2D-B092-4F769739A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679092" y="5828125"/>
            <a:ext cx="440596" cy="174576"/>
          </a:xfrm>
          <a:prstGeom prst="rect">
            <a:avLst/>
          </a:prstGeom>
        </p:spPr>
      </p:pic>
      <p:pic>
        <p:nvPicPr>
          <p:cNvPr id="42" name="Picture 41">
            <a:extLst>
              <a:ext uri="{FF2B5EF4-FFF2-40B4-BE49-F238E27FC236}">
                <a16:creationId xmlns:a16="http://schemas.microsoft.com/office/drawing/2014/main" id="{466F4744-7C5B-4C74-8BF2-05BFCD66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3236909" y="5828125"/>
            <a:ext cx="440596" cy="174576"/>
          </a:xfrm>
          <a:prstGeom prst="rect">
            <a:avLst/>
          </a:prstGeom>
        </p:spPr>
      </p:pic>
      <p:pic>
        <p:nvPicPr>
          <p:cNvPr id="43" name="Picture 42">
            <a:extLst>
              <a:ext uri="{FF2B5EF4-FFF2-40B4-BE49-F238E27FC236}">
                <a16:creationId xmlns:a16="http://schemas.microsoft.com/office/drawing/2014/main" id="{F6A0DFE8-2836-463E-B074-476C26BEF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924673" y="5534161"/>
            <a:ext cx="440596" cy="174576"/>
          </a:xfrm>
          <a:prstGeom prst="rect">
            <a:avLst/>
          </a:prstGeom>
        </p:spPr>
      </p:pic>
      <p:pic>
        <p:nvPicPr>
          <p:cNvPr id="44" name="Picture 43">
            <a:extLst>
              <a:ext uri="{FF2B5EF4-FFF2-40B4-BE49-F238E27FC236}">
                <a16:creationId xmlns:a16="http://schemas.microsoft.com/office/drawing/2014/main" id="{BC5CA593-9E47-40F9-9F01-9EF54ECFB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a:off x="2924673" y="5092330"/>
            <a:ext cx="440596" cy="174576"/>
          </a:xfrm>
          <a:prstGeom prst="rect">
            <a:avLst/>
          </a:prstGeom>
        </p:spPr>
      </p:pic>
      <p:pic>
        <p:nvPicPr>
          <p:cNvPr id="45" name="Picture 44">
            <a:extLst>
              <a:ext uri="{FF2B5EF4-FFF2-40B4-BE49-F238E27FC236}">
                <a16:creationId xmlns:a16="http://schemas.microsoft.com/office/drawing/2014/main" id="{92A5C634-A13B-4433-9CE8-162ECC900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924673" y="4650499"/>
            <a:ext cx="440596" cy="174576"/>
          </a:xfrm>
          <a:prstGeom prst="rect">
            <a:avLst/>
          </a:prstGeom>
        </p:spPr>
      </p:pic>
    </p:spTree>
    <p:extLst>
      <p:ext uri="{BB962C8B-B14F-4D97-AF65-F5344CB8AC3E}">
        <p14:creationId xmlns:p14="http://schemas.microsoft.com/office/powerpoint/2010/main" val="2722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
                                        <p:tgtEl>
                                          <p:spTgt spid="25"/>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50"/>
                                        <p:tgtEl>
                                          <p:spTgt spid="27"/>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5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50"/>
                                        <p:tgtEl>
                                          <p:spTgt spid="16"/>
                                        </p:tgtEl>
                                      </p:cBhvr>
                                    </p:animEffect>
                                  </p:childTnLst>
                                </p:cTn>
                              </p:par>
                            </p:childTnLst>
                          </p:cTn>
                        </p:par>
                        <p:par>
                          <p:cTn id="57" fill="hold">
                            <p:stCondLst>
                              <p:cond delay="25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50"/>
                                        <p:tgtEl>
                                          <p:spTgt spid="29"/>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250"/>
                                        <p:tgtEl>
                                          <p:spTgt spid="30"/>
                                        </p:tgtEl>
                                      </p:cBhvr>
                                    </p:animEffect>
                                  </p:childTnLst>
                                </p:cTn>
                              </p:par>
                            </p:childTnLst>
                          </p:cTn>
                        </p:par>
                        <p:par>
                          <p:cTn id="65" fill="hold">
                            <p:stCondLst>
                              <p:cond delay="750"/>
                            </p:stCondLst>
                            <p:childTnLst>
                              <p:par>
                                <p:cTn id="66" presetID="10"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250"/>
                                        <p:tgtEl>
                                          <p:spTgt spid="31"/>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250"/>
                                        <p:tgtEl>
                                          <p:spTgt spid="32"/>
                                        </p:tgtEl>
                                      </p:cBhvr>
                                    </p:animEffect>
                                  </p:childTnLst>
                                </p:cTn>
                              </p:par>
                            </p:childTnLst>
                          </p:cTn>
                        </p:par>
                        <p:par>
                          <p:cTn id="73" fill="hold">
                            <p:stCondLst>
                              <p:cond delay="1250"/>
                            </p:stCondLst>
                            <p:childTnLst>
                              <p:par>
                                <p:cTn id="74" presetID="10"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250"/>
                                        <p:tgtEl>
                                          <p:spTgt spid="33"/>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250"/>
                                        <p:tgtEl>
                                          <p:spTgt spid="34"/>
                                        </p:tgtEl>
                                      </p:cBhvr>
                                    </p:animEffect>
                                  </p:childTnLst>
                                </p:cTn>
                              </p:par>
                            </p:childTnLst>
                          </p:cTn>
                        </p:par>
                        <p:par>
                          <p:cTn id="81" fill="hold">
                            <p:stCondLst>
                              <p:cond delay="1750"/>
                            </p:stCondLst>
                            <p:childTnLst>
                              <p:par>
                                <p:cTn id="82" presetID="10" presetClass="entr" presetSubtype="0"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250"/>
                                        <p:tgtEl>
                                          <p:spTgt spid="35"/>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250"/>
                                        <p:tgtEl>
                                          <p:spTgt spid="36"/>
                                        </p:tgtEl>
                                      </p:cBhvr>
                                    </p:animEffect>
                                  </p:childTnLst>
                                </p:cTn>
                              </p:par>
                            </p:childTnLst>
                          </p:cTn>
                        </p:par>
                        <p:par>
                          <p:cTn id="89" fill="hold">
                            <p:stCondLst>
                              <p:cond delay="2250"/>
                            </p:stCondLst>
                            <p:childTnLst>
                              <p:par>
                                <p:cTn id="90" presetID="10"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250"/>
                                        <p:tgtEl>
                                          <p:spTgt spid="37"/>
                                        </p:tgtEl>
                                      </p:cBhvr>
                                    </p:animEffect>
                                  </p:childTnLst>
                                </p:cTn>
                              </p:par>
                            </p:childTnLst>
                          </p:cTn>
                        </p:par>
                        <p:par>
                          <p:cTn id="93" fill="hold">
                            <p:stCondLst>
                              <p:cond delay="2500"/>
                            </p:stCondLst>
                            <p:childTnLst>
                              <p:par>
                                <p:cTn id="94" presetID="10" presetClass="entr" presetSubtype="0"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250"/>
                                        <p:tgtEl>
                                          <p:spTgt spid="38"/>
                                        </p:tgtEl>
                                      </p:cBhvr>
                                    </p:animEffect>
                                  </p:childTnLst>
                                </p:cTn>
                              </p:par>
                            </p:childTnLst>
                          </p:cTn>
                        </p:par>
                        <p:par>
                          <p:cTn id="97" fill="hold">
                            <p:stCondLst>
                              <p:cond delay="2750"/>
                            </p:stCondLst>
                            <p:childTnLst>
                              <p:par>
                                <p:cTn id="98" presetID="10" presetClass="entr" presetSubtype="0"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250"/>
                                        <p:tgtEl>
                                          <p:spTgt spid="39"/>
                                        </p:tgtEl>
                                      </p:cBhvr>
                                    </p:animEffect>
                                  </p:childTnLst>
                                </p:cTn>
                              </p:par>
                            </p:childTnLst>
                          </p:cTn>
                        </p:par>
                        <p:par>
                          <p:cTn id="101" fill="hold">
                            <p:stCondLst>
                              <p:cond delay="3000"/>
                            </p:stCondLst>
                            <p:childTnLst>
                              <p:par>
                                <p:cTn id="102" presetID="10" presetClass="entr" presetSubtype="0"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250"/>
                                        <p:tgtEl>
                                          <p:spTgt spid="40"/>
                                        </p:tgtEl>
                                      </p:cBhvr>
                                    </p:animEffect>
                                  </p:childTnLst>
                                </p:cTn>
                              </p:par>
                            </p:childTnLst>
                          </p:cTn>
                        </p:par>
                        <p:par>
                          <p:cTn id="105" fill="hold">
                            <p:stCondLst>
                              <p:cond delay="3250"/>
                            </p:stCondLst>
                            <p:childTnLst>
                              <p:par>
                                <p:cTn id="106" presetID="10" presetClass="entr" presetSubtype="0"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250"/>
                                        <p:tgtEl>
                                          <p:spTgt spid="41"/>
                                        </p:tgtEl>
                                      </p:cBhvr>
                                    </p:animEffect>
                                  </p:childTnLst>
                                </p:cTn>
                              </p:par>
                            </p:childTnLst>
                          </p:cTn>
                        </p:par>
                        <p:par>
                          <p:cTn id="109" fill="hold">
                            <p:stCondLst>
                              <p:cond delay="3500"/>
                            </p:stCondLst>
                            <p:childTnLst>
                              <p:par>
                                <p:cTn id="110" presetID="10" presetClass="entr" presetSubtype="0"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250"/>
                                        <p:tgtEl>
                                          <p:spTgt spid="42"/>
                                        </p:tgtEl>
                                      </p:cBhvr>
                                    </p:animEffect>
                                  </p:childTnLst>
                                </p:cTn>
                              </p:par>
                            </p:childTnLst>
                          </p:cTn>
                        </p:par>
                        <p:par>
                          <p:cTn id="113" fill="hold">
                            <p:stCondLst>
                              <p:cond delay="3750"/>
                            </p:stCondLst>
                            <p:childTnLst>
                              <p:par>
                                <p:cTn id="114" presetID="10" presetClass="entr" presetSubtype="0"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250"/>
                                        <p:tgtEl>
                                          <p:spTgt spid="43"/>
                                        </p:tgtEl>
                                      </p:cBhvr>
                                    </p:animEffect>
                                  </p:childTnLst>
                                </p:cTn>
                              </p:par>
                            </p:childTnLst>
                          </p:cTn>
                        </p:par>
                        <p:par>
                          <p:cTn id="117" fill="hold">
                            <p:stCondLst>
                              <p:cond delay="4000"/>
                            </p:stCondLst>
                            <p:childTnLst>
                              <p:par>
                                <p:cTn id="118" presetID="10" presetClass="entr" presetSubtype="0" fill="hold" nodeType="after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250"/>
                                        <p:tgtEl>
                                          <p:spTgt spid="44"/>
                                        </p:tgtEl>
                                      </p:cBhvr>
                                    </p:animEffect>
                                  </p:childTnLst>
                                </p:cTn>
                              </p:par>
                            </p:childTnLst>
                          </p:cTn>
                        </p:par>
                        <p:par>
                          <p:cTn id="121" fill="hold">
                            <p:stCondLst>
                              <p:cond delay="4250"/>
                            </p:stCondLst>
                            <p:childTnLst>
                              <p:par>
                                <p:cTn id="122" presetID="10" presetClass="entr" presetSubtype="0" fill="hold"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noFill/>
        <a:ln w="57150" cap="flat" cmpd="sng" algn="ctr">
          <a:solidFill>
            <a:srgbClr val="04628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76B822-5AF3-4646-8D88-CDBDDB608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D42E9-C1F8-4E81-87F9-B52E16591CAC}">
  <ds:schemaRefs>
    <ds:schemaRef ds:uri="http://schemas.microsoft.com/sharepoint/v3/contenttype/forms"/>
  </ds:schemaRefs>
</ds:datastoreItem>
</file>

<file path=customXml/itemProps3.xml><?xml version="1.0" encoding="utf-8"?>
<ds:datastoreItem xmlns:ds="http://schemas.openxmlformats.org/officeDocument/2006/customXml" ds:itemID="{AA7BFB09-45DD-436A-8A1E-3A135F1A1983}">
  <ds:schemaRefs>
    <ds:schemaRef ds:uri="http://purl.org/dc/dcmitype/"/>
    <ds:schemaRef ds:uri="http://purl.org/dc/elements/1.1/"/>
    <ds:schemaRef ds:uri="http://schemas.microsoft.com/office/2006/metadata/properties"/>
    <ds:schemaRef ds:uri="3c072653-a566-48ef-af88-69e39a133ebb"/>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Mastery PD PowerPoint V4.5</Template>
  <TotalTime>0</TotalTime>
  <Words>1448</Words>
  <Application>Microsoft Office PowerPoint</Application>
  <PresentationFormat>On-screen Show (4:3)</PresentationFormat>
  <Paragraphs>262</Paragraphs>
  <Slides>60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Comic Sans MS</vt:lpstr>
      <vt:lpstr>Myriad Pro</vt:lpstr>
      <vt:lpstr>Myriad Pro Semibold</vt:lpstr>
      <vt:lpstr>nctem1</vt:lpstr>
      <vt:lpstr>2.16 Multiplicative contexts: area and perimeter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2019-08-02T15:18:44Z</dcterms:created>
  <dcterms:modified xsi:type="dcterms:W3CDTF">2019-08-13T10:55:57Z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