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1.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2.xml" ContentType="application/vnd.openxmlformats-officedocument.presentationml.tags+xml"/>
  <Override PartName="/ppt/notesSlides/notesSlide22.xml" ContentType="application/vnd.openxmlformats-officedocument.presentationml.notesSlide+xml"/>
  <Override PartName="/ppt/tags/tag3.xml" ContentType="application/vnd.openxmlformats-officedocument.presentationml.tags+xml"/>
  <Override PartName="/ppt/notesSlides/notesSlide23.xml" ContentType="application/vnd.openxmlformats-officedocument.presentationml.notesSlide+xml"/>
  <Override PartName="/ppt/tags/tag4.xml" ContentType="application/vnd.openxmlformats-officedocument.presentationml.tags+xml"/>
  <Override PartName="/ppt/notesSlides/notesSlide24.xml" ContentType="application/vnd.openxmlformats-officedocument.presentationml.notesSlide+xml"/>
  <Override PartName="/ppt/tags/tag5.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tags/tag6.xml" ContentType="application/vnd.openxmlformats-officedocument.presentationml.tags+xml"/>
  <Override PartName="/ppt/notesSlides/notesSlide35.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47"/>
  </p:notesMasterIdLst>
  <p:sldIdLst>
    <p:sldId id="257" r:id="rId5"/>
    <p:sldId id="508" r:id="rId6"/>
    <p:sldId id="514" r:id="rId7"/>
    <p:sldId id="506" r:id="rId8"/>
    <p:sldId id="509" r:id="rId9"/>
    <p:sldId id="507" r:id="rId10"/>
    <p:sldId id="519" r:id="rId11"/>
    <p:sldId id="515" r:id="rId12"/>
    <p:sldId id="517" r:id="rId13"/>
    <p:sldId id="658" r:id="rId14"/>
    <p:sldId id="518" r:id="rId15"/>
    <p:sldId id="668" r:id="rId16"/>
    <p:sldId id="667" r:id="rId17"/>
    <p:sldId id="520" r:id="rId18"/>
    <p:sldId id="655" r:id="rId19"/>
    <p:sldId id="656" r:id="rId20"/>
    <p:sldId id="521" r:id="rId21"/>
    <p:sldId id="657" r:id="rId22"/>
    <p:sldId id="522" r:id="rId23"/>
    <p:sldId id="346" r:id="rId24"/>
    <p:sldId id="524" r:id="rId25"/>
    <p:sldId id="493" r:id="rId26"/>
    <p:sldId id="512" r:id="rId27"/>
    <p:sldId id="496" r:id="rId28"/>
    <p:sldId id="497" r:id="rId29"/>
    <p:sldId id="526" r:id="rId30"/>
    <p:sldId id="527" r:id="rId31"/>
    <p:sldId id="662" r:id="rId32"/>
    <p:sldId id="663" r:id="rId33"/>
    <p:sldId id="528" r:id="rId34"/>
    <p:sldId id="664" r:id="rId35"/>
    <p:sldId id="665" r:id="rId36"/>
    <p:sldId id="666" r:id="rId37"/>
    <p:sldId id="530" r:id="rId38"/>
    <p:sldId id="491" r:id="rId39"/>
    <p:sldId id="574" r:id="rId40"/>
    <p:sldId id="573" r:id="rId41"/>
    <p:sldId id="610" r:id="rId42"/>
    <p:sldId id="572" r:id="rId43"/>
    <p:sldId id="661" r:id="rId44"/>
    <p:sldId id="659" r:id="rId45"/>
    <p:sldId id="477" r:id="rId46"/>
  </p:sldIdLst>
  <p:sldSz cx="12192000" cy="6858000"/>
  <p:notesSz cx="6886575" cy="100171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852135D-AE1F-46BC-8709-C991EDBD8336}">
          <p14:sldIdLst>
            <p14:sldId id="257"/>
            <p14:sldId id="508"/>
            <p14:sldId id="514"/>
            <p14:sldId id="506"/>
            <p14:sldId id="509"/>
            <p14:sldId id="507"/>
            <p14:sldId id="519"/>
            <p14:sldId id="515"/>
            <p14:sldId id="517"/>
            <p14:sldId id="658"/>
            <p14:sldId id="518"/>
            <p14:sldId id="668"/>
            <p14:sldId id="667"/>
            <p14:sldId id="520"/>
            <p14:sldId id="655"/>
            <p14:sldId id="656"/>
            <p14:sldId id="521"/>
            <p14:sldId id="657"/>
            <p14:sldId id="522"/>
            <p14:sldId id="346"/>
            <p14:sldId id="524"/>
            <p14:sldId id="493"/>
            <p14:sldId id="512"/>
            <p14:sldId id="496"/>
            <p14:sldId id="497"/>
            <p14:sldId id="526"/>
            <p14:sldId id="527"/>
            <p14:sldId id="662"/>
            <p14:sldId id="663"/>
            <p14:sldId id="528"/>
            <p14:sldId id="664"/>
            <p14:sldId id="665"/>
            <p14:sldId id="666"/>
            <p14:sldId id="530"/>
            <p14:sldId id="491"/>
            <p14:sldId id="574"/>
            <p14:sldId id="573"/>
            <p14:sldId id="610"/>
            <p14:sldId id="572"/>
            <p14:sldId id="661"/>
            <p14:sldId id="659"/>
            <p14:sldId id="47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na Cole" initials="DC" lastIdx="27" clrIdx="0">
    <p:extLst>
      <p:ext uri="{19B8F6BF-5375-455C-9EA6-DF929625EA0E}">
        <p15:presenceInfo xmlns:p15="http://schemas.microsoft.com/office/powerpoint/2012/main" userId="S::donna.cole@ncetm.org.uk::36e63e46-7f0e-4c72-a341-f5fc518a0358" providerId="AD"/>
      </p:ext>
    </p:extLst>
  </p:cmAuthor>
  <p:cmAuthor id="2" name="Elizabeth Lambert" initials="EL" lastIdx="1" clrIdx="1">
    <p:extLst>
      <p:ext uri="{19B8F6BF-5375-455C-9EA6-DF929625EA0E}">
        <p15:presenceInfo xmlns:p15="http://schemas.microsoft.com/office/powerpoint/2012/main" userId="S::Elizabeth.Lambert@ncetm.org.uk::84516f71-0698-4f46-9863-2dab06370415" providerId="AD"/>
      </p:ext>
    </p:extLst>
  </p:cmAuthor>
  <p:cmAuthor id="3" name="Jonathan East" initials="JE" lastIdx="16" clrIdx="2">
    <p:extLst>
      <p:ext uri="{19B8F6BF-5375-455C-9EA6-DF929625EA0E}">
        <p15:presenceInfo xmlns:p15="http://schemas.microsoft.com/office/powerpoint/2012/main" userId="S-1-5-21-3922863414-4013517082-2598851602-1227" providerId="AD"/>
      </p:ext>
    </p:extLst>
  </p:cmAuthor>
  <p:cmAuthor id="4" name="Gwen Tresidder" initials="GT" lastIdx="29" clrIdx="3">
    <p:extLst>
      <p:ext uri="{19B8F6BF-5375-455C-9EA6-DF929625EA0E}">
        <p15:presenceInfo xmlns:p15="http://schemas.microsoft.com/office/powerpoint/2012/main" userId="S::Gwen.Tresidder@ncetm.org.uk::b74a9380-12d1-408f-ae76-78178213c8e6" providerId="AD"/>
      </p:ext>
    </p:extLst>
  </p:cmAuthor>
  <p:cmAuthor id="5" name="Andrew Young" initials="AY" lastIdx="3" clrIdx="4">
    <p:extLst>
      <p:ext uri="{19B8F6BF-5375-455C-9EA6-DF929625EA0E}">
        <p15:presenceInfo xmlns:p15="http://schemas.microsoft.com/office/powerpoint/2012/main" userId="S::andrew.young@tribalgroup.com::3d7dab09-352b-4858-b937-4a4f8b94e6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5858"/>
    <a:srgbClr val="FBF5D4"/>
    <a:srgbClr val="FF9900"/>
    <a:srgbClr val="70CD37"/>
    <a:srgbClr val="000000"/>
    <a:srgbClr val="CDE9E8"/>
    <a:srgbClr val="327473"/>
    <a:srgbClr val="E5F3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5366" autoAdjust="0"/>
  </p:normalViewPr>
  <p:slideViewPr>
    <p:cSldViewPr snapToGrid="0" showGuides="1">
      <p:cViewPr varScale="1">
        <p:scale>
          <a:sx n="67" d="100"/>
          <a:sy n="67" d="100"/>
        </p:scale>
        <p:origin x="644" y="52"/>
      </p:cViewPr>
      <p:guideLst>
        <p:guide orient="horz" pos="2160"/>
        <p:guide pos="3840"/>
      </p:guideLst>
    </p:cSldViewPr>
  </p:slideViewPr>
  <p:notesTextViewPr>
    <p:cViewPr>
      <p:scale>
        <a:sx n="1" d="1"/>
        <a:sy n="1" d="1"/>
      </p:scale>
      <p:origin x="0" y="0"/>
    </p:cViewPr>
  </p:notesTextViewPr>
  <p:sorterViewPr>
    <p:cViewPr>
      <p:scale>
        <a:sx n="61" d="100"/>
        <a:sy n="61" d="100"/>
      </p:scale>
      <p:origin x="0" y="-3981"/>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5:08:38.431"/>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5:14:23.532"/>
    </inkml:context>
    <inkml:brush xml:id="br0">
      <inkml:brushProperty name="width" value="0.05" units="cm"/>
      <inkml:brushProperty name="height" value="0.3" units="cm"/>
      <inkml:brushProperty name="ignorePressure" value="1"/>
      <inkml:brushProperty name="inkEffects" value="pencil"/>
    </inkml:brush>
  </inkml:definitions>
  <inkml:trace contextRef="#ctx0" brushRef="#br0">132 131,'1'1,"1"2,2 1,4 3,2 4,2 1,0-1,-3-1,-1-3,-1 0,-1 0,1-1,0 1,-1-1,0 0,0 1,0-1,0 0,0-1,0 1,0 0,-1 0,2 0,-1 1,1 0,0 0,0-1,0 1,1 1,0 1,-1-2,0 0,1 1,0 0,-1-1,1 0,-2 0,1-1,-2-1,0 1,2 1,1 0,1 2,0 0,0 1,1-1,-3-1,-3-4,-5-5,-3-4,-4-3,-4-3,-2-3,-2-2,2 1,0 2,2 0,2 3,2 2,0 1,2 0,0 1,0 0,-1-1,0 0,0 0,0 1,1 0,0 0,1 0,-1 1,-1-2,0 0,0-1,-1 0,-1-1,-1 0,1-1,0 1,-1 0,1 0,2 1,0 2,1-1,0 1,0 0,-1 0,1-1,-1 1,1-1,0 1,0 0,1 1,-1-1,-1 0,0-1,-1-2,0 2,0-1,0-1,0 1,1 1,0 0,0 1,0-2,0 2,0-1,1 0,1 2,3 3,4 4,5 5,3 4,4 3,2 1,0 2,1-1,-4-2,-1-2,-2-3</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5:14:23.533"/>
    </inkml:context>
    <inkml:brush xml:id="br0">
      <inkml:brushProperty name="width" value="0.05" units="cm"/>
      <inkml:brushProperty name="height" value="0.3" units="cm"/>
      <inkml:brushProperty name="ignorePressure" value="1"/>
      <inkml:brushProperty name="inkEffects" value="pencil"/>
    </inkml:brush>
  </inkml:definitions>
  <inkml:trace contextRef="#ctx0" brushRef="#br0">15 494,'2'-2,"5"-5,4-4,3-4,2-1,1 0,-1 0,-4 3,-2 3,-1 2,-1 0,0-1,0 2,-2 0,1 1,0-1,1-1,1-1,2-2,-1 1,-1 1,-1 1,0 0,1-1,-1 1,1-1,0 0,1-1,0 0,1-1,0-1,1 1,1-3,2 0,1-2,0 0,-1 1,-2 2,-1 1,-2 1,-1 3,-2 1,0 0,0 0,0 0,-1 1,-1 1,1-1,1-2,0 1,-2 3,-6 5,-3 2,-1 3,-4 3,-2 2,-2 2,-2 1,2 0,0-1,2-2,1-2,3-1,0-1,1-1,-2 2,0 0,0 0,0 0,1-1,0 0,1-1,0 0,-1 1,0 0,-1 1,1-1,1-1,1-1,-1 1,-1 1,0-1,-1 2,-2 2,-1 2,-1-1,2 0,1-2,1-1,0 0,0 0,-1 1,1-1,-1 1,1-1,0 0,1-2,1 1,-1-1,1 1,-1 0,0 0,0 0,1-1,0 0,0 0,0-1,0 2,-1-1,1 1,1-2,-1 1,1-1,1-1,-1 1,0 0,0 0,0 0,0-1,2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5:15:06.619"/>
    </inkml:context>
    <inkml:brush xml:id="br0">
      <inkml:brushProperty name="width" value="0.05" units="cm"/>
      <inkml:brushProperty name="height" value="0.3" units="cm"/>
      <inkml:brushProperty name="ignorePressure" value="1"/>
      <inkml:brushProperty name="inkEffects" value="pencil"/>
    </inkml:brush>
  </inkml:definitions>
  <inkml:trace contextRef="#ctx0" brushRef="#br0">0 0,'0'0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6:55:06.398"/>
    </inkml:context>
    <inkml:brush xml:id="br0">
      <inkml:brushProperty name="width" value="0.05" units="cm"/>
      <inkml:brushProperty name="height" value="0.3" units="cm"/>
      <inkml:brushProperty name="ignorePressure" value="1"/>
      <inkml:brushProperty name="inkEffects" value="pencil"/>
    </inkml:brush>
  </inkml:definitions>
  <inkml:trace contextRef="#ctx0" brushRef="#br0">132 131,'1'1,"1"2,2 1,4 3,2 4,2 1,0-1,-3-1,-1-3,-1 0,-1 0,1-1,0 1,-1-1,0 0,0 1,0-1,0 0,0-1,0 1,0 0,-1 0,2 0,-1 1,1 0,0 0,0-1,0 1,1 1,0 1,-1-2,0 0,1 1,0 0,-1-1,1 0,-2 0,1-1,-2-1,0 1,2 1,1 0,1 2,0 0,0 1,1-1,-3-1,-3-4,-5-5,-3-4,-4-3,-4-3,-2-3,-2-2,2 1,0 2,2 0,2 3,2 2,0 1,2 0,0 1,0 0,-1-1,0 0,0 0,0 1,1 0,0 0,1 0,-1 1,-1-2,0 0,0-1,-1 0,-1-1,-1 0,1-1,0 1,-1 0,1 0,2 1,0 2,1-1,0 1,0 0,-1 0,1-1,-1 1,1-1,0 1,0 0,1 1,-1-1,-1 0,0-1,-1-2,0 2,0-1,0-1,0 1,1 1,0 0,0 1,0-2,0 2,0-1,1 0,1 2,3 3,4 4,5 5,3 4,4 3,2 1,0 2,1-1,-4-2,-1-2,-2-3</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6:55:06.399"/>
    </inkml:context>
    <inkml:brush xml:id="br0">
      <inkml:brushProperty name="width" value="0.05" units="cm"/>
      <inkml:brushProperty name="height" value="0.3" units="cm"/>
      <inkml:brushProperty name="ignorePressure" value="1"/>
      <inkml:brushProperty name="inkEffects" value="pencil"/>
    </inkml:brush>
  </inkml:definitions>
  <inkml:trace contextRef="#ctx0" brushRef="#br0">15 494,'2'-2,"5"-5,4-4,3-4,2-1,1 0,-1 0,-4 3,-2 3,-1 2,-1 0,0-1,0 2,-2 0,1 1,0-1,1-1,1-1,2-2,-1 1,-1 1,-1 1,0 0,1-1,-1 1,1-1,0 0,1-1,0 0,1-1,0-1,1 1,1-3,2 0,1-2,0 0,-1 1,-2 2,-1 1,-2 1,-1 3,-2 1,0 0,0 0,0 0,-1 1,-1 1,1-1,1-2,0 1,-2 3,-6 5,-3 2,-1 3,-4 3,-2 2,-2 2,-2 1,2 0,0-1,2-2,1-2,3-1,0-1,1-1,-2 2,0 0,0 0,0 0,1-1,0 0,1-1,0 0,-1 1,0 0,-1 1,1-1,1-1,1-1,-1 1,-1 1,0-1,-1 2,-2 2,-1 2,-1-1,2 0,1-2,1-1,0 0,0 0,-1 1,1-1,-1 1,1-1,0 0,1-2,1 1,-1-1,1 1,-1 0,0 0,0 0,1-1,0 0,0 0,0-1,0 2,-1-1,1 1,1-2,-1 1,1-1,1-1,-1 1,0 0,0 0,0 0,0-1,2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6:58:51.940"/>
    </inkml:context>
    <inkml:brush xml:id="br0">
      <inkml:brushProperty name="width" value="0.05" units="cm"/>
      <inkml:brushProperty name="height" value="0.3" units="cm"/>
      <inkml:brushProperty name="ignorePressure" value="1"/>
      <inkml:brushProperty name="inkEffects" value="pencil"/>
    </inkml:brush>
  </inkml:definitions>
  <inkml:trace contextRef="#ctx0" brushRef="#br0">0 1,'0'0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6:59:33.567"/>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0 1,'0'1,"0"1,0 3,0 3,0 2,0 0,0 1,0 1,0-1,0 0,0 1,0 0,0-1,0 0,0 0,0 0,0-1,0 2,0-2,0 1,0 0,0-2,0 0,0 0,0 0,0 1,0 0,0 0,0 1,0 0,0 2,0 4,0 4,0 4,0 2,0 4,0-1,0 0,0-1,0-1,0-1,0-1,0 0,0 0,0-1,0 1,0-4,0 0,0-1,0-1,0 0,0 0,0-1,0-3,0 1,0 2,0 1,0 3,0 0,0 0,0 2,0 0,0 0,0 1,0-2,0 2,0 0,0-1,0 1,0-1,0 0,0 0,0 0,0 0,0 0,0 1,0 0,0 0,0 0,0-1,0 1,0 0,0 0,0 0,0-1,0 1,0 0,0 0,0-1,0 1,0 0,0 0,0 0,0 0,0-1,0 1,0-1,0-1,0 0,0-1,0-3,0-4,0-2,0-1,0-2,0-1,0 3,0 3,0 3,0 3,0 1,0 1,0-1,0-1,0 0,0-2,0 0,0-2,0 0,0-1,0-2,0-1,0-1,0-1,0-1,0 0,0 0,0-1,0 3,0 1,0-1,0 0,0-1,0 1,0-2,0 1,0-1,0-1,0 1,0-2</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0:45.210"/>
    </inkml:context>
    <inkml:brush xml:id="br0">
      <inkml:brushProperty name="width" value="0.025" units="cm"/>
      <inkml:brushProperty name="height" value="0.15" units="cm"/>
      <inkml:brushProperty name="ignorePressure" value="1"/>
      <inkml:brushProperty name="inkEffects" value="pencil"/>
    </inkml:brush>
  </inkml:definitions>
  <inkml:trace contextRef="#ctx0" brushRef="#br0">1 0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1:46.900"/>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0 1,'0'1,"0"1,0 3,0 3,0 2,0 0,0 1,0 1,0-1,0 0,0 1,0 0,0-1,0 0,0 0,0 0,0-1,0 2,0-2,0 1,0 0,0-2,0 0,0 0,0 0,0 1,0 0,0 0,0 1,0 0,0 2,0 4,0 4,0 4,0 2,0 4,0-1,0 0,0-1,0-1,0-1,0-1,0 0,0 0,0-1,0 1,0-4,0 0,0-1,0-1,0 0,0 0,0-1,0-3,0 1,0 2,0 1,0 3,0 0,0 0,0 2,0 0,0 0,0 1,0-2,0 2,0 0,0-1,0 1,0-1,0 0,0 0,0 0,0 0,0 0,0 1,0 0,0 0,0 0,0-1,0 1,0 0,0 0,0 0,0-1,0 1,0 0,0 0,0-1,0 1,0 0,0 0,0 0,0 0,0-1,0 1,0-1,0-1,0 0,0-1,0-3,0-4,0-2,0-1,0-2,0-1,0 3,0 3,0 3,0 3,0 1,0 1,0-1,0-1,0 0,0-2,0 0,0-2,0 0,0-1,0-2,0-1,0-1,0-1,0-1,0 0,0 0,0-1,0 3,0 1,0-1,0 0,0-1,0 1,0-2,0 1,0-1,0-1,0 1,0-2</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2:43.008"/>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5:12:09.737"/>
    </inkml:context>
    <inkml:brush xml:id="br0">
      <inkml:brushProperty name="width" value="0.025" units="cm"/>
      <inkml:brushProperty name="height" value="0.15" units="cm"/>
      <inkml:brushProperty name="ignorePressure" value="1"/>
      <inkml:brushProperty name="inkEffects" value="pencil"/>
    </inkml:brush>
  </inkml:definitions>
  <inkml:trace contextRef="#ctx0" brushRef="#br0">0 1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2:56.777"/>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1,'2'1,"4"3,3 1,3 3,2 1,2 0,-1 1,-1-1,-1-1,-2-2,-2 0,1 0,-1 0,-2-1,0-1,0 0,2 2,1 0,1 1,0 0,0-1,0 2,1-1,-1 0,-1-1,2 2,2 1,-1-1,1 0,0 1,-2-2,-2 0,-2-2,0 0,1 0,-1 0,1 1,-1-1,1 1,1 0,1 1,-1-1,-1 0,-1-1,0 0,1 0,-1 1,1-1,0 1,2 0,1 2,-1-1,0 0,-1-1,1 1,0 0,0 0,1 0,0 1,1 0,0 0,1 0,-1 1,-1-2,0 1,1 0,-1-1,0 1,1 0,0 0,-2-1,2 1,0 0,-1 0,-1-1,2 0,-1 1,-1-1,-2-1,-1-1,1 0,-1 1,2-1,-1 1,1 0,1 1,0 0,1 1,0-1,-1 0,1 1,0-1,0 1,1-1,-2 1,-1-2,0 0,0 0,0 1,0-1,2 1,-1 0,0 0,0 0,0 0,-1-1,0 0,-1 0,0-1,-2 0,1 0,0 0,2 1,0 0,0 1,0-1,1 1,0 0,1 0,2 2,3 1,0 1,2 1,2 1,0 0,0 0,-4-2,0-1,-1 0,-2-1,-3-2,0 0,0 0,-1-1,-1 0,0 0,-1-1,0-1,-1 1,2 0,-1 1,1-1,0 1,-1-1,0 0,1 0,0 1,3 2,1 0,0 0,-1-1,0 1,-1-2,-2 0,1 0,-1 0,0 0,0-1,0 1,0-1,-1 1,0-1,-1-1,-1 0,2 1,0 0,1 0,1 2,1-1,-1 0,-1 0,1 1,0-1,-1 0,0-1,-1 0,-1 0,2 0,0 1,1 0,-1 0,1 0,1 1,-2-2,0 1,-1-1,0 0,-1-1,0 1,0-1,-1 0,2 1,0 0,2 1,-2-1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3:09.824"/>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1,'2'1,"4"3,3 1,3 3,2 1,2 0,-1 1,-1-1,-1-1,-2-2,-2 0,1 0,-1 0,-2-1,0-1,0 0,2 2,1 0,1 1,0 0,0-1,0 2,1-1,-1 0,-1-1,2 2,2 1,-1-1,1 0,0 1,-2-2,-2 0,-2-2,0 0,1 0,-1 0,1 1,-1-1,1 1,1 0,1 1,-1-1,-1 0,-1-1,0 0,1 0,-1 1,1-1,0 1,2 0,1 2,-1-1,0 0,-1-1,1 1,0 0,0 0,1 0,0 1,1 0,0 0,1 0,-1 1,-1-2,0 1,1 0,-1-1,0 1,1 0,0 0,-2-1,2 1,0 0,-1 0,-1-1,2 0,-1 1,-1-1,-2-1,-1-1,1 0,-1 1,2-1,-1 1,1 0,1 1,0 0,1 1,0-1,-1 0,1 1,0-1,0 1,1-1,-2 1,-1-2,0 0,0 0,0 1,0-1,2 1,-1 0,0 0,0 0,0 0,-1-1,0 0,-1 0,0-1,-2 0,1 0,0 0,2 1,0 0,0 1,0-1,1 1,0 0,1 0,2 2,3 1,0 1,2 1,2 1,0 0,0 0,-4-2,0-1,-1 0,-2-1,-3-2,0 0,0 0,-1-1,-1 0,0 0,-1-1,0-1,-1 1,2 0,-1 1,1-1,0 1,-1-1,0 0,1 0,0 1,3 2,1 0,0 0,-1-1,0 1,-1-2,-2 0,1 0,-1 0,0 0,0-1,0 1,0-1,-1 1,0-1,-1-1,-1 0,2 1,0 0,1 0,1 2,1-1,-1 0,-1 0,1 1,0-1,-1 0,0-1,-1 0,-1 0,2 0,0 1,1 0,-1 0,1 0,1 1,-2-2,0 1,-1-1,0 0,-1-1,0 1,0-1,-1 0,2 1,0 0,2 1,-2-1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3:31.963"/>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1,'0'0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3:35.847"/>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1269,'1'-1,"3"-1,3-2,2-2,1 0,1-1,2-2,4-1,1-2,1 1,-1-1,1 1,-1-1,1 1,-3 0,-1 2,0 0,-1 0,-2 1,0 1,0 0,0-1,2-1,2-1,2-1,2-1,0-1,-1 1,-2 1,-1 2,1-2,2-1,0 0,2-1,-2 1,-2 1,-1 2,-2 0,-1 1,-3 1,0 1,1-1,0 1,0-1,-1 0,0 1,0 0,-1 0,1 0,-1 0,1 0,-1 0,0 1,-1-1,2 1,0-2,0 1,1-1,-2 1,3-1,1-1,1-1,2-1,2-1,3-2,-1 0,0 1,-1 0,-3 2,-1 0,-2 2,1 0,-1 0,-1 0,2-1,1 0,1-1,1-1,0 0,-2 2,-1 0,0 1,1-1,-1 0,1-1,1 0,1 0,0-1,-2 2,-2 0,-1 2,-3 2,-1 0,0 0,0-1,1 1,1-1,-1 0,0 0,-1 1,-1 1,0 0,0-1,-1 1,0 1,1-1,0-1,2 0,0-1,1 0,2-2,3-1,2-2,0 0,0 1,0-1,1 0,2-1,-2 0,0 1,-2 1,-2 1,-2 1,-1 2,-1 0,0-1,0 1,0 0,-1 0,-1 1,0 0,1 0,-1 0,0 0,1-1,1 0,-1 0,1 0,0-1,1 0,1 0,0 0,-1 0,-1 1,-2 0,-1 2,1-1,0 0,0 0,0 0,-1 1,1-1,0 0,-1 0,0 1,-1 0,0 1,0-1,0 0,0 0,1 0,-1 0,2-1,0 0,0 0,-1 1,-1 0,0 0,2-1,-1 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3:54.429"/>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1269,'1'-1,"3"-1,3-2,2-2,1 0,1-1,2-2,4-1,1-2,1 1,-1-1,1 1,-1-1,1 1,-3 0,-1 2,0 0,-1 0,-2 1,0 1,0 0,0-1,2-1,2-1,2-1,2-1,0-1,-1 1,-2 1,-1 2,1-2,2-1,0 0,2-1,-2 1,-2 1,-1 2,-2 0,-1 1,-3 1,0 1,1-1,0 1,0-1,-1 0,0 1,0 0,-1 0,1 0,-1 0,1 0,-1 0,0 1,-1-1,2 1,0-2,0 1,1-1,-2 1,3-1,1-1,1-1,2-1,2-1,3-2,-1 0,0 1,-1 0,-3 2,-1 0,-2 2,1 0,-1 0,-1 0,2-1,1 0,1-1,1-1,0 0,-2 2,-1 0,0 1,1-1,-1 0,1-1,1 0,1 0,0-1,-2 2,-2 0,-1 2,-3 2,-1 0,0 0,0-1,1 1,1-1,-1 0,0 0,-1 1,-1 1,0 0,0-1,-1 1,0 1,1-1,0-1,2 0,0-1,1 0,2-2,3-1,2-2,0 0,0 1,0-1,1 0,2-1,-2 0,0 1,-2 1,-2 1,-2 1,-1 2,-1 0,0-1,0 1,0 0,-1 0,-1 1,0 0,1 0,-1 0,0 0,1-1,1 0,-1 0,1 0,0-1,1 0,1 0,0 0,-1 0,-1 1,-2 0,-1 2,1-1,0 0,0 0,0 0,-1 1,1-1,0 0,-1 0,0 1,-1 0,0 1,0-1,0 0,0 0,1 0,-1 0,2-1,0 0,0 0,-1 1,-1 0,0 0,2-1,-1 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6:38.449"/>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14,'0'-6,"0"0,0 4,0 7,0 2</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6:43.317"/>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2 14,'0'-3,"-1"-2,0 0,1 5,1 5,1 4,0 5,1 2,0 3,1 1,-1 1,1-1,-1-1,0-2,0-2,-1-1,1-1,-1 0,0-1,0 0,1 1,-1 0,0-1,0 2,1 0,-1-1,0 0,1 1,-1-1,0 0,1 0,-1 1,1 0,-1-1,0 0,0-1,1 0,-1 2,0-1,1 1,-1-1,0 1,1-1,-1-1,1 4,0 1,0-1,-1 0,1-1,-1-1,1 0,-1 0,1-1,-1 1,0-1,1 0,-1 0,1 3,0 0,0 0,0 3,0 0,1 2,0-1,-1 3,1-2,0 1,0 2,1 3,0 2,1 2,-1 1,1 0,-1-4,-1-3,0-5,-1 0,1-1,-1-2,0 1,0 0,1 3,0 2,1 4,-1 0,1-1,-1-2,0 0,1 0,-1 2,1 2,0 2,1 0,-1-1,0-2,-1-3,0 1,0-4,0 2,0-2,0 2,0 1,0-1,0 1,0-2,0 0,0 0,0 0,0 1,0 0,0 2,0-3,0 0,0 3,1-2,-2-2,1 0,0-1,-1-2,0-1,0 1,0 0,0-1,0 2,1 1,-1-2,0-1,0 2,0-2,0 0,0-1,0 2,0-1,1 1,-1 1,0 0,1 1,-1 0,1 1,0 3,0 0,1-1,-1 0,-1-3,1 2,0-2,-1-1,0-2,0 1,0 2,1 0,0 3,0-2,0 2,0-1,-1-3,1 1,-1 0,0-3,0 0,0-2,0 2,0 0,0-1,0 1,-1-2,1 2,0 1,0-2,0 2,1 2,-1-1,1 0,-1 1,0-2,1 1,0 3,0 3,1 2,0 2,0 1,1 2,-1-1,1 0,-1-1,0 1,1 0,-1-3,-1-5,0 0,0-3,-1 1,1-2,-1-1,0 1,0-1,0 0,0-3,0 0,-1-1,1-1,-1 0,0 0,1 1,-1-1,1 3,-1-1,1-1,-1 0,0-1,1 0,-1-1,0 1,1 0,-1 1,0-1,1 1,-1-1,0 0,1 0,-1-2,0 0,0 1,0-1,0 1,0-2,0 4,0 0,1 0,-1-1,0-1,0 0,0-1,0 0,0-1,0 0,0 1,-1-1,1 0,0 1,0 0,0 1,0-1,0 0,0-1,0 2,0 1,0-2,0 1,0-3</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7:06.761"/>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2788,'1'-1,"2"-2,2-1,2-2,1-2,2 0,2-3,1 0,-2 2,-1 0,0 1,-2 1,-1 0,1 0,0 1,-1-1,-1 2,2-2,1-1,1-1,0 0,2-1,0 0,-1 1,-1-1,2 0,0 0,0 0,-1 0,0 0,-1 2,-2 1,0-1,2 0,-1 0,0 0,0 1,0-1,1-1,0 0,0 1,-1 0,2-2,0 1,-1 0,2-1,-1 0,1-1,3-1,-1-1,1 0,0 1,-1-1,0 1,-2 1,3-1,0-2,3-1,1-1,0-2,1 2,0-2,0 1,0-1,0 1,-3 2,2-1,-1 0,0 0,0 1,0-1,-2 2,-1 1,-1 1,-1 1,0 0,-1-1,1 2,1-3,0 1,0 0,-1 0,3-1,1-2,1-1,1-1,0 1,-1 1,0-1,0 0,0 0,-1 2,2-2,-1-1,0 2,-3 2,0 0,-2 2,0-1,1 0,1-1,0 1,-2 0,0 1,0-1,0 1,-1 1,-1 0,0 1,1-2,2-1,-1 0,0 1,2-2,-1 1,0 0,-1 0,0 1,-2 1,0 1,-2 1,-1 1,3-2,1-2,2 0,-1-1,0 0,1 0,-1 1,0 0,0 0,-1 0,0 1,-1 0,0 0,1 0,-1 0,1 0,-1 0,0 1,2-3,1 0,1 0,3-4,3-3,3-1,3-4,0 1,-2 1,0 0,-3 3,-3 3,-3 2,-2 2,0-1,-1 3,-2 0,-2 1,2 0,-1 1,0-1,0 0,0 1,-2 0,2 0,1-2,1 0,2-3,5-3,3-3,4-4,0 1,0-1,2-1,-2 1,-4 4,0 0,0 0,-1 1,-2 1,0 1,-3 1,-1 3,-3 1,0 1,-1 1,-2 0,1 0,1 0,-1 0,0 1,-1 0,1-1,1 0,-1 0,2-2,-1 2,1-2,2-1,0 1,1-3,1 0,-2 2,0 0,2-2,1-1,0 0,1 0,0-1,-2 2,-3 3,-1 1,-3 2,-1 1,1-1,0 0,0 0,1 0,-1 0,0 0,0 0,-2 2,0 0,1-1,3-2,-1-1,1 1,-1 0,0 1,1-2,-1 1,1 0,0-1,-1 2,-1 0,0 0,0 0,0 0,0 1,0-1,-1 1,-2 2</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7:30.529"/>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4016 1462,'-1'0,"0"-1,-2 0,-4-1,-2-2,-3 0,0 0,1 0,0 0,-1-1,1 1,0 0,0 0,-2 0,2-1,-1 1,0 0,-3-2,1 1,-2-1,2 1,-2-1,-4-1,-2-1,-4-1,-2-2,-2 1,0-1,-1-1,4 3,2-1,2 2,3 1,0-1,-2 0,0 0,0 0,-2 0,-2-2,-2 0,-2-1,0 0,-2 0,1-1,-1 1,1-1,2 2,6 1,5 3,5 1,1 1,0-1,2 2,1-1,-1 1,-3-2,-3-1,0 0,-4-1,-2-1,-6-2,-4-2,-1 0,-2 0,-1-1,0-1,3 2,3 1,2 1,2 1,-2-1,-1-1,-2 0,1 0,2 1,-3-2,-1 1,-2-2,0 1,0 0,0-1,0 1,0-1,0 1,-1-1,4 2,2 1,3 0,1 1,3 1,-2-1,2 1,3 1,-2 0,0-1,0 0,-2 0,-4-2,-3-1,2 1,0 0,1 0,5 2,-1 0,-1-1,-2 0,1 0,1 0,1 0,0 1,1 0,0 0,1 0,1 1,1 0,-3-1,-1 0,0-1,2 1,-3 0,1 0,2 0,-1 0,2 1,-1-1,-4-1,-2-1,-3-1,0 0,3 1,4 2,1 0,1 0,2 2,2-1,1 2,0-1,2 1,0 0,3 0,-1 1,2 0,-2 0,2 1,0-1,-2-1,0 1,-1-1,2 1,1 0,-1 1,-1-2,-1 1,0-1,-1 0,-1-1,0 1,1 0,0 0,-2-1,2 1,-4-2,0 0,-2 0,-1 0,1-1,0 1,1 0,3 1,-1 0,2 1,0-1,1 1,2 1,0 0,1 0,0-1,0 2,0-1,0-1,0 1,1 1,0-1,1 1,0 0,0-1,1 2,-1-2,-3 0,2 0,0 0,1 1,1 0,-1 0,0 0,-1-1,0 1,1-1,0 1,-2-1,-2-1,0 0,0 1,1-1,2 2,0-1,-1 0,-1 0,-1-1,1 1,5 1,3 2</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8:53.397"/>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1,'0'-1,"1"3,5 3,2 3,1 1,0 1,0-1,1 1,0 0,-1-1,0 0,-1-1,0-1,0 2,2 0,-1 0,0 0,1 2,0-2,-1 1,1 0,1 1,0-1,0 1,2 2,0 0,-1-1,0 0,-2-1,0-1,2 1,0 1,-2-1,1 0,0 0,-1-1,0-1,1 3,1 0,-1-1,1 0,-2 0,0-2,0 1,0 0,0 0,-1 0,2 1,3 2,0 2,1 0,0 0,1 1,-1-1,1 0,-2 0,1-1,-3-1,0-1,1 1,-1-1,1 1,0 0,1 1,-1-2,1 2,0 0,-1-1,-1 0,2 0,-1 1,1-1,0 2,-1-2,-1-1,1 0,-1 1,3 1,-1 1,2 1,-1-1,-1-1,1 1,0 0,-1-2,1 2,0 1,0-1,-2-2,2 1,1 3,1 0,1 0,-3-2,-1 0,2 1,-1-2,-2 0,-1-2,-1-1,0-1,-2 0,1 0,1 0,1 3,1 0,0 0,-1-1,1 0,-2 0,0-1,-1-1,1 0,0 1,-1 0,1-1,-2 0,0-1,0-1,0 2,1 0,0 0,1 0,-2-1,-1 0,-1-2,2 1,1 2,0 1,0-1,0-1,-1 1,2 0,0 1,0 0,0 1,-1-2,0 0,2 2,0-1,-1 0,0 1,2 0,-2 0,1 0,0 0,1 1,0 0,0-1,-1 0,1 2,1-1,-3-1,0-1,-2-2,0 0,-1-1,0 0,0 0,1 1,1 1,0-1,-1 1,0-2,-1 1,0-1,-1-1,1 0,-2 0,2 1,1 0,0 1,-1 0,1 0,0-1,-1 1,0-1,1 1,-1-1,2 1,1 2,1 1,-2-1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5:12:26.174"/>
    </inkml:context>
    <inkml:brush xml:id="br0">
      <inkml:brushProperty name="width" value="0.025" units="cm"/>
      <inkml:brushProperty name="height" value="0.15" units="cm"/>
      <inkml:brushProperty name="ignorePressure" value="1"/>
      <inkml:brushProperty name="inkEffects" value="pencil"/>
    </inkml:brush>
  </inkml:definitions>
  <inkml:trace contextRef="#ctx0" brushRef="#br0">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7:09:13.133"/>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1958,'1'-2,"1"0,2-2,2-2,1 0,-1-1,3-1,1-3,1 0,-2 2,0 1,0-2,2-1,0 0,-1 1,-1 1,1 0,0-1,-1 0,1 0,0 0,-1 2,0-2,1 0,0 0,0 0,0 0,3-3,5-5,2-2,0 0,-1 1,0 0,-1 1,-1 1,-1 1,-2 2,0 0,1-1,-1 1,3-2,2-4,2 0,0-2,-1 3,-2 1,-1 1,-2 2,-3 2,-1 2,-1 2,-2 0,1 1,0-2,2 0,1-3,0 1,3-3,1-1,2-2,0 1,-1-1,0 1,-3 4,-2 0,0 1,-2 2,-1 1,1-1,2-2,1-1,0 0,2-2,1-1,0 0,2-2,-1 1,-1 1,0 0,-1 1,-1 1,0 0,-1 1,0 1,-1 0,0-1,2 0,-2 0,-1 2,2-1,-1-1,2 0,-1-1,2-1,1-1,-1 2,0-2,2-1,1-1,-2 3,-3 1,1 0,-1 1,-1 2,-1 0,-1 1,-2 1,0 1,0 0,1 0,1-2,1-1,-1 0,1 0,-1 1,1-1,1-1,0 0,-1 1,1-1,-1 1,2-2,-1 1,0 0,-2 2,0 0,0 0,0 0,1-1,0 0,1-1,-1 2,-2 0,1 1,-1 0,-1 0,1 0,1-1,-1 1,0 0,1-1,2-1,0-2,0 2,-2 0,0 1,-2 2,1-1,0 1,-1 0,0 0,-1 0,1 0,-1 1,0 0,-1 1,0 0,3-2,0-2,2-1,1-1,1-1,-2 2,-1 2,-3 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5:13:03.552"/>
    </inkml:context>
    <inkml:brush xml:id="br0">
      <inkml:brushProperty name="width" value="0.05" units="cm"/>
      <inkml:brushProperty name="height" value="0.3" units="cm"/>
      <inkml:brushProperty name="ignorePressure" value="1"/>
      <inkml:brushProperty name="inkEffects" value="pencil"/>
    </inkml:brush>
  </inkml:definitions>
  <inkml:trace contextRef="#ctx0" brushRef="#br0">132 131,'1'1,"1"2,2 1,4 3,2 4,2 1,0-1,-3-1,-1-3,-1 0,-1 0,1-1,0 1,-1-1,0 0,0 1,0-1,0 0,0-1,0 1,0 0,-1 0,2 0,-1 1,1 0,0 0,0-1,0 1,1 1,0 1,-1-2,0 0,1 1,0 0,-1-1,1 0,-2 0,1-1,-2-1,0 1,2 1,1 0,1 2,0 0,0 1,1-1,-3-1,-3-4,-5-5,-3-4,-4-3,-4-3,-2-3,-2-2,2 1,0 2,2 0,2 3,2 2,0 1,2 0,0 1,0 0,-1-1,0 0,0 0,0 1,1 0,0 0,1 0,-1 1,-1-2,0 0,0-1,-1 0,-1-1,-1 0,1-1,0 1,-1 0,1 0,2 1,0 2,1-1,0 1,0 0,-1 0,1-1,-1 1,1-1,0 1,0 0,1 1,-1-1,-1 0,0-1,-1-2,0 2,0-1,0-1,0 1,1 1,0 0,0 1,0-2,0 2,0-1,1 0,1 2,3 3,4 4,5 5,3 4,4 3,2 1,0 2,1-1,-4-2,-1-2,-2-3</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5:13:19.006"/>
    </inkml:context>
    <inkml:brush xml:id="br0">
      <inkml:brushProperty name="width" value="0.05" units="cm"/>
      <inkml:brushProperty name="height" value="0.3" units="cm"/>
      <inkml:brushProperty name="ignorePressure" value="1"/>
      <inkml:brushProperty name="inkEffects" value="pencil"/>
    </inkml:brush>
  </inkml:definitions>
  <inkml:trace contextRef="#ctx0" brushRef="#br0">15 494,'2'-2,"5"-5,4-4,3-4,2-1,1 0,-1 0,-4 3,-2 3,-1 2,-1 0,0-1,0 2,-2 0,1 1,0-1,1-1,1-1,2-2,-1 1,-1 1,-1 1,0 0,1-1,-1 1,1-1,0 0,1-1,0 0,1-1,0-1,1 1,1-3,2 0,1-2,0 0,-1 1,-2 2,-1 1,-2 1,-1 3,-2 1,0 0,0 0,0 0,-1 1,-1 1,1-1,1-2,0 1,-2 3,-6 5,-3 2,-1 3,-4 3,-2 2,-2 2,-2 1,2 0,0-1,2-2,1-2,3-1,0-1,1-1,-2 2,0 0,0 0,0 0,1-1,0 0,1-1,0 0,-1 1,0 0,-1 1,1-1,1-1,1-1,-1 1,-1 1,0-1,-1 2,-2 2,-1 2,-1-1,2 0,1-2,1-1,0 0,0 0,-1 1,1-1,-1 1,1-1,0 0,1-2,1 1,-1-1,1 1,-1 0,0 0,0 0,1-1,0 0,0 0,0-1,0 2,-1-1,1 1,1-2,-1 1,1-1,1-1,-1 1,0 0,0 0,0 0,0-1,2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5:13:52.137"/>
    </inkml:context>
    <inkml:brush xml:id="br0">
      <inkml:brushProperty name="width" value="0.05" units="cm"/>
      <inkml:brushProperty name="height" value="0.3" units="cm"/>
      <inkml:brushProperty name="ignorePressure" value="1"/>
      <inkml:brushProperty name="inkEffects" value="pencil"/>
    </inkml:brush>
  </inkml:definitions>
  <inkml:trace contextRef="#ctx0" brushRef="#br0">132 131,'1'1,"1"2,2 1,4 3,2 4,2 1,0-1,-3-1,-1-3,-1 0,-1 0,1-1,0 1,-1-1,0 0,0 1,0-1,0 0,0-1,0 1,0 0,-1 0,2 0,-1 1,1 0,0 0,0-1,0 1,1 1,0 1,-1-2,0 0,1 1,0 0,-1-1,1 0,-2 0,1-1,-2-1,0 1,2 1,1 0,1 2,0 0,0 1,1-1,-3-1,-3-4,-5-5,-3-4,-4-3,-4-3,-2-3,-2-2,2 1,0 2,2 0,2 3,2 2,0 1,2 0,0 1,0 0,-1-1,0 0,0 0,0 1,1 0,0 0,1 0,-1 1,-1-2,0 0,0-1,-1 0,-1-1,-1 0,1-1,0 1,-1 0,1 0,2 1,0 2,1-1,0 1,0 0,-1 0,1-1,-1 1,1-1,0 1,0 0,1 1,-1-1,-1 0,0-1,-1-2,0 2,0-1,0-1,0 1,1 1,0 0,0 1,0-2,0 2,0-1,1 0,1 2,3 3,4 4,5 5,3 4,4 3,2 1,0 2,1-1,-4-2,-1-2,-2-3</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5:13:52.138"/>
    </inkml:context>
    <inkml:brush xml:id="br0">
      <inkml:brushProperty name="width" value="0.05" units="cm"/>
      <inkml:brushProperty name="height" value="0.3" units="cm"/>
      <inkml:brushProperty name="ignorePressure" value="1"/>
      <inkml:brushProperty name="inkEffects" value="pencil"/>
    </inkml:brush>
  </inkml:definitions>
  <inkml:trace contextRef="#ctx0" brushRef="#br0">15 494,'2'-2,"5"-5,4-4,3-4,2-1,1 0,-1 0,-4 3,-2 3,-1 2,-1 0,0-1,0 2,-2 0,1 1,0-1,1-1,1-1,2-2,-1 1,-1 1,-1 1,0 0,1-1,-1 1,1-1,0 0,1-1,0 0,1-1,0-1,1 1,1-3,2 0,1-2,0 0,-1 1,-2 2,-1 1,-2 1,-1 3,-2 1,0 0,0 0,0 0,-1 1,-1 1,1-1,1-2,0 1,-2 3,-6 5,-3 2,-1 3,-4 3,-2 2,-2 2,-2 1,2 0,0-1,2-2,1-2,3-1,0-1,1-1,-2 2,0 0,0 0,0 0,1-1,0 0,1-1,0 0,-1 1,0 0,-1 1,1-1,1-1,1-1,-1 1,-1 1,0-1,-1 2,-2 2,-1 2,-1-1,2 0,1-2,1-1,0 0,0 0,-1 1,1-1,-1 1,1-1,0 0,1-2,1 1,-1-1,1 1,-1 0,0 0,0 0,1-1,0 0,0 0,0-1,0 2,-1-1,1 1,1-2,-1 1,1-1,1-1,-1 1,0 0,0 0,0 0,0-1,2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5:13:59.355"/>
    </inkml:context>
    <inkml:brush xml:id="br0">
      <inkml:brushProperty name="width" value="0.05" units="cm"/>
      <inkml:brushProperty name="height" value="0.3" units="cm"/>
      <inkml:brushProperty name="ignorePressure" value="1"/>
      <inkml:brushProperty name="inkEffects" value="pencil"/>
    </inkml:brush>
  </inkml:definitions>
  <inkml:trace contextRef="#ctx0" brushRef="#br0">132 131,'1'1,"1"2,2 1,4 3,2 4,2 1,0-1,-3-1,-1-3,-1 0,-1 0,1-1,0 1,-1-1,0 0,0 1,0-1,0 0,0-1,0 1,0 0,-1 0,2 0,-1 1,1 0,0 0,0-1,0 1,1 1,0 1,-1-2,0 0,1 1,0 0,-1-1,1 0,-2 0,1-1,-2-1,0 1,2 1,1 0,1 2,0 0,0 1,1-1,-3-1,-3-4,-5-5,-3-4,-4-3,-4-3,-2-3,-2-2,2 1,0 2,2 0,2 3,2 2,0 1,2 0,0 1,0 0,-1-1,0 0,0 0,0 1,1 0,0 0,1 0,-1 1,-1-2,0 0,0-1,-1 0,-1-1,-1 0,1-1,0 1,-1 0,1 0,2 1,0 2,1-1,0 1,0 0,-1 0,1-1,-1 1,1-1,0 1,0 0,1 1,-1-1,-1 0,0-1,-1-2,0 2,0-1,0-1,0 1,1 1,0 0,0 1,0-2,0 2,0-1,1 0,1 2,3 3,4 4,5 5,3 4,4 3,2 1,0 2,1-1,-4-2,-1-2,-2-3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16T15:13:59.356"/>
    </inkml:context>
    <inkml:brush xml:id="br0">
      <inkml:brushProperty name="width" value="0.05" units="cm"/>
      <inkml:brushProperty name="height" value="0.3" units="cm"/>
      <inkml:brushProperty name="ignorePressure" value="1"/>
      <inkml:brushProperty name="inkEffects" value="pencil"/>
    </inkml:brush>
  </inkml:definitions>
  <inkml:trace contextRef="#ctx0" brushRef="#br0">15 494,'2'-2,"5"-5,4-4,3-4,2-1,1 0,-1 0,-4 3,-2 3,-1 2,-1 0,0-1,0 2,-2 0,1 1,0-1,1-1,1-1,2-2,-1 1,-1 1,-1 1,0 0,1-1,-1 1,1-1,0 0,1-1,0 0,1-1,0-1,1 1,1-3,2 0,1-2,0 0,-1 1,-2 2,-1 1,-2 1,-1 3,-2 1,0 0,0 0,0 0,-1 1,-1 1,1-1,1-2,0 1,-2 3,-6 5,-3 2,-1 3,-4 3,-2 2,-2 2,-2 1,2 0,0-1,2-2,1-2,3-1,0-1,1-1,-2 2,0 0,0 0,0 0,1-1,0 0,1-1,0 0,-1 1,0 0,-1 1,1-1,1-1,1-1,-1 1,-1 1,0-1,-1 2,-2 2,-1 2,-1-1,2 0,1-2,1-1,0 0,0 0,-1 1,1-1,-1 1,1-1,0 0,1-2,1 1,-1-1,1 1,-1 0,0 0,0 0,1-1,0 0,0 0,0-1,0 2,-1-1,1 1,1-2,-1 1,1-1,1-1,-1 1,0 0,0 0,0 0,0-1,2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183" cy="502596"/>
          </a:xfrm>
          <a:prstGeom prst="rect">
            <a:avLst/>
          </a:prstGeom>
        </p:spPr>
        <p:txBody>
          <a:bodyPr vert="horz" lIns="96588" tIns="48294" rIns="96588" bIns="48294" rtlCol="0"/>
          <a:lstStyle>
            <a:lvl1pPr algn="l">
              <a:defRPr sz="1300"/>
            </a:lvl1pPr>
          </a:lstStyle>
          <a:p>
            <a:endParaRPr lang="en-GB"/>
          </a:p>
        </p:txBody>
      </p:sp>
      <p:sp>
        <p:nvSpPr>
          <p:cNvPr id="3" name="Date Placeholder 2"/>
          <p:cNvSpPr>
            <a:spLocks noGrp="1"/>
          </p:cNvSpPr>
          <p:nvPr>
            <p:ph type="dt" idx="1"/>
          </p:nvPr>
        </p:nvSpPr>
        <p:spPr>
          <a:xfrm>
            <a:off x="3900799" y="0"/>
            <a:ext cx="2984183" cy="502596"/>
          </a:xfrm>
          <a:prstGeom prst="rect">
            <a:avLst/>
          </a:prstGeom>
        </p:spPr>
        <p:txBody>
          <a:bodyPr vert="horz" lIns="96588" tIns="48294" rIns="96588" bIns="48294" rtlCol="0"/>
          <a:lstStyle>
            <a:lvl1pPr algn="r">
              <a:defRPr sz="1300"/>
            </a:lvl1pPr>
          </a:lstStyle>
          <a:p>
            <a:fld id="{1D94EFC8-8799-4F4C-8315-F132E4ECEA7D}" type="datetimeFigureOut">
              <a:rPr lang="en-GB" smtClean="0"/>
              <a:t>05/01/2022</a:t>
            </a:fld>
            <a:endParaRPr lang="en-GB"/>
          </a:p>
        </p:txBody>
      </p:sp>
      <p:sp>
        <p:nvSpPr>
          <p:cNvPr id="4" name="Slide Image Placeholder 3"/>
          <p:cNvSpPr>
            <a:spLocks noGrp="1" noRot="1" noChangeAspect="1"/>
          </p:cNvSpPr>
          <p:nvPr>
            <p:ph type="sldImg" idx="2"/>
          </p:nvPr>
        </p:nvSpPr>
        <p:spPr>
          <a:xfrm>
            <a:off x="439738" y="1252538"/>
            <a:ext cx="6007100" cy="3379787"/>
          </a:xfrm>
          <a:prstGeom prst="rect">
            <a:avLst/>
          </a:prstGeom>
          <a:noFill/>
          <a:ln w="12700">
            <a:solidFill>
              <a:prstClr val="black"/>
            </a:solidFill>
          </a:ln>
        </p:spPr>
        <p:txBody>
          <a:bodyPr vert="horz" lIns="96588" tIns="48294" rIns="96588" bIns="48294" rtlCol="0" anchor="ctr"/>
          <a:lstStyle/>
          <a:p>
            <a:endParaRPr lang="en-GB"/>
          </a:p>
        </p:txBody>
      </p:sp>
      <p:sp>
        <p:nvSpPr>
          <p:cNvPr id="5" name="Notes Placeholder 4"/>
          <p:cNvSpPr>
            <a:spLocks noGrp="1"/>
          </p:cNvSpPr>
          <p:nvPr>
            <p:ph type="body" sz="quarter" idx="3"/>
          </p:nvPr>
        </p:nvSpPr>
        <p:spPr>
          <a:xfrm>
            <a:off x="688658" y="4820741"/>
            <a:ext cx="5509260" cy="3944243"/>
          </a:xfrm>
          <a:prstGeom prst="rect">
            <a:avLst/>
          </a:prstGeom>
        </p:spPr>
        <p:txBody>
          <a:bodyPr vert="horz" lIns="96588" tIns="48294" rIns="96588" bIns="4829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4531"/>
            <a:ext cx="2984183" cy="502595"/>
          </a:xfrm>
          <a:prstGeom prst="rect">
            <a:avLst/>
          </a:prstGeom>
        </p:spPr>
        <p:txBody>
          <a:bodyPr vert="horz" lIns="96588" tIns="48294" rIns="96588" bIns="48294" rtlCol="0" anchor="b"/>
          <a:lstStyle>
            <a:lvl1pPr algn="l">
              <a:defRPr sz="1300"/>
            </a:lvl1pPr>
          </a:lstStyle>
          <a:p>
            <a:endParaRPr lang="en-GB"/>
          </a:p>
        </p:txBody>
      </p:sp>
      <p:sp>
        <p:nvSpPr>
          <p:cNvPr id="7" name="Slide Number Placeholder 6"/>
          <p:cNvSpPr>
            <a:spLocks noGrp="1"/>
          </p:cNvSpPr>
          <p:nvPr>
            <p:ph type="sldNum" sz="quarter" idx="5"/>
          </p:nvPr>
        </p:nvSpPr>
        <p:spPr>
          <a:xfrm>
            <a:off x="3900799" y="9514531"/>
            <a:ext cx="2984183" cy="502595"/>
          </a:xfrm>
          <a:prstGeom prst="rect">
            <a:avLst/>
          </a:prstGeom>
        </p:spPr>
        <p:txBody>
          <a:bodyPr vert="horz" lIns="96588" tIns="48294" rIns="96588" bIns="48294" rtlCol="0" anchor="b"/>
          <a:lstStyle>
            <a:lvl1pPr algn="r">
              <a:defRPr sz="1300"/>
            </a:lvl1pPr>
          </a:lstStyle>
          <a:p>
            <a:fld id="{1B825CF7-397B-40E2-885F-DC75A9265B37}" type="slidenum">
              <a:rPr lang="en-GB" smtClean="0"/>
              <a:t>‹#›</a:t>
            </a:fld>
            <a:endParaRPr lang="en-GB"/>
          </a:p>
        </p:txBody>
      </p:sp>
    </p:spTree>
    <p:extLst>
      <p:ext uri="{BB962C8B-B14F-4D97-AF65-F5344CB8AC3E}">
        <p14:creationId xmlns:p14="http://schemas.microsoft.com/office/powerpoint/2010/main" val="3271312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a:t>
            </a:fld>
            <a:endParaRPr lang="en-GB"/>
          </a:p>
        </p:txBody>
      </p:sp>
    </p:spTree>
    <p:extLst>
      <p:ext uri="{BB962C8B-B14F-4D97-AF65-F5344CB8AC3E}">
        <p14:creationId xmlns:p14="http://schemas.microsoft.com/office/powerpoint/2010/main" val="175717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10</a:t>
            </a:fld>
            <a:endParaRPr lang="en-GB"/>
          </a:p>
        </p:txBody>
      </p:sp>
    </p:spTree>
    <p:extLst>
      <p:ext uri="{BB962C8B-B14F-4D97-AF65-F5344CB8AC3E}">
        <p14:creationId xmlns:p14="http://schemas.microsoft.com/office/powerpoint/2010/main" val="563304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11</a:t>
            </a:fld>
            <a:endParaRPr lang="en-GB"/>
          </a:p>
        </p:txBody>
      </p:sp>
    </p:spTree>
    <p:extLst>
      <p:ext uri="{BB962C8B-B14F-4D97-AF65-F5344CB8AC3E}">
        <p14:creationId xmlns:p14="http://schemas.microsoft.com/office/powerpoint/2010/main" val="30795417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12</a:t>
            </a:fld>
            <a:endParaRPr lang="en-GB"/>
          </a:p>
        </p:txBody>
      </p:sp>
    </p:spTree>
    <p:extLst>
      <p:ext uri="{BB962C8B-B14F-4D97-AF65-F5344CB8AC3E}">
        <p14:creationId xmlns:p14="http://schemas.microsoft.com/office/powerpoint/2010/main" val="9110572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13</a:t>
            </a:fld>
            <a:endParaRPr lang="en-GB"/>
          </a:p>
        </p:txBody>
      </p:sp>
    </p:spTree>
    <p:extLst>
      <p:ext uri="{BB962C8B-B14F-4D97-AF65-F5344CB8AC3E}">
        <p14:creationId xmlns:p14="http://schemas.microsoft.com/office/powerpoint/2010/main" val="2036193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14</a:t>
            </a:fld>
            <a:endParaRPr lang="en-GB"/>
          </a:p>
        </p:txBody>
      </p:sp>
    </p:spTree>
    <p:extLst>
      <p:ext uri="{BB962C8B-B14F-4D97-AF65-F5344CB8AC3E}">
        <p14:creationId xmlns:p14="http://schemas.microsoft.com/office/powerpoint/2010/main" val="7288859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15</a:t>
            </a:fld>
            <a:endParaRPr lang="en-GB"/>
          </a:p>
        </p:txBody>
      </p:sp>
    </p:spTree>
    <p:extLst>
      <p:ext uri="{BB962C8B-B14F-4D97-AF65-F5344CB8AC3E}">
        <p14:creationId xmlns:p14="http://schemas.microsoft.com/office/powerpoint/2010/main" val="7148195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16</a:t>
            </a:fld>
            <a:endParaRPr lang="en-GB"/>
          </a:p>
        </p:txBody>
      </p:sp>
    </p:spTree>
    <p:extLst>
      <p:ext uri="{BB962C8B-B14F-4D97-AF65-F5344CB8AC3E}">
        <p14:creationId xmlns:p14="http://schemas.microsoft.com/office/powerpoint/2010/main" val="36637675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17</a:t>
            </a:fld>
            <a:endParaRPr lang="en-GB"/>
          </a:p>
        </p:txBody>
      </p:sp>
    </p:spTree>
    <p:extLst>
      <p:ext uri="{BB962C8B-B14F-4D97-AF65-F5344CB8AC3E}">
        <p14:creationId xmlns:p14="http://schemas.microsoft.com/office/powerpoint/2010/main" val="7644581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18</a:t>
            </a:fld>
            <a:endParaRPr lang="en-GB"/>
          </a:p>
        </p:txBody>
      </p:sp>
    </p:spTree>
    <p:extLst>
      <p:ext uri="{BB962C8B-B14F-4D97-AF65-F5344CB8AC3E}">
        <p14:creationId xmlns:p14="http://schemas.microsoft.com/office/powerpoint/2010/main" val="39296220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19</a:t>
            </a:fld>
            <a:endParaRPr lang="en-GB"/>
          </a:p>
        </p:txBody>
      </p:sp>
    </p:spTree>
    <p:extLst>
      <p:ext uri="{BB962C8B-B14F-4D97-AF65-F5344CB8AC3E}">
        <p14:creationId xmlns:p14="http://schemas.microsoft.com/office/powerpoint/2010/main" val="2933789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01838" indent="-301838">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2</a:t>
            </a:fld>
            <a:endParaRPr lang="en-GB"/>
          </a:p>
        </p:txBody>
      </p:sp>
    </p:spTree>
    <p:extLst>
      <p:ext uri="{BB962C8B-B14F-4D97-AF65-F5344CB8AC3E}">
        <p14:creationId xmlns:p14="http://schemas.microsoft.com/office/powerpoint/2010/main" val="35108086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3488" y="558800"/>
            <a:ext cx="4962525" cy="27924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defTabSz="965881" fontAlgn="base">
              <a:spcBef>
                <a:spcPct val="20000"/>
              </a:spcBef>
              <a:spcAft>
                <a:spcPct val="0"/>
              </a:spcAft>
              <a:buClr>
                <a:srgbClr val="00628C"/>
              </a:buClr>
              <a:buFont typeface="Arial" panose="020B0604020202020204" pitchFamily="34" charset="0"/>
              <a:buChar char="●"/>
              <a:defRPr/>
            </a:pPr>
            <a:fld id="{FB300F5C-91D6-4213-B130-E9EA953F5C06}" type="slidenum">
              <a:rPr lang="en-GB">
                <a:solidFill>
                  <a:prstClr val="black"/>
                </a:solidFill>
                <a:latin typeface="Arial" panose="020B0604020202020204" pitchFamily="34" charset="0"/>
              </a:rPr>
              <a:pPr defTabSz="965881" fontAlgn="base">
                <a:spcBef>
                  <a:spcPct val="20000"/>
                </a:spcBef>
                <a:spcAft>
                  <a:spcPct val="0"/>
                </a:spcAft>
                <a:buClr>
                  <a:srgbClr val="00628C"/>
                </a:buClr>
                <a:buFont typeface="Arial" panose="020B0604020202020204" pitchFamily="34" charset="0"/>
                <a:buChar char="●"/>
                <a:defRPr/>
              </a:pPr>
              <a:t>20</a:t>
            </a:fld>
            <a:endParaRPr lang="en-GB">
              <a:solidFill>
                <a:prstClr val="black"/>
              </a:solidFill>
              <a:latin typeface="Arial" panose="020B0604020202020204" pitchFamily="34" charset="0"/>
            </a:endParaRPr>
          </a:p>
        </p:txBody>
      </p:sp>
    </p:spTree>
    <p:extLst>
      <p:ext uri="{BB962C8B-B14F-4D97-AF65-F5344CB8AC3E}">
        <p14:creationId xmlns:p14="http://schemas.microsoft.com/office/powerpoint/2010/main" val="2571980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21</a:t>
            </a:fld>
            <a:endParaRPr lang="en-GB"/>
          </a:p>
        </p:txBody>
      </p:sp>
    </p:spTree>
    <p:extLst>
      <p:ext uri="{BB962C8B-B14F-4D97-AF65-F5344CB8AC3E}">
        <p14:creationId xmlns:p14="http://schemas.microsoft.com/office/powerpoint/2010/main" val="1299987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3488" y="558800"/>
            <a:ext cx="4962525" cy="2792413"/>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8394358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3488" y="558800"/>
            <a:ext cx="4962525" cy="2792413"/>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4900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3488" y="558800"/>
            <a:ext cx="4962525" cy="2792413"/>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6276827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3488" y="558800"/>
            <a:ext cx="4962525" cy="2792413"/>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9082978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26</a:t>
            </a:fld>
            <a:endParaRPr lang="en-GB"/>
          </a:p>
        </p:txBody>
      </p:sp>
    </p:spTree>
    <p:extLst>
      <p:ext uri="{BB962C8B-B14F-4D97-AF65-F5344CB8AC3E}">
        <p14:creationId xmlns:p14="http://schemas.microsoft.com/office/powerpoint/2010/main" val="31570883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27</a:t>
            </a:fld>
            <a:endParaRPr lang="en-GB"/>
          </a:p>
        </p:txBody>
      </p:sp>
    </p:spTree>
    <p:extLst>
      <p:ext uri="{BB962C8B-B14F-4D97-AF65-F5344CB8AC3E}">
        <p14:creationId xmlns:p14="http://schemas.microsoft.com/office/powerpoint/2010/main" val="11219762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28</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7963340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29</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448424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03" indent="-181103">
              <a:buFont typeface="Arial" panose="020B0604020202020204" pitchFamily="34" charset="0"/>
              <a:buChar char="•"/>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3</a:t>
            </a:fld>
            <a:endParaRPr lang="en-GB"/>
          </a:p>
        </p:txBody>
      </p:sp>
    </p:spTree>
    <p:extLst>
      <p:ext uri="{BB962C8B-B14F-4D97-AF65-F5344CB8AC3E}">
        <p14:creationId xmlns:p14="http://schemas.microsoft.com/office/powerpoint/2010/main" val="22455195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30</a:t>
            </a:fld>
            <a:endParaRPr lang="en-GB"/>
          </a:p>
        </p:txBody>
      </p:sp>
    </p:spTree>
    <p:extLst>
      <p:ext uri="{BB962C8B-B14F-4D97-AF65-F5344CB8AC3E}">
        <p14:creationId xmlns:p14="http://schemas.microsoft.com/office/powerpoint/2010/main" val="7479603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31</a:t>
            </a:fld>
            <a:endParaRPr lang="en-GB"/>
          </a:p>
        </p:txBody>
      </p:sp>
    </p:spTree>
    <p:extLst>
      <p:ext uri="{BB962C8B-B14F-4D97-AF65-F5344CB8AC3E}">
        <p14:creationId xmlns:p14="http://schemas.microsoft.com/office/powerpoint/2010/main" val="20823252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32</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885581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33</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948550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34</a:t>
            </a:fld>
            <a:endParaRPr lang="en-GB"/>
          </a:p>
        </p:txBody>
      </p:sp>
    </p:spTree>
    <p:extLst>
      <p:ext uri="{BB962C8B-B14F-4D97-AF65-F5344CB8AC3E}">
        <p14:creationId xmlns:p14="http://schemas.microsoft.com/office/powerpoint/2010/main" val="33987860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3488" y="558800"/>
            <a:ext cx="4962525" cy="27924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defTabSz="965881" fontAlgn="base">
              <a:spcBef>
                <a:spcPct val="20000"/>
              </a:spcBef>
              <a:spcAft>
                <a:spcPct val="0"/>
              </a:spcAft>
              <a:buClr>
                <a:srgbClr val="00628C"/>
              </a:buClr>
              <a:buFont typeface="Arial" panose="020B0604020202020204" pitchFamily="34" charset="0"/>
              <a:buChar char="●"/>
              <a:defRPr/>
            </a:pPr>
            <a:fld id="{FB300F5C-91D6-4213-B130-E9EA953F5C06}" type="slidenum">
              <a:rPr lang="en-GB">
                <a:solidFill>
                  <a:prstClr val="black"/>
                </a:solidFill>
                <a:latin typeface="Arial" panose="020B0604020202020204" pitchFamily="34" charset="0"/>
              </a:rPr>
              <a:pPr defTabSz="965881" fontAlgn="base">
                <a:spcBef>
                  <a:spcPct val="20000"/>
                </a:spcBef>
                <a:spcAft>
                  <a:spcPct val="0"/>
                </a:spcAft>
                <a:buClr>
                  <a:srgbClr val="00628C"/>
                </a:buClr>
                <a:buFont typeface="Arial" panose="020B0604020202020204" pitchFamily="34" charset="0"/>
                <a:buChar char="●"/>
                <a:defRPr/>
              </a:pPr>
              <a:t>35</a:t>
            </a:fld>
            <a:endParaRPr lang="en-GB">
              <a:solidFill>
                <a:prstClr val="black"/>
              </a:solidFill>
              <a:latin typeface="Arial" panose="020B0604020202020204" pitchFamily="34" charset="0"/>
            </a:endParaRPr>
          </a:p>
        </p:txBody>
      </p:sp>
    </p:spTree>
    <p:extLst>
      <p:ext uri="{BB962C8B-B14F-4D97-AF65-F5344CB8AC3E}">
        <p14:creationId xmlns:p14="http://schemas.microsoft.com/office/powerpoint/2010/main" val="4615593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36</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548747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37</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757289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38</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664891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39</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76576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03" indent="-181103">
              <a:buFont typeface="Arial" panose="020B0604020202020204" pitchFamily="34" charset="0"/>
              <a:buChar char="•"/>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4</a:t>
            </a:fld>
            <a:endParaRPr lang="en-GB"/>
          </a:p>
        </p:txBody>
      </p:sp>
    </p:spTree>
    <p:extLst>
      <p:ext uri="{BB962C8B-B14F-4D97-AF65-F5344CB8AC3E}">
        <p14:creationId xmlns:p14="http://schemas.microsoft.com/office/powerpoint/2010/main" val="2495698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40</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729996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41</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8109602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B825CF7-397B-40E2-885F-DC75A9265B37}" type="slidenum">
              <a:rPr lang="en-GB" smtClean="0"/>
              <a:t>42</a:t>
            </a:fld>
            <a:endParaRPr lang="en-GB"/>
          </a:p>
        </p:txBody>
      </p:sp>
    </p:spTree>
    <p:extLst>
      <p:ext uri="{BB962C8B-B14F-4D97-AF65-F5344CB8AC3E}">
        <p14:creationId xmlns:p14="http://schemas.microsoft.com/office/powerpoint/2010/main" val="3629862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5881">
              <a:defRPr/>
            </a:pPr>
            <a:endParaRPr lang="en-GB" dirty="0"/>
          </a:p>
        </p:txBody>
      </p:sp>
      <p:sp>
        <p:nvSpPr>
          <p:cNvPr id="4" name="Slide Number Placeholder 3"/>
          <p:cNvSpPr>
            <a:spLocks noGrp="1"/>
          </p:cNvSpPr>
          <p:nvPr>
            <p:ph type="sldNum" sz="quarter" idx="5"/>
          </p:nvPr>
        </p:nvSpPr>
        <p:spPr/>
        <p:txBody>
          <a:bodyPr/>
          <a:lstStyle/>
          <a:p>
            <a:pPr defTabSz="965881" fontAlgn="base">
              <a:spcBef>
                <a:spcPct val="20000"/>
              </a:spcBef>
              <a:spcAft>
                <a:spcPct val="0"/>
              </a:spcAft>
              <a:buClr>
                <a:srgbClr val="00628C"/>
              </a:buClr>
              <a:buFont typeface="Arial" panose="020B0604020202020204" pitchFamily="34" charset="0"/>
              <a:buChar char="●"/>
              <a:defRPr/>
            </a:pPr>
            <a:fld id="{5477B08E-F819-4255-AC4F-EF53476C5F78}" type="slidenum">
              <a:rPr lang="en-GB">
                <a:solidFill>
                  <a:prstClr val="black"/>
                </a:solidFill>
                <a:latin typeface="Arial" panose="020B0604020202020204" pitchFamily="34" charset="0"/>
              </a:rPr>
              <a:pPr defTabSz="965881" fontAlgn="base">
                <a:spcBef>
                  <a:spcPct val="20000"/>
                </a:spcBef>
                <a:spcAft>
                  <a:spcPct val="0"/>
                </a:spcAft>
                <a:buClr>
                  <a:srgbClr val="00628C"/>
                </a:buClr>
                <a:buFont typeface="Arial" panose="020B0604020202020204" pitchFamily="34" charset="0"/>
                <a:buChar char="●"/>
                <a:defRPr/>
              </a:pPr>
              <a:t>5</a:t>
            </a:fld>
            <a:endParaRPr lang="en-GB" dirty="0">
              <a:solidFill>
                <a:prstClr val="black"/>
              </a:solidFill>
              <a:latin typeface="Arial" panose="020B0604020202020204" pitchFamily="34" charset="0"/>
            </a:endParaRPr>
          </a:p>
        </p:txBody>
      </p:sp>
    </p:spTree>
    <p:extLst>
      <p:ext uri="{BB962C8B-B14F-4D97-AF65-F5344CB8AC3E}">
        <p14:creationId xmlns:p14="http://schemas.microsoft.com/office/powerpoint/2010/main" val="2554387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6</a:t>
            </a:fld>
            <a:endParaRPr lang="en-GB"/>
          </a:p>
        </p:txBody>
      </p:sp>
    </p:spTree>
    <p:extLst>
      <p:ext uri="{BB962C8B-B14F-4D97-AF65-F5344CB8AC3E}">
        <p14:creationId xmlns:p14="http://schemas.microsoft.com/office/powerpoint/2010/main" val="1988580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7</a:t>
            </a:fld>
            <a:endParaRPr lang="en-GB"/>
          </a:p>
        </p:txBody>
      </p:sp>
    </p:spTree>
    <p:extLst>
      <p:ext uri="{BB962C8B-B14F-4D97-AF65-F5344CB8AC3E}">
        <p14:creationId xmlns:p14="http://schemas.microsoft.com/office/powerpoint/2010/main" val="2052246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8</a:t>
            </a:fld>
            <a:endParaRPr lang="en-GB"/>
          </a:p>
        </p:txBody>
      </p:sp>
    </p:spTree>
    <p:extLst>
      <p:ext uri="{BB962C8B-B14F-4D97-AF65-F5344CB8AC3E}">
        <p14:creationId xmlns:p14="http://schemas.microsoft.com/office/powerpoint/2010/main" val="1201130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1D1C1D"/>
              </a:solidFill>
              <a:effectLst/>
              <a:latin typeface="Arial" panose="020B0604020202020204" pitchFamily="34" charset="0"/>
              <a:cs typeface="Arial" panose="020B0604020202020204" pitchFamily="34" charset="0"/>
            </a:endParaRPr>
          </a:p>
          <a:p>
            <a:pPr marL="181103" indent="-181103">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9</a:t>
            </a:fld>
            <a:endParaRPr lang="en-GB"/>
          </a:p>
        </p:txBody>
      </p:sp>
    </p:spTree>
    <p:extLst>
      <p:ext uri="{BB962C8B-B14F-4D97-AF65-F5344CB8AC3E}">
        <p14:creationId xmlns:p14="http://schemas.microsoft.com/office/powerpoint/2010/main" val="12962907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E87F3B16-21C0-4F4C-A604-A71D44B1F5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8345" y="-157162"/>
            <a:ext cx="12228689" cy="687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46A0D527-99F6-4C25-B867-E6C473316230}"/>
              </a:ext>
            </a:extLst>
          </p:cNvPr>
          <p:cNvSpPr txBox="1"/>
          <p:nvPr userDrawn="1"/>
        </p:nvSpPr>
        <p:spPr>
          <a:xfrm>
            <a:off x="609593" y="473825"/>
            <a:ext cx="5557355" cy="276999"/>
          </a:xfrm>
          <a:prstGeom prst="rect">
            <a:avLst/>
          </a:prstGeom>
          <a:noFill/>
        </p:spPr>
        <p:txBody>
          <a:bodyPr wrap="square" rtlCol="0">
            <a:spAutoFit/>
          </a:bodyPr>
          <a:lstStyle/>
          <a:p>
            <a:pPr>
              <a:buNone/>
            </a:pPr>
            <a:r>
              <a:rPr lang="en-GB" sz="1200" b="1" kern="1200" dirty="0">
                <a:solidFill>
                  <a:srgbClr val="FBF5D4"/>
                </a:solidFill>
                <a:latin typeface="Arial" panose="020B0604020202020204" pitchFamily="34" charset="0"/>
                <a:ea typeface="+mn-ea"/>
                <a:cs typeface="Arial" panose="020B0604020202020204" pitchFamily="34" charset="0"/>
              </a:rPr>
              <a:t>Curriculum Prioritisation for Primary Maths</a:t>
            </a:r>
          </a:p>
        </p:txBody>
      </p:sp>
      <p:cxnSp>
        <p:nvCxnSpPr>
          <p:cNvPr id="19" name="Straight Connector 18">
            <a:extLst>
              <a:ext uri="{FF2B5EF4-FFF2-40B4-BE49-F238E27FC236}">
                <a16:creationId xmlns:a16="http://schemas.microsoft.com/office/drawing/2014/main" id="{D3AA9D4F-8E41-47F9-A6BB-0AF636DA0770}"/>
              </a:ext>
            </a:extLst>
          </p:cNvPr>
          <p:cNvCxnSpPr>
            <a:cxnSpLocks/>
          </p:cNvCxnSpPr>
          <p:nvPr userDrawn="1"/>
        </p:nvCxnSpPr>
        <p:spPr bwMode="auto">
          <a:xfrm rot="5400000">
            <a:off x="1285150" y="436965"/>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EC602C34-F685-413D-92B3-920B5E843FF0}"/>
              </a:ext>
            </a:extLst>
          </p:cNvPr>
          <p:cNvSpPr txBox="1"/>
          <p:nvPr userDrawn="1"/>
        </p:nvSpPr>
        <p:spPr>
          <a:xfrm>
            <a:off x="609593" y="707820"/>
            <a:ext cx="6172200" cy="261610"/>
          </a:xfrm>
          <a:prstGeom prst="rect">
            <a:avLst/>
          </a:prstGeom>
          <a:noFill/>
        </p:spPr>
        <p:txBody>
          <a:bodyPr wrap="square">
            <a:spAutoFit/>
          </a:bodyPr>
          <a:lstStyle/>
          <a:p>
            <a:r>
              <a:rPr lang="en-GB" sz="1100" b="1" i="0" dirty="0">
                <a:solidFill>
                  <a:srgbClr val="FBF5D4"/>
                </a:solidFill>
                <a:effectLst/>
                <a:latin typeface="Arial" panose="020B0604020202020204" pitchFamily="34" charset="0"/>
                <a:cs typeface="Arial" panose="020B0604020202020204" pitchFamily="34" charset="0"/>
              </a:rPr>
              <a:t>A term-by-term framework to support planning and teaching</a:t>
            </a:r>
            <a:endParaRPr lang="en-GB" sz="1100" b="1" dirty="0">
              <a:solidFill>
                <a:srgbClr val="FBF5D4"/>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057031D2-8649-4B2E-BCAE-8A353FB07BDF}"/>
              </a:ext>
            </a:extLst>
          </p:cNvPr>
          <p:cNvSpPr txBox="1"/>
          <p:nvPr userDrawn="1"/>
        </p:nvSpPr>
        <p:spPr>
          <a:xfrm>
            <a:off x="699934" y="5435709"/>
            <a:ext cx="1960139" cy="276999"/>
          </a:xfrm>
          <a:prstGeom prst="rect">
            <a:avLst/>
          </a:prstGeom>
          <a:noFill/>
        </p:spPr>
        <p:txBody>
          <a:bodyPr wrap="square" rtlCol="0">
            <a:spAutoFit/>
          </a:bodyPr>
          <a:lstStyle/>
          <a:p>
            <a:pPr>
              <a:buNone/>
            </a:pPr>
            <a:r>
              <a:rPr lang="en-GB" sz="1200" b="1" noProof="0" dirty="0">
                <a:solidFill>
                  <a:schemeClr val="bg1"/>
                </a:solidFill>
                <a:latin typeface="Arial" panose="020B0604020202020204" pitchFamily="34" charset="0"/>
                <a:cs typeface="Arial" panose="020B0604020202020204" pitchFamily="34" charset="0"/>
              </a:rPr>
              <a:t>Summer 2021</a:t>
            </a:r>
            <a:endParaRPr lang="en-GB" sz="1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764506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141663"/>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8" name="Footer Placeholder 9">
            <a:extLst>
              <a:ext uri="{FF2B5EF4-FFF2-40B4-BE49-F238E27FC236}">
                <a16:creationId xmlns:a16="http://schemas.microsoft.com/office/drawing/2014/main" id="{E8E35F7C-59D1-4344-B45A-A3380FD02D0A}"/>
              </a:ext>
            </a:extLst>
          </p:cNvPr>
          <p:cNvSpPr>
            <a:spLocks noGrp="1" noChangeArrowheads="1"/>
          </p:cNvSpPr>
          <p:nvPr>
            <p:ph type="ftr" sz="quarter" idx="11"/>
          </p:nvPr>
        </p:nvSpPr>
        <p:spPr>
          <a:xfrm>
            <a:off x="-1" y="6356350"/>
            <a:ext cx="12191999" cy="365125"/>
          </a:xfrm>
        </p:spPr>
        <p:txBody>
          <a:bodyPr/>
          <a:lstStyle>
            <a:lvl1pPr>
              <a:defRPr sz="1100">
                <a:latin typeface="Arial" panose="020B0604020202020204" pitchFamily="34" charset="0"/>
                <a:cs typeface="Arial" panose="020B0604020202020204" pitchFamily="34" charset="0"/>
              </a:defRPr>
            </a:lvl1pPr>
          </a:lstStyle>
          <a:p>
            <a:pPr>
              <a:defRPr/>
            </a:pPr>
            <a:r>
              <a:rPr lang="en-GB" dirty="0"/>
              <a:t>Curriculum Prioritisation for Primary Maths</a:t>
            </a:r>
          </a:p>
        </p:txBody>
      </p:sp>
    </p:spTree>
    <p:extLst>
      <p:ext uri="{BB962C8B-B14F-4D97-AF65-F5344CB8AC3E}">
        <p14:creationId xmlns:p14="http://schemas.microsoft.com/office/powerpoint/2010/main" val="18829403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141663"/>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8" name="Footer Placeholder 9">
            <a:extLst>
              <a:ext uri="{FF2B5EF4-FFF2-40B4-BE49-F238E27FC236}">
                <a16:creationId xmlns:a16="http://schemas.microsoft.com/office/drawing/2014/main" id="{E8E35F7C-59D1-4344-B45A-A3380FD02D0A}"/>
              </a:ext>
            </a:extLst>
          </p:cNvPr>
          <p:cNvSpPr>
            <a:spLocks noGrp="1" noChangeArrowheads="1"/>
          </p:cNvSpPr>
          <p:nvPr>
            <p:ph type="ftr" sz="quarter" idx="11"/>
          </p:nvPr>
        </p:nvSpPr>
        <p:spPr>
          <a:xfrm>
            <a:off x="-1" y="6356350"/>
            <a:ext cx="12191999" cy="365125"/>
          </a:xfrm>
        </p:spPr>
        <p:txBody>
          <a:bodyPr/>
          <a:lstStyle>
            <a:lvl1pPr>
              <a:defRPr sz="1100">
                <a:latin typeface="Arial" panose="020B0604020202020204" pitchFamily="34" charset="0"/>
                <a:cs typeface="Arial" panose="020B0604020202020204" pitchFamily="34" charset="0"/>
              </a:defRPr>
            </a:lvl1pPr>
          </a:lstStyle>
          <a:p>
            <a:pPr>
              <a:defRPr/>
            </a:pPr>
            <a:r>
              <a:rPr lang="en-GB" dirty="0"/>
              <a:t>Curriculum Prioritisation for Primary Maths</a:t>
            </a:r>
          </a:p>
        </p:txBody>
      </p:sp>
    </p:spTree>
    <p:extLst>
      <p:ext uri="{BB962C8B-B14F-4D97-AF65-F5344CB8AC3E}">
        <p14:creationId xmlns:p14="http://schemas.microsoft.com/office/powerpoint/2010/main" val="30271964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141663"/>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8" name="Footer Placeholder 9">
            <a:extLst>
              <a:ext uri="{FF2B5EF4-FFF2-40B4-BE49-F238E27FC236}">
                <a16:creationId xmlns:a16="http://schemas.microsoft.com/office/drawing/2014/main" id="{E8E35F7C-59D1-4344-B45A-A3380FD02D0A}"/>
              </a:ext>
            </a:extLst>
          </p:cNvPr>
          <p:cNvSpPr>
            <a:spLocks noGrp="1" noChangeArrowheads="1"/>
          </p:cNvSpPr>
          <p:nvPr>
            <p:ph type="ftr" sz="quarter" idx="11"/>
          </p:nvPr>
        </p:nvSpPr>
        <p:spPr>
          <a:xfrm>
            <a:off x="-1" y="6356350"/>
            <a:ext cx="12191999" cy="365125"/>
          </a:xfrm>
        </p:spPr>
        <p:txBody>
          <a:bodyPr/>
          <a:lstStyle>
            <a:lvl1pPr>
              <a:defRPr sz="1100">
                <a:latin typeface="Arial" panose="020B0604020202020204" pitchFamily="34" charset="0"/>
                <a:cs typeface="Arial" panose="020B0604020202020204" pitchFamily="34" charset="0"/>
              </a:defRPr>
            </a:lvl1pPr>
          </a:lstStyle>
          <a:p>
            <a:pPr>
              <a:defRPr/>
            </a:pPr>
            <a:r>
              <a:rPr lang="en-GB" dirty="0"/>
              <a:t>Curriculum Prioritisation for Primary Maths</a:t>
            </a:r>
          </a:p>
        </p:txBody>
      </p:sp>
      <p:graphicFrame>
        <p:nvGraphicFramePr>
          <p:cNvPr id="5" name="Table 10">
            <a:extLst>
              <a:ext uri="{FF2B5EF4-FFF2-40B4-BE49-F238E27FC236}">
                <a16:creationId xmlns:a16="http://schemas.microsoft.com/office/drawing/2014/main" id="{8703DAC1-0D09-4FCA-8F8E-26F6D721539C}"/>
              </a:ext>
            </a:extLst>
          </p:cNvPr>
          <p:cNvGraphicFramePr>
            <a:graphicFrameLocks noGrp="1"/>
          </p:cNvGraphicFramePr>
          <p:nvPr userDrawn="1">
            <p:extLst>
              <p:ext uri="{D42A27DB-BD31-4B8C-83A1-F6EECF244321}">
                <p14:modId xmlns:p14="http://schemas.microsoft.com/office/powerpoint/2010/main" val="3206897055"/>
              </p:ext>
            </p:extLst>
          </p:nvPr>
        </p:nvGraphicFramePr>
        <p:xfrm>
          <a:off x="594008" y="1097547"/>
          <a:ext cx="11140162" cy="1978162"/>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19980">
                <a:tc>
                  <a:txBody>
                    <a:bodyPr/>
                    <a:lstStyle/>
                    <a:p>
                      <a:pPr algn="l"/>
                      <a:endParaRPr lang="en-GB" sz="2000" dirty="0">
                        <a:latin typeface="Arial" panose="020B0604020202020204" pitchFamily="34" charset="0"/>
                        <a:cs typeface="Arial" panose="020B0604020202020204" pitchFamily="34" charset="0"/>
                      </a:endParaRPr>
                    </a:p>
                  </a:txBody>
                  <a:tcPr anchor="ctr">
                    <a:solidFill>
                      <a:srgbClr val="327473"/>
                    </a:solidFill>
                  </a:tcPr>
                </a:tc>
                <a:extLst>
                  <a:ext uri="{0D108BD9-81ED-4DB2-BD59-A6C34878D82A}">
                    <a16:rowId xmlns:a16="http://schemas.microsoft.com/office/drawing/2014/main" val="2928509842"/>
                  </a:ext>
                </a:extLst>
              </a:tr>
              <a:tr h="1458182">
                <a:tc>
                  <a:txBody>
                    <a:bodyPr/>
                    <a:lstStyle/>
                    <a:p>
                      <a:endParaRPr lang="en-GB" sz="20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13" name="Text Placeholder 12">
            <a:extLst>
              <a:ext uri="{FF2B5EF4-FFF2-40B4-BE49-F238E27FC236}">
                <a16:creationId xmlns:a16="http://schemas.microsoft.com/office/drawing/2014/main" id="{0396C834-C60B-4D4B-9CE7-C48E02B24E92}"/>
              </a:ext>
            </a:extLst>
          </p:cNvPr>
          <p:cNvSpPr>
            <a:spLocks noGrp="1"/>
          </p:cNvSpPr>
          <p:nvPr>
            <p:ph type="body" sz="quarter" idx="12"/>
          </p:nvPr>
        </p:nvSpPr>
        <p:spPr>
          <a:xfrm>
            <a:off x="698269" y="1789113"/>
            <a:ext cx="10653944" cy="784225"/>
          </a:xfrm>
        </p:spPr>
        <p:txBody>
          <a:bodyPr/>
          <a:lstStyle/>
          <a:p>
            <a:pPr lvl="0"/>
            <a:r>
              <a:rPr lang="en-US" dirty="0"/>
              <a:t>Click to edit Master text styles</a:t>
            </a:r>
          </a:p>
        </p:txBody>
      </p:sp>
      <p:sp>
        <p:nvSpPr>
          <p:cNvPr id="17" name="Text Placeholder 16">
            <a:extLst>
              <a:ext uri="{FF2B5EF4-FFF2-40B4-BE49-F238E27FC236}">
                <a16:creationId xmlns:a16="http://schemas.microsoft.com/office/drawing/2014/main" id="{F32E35AE-674A-4CFB-A6EA-9851D7911725}"/>
              </a:ext>
            </a:extLst>
          </p:cNvPr>
          <p:cNvSpPr>
            <a:spLocks noGrp="1"/>
          </p:cNvSpPr>
          <p:nvPr>
            <p:ph type="body" sz="quarter" idx="13"/>
          </p:nvPr>
        </p:nvSpPr>
        <p:spPr>
          <a:xfrm>
            <a:off x="698269" y="1189038"/>
            <a:ext cx="10653944" cy="315912"/>
          </a:xfrm>
        </p:spPr>
        <p:txBody>
          <a:bodyPr/>
          <a:lstStyle>
            <a:lvl1pPr>
              <a:defRPr b="1">
                <a:solidFill>
                  <a:schemeClr val="bg1"/>
                </a:solidFill>
              </a:defRPr>
            </a:lvl1pPr>
          </a:lstStyle>
          <a:p>
            <a:pPr lvl="0"/>
            <a:r>
              <a:rPr lang="en-US" dirty="0"/>
              <a:t>Click to edit Master text styles</a:t>
            </a:r>
          </a:p>
        </p:txBody>
      </p:sp>
      <p:sp>
        <p:nvSpPr>
          <p:cNvPr id="19" name="TextBox 18">
            <a:extLst>
              <a:ext uri="{FF2B5EF4-FFF2-40B4-BE49-F238E27FC236}">
                <a16:creationId xmlns:a16="http://schemas.microsoft.com/office/drawing/2014/main" id="{9153B39E-7C33-4C5E-BBB2-AE7BBB524528}"/>
              </a:ext>
            </a:extLst>
          </p:cNvPr>
          <p:cNvSpPr txBox="1"/>
          <p:nvPr userDrawn="1"/>
        </p:nvSpPr>
        <p:spPr>
          <a:xfrm>
            <a:off x="594007" y="3486800"/>
            <a:ext cx="11140161" cy="394210"/>
          </a:xfrm>
          <a:prstGeom prst="rect">
            <a:avLst/>
          </a:prstGeom>
          <a:noFill/>
        </p:spPr>
        <p:txBody>
          <a:bodyPr wrap="square">
            <a:spAutoFit/>
          </a:body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b="0" i="0" u="none" strike="noStrike" kern="0" cap="none" spc="0" normalizeH="0" baseline="0" noProof="0" dirty="0">
                <a:ln>
                  <a:noFill/>
                </a:ln>
                <a:solidFill>
                  <a:schemeClr val="tx1">
                    <a:lumMod val="65000"/>
                    <a:lumOff val="35000"/>
                  </a:schemeClr>
                </a:solidFill>
                <a:effectLst/>
                <a:uLnTx/>
                <a:uFillTx/>
                <a:latin typeface="Arial" panose="020B0604020202020204" pitchFamily="34" charset="0"/>
                <a:ea typeface="+mn-ea"/>
                <a:cs typeface="Arial" panose="020B0604020202020204" pitchFamily="34" charset="0"/>
              </a:rPr>
              <a:t>The following slides have been collated to support the teaching of this outcome.</a:t>
            </a:r>
            <a:endParaRPr lang="en-GB" kern="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1" name="Text Placeholder 20">
            <a:extLst>
              <a:ext uri="{FF2B5EF4-FFF2-40B4-BE49-F238E27FC236}">
                <a16:creationId xmlns:a16="http://schemas.microsoft.com/office/drawing/2014/main" id="{DA156B4A-F0F3-4E38-A0C7-379476798FA5}"/>
              </a:ext>
            </a:extLst>
          </p:cNvPr>
          <p:cNvSpPr>
            <a:spLocks noGrp="1"/>
          </p:cNvSpPr>
          <p:nvPr>
            <p:ph type="body" sz="quarter" idx="14"/>
          </p:nvPr>
        </p:nvSpPr>
        <p:spPr>
          <a:xfrm>
            <a:off x="593725" y="233363"/>
            <a:ext cx="11141075" cy="393700"/>
          </a:xfrm>
        </p:spPr>
        <p:txBody>
          <a:bodyPr/>
          <a:lstStyle>
            <a:lvl1pPr>
              <a:defRPr b="1">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7933466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141663"/>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sp>
        <p:nvSpPr>
          <p:cNvPr id="6" name="Title 1">
            <a:extLst>
              <a:ext uri="{FF2B5EF4-FFF2-40B4-BE49-F238E27FC236}">
                <a16:creationId xmlns:a16="http://schemas.microsoft.com/office/drawing/2014/main" id="{4CB3B952-8705-4EAE-94B9-4C0C32F57985}"/>
              </a:ext>
            </a:extLst>
          </p:cNvPr>
          <p:cNvSpPr>
            <a:spLocks noGrp="1"/>
          </p:cNvSpPr>
          <p:nvPr>
            <p:ph type="title"/>
          </p:nvPr>
        </p:nvSpPr>
        <p:spPr>
          <a:xfrm>
            <a:off x="594008" y="246063"/>
            <a:ext cx="11140163" cy="426170"/>
          </a:xfrm>
          <a:prstGeom prst="rect">
            <a:avLst/>
          </a:prstGeom>
        </p:spPr>
        <p:txBody>
          <a:bodyPr>
            <a:normAutofit/>
          </a:bodyPr>
          <a:lstStyle>
            <a:lvl1pPr algn="l">
              <a:defRPr sz="24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8" name="Footer Placeholder 9">
            <a:extLst>
              <a:ext uri="{FF2B5EF4-FFF2-40B4-BE49-F238E27FC236}">
                <a16:creationId xmlns:a16="http://schemas.microsoft.com/office/drawing/2014/main" id="{E8E35F7C-59D1-4344-B45A-A3380FD02D0A}"/>
              </a:ext>
            </a:extLst>
          </p:cNvPr>
          <p:cNvSpPr>
            <a:spLocks noGrp="1" noChangeArrowheads="1"/>
          </p:cNvSpPr>
          <p:nvPr>
            <p:ph type="ftr" sz="quarter" idx="11"/>
          </p:nvPr>
        </p:nvSpPr>
        <p:spPr>
          <a:xfrm>
            <a:off x="-1" y="6356350"/>
            <a:ext cx="12191999" cy="365125"/>
          </a:xfrm>
        </p:spPr>
        <p:txBody>
          <a:bodyPr/>
          <a:lstStyle>
            <a:lvl1pPr>
              <a:defRPr sz="1100">
                <a:latin typeface="Arial" panose="020B0604020202020204" pitchFamily="34" charset="0"/>
                <a:cs typeface="Arial" panose="020B0604020202020204" pitchFamily="34" charset="0"/>
              </a:defRPr>
            </a:lvl1pPr>
          </a:lstStyle>
          <a:p>
            <a:pPr>
              <a:defRPr/>
            </a:pPr>
            <a:r>
              <a:rPr lang="en-GB" dirty="0"/>
              <a:t>Curriculum Prioritisation for Primary Maths</a:t>
            </a:r>
          </a:p>
        </p:txBody>
      </p:sp>
      <p:sp>
        <p:nvSpPr>
          <p:cNvPr id="7" name="Picture Placeholder 4">
            <a:extLst>
              <a:ext uri="{FF2B5EF4-FFF2-40B4-BE49-F238E27FC236}">
                <a16:creationId xmlns:a16="http://schemas.microsoft.com/office/drawing/2014/main" id="{9B5E70AC-97E0-4B9F-B2F7-C3D62444AE86}"/>
              </a:ext>
            </a:extLst>
          </p:cNvPr>
          <p:cNvSpPr>
            <a:spLocks noGrp="1"/>
          </p:cNvSpPr>
          <p:nvPr>
            <p:ph type="pic" sz="quarter" idx="12"/>
          </p:nvPr>
        </p:nvSpPr>
        <p:spPr>
          <a:xfrm>
            <a:off x="594008" y="1039018"/>
            <a:ext cx="3395663" cy="4779963"/>
          </a:xfrm>
          <a:ln>
            <a:solidFill>
              <a:schemeClr val="tx2"/>
            </a:solidFill>
          </a:ln>
          <a:effectLst>
            <a:outerShdw blurRad="50800" dist="38100" dir="2700000" algn="tl" rotWithShape="0">
              <a:prstClr val="black">
                <a:alpha val="40000"/>
              </a:prstClr>
            </a:outerShdw>
          </a:effectLst>
        </p:spPr>
        <p:txBody>
          <a:bodyPr/>
          <a:lstStyle>
            <a:lvl1pPr algn="l">
              <a:defRPr/>
            </a:lvl1pPr>
          </a:lstStyle>
          <a:p>
            <a:endParaRPr lang="en-GB"/>
          </a:p>
        </p:txBody>
      </p:sp>
    </p:spTree>
    <p:extLst>
      <p:ext uri="{BB962C8B-B14F-4D97-AF65-F5344CB8AC3E}">
        <p14:creationId xmlns:p14="http://schemas.microsoft.com/office/powerpoint/2010/main" val="32055044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E87F3B16-21C0-4F4C-A604-A71D44B1F5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2182" y="-157162"/>
            <a:ext cx="12228689" cy="687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Connector 18">
            <a:extLst>
              <a:ext uri="{FF2B5EF4-FFF2-40B4-BE49-F238E27FC236}">
                <a16:creationId xmlns:a16="http://schemas.microsoft.com/office/drawing/2014/main" id="{D3AA9D4F-8E41-47F9-A6BB-0AF636DA0770}"/>
              </a:ext>
            </a:extLst>
          </p:cNvPr>
          <p:cNvCxnSpPr>
            <a:cxnSpLocks/>
          </p:cNvCxnSpPr>
          <p:nvPr userDrawn="1"/>
        </p:nvCxnSpPr>
        <p:spPr bwMode="auto">
          <a:xfrm rot="5400000">
            <a:off x="1285150" y="436965"/>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6A3742DC-69C4-4F77-88B0-BC9AA167A183}"/>
              </a:ext>
            </a:extLst>
          </p:cNvPr>
          <p:cNvSpPr txBox="1"/>
          <p:nvPr userDrawn="1"/>
        </p:nvSpPr>
        <p:spPr>
          <a:xfrm>
            <a:off x="609593" y="1737534"/>
            <a:ext cx="6220976" cy="400110"/>
          </a:xfrm>
          <a:prstGeom prst="rect">
            <a:avLst/>
          </a:prstGeom>
          <a:noFill/>
        </p:spPr>
        <p:txBody>
          <a:bodyPr wrap="square" rtlCol="0">
            <a:spAutoFit/>
          </a:bodyPr>
          <a:lstStyle/>
          <a:p>
            <a:pPr>
              <a:buNone/>
            </a:pPr>
            <a:r>
              <a:rPr lang="en-GB" sz="2000" b="1" noProof="0" dirty="0">
                <a:solidFill>
                  <a:schemeClr val="bg1"/>
                </a:solidFill>
                <a:latin typeface="Arial" panose="020B0604020202020204" pitchFamily="34" charset="0"/>
                <a:cs typeface="Arial" panose="020B0604020202020204" pitchFamily="34" charset="0"/>
              </a:rPr>
              <a:t>ncetm.org.uk</a:t>
            </a:r>
            <a:endParaRPr lang="en-GB" sz="2000" b="1" dirty="0">
              <a:solidFill>
                <a:schemeClr val="bg1"/>
              </a:solidFill>
              <a:latin typeface="Arial" panose="020B0604020202020204" pitchFamily="34" charset="0"/>
              <a:cs typeface="Arial" panose="020B0604020202020204" pitchFamily="34" charset="0"/>
            </a:endParaRPr>
          </a:p>
        </p:txBody>
      </p:sp>
      <p:cxnSp>
        <p:nvCxnSpPr>
          <p:cNvPr id="22" name="Straight Connector 21">
            <a:extLst>
              <a:ext uri="{FF2B5EF4-FFF2-40B4-BE49-F238E27FC236}">
                <a16:creationId xmlns:a16="http://schemas.microsoft.com/office/drawing/2014/main" id="{0A1553F0-5310-40B6-862E-E108F136F4E5}"/>
              </a:ext>
            </a:extLst>
          </p:cNvPr>
          <p:cNvCxnSpPr>
            <a:cxnSpLocks/>
          </p:cNvCxnSpPr>
          <p:nvPr userDrawn="1"/>
        </p:nvCxnSpPr>
        <p:spPr bwMode="auto">
          <a:xfrm rot="5400000">
            <a:off x="1285150" y="436965"/>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7C7EAB1C-AC38-4D05-ABAC-DDDBF36A7F1B}"/>
              </a:ext>
            </a:extLst>
          </p:cNvPr>
          <p:cNvSpPr txBox="1"/>
          <p:nvPr userDrawn="1"/>
        </p:nvSpPr>
        <p:spPr>
          <a:xfrm>
            <a:off x="699934" y="5435709"/>
            <a:ext cx="1960139" cy="276999"/>
          </a:xfrm>
          <a:prstGeom prst="rect">
            <a:avLst/>
          </a:prstGeom>
          <a:noFill/>
        </p:spPr>
        <p:txBody>
          <a:bodyPr wrap="square" rtlCol="0">
            <a:spAutoFit/>
          </a:bodyPr>
          <a:lstStyle/>
          <a:p>
            <a:pPr>
              <a:buNone/>
            </a:pPr>
            <a:r>
              <a:rPr lang="en-GB" sz="1200" b="1" noProof="0" dirty="0">
                <a:solidFill>
                  <a:schemeClr val="bg1"/>
                </a:solidFill>
                <a:latin typeface="Arial" panose="020B0604020202020204" pitchFamily="34" charset="0"/>
                <a:cs typeface="Arial" panose="020B0604020202020204" pitchFamily="34" charset="0"/>
              </a:rPr>
              <a:t>Summer 2021</a:t>
            </a:r>
            <a:endParaRPr lang="en-GB" sz="1200"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76B7A6AA-0784-4D20-870B-744E2DBBF2B5}"/>
              </a:ext>
            </a:extLst>
          </p:cNvPr>
          <p:cNvSpPr txBox="1"/>
          <p:nvPr userDrawn="1"/>
        </p:nvSpPr>
        <p:spPr>
          <a:xfrm>
            <a:off x="609593" y="481364"/>
            <a:ext cx="5557355" cy="276999"/>
          </a:xfrm>
          <a:prstGeom prst="rect">
            <a:avLst/>
          </a:prstGeom>
          <a:noFill/>
        </p:spPr>
        <p:txBody>
          <a:bodyPr wrap="square" rtlCol="0">
            <a:spAutoFit/>
          </a:bodyPr>
          <a:lstStyle/>
          <a:p>
            <a:pPr>
              <a:buNone/>
            </a:pPr>
            <a:r>
              <a:rPr lang="en-GB" sz="1200" b="1" kern="1200" dirty="0">
                <a:solidFill>
                  <a:srgbClr val="FBF5D4"/>
                </a:solidFill>
                <a:latin typeface="Arial" panose="020B0604020202020204" pitchFamily="34" charset="0"/>
                <a:ea typeface="+mn-ea"/>
                <a:cs typeface="Arial" panose="020B0604020202020204" pitchFamily="34" charset="0"/>
              </a:rPr>
              <a:t>Curriculum Prioritisation for Primary Maths</a:t>
            </a:r>
          </a:p>
        </p:txBody>
      </p:sp>
      <p:sp>
        <p:nvSpPr>
          <p:cNvPr id="12" name="TextBox 11">
            <a:extLst>
              <a:ext uri="{FF2B5EF4-FFF2-40B4-BE49-F238E27FC236}">
                <a16:creationId xmlns:a16="http://schemas.microsoft.com/office/drawing/2014/main" id="{FEC4B950-A61F-4437-AC63-6DD156086E7C}"/>
              </a:ext>
            </a:extLst>
          </p:cNvPr>
          <p:cNvSpPr txBox="1"/>
          <p:nvPr userDrawn="1"/>
        </p:nvSpPr>
        <p:spPr>
          <a:xfrm>
            <a:off x="609593" y="705834"/>
            <a:ext cx="6172200" cy="261610"/>
          </a:xfrm>
          <a:prstGeom prst="rect">
            <a:avLst/>
          </a:prstGeom>
          <a:noFill/>
        </p:spPr>
        <p:txBody>
          <a:bodyPr wrap="square">
            <a:spAutoFit/>
          </a:bodyPr>
          <a:lstStyle/>
          <a:p>
            <a:r>
              <a:rPr lang="en-GB" sz="1100" b="1" i="0" dirty="0">
                <a:solidFill>
                  <a:srgbClr val="FBF5D4"/>
                </a:solidFill>
                <a:effectLst/>
                <a:latin typeface="Arial" panose="020B0604020202020204" pitchFamily="34" charset="0"/>
                <a:cs typeface="Arial" panose="020B0604020202020204" pitchFamily="34" charset="0"/>
              </a:rPr>
              <a:t>A term-by-term framework to support planning and teaching</a:t>
            </a:r>
            <a:endParaRPr lang="en-GB" sz="1100" b="1" dirty="0">
              <a:solidFill>
                <a:srgbClr val="FBF5D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284925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1511F86-0498-45AC-91EB-811F623B6D9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147484"/>
            <a:ext cx="12192000" cy="6858000"/>
          </a:xfrm>
          <a:prstGeom prst="rect">
            <a:avLst/>
          </a:prstGeom>
        </p:spPr>
      </p:pic>
      <p:sp>
        <p:nvSpPr>
          <p:cNvPr id="2" name="Title 1"/>
          <p:cNvSpPr>
            <a:spLocks noGrp="1"/>
          </p:cNvSpPr>
          <p:nvPr>
            <p:ph type="title"/>
          </p:nvPr>
        </p:nvSpPr>
        <p:spPr>
          <a:xfrm>
            <a:off x="601035" y="430660"/>
            <a:ext cx="10972800" cy="982117"/>
          </a:xfrm>
          <a:prstGeom prst="rect">
            <a:avLst/>
          </a:prstGeom>
        </p:spPr>
        <p:txBody>
          <a:bodyPr anchor="t">
            <a:normAutofit/>
          </a:bodyPr>
          <a:lstStyle>
            <a:lvl1pPr>
              <a:defRPr sz="2700">
                <a:solidFill>
                  <a:srgbClr val="585858"/>
                </a:solidFill>
              </a:defRPr>
            </a:lvl1pPr>
          </a:lstStyle>
          <a:p>
            <a:r>
              <a:rPr lang="en-US" dirty="0"/>
              <a:t>Click to edit Master title style</a:t>
            </a:r>
            <a:endParaRPr lang="en-GB" dirty="0"/>
          </a:p>
        </p:txBody>
      </p:sp>
      <p:sp>
        <p:nvSpPr>
          <p:cNvPr id="3" name="Content Placeholder 2"/>
          <p:cNvSpPr>
            <a:spLocks noGrp="1"/>
          </p:cNvSpPr>
          <p:nvPr>
            <p:ph idx="1"/>
          </p:nvPr>
        </p:nvSpPr>
        <p:spPr>
          <a:xfrm>
            <a:off x="609600" y="1556792"/>
            <a:ext cx="10972800" cy="3888432"/>
          </a:xfrm>
        </p:spPr>
        <p:txBody>
          <a:bodyPr/>
          <a:lstStyle>
            <a:lvl1pPr>
              <a:defRPr>
                <a:solidFill>
                  <a:srgbClr val="585858"/>
                </a:solidFill>
              </a:defRPr>
            </a:lvl1pPr>
            <a:lvl2pPr marL="557199" indent="-214308">
              <a:buClr>
                <a:srgbClr val="000000"/>
              </a:buClr>
              <a:buFont typeface="Arial" panose="020B0604020202020204" pitchFamily="34" charset="0"/>
              <a:buChar char="•"/>
              <a:defRPr>
                <a:solidFill>
                  <a:srgbClr val="585858"/>
                </a:solidFill>
              </a:defRPr>
            </a:lvl2pPr>
            <a:lvl3pPr marL="857228" indent="-171446">
              <a:buClr>
                <a:srgbClr val="000000"/>
              </a:buClr>
              <a:buFont typeface="Arial" panose="020B0604020202020204" pitchFamily="34" charset="0"/>
              <a:buChar char="•"/>
              <a:defRPr>
                <a:solidFill>
                  <a:srgbClr val="585858"/>
                </a:solidFill>
              </a:defRPr>
            </a:lvl3pPr>
            <a:lvl4pPr marL="1200120" indent="-171446">
              <a:buClr>
                <a:srgbClr val="000000"/>
              </a:buClr>
              <a:buFont typeface="Arial" panose="020B0604020202020204" pitchFamily="34" charset="0"/>
              <a:buChar char="•"/>
              <a:defRPr>
                <a:solidFill>
                  <a:srgbClr val="585858"/>
                </a:solidFill>
              </a:defRPr>
            </a:lvl4pPr>
            <a:lvl5pPr marL="1543012" indent="-171446">
              <a:buClr>
                <a:srgbClr val="000000"/>
              </a:buClr>
              <a:buFont typeface="Arial" panose="020B0604020202020204" pitchFamily="34" charset="0"/>
              <a:buChar char="•"/>
              <a:defRPr>
                <a:solidFill>
                  <a:srgbClr val="58585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Rectangle 6">
            <a:extLst>
              <a:ext uri="{FF2B5EF4-FFF2-40B4-BE49-F238E27FC236}">
                <a16:creationId xmlns:a16="http://schemas.microsoft.com/office/drawing/2014/main" id="{1F4B3B01-5D20-46B9-B2C9-7FD7F2BEA99B}"/>
              </a:ext>
            </a:extLst>
          </p:cNvPr>
          <p:cNvSpPr>
            <a:spLocks noGrp="1" noChangeArrowheads="1"/>
          </p:cNvSpPr>
          <p:nvPr>
            <p:ph type="dt" sz="half" idx="10"/>
          </p:nvPr>
        </p:nvSpPr>
        <p:spPr>
          <a:xfrm>
            <a:off x="838200" y="6356350"/>
            <a:ext cx="2743200" cy="365125"/>
          </a:xfrm>
          <a:prstGeom prst="rect">
            <a:avLst/>
          </a:prstGeom>
        </p:spPr>
        <p:txBody>
          <a:bodyPr/>
          <a:lstStyle>
            <a:lvl1pPr>
              <a:defRPr/>
            </a:lvl1pPr>
          </a:lstStyle>
          <a:p>
            <a:pPr>
              <a:defRPr/>
            </a:pPr>
            <a:endParaRPr lang="en-GB" dirty="0"/>
          </a:p>
        </p:txBody>
      </p:sp>
      <p:sp>
        <p:nvSpPr>
          <p:cNvPr id="7" name="Rectangle 7">
            <a:extLst>
              <a:ext uri="{FF2B5EF4-FFF2-40B4-BE49-F238E27FC236}">
                <a16:creationId xmlns:a16="http://schemas.microsoft.com/office/drawing/2014/main" id="{81515C61-0F49-4F5A-803B-A05DF82E1CB6}"/>
              </a:ext>
            </a:extLst>
          </p:cNvPr>
          <p:cNvSpPr>
            <a:spLocks noGrp="1" noChangeArrowheads="1"/>
          </p:cNvSpPr>
          <p:nvPr>
            <p:ph type="ftr" sz="quarter" idx="11"/>
          </p:nvPr>
        </p:nvSpPr>
        <p:spPr/>
        <p:txBody>
          <a:bodyPr/>
          <a:lstStyle>
            <a:lvl1pPr>
              <a:defRPr sz="1100">
                <a:latin typeface="Arial" panose="020B0604020202020204" pitchFamily="34" charset="0"/>
                <a:cs typeface="Arial" panose="020B0604020202020204" pitchFamily="34" charset="0"/>
              </a:defRPr>
            </a:lvl1pPr>
          </a:lstStyle>
          <a:p>
            <a:pPr>
              <a:defRPr/>
            </a:pPr>
            <a:r>
              <a:rPr lang="en-GB"/>
              <a:t>Curriculum Prioritisation for Primary Maths</a:t>
            </a:r>
            <a:endParaRPr lang="en-GB" dirty="0"/>
          </a:p>
        </p:txBody>
      </p:sp>
      <p:sp>
        <p:nvSpPr>
          <p:cNvPr id="8" name="Rectangle 8">
            <a:extLst>
              <a:ext uri="{FF2B5EF4-FFF2-40B4-BE49-F238E27FC236}">
                <a16:creationId xmlns:a16="http://schemas.microsoft.com/office/drawing/2014/main" id="{F229D3AA-4483-4C24-8D12-A457557489A3}"/>
              </a:ext>
            </a:extLst>
          </p:cNvPr>
          <p:cNvSpPr>
            <a:spLocks noGrp="1" noChangeArrowheads="1"/>
          </p:cNvSpPr>
          <p:nvPr>
            <p:ph type="sldNum" sz="quarter" idx="12"/>
          </p:nvPr>
        </p:nvSpPr>
        <p:spPr>
          <a:xfrm>
            <a:off x="8610600" y="6356350"/>
            <a:ext cx="2743200" cy="365125"/>
          </a:xfrm>
          <a:prstGeom prst="rect">
            <a:avLst/>
          </a:prstGeom>
        </p:spPr>
        <p:txBody>
          <a:bodyPr/>
          <a:lstStyle>
            <a:lvl1pPr>
              <a:defRPr/>
            </a:lvl1pPr>
          </a:lstStyle>
          <a:p>
            <a:fld id="{4DB3256F-83C8-4422-BB4B-79DB90083B87}" type="slidenum">
              <a:rPr lang="en-GB" altLang="en-US"/>
              <a:pPr/>
              <a:t>‹#›</a:t>
            </a:fld>
            <a:endParaRPr lang="en-GB" altLang="en-US" dirty="0"/>
          </a:p>
        </p:txBody>
      </p:sp>
    </p:spTree>
    <p:extLst>
      <p:ext uri="{BB962C8B-B14F-4D97-AF65-F5344CB8AC3E}">
        <p14:creationId xmlns:p14="http://schemas.microsoft.com/office/powerpoint/2010/main" val="1064457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360000"/>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sp>
        <p:nvSpPr>
          <p:cNvPr id="6" name="Title 1">
            <a:extLst>
              <a:ext uri="{FF2B5EF4-FFF2-40B4-BE49-F238E27FC236}">
                <a16:creationId xmlns:a16="http://schemas.microsoft.com/office/drawing/2014/main" id="{4CB3B952-8705-4EAE-94B9-4C0C32F57985}"/>
              </a:ext>
            </a:extLst>
          </p:cNvPr>
          <p:cNvSpPr>
            <a:spLocks noGrp="1"/>
          </p:cNvSpPr>
          <p:nvPr>
            <p:ph type="title"/>
          </p:nvPr>
        </p:nvSpPr>
        <p:spPr>
          <a:xfrm>
            <a:off x="594008" y="464400"/>
            <a:ext cx="11262632" cy="426170"/>
          </a:xfrm>
          <a:prstGeom prst="rect">
            <a:avLst/>
          </a:prstGeom>
        </p:spPr>
        <p:txBody>
          <a:bodyPr/>
          <a:lstStyle>
            <a:lvl1pPr algn="l">
              <a:defRPr sz="2000" b="0">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7" name="TextBox 6">
            <a:extLst>
              <a:ext uri="{FF2B5EF4-FFF2-40B4-BE49-F238E27FC236}">
                <a16:creationId xmlns:a16="http://schemas.microsoft.com/office/drawing/2014/main" id="{03E643C2-77DC-49BD-8737-F5C5488BCCF7}"/>
              </a:ext>
            </a:extLst>
          </p:cNvPr>
          <p:cNvSpPr txBox="1"/>
          <p:nvPr userDrawn="1"/>
        </p:nvSpPr>
        <p:spPr>
          <a:xfrm>
            <a:off x="522000" y="6237312"/>
            <a:ext cx="1109504" cy="246221"/>
          </a:xfrm>
          <a:prstGeom prst="rect">
            <a:avLst/>
          </a:prstGeom>
          <a:noFill/>
        </p:spPr>
        <p:txBody>
          <a:bodyPr wrap="square" rtlCol="0">
            <a:spAutoFit/>
          </a:bodyPr>
          <a:lstStyle/>
          <a:p>
            <a:pPr>
              <a:buNone/>
            </a:pPr>
            <a:r>
              <a:rPr lang="en-GB" sz="1000" b="1" dirty="0">
                <a:solidFill>
                  <a:srgbClr val="585858"/>
                </a:solidFill>
              </a:rPr>
              <a:t>ncetm.org.uk</a:t>
            </a:r>
          </a:p>
        </p:txBody>
      </p:sp>
    </p:spTree>
    <p:extLst>
      <p:ext uri="{BB962C8B-B14F-4D97-AF65-F5344CB8AC3E}">
        <p14:creationId xmlns:p14="http://schemas.microsoft.com/office/powerpoint/2010/main" val="28472038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359243-BC76-47BD-8772-C08CAEE510C4}"/>
              </a:ext>
            </a:extLst>
          </p:cNvPr>
          <p:cNvSpPr>
            <a:spLocks noGrp="1"/>
          </p:cNvSpPr>
          <p:nvPr>
            <p:ph type="title"/>
          </p:nvPr>
        </p:nvSpPr>
        <p:spPr>
          <a:xfrm>
            <a:off x="609437" y="301625"/>
            <a:ext cx="10744363" cy="1143000"/>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97E1ECB2-930A-4226-90F7-B3EB6759DCBA}"/>
              </a:ext>
            </a:extLst>
          </p:cNvPr>
          <p:cNvSpPr>
            <a:spLocks noGrp="1"/>
          </p:cNvSpPr>
          <p:nvPr>
            <p:ph type="body" idx="1"/>
          </p:nvPr>
        </p:nvSpPr>
        <p:spPr>
          <a:xfrm>
            <a:off x="609437" y="1556795"/>
            <a:ext cx="10744363" cy="449739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1C22EAE8-1007-48BC-A80E-FDEE657EAAC4}"/>
              </a:ext>
            </a:extLst>
          </p:cNvPr>
          <p:cNvSpPr>
            <a:spLocks noGrp="1"/>
          </p:cNvSpPr>
          <p:nvPr>
            <p:ph type="ftr" sz="quarter" idx="3"/>
          </p:nvPr>
        </p:nvSpPr>
        <p:spPr>
          <a:xfrm>
            <a:off x="0" y="6356350"/>
            <a:ext cx="12192000" cy="365125"/>
          </a:xfrm>
          <a:prstGeom prst="rect">
            <a:avLst/>
          </a:prstGeom>
        </p:spPr>
        <p:txBody>
          <a:bodyPr vert="horz" lIns="91440" tIns="45720" rIns="91440" bIns="45720" rtlCol="0" anchor="ctr"/>
          <a:lstStyle>
            <a:lvl1pPr algn="ctr">
              <a:buNone/>
              <a:defRPr sz="1200">
                <a:solidFill>
                  <a:schemeClr val="tx1">
                    <a:tint val="75000"/>
                  </a:schemeClr>
                </a:solidFill>
              </a:defRPr>
            </a:lvl1pPr>
          </a:lstStyle>
          <a:p>
            <a:r>
              <a:rPr lang="en-GB"/>
              <a:t>Curriculum Prioritisation for Primary Maths</a:t>
            </a:r>
            <a:endParaRPr lang="en-GB" dirty="0"/>
          </a:p>
        </p:txBody>
      </p:sp>
    </p:spTree>
    <p:extLst>
      <p:ext uri="{BB962C8B-B14F-4D97-AF65-F5344CB8AC3E}">
        <p14:creationId xmlns:p14="http://schemas.microsoft.com/office/powerpoint/2010/main" val="2493390202"/>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75" r:id="rId3"/>
    <p:sldLayoutId id="2147483676" r:id="rId4"/>
    <p:sldLayoutId id="2147483674" r:id="rId5"/>
    <p:sldLayoutId id="2147483668" r:id="rId6"/>
    <p:sldLayoutId id="2147483663" r:id="rId7"/>
    <p:sldLayoutId id="2147483678" r:id="rId8"/>
  </p:sldLayoutIdLst>
  <p:hf sldNum="0" hdr="0" dt="0"/>
  <p:txStyles>
    <p:titleStyle>
      <a:lvl1pPr algn="l" defTabSz="914400" rtl="0" eaLnBrk="1" latinLnBrk="0" hangingPunct="1">
        <a:lnSpc>
          <a:spcPct val="90000"/>
        </a:lnSpc>
        <a:spcBef>
          <a:spcPct val="0"/>
        </a:spcBef>
        <a:buNone/>
        <a:defRPr sz="2700" b="1" kern="1200">
          <a:solidFill>
            <a:srgbClr val="585858"/>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hyperlink" Target="https://www.ncetm.org.uk/teaching-for-mastery/mastery-materials/primary-mastery-professional-development/" TargetMode="External"/><Relationship Id="rId4" Type="http://schemas.openxmlformats.org/officeDocument/2006/relationships/hyperlink" Target="https://www.ncetm.org.uk/classroom-resources/exemplification-of-ready-to-progress-criteria/"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8.xml"/><Relationship Id="rId1" Type="http://schemas.openxmlformats.org/officeDocument/2006/relationships/tags" Target="../tags/tag1.xml"/></Relationships>
</file>

<file path=ppt/slides/_rels/slide2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8.xml"/><Relationship Id="rId1" Type="http://schemas.openxmlformats.org/officeDocument/2006/relationships/tags" Target="../tags/tag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8.xml"/><Relationship Id="rId1" Type="http://schemas.openxmlformats.org/officeDocument/2006/relationships/tags" Target="../tags/tag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8.xml"/><Relationship Id="rId1" Type="http://schemas.openxmlformats.org/officeDocument/2006/relationships/tags" Target="../tags/tag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8.xml"/><Relationship Id="rId1" Type="http://schemas.openxmlformats.org/officeDocument/2006/relationships/tags" Target="../tags/tag5.xml"/></Relationships>
</file>

<file path=ppt/slides/_rels/slide2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6.xml"/><Relationship Id="rId7" Type="http://schemas.openxmlformats.org/officeDocument/2006/relationships/slide" Target="slide19.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slide" Target="slide11.xml"/><Relationship Id="rId4" Type="http://schemas.openxmlformats.org/officeDocument/2006/relationships/slide" Target="slide8.xml"/></Relationships>
</file>

<file path=ppt/slides/_rels/slide3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8" Type="http://schemas.openxmlformats.org/officeDocument/2006/relationships/customXml" Target="../ink/ink6.xml"/><Relationship Id="rId26" Type="http://schemas.openxmlformats.org/officeDocument/2006/relationships/customXml" Target="../ink/ink10.xml"/><Relationship Id="rId39" Type="http://schemas.openxmlformats.org/officeDocument/2006/relationships/image" Target="../media/image110.png"/><Relationship Id="rId21" Type="http://schemas.openxmlformats.org/officeDocument/2006/relationships/image" Target="../media/image820.png"/><Relationship Id="rId34" Type="http://schemas.openxmlformats.org/officeDocument/2006/relationships/customXml" Target="../ink/ink14.xml"/><Relationship Id="rId42" Type="http://schemas.openxmlformats.org/officeDocument/2006/relationships/image" Target="../media/image12.png"/><Relationship Id="rId47" Type="http://schemas.openxmlformats.org/officeDocument/2006/relationships/customXml" Target="../ink/ink21.xml"/><Relationship Id="rId50" Type="http://schemas.openxmlformats.org/officeDocument/2006/relationships/image" Target="../media/image16.png"/><Relationship Id="rId55" Type="http://schemas.openxmlformats.org/officeDocument/2006/relationships/customXml" Target="../ink/ink25.xml"/><Relationship Id="rId63" Type="http://schemas.openxmlformats.org/officeDocument/2006/relationships/customXml" Target="../ink/ink29.xml"/><Relationship Id="rId7" Type="http://schemas.openxmlformats.org/officeDocument/2006/relationships/image" Target="../media/image11.png"/><Relationship Id="rId2" Type="http://schemas.openxmlformats.org/officeDocument/2006/relationships/slideLayout" Target="../slideLayouts/slideLayout8.xml"/><Relationship Id="rId16" Type="http://schemas.openxmlformats.org/officeDocument/2006/relationships/customXml" Target="../ink/ink5.xml"/><Relationship Id="rId20" Type="http://schemas.openxmlformats.org/officeDocument/2006/relationships/customXml" Target="../ink/ink7.xml"/><Relationship Id="rId29" Type="http://schemas.openxmlformats.org/officeDocument/2006/relationships/image" Target="../media/image860.png"/><Relationship Id="rId41" Type="http://schemas.openxmlformats.org/officeDocument/2006/relationships/customXml" Target="../ink/ink18.xml"/><Relationship Id="rId54" Type="http://schemas.openxmlformats.org/officeDocument/2006/relationships/image" Target="../media/image18.png"/><Relationship Id="rId62" Type="http://schemas.openxmlformats.org/officeDocument/2006/relationships/image" Target="../media/image22.png"/><Relationship Id="rId1" Type="http://schemas.openxmlformats.org/officeDocument/2006/relationships/tags" Target="../tags/tag6.xml"/><Relationship Id="rId6" Type="http://schemas.openxmlformats.org/officeDocument/2006/relationships/image" Target="../media/image50.png"/><Relationship Id="rId11" Type="http://schemas.openxmlformats.org/officeDocument/2006/relationships/image" Target="../media/image80.png"/><Relationship Id="rId24" Type="http://schemas.openxmlformats.org/officeDocument/2006/relationships/customXml" Target="../ink/ink9.xml"/><Relationship Id="rId32" Type="http://schemas.openxmlformats.org/officeDocument/2006/relationships/customXml" Target="../ink/ink13.xml"/><Relationship Id="rId37" Type="http://schemas.openxmlformats.org/officeDocument/2006/relationships/image" Target="../media/image100.png"/><Relationship Id="rId40" Type="http://schemas.openxmlformats.org/officeDocument/2006/relationships/customXml" Target="../ink/ink17.xml"/><Relationship Id="rId45" Type="http://schemas.openxmlformats.org/officeDocument/2006/relationships/customXml" Target="../ink/ink20.xml"/><Relationship Id="rId53" Type="http://schemas.openxmlformats.org/officeDocument/2006/relationships/customXml" Target="../ink/ink24.xml"/><Relationship Id="rId58" Type="http://schemas.openxmlformats.org/officeDocument/2006/relationships/image" Target="../media/image20.png"/><Relationship Id="rId66" Type="http://schemas.openxmlformats.org/officeDocument/2006/relationships/image" Target="../media/image24.png"/><Relationship Id="rId5" Type="http://schemas.openxmlformats.org/officeDocument/2006/relationships/customXml" Target="../ink/ink1.xml"/><Relationship Id="rId15" Type="http://schemas.openxmlformats.org/officeDocument/2006/relationships/image" Target="../media/image790.png"/><Relationship Id="rId23" Type="http://schemas.openxmlformats.org/officeDocument/2006/relationships/image" Target="../media/image830.png"/><Relationship Id="rId28" Type="http://schemas.openxmlformats.org/officeDocument/2006/relationships/customXml" Target="../ink/ink11.xml"/><Relationship Id="rId36" Type="http://schemas.openxmlformats.org/officeDocument/2006/relationships/customXml" Target="../ink/ink15.xml"/><Relationship Id="rId49" Type="http://schemas.openxmlformats.org/officeDocument/2006/relationships/customXml" Target="../ink/ink22.xml"/><Relationship Id="rId57" Type="http://schemas.openxmlformats.org/officeDocument/2006/relationships/customXml" Target="../ink/ink26.xml"/><Relationship Id="rId61" Type="http://schemas.openxmlformats.org/officeDocument/2006/relationships/customXml" Target="../ink/ink28.xml"/><Relationship Id="rId10" Type="http://schemas.openxmlformats.org/officeDocument/2006/relationships/customXml" Target="../ink/ink3.xml"/><Relationship Id="rId19" Type="http://schemas.openxmlformats.org/officeDocument/2006/relationships/image" Target="../media/image810.png"/><Relationship Id="rId31" Type="http://schemas.openxmlformats.org/officeDocument/2006/relationships/image" Target="../media/image90.png"/><Relationship Id="rId44" Type="http://schemas.openxmlformats.org/officeDocument/2006/relationships/image" Target="../media/image13.png"/><Relationship Id="rId52" Type="http://schemas.openxmlformats.org/officeDocument/2006/relationships/image" Target="../media/image17.png"/><Relationship Id="rId60" Type="http://schemas.openxmlformats.org/officeDocument/2006/relationships/image" Target="../media/image21.png"/><Relationship Id="rId65" Type="http://schemas.openxmlformats.org/officeDocument/2006/relationships/customXml" Target="../ink/ink30.xml"/><Relationship Id="rId4" Type="http://schemas.openxmlformats.org/officeDocument/2006/relationships/image" Target="../media/image10.png"/><Relationship Id="rId9" Type="http://schemas.openxmlformats.org/officeDocument/2006/relationships/image" Target="../media/image70.png"/><Relationship Id="rId22" Type="http://schemas.openxmlformats.org/officeDocument/2006/relationships/customXml" Target="../ink/ink8.xml"/><Relationship Id="rId27" Type="http://schemas.openxmlformats.org/officeDocument/2006/relationships/image" Target="../media/image850.png"/><Relationship Id="rId30" Type="http://schemas.openxmlformats.org/officeDocument/2006/relationships/customXml" Target="../ink/ink12.xml"/><Relationship Id="rId35" Type="http://schemas.openxmlformats.org/officeDocument/2006/relationships/image" Target="../media/image890.png"/><Relationship Id="rId43" Type="http://schemas.openxmlformats.org/officeDocument/2006/relationships/customXml" Target="../ink/ink19.xml"/><Relationship Id="rId48" Type="http://schemas.openxmlformats.org/officeDocument/2006/relationships/image" Target="../media/image15.png"/><Relationship Id="rId56" Type="http://schemas.openxmlformats.org/officeDocument/2006/relationships/image" Target="../media/image19.png"/><Relationship Id="rId64" Type="http://schemas.openxmlformats.org/officeDocument/2006/relationships/image" Target="../media/image23.png"/><Relationship Id="rId8" Type="http://schemas.openxmlformats.org/officeDocument/2006/relationships/customXml" Target="../ink/ink2.xml"/><Relationship Id="rId51" Type="http://schemas.openxmlformats.org/officeDocument/2006/relationships/customXml" Target="../ink/ink23.xml"/><Relationship Id="rId3" Type="http://schemas.openxmlformats.org/officeDocument/2006/relationships/notesSlide" Target="../notesSlides/notesSlide35.xml"/><Relationship Id="rId12" Type="http://schemas.openxmlformats.org/officeDocument/2006/relationships/customXml" Target="../ink/ink4.xml"/><Relationship Id="rId17" Type="http://schemas.openxmlformats.org/officeDocument/2006/relationships/image" Target="../media/image800.png"/><Relationship Id="rId25" Type="http://schemas.openxmlformats.org/officeDocument/2006/relationships/image" Target="../media/image840.png"/><Relationship Id="rId33" Type="http://schemas.openxmlformats.org/officeDocument/2006/relationships/image" Target="../media/image880.png"/><Relationship Id="rId38" Type="http://schemas.openxmlformats.org/officeDocument/2006/relationships/customXml" Target="../ink/ink16.xml"/><Relationship Id="rId46" Type="http://schemas.openxmlformats.org/officeDocument/2006/relationships/image" Target="../media/image14.png"/><Relationship Id="rId59" Type="http://schemas.openxmlformats.org/officeDocument/2006/relationships/customXml" Target="../ink/ink2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slide" Target="slide21.xml"/><Relationship Id="rId7"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30.xml"/><Relationship Id="rId4" Type="http://schemas.openxmlformats.org/officeDocument/2006/relationships/slide" Target="slide2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064D4-6FBE-4131-9182-7C4479EBDE7B}"/>
              </a:ext>
            </a:extLst>
          </p:cNvPr>
          <p:cNvSpPr txBox="1"/>
          <p:nvPr/>
        </p:nvSpPr>
        <p:spPr>
          <a:xfrm>
            <a:off x="604946" y="1732195"/>
            <a:ext cx="5148154" cy="461665"/>
          </a:xfrm>
          <a:prstGeom prst="rect">
            <a:avLst/>
          </a:prstGeom>
          <a:noFill/>
        </p:spPr>
        <p:txBody>
          <a:bodyPr wrap="square" rtlCol="0">
            <a:spAutoFit/>
          </a:bodyPr>
          <a:lstStyle/>
          <a:p>
            <a:pPr lvl="0"/>
            <a:r>
              <a:rPr lang="en-US" sz="2400" b="1" dirty="0">
                <a:solidFill>
                  <a:schemeClr val="bg1"/>
                </a:solidFill>
                <a:latin typeface="Arial" panose="020B0604020202020204" pitchFamily="34" charset="0"/>
                <a:cs typeface="Arial" panose="020B0604020202020204" pitchFamily="34" charset="0"/>
              </a:rPr>
              <a:t>Year 3, Unit 10</a:t>
            </a:r>
          </a:p>
        </p:txBody>
      </p:sp>
      <p:sp>
        <p:nvSpPr>
          <p:cNvPr id="6" name="TextBox 5">
            <a:extLst>
              <a:ext uri="{FF2B5EF4-FFF2-40B4-BE49-F238E27FC236}">
                <a16:creationId xmlns:a16="http://schemas.microsoft.com/office/drawing/2014/main" id="{DC2662B8-F764-4A66-9D96-917843E5F642}"/>
              </a:ext>
            </a:extLst>
          </p:cNvPr>
          <p:cNvSpPr txBox="1"/>
          <p:nvPr/>
        </p:nvSpPr>
        <p:spPr>
          <a:xfrm>
            <a:off x="604946" y="2434709"/>
            <a:ext cx="5369134" cy="1077218"/>
          </a:xfrm>
          <a:prstGeom prst="rect">
            <a:avLst/>
          </a:prstGeom>
          <a:noFill/>
        </p:spPr>
        <p:txBody>
          <a:bodyPr wrap="square">
            <a:spAutoFit/>
          </a:bodyPr>
          <a:lstStyle/>
          <a:p>
            <a:pPr lvl="0"/>
            <a:r>
              <a:rPr lang="en-GB" sz="3200" b="1" dirty="0">
                <a:solidFill>
                  <a:schemeClr val="bg1"/>
                </a:solidFill>
                <a:latin typeface="Arial" panose="020B0604020202020204" pitchFamily="34" charset="0"/>
                <a:cs typeface="Arial" panose="020B0604020202020204" pitchFamily="34" charset="0"/>
              </a:rPr>
              <a:t>Parallel and perpendicular sides in polygons</a:t>
            </a:r>
            <a:endParaRPr lang="en-US" sz="3200" b="1" dirty="0">
              <a:solidFill>
                <a:schemeClr val="bg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2</a:t>
            </a:r>
            <a:endParaRPr lang="en-GB" sz="2400" b="1" dirty="0"/>
          </a:p>
        </p:txBody>
      </p:sp>
      <p:grpSp>
        <p:nvGrpSpPr>
          <p:cNvPr id="59" name="Group 58">
            <a:extLst>
              <a:ext uri="{FF2B5EF4-FFF2-40B4-BE49-F238E27FC236}">
                <a16:creationId xmlns:a16="http://schemas.microsoft.com/office/drawing/2014/main" id="{44D5EE13-DD1F-44D2-AD36-C11764B921D6}"/>
              </a:ext>
            </a:extLst>
          </p:cNvPr>
          <p:cNvGrpSpPr/>
          <p:nvPr/>
        </p:nvGrpSpPr>
        <p:grpSpPr>
          <a:xfrm rot="5400000">
            <a:off x="5863948" y="2431316"/>
            <a:ext cx="5480184" cy="2444383"/>
            <a:chOff x="594008" y="1220820"/>
            <a:chExt cx="10891613" cy="4858099"/>
          </a:xfrm>
        </p:grpSpPr>
        <p:sp>
          <p:nvSpPr>
            <p:cNvPr id="14" name="Diamond 13">
              <a:extLst>
                <a:ext uri="{FF2B5EF4-FFF2-40B4-BE49-F238E27FC236}">
                  <a16:creationId xmlns:a16="http://schemas.microsoft.com/office/drawing/2014/main" id="{174E30E8-EBB6-4DCD-AB90-4432E23F954C}"/>
                </a:ext>
              </a:extLst>
            </p:cNvPr>
            <p:cNvSpPr/>
            <p:nvPr/>
          </p:nvSpPr>
          <p:spPr>
            <a:xfrm rot="7200000">
              <a:off x="2410106" y="778792"/>
              <a:ext cx="1168311" cy="2052367"/>
            </a:xfrm>
            <a:prstGeom prst="diamond">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8" name="Group 57">
              <a:extLst>
                <a:ext uri="{FF2B5EF4-FFF2-40B4-BE49-F238E27FC236}">
                  <a16:creationId xmlns:a16="http://schemas.microsoft.com/office/drawing/2014/main" id="{BE71F63F-DFEF-4710-BC4B-776D1B895510}"/>
                </a:ext>
              </a:extLst>
            </p:cNvPr>
            <p:cNvGrpSpPr/>
            <p:nvPr/>
          </p:nvGrpSpPr>
          <p:grpSpPr>
            <a:xfrm>
              <a:off x="594008" y="1281086"/>
              <a:ext cx="10891613" cy="4797833"/>
              <a:chOff x="594008" y="1281086"/>
              <a:chExt cx="10891613" cy="4797833"/>
            </a:xfrm>
          </p:grpSpPr>
          <p:sp>
            <p:nvSpPr>
              <p:cNvPr id="53" name="Hexagon 52">
                <a:extLst>
                  <a:ext uri="{FF2B5EF4-FFF2-40B4-BE49-F238E27FC236}">
                    <a16:creationId xmlns:a16="http://schemas.microsoft.com/office/drawing/2014/main" id="{76CF6E78-D5EF-46E3-BBF4-E0BCF8232EBE}"/>
                  </a:ext>
                </a:extLst>
              </p:cNvPr>
              <p:cNvSpPr/>
              <p:nvPr/>
            </p:nvSpPr>
            <p:spPr>
              <a:xfrm>
                <a:off x="6365789" y="4011184"/>
                <a:ext cx="2279505" cy="1965090"/>
              </a:xfrm>
              <a:prstGeom prst="hexagon">
                <a:avLst>
                  <a:gd name="adj" fmla="val 28301"/>
                  <a:gd name="vf" fmla="val 115470"/>
                </a:avLst>
              </a:prstGeom>
              <a:solidFill>
                <a:srgbClr val="70CD37"/>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4" name="Straight Connector 53">
                <a:extLst>
                  <a:ext uri="{FF2B5EF4-FFF2-40B4-BE49-F238E27FC236}">
                    <a16:creationId xmlns:a16="http://schemas.microsoft.com/office/drawing/2014/main" id="{47D56F56-657B-450D-886C-0CEC75249C2E}"/>
                  </a:ext>
                </a:extLst>
              </p:cNvPr>
              <p:cNvCxnSpPr>
                <a:stCxn id="53" idx="4"/>
                <a:endCxn id="53" idx="1"/>
              </p:cNvCxnSpPr>
              <p:nvPr/>
            </p:nvCxnSpPr>
            <p:spPr>
              <a:xfrm>
                <a:off x="6921929" y="4011184"/>
                <a:ext cx="1167225" cy="19650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5B127A51-F1C8-4AB9-A301-D6F8A6527489}"/>
                  </a:ext>
                </a:extLst>
              </p:cNvPr>
              <p:cNvCxnSpPr>
                <a:cxnSpLocks/>
                <a:stCxn id="53" idx="3"/>
                <a:endCxn id="53" idx="0"/>
              </p:cNvCxnSpPr>
              <p:nvPr/>
            </p:nvCxnSpPr>
            <p:spPr>
              <a:xfrm>
                <a:off x="6365789" y="4993729"/>
                <a:ext cx="227950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DF90A4ED-7525-42D7-8358-2CF84AC6228B}"/>
                  </a:ext>
                </a:extLst>
              </p:cNvPr>
              <p:cNvCxnSpPr>
                <a:cxnSpLocks/>
                <a:stCxn id="53" idx="2"/>
                <a:endCxn id="53" idx="5"/>
              </p:cNvCxnSpPr>
              <p:nvPr/>
            </p:nvCxnSpPr>
            <p:spPr>
              <a:xfrm flipV="1">
                <a:off x="6921929" y="4011184"/>
                <a:ext cx="1167225" cy="19650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03AFD424-FC5B-4368-AA32-4DF10D1E1AD2}"/>
                  </a:ext>
                </a:extLst>
              </p:cNvPr>
              <p:cNvGrpSpPr/>
              <p:nvPr/>
            </p:nvGrpSpPr>
            <p:grpSpPr>
              <a:xfrm>
                <a:off x="594008" y="3951228"/>
                <a:ext cx="2533562" cy="2127691"/>
                <a:chOff x="1242607" y="3855848"/>
                <a:chExt cx="2689403" cy="2258567"/>
              </a:xfrm>
            </p:grpSpPr>
            <p:sp>
              <p:nvSpPr>
                <p:cNvPr id="26" name="Diamond 25">
                  <a:extLst>
                    <a:ext uri="{FF2B5EF4-FFF2-40B4-BE49-F238E27FC236}">
                      <a16:creationId xmlns:a16="http://schemas.microsoft.com/office/drawing/2014/main" id="{1556ED89-5762-42A7-A285-A54D8B51172D}"/>
                    </a:ext>
                  </a:extLst>
                </p:cNvPr>
                <p:cNvSpPr/>
                <p:nvPr/>
              </p:nvSpPr>
              <p:spPr>
                <a:xfrm rot="7200000">
                  <a:off x="1714856" y="4393979"/>
                  <a:ext cx="1248187" cy="2192685"/>
                </a:xfrm>
                <a:prstGeom prst="diamond">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 name="Picture 26" descr="A picture containing drawing  Description automatically generated">
                  <a:extLst>
                    <a:ext uri="{FF2B5EF4-FFF2-40B4-BE49-F238E27FC236}">
                      <a16:creationId xmlns:a16="http://schemas.microsoft.com/office/drawing/2014/main" id="{CAD6915B-27A6-4A2A-95D4-138D085C2C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00793" y="4937279"/>
                  <a:ext cx="1331217" cy="1128469"/>
                </a:xfrm>
                <a:prstGeom prst="rect">
                  <a:avLst/>
                </a:prstGeom>
              </p:spPr>
            </p:pic>
            <p:pic>
              <p:nvPicPr>
                <p:cNvPr id="29" name="Picture 28" descr="A picture containing drawing  Description automatically generated">
                  <a:extLst>
                    <a:ext uri="{FF2B5EF4-FFF2-40B4-BE49-F238E27FC236}">
                      <a16:creationId xmlns:a16="http://schemas.microsoft.com/office/drawing/2014/main" id="{3DE259F7-E893-40B0-91B1-F20AEE51FC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74149" y="3855848"/>
                  <a:ext cx="2557861" cy="1106626"/>
                </a:xfrm>
                <a:prstGeom prst="rect">
                  <a:avLst/>
                </a:prstGeom>
              </p:spPr>
            </p:pic>
          </p:grpSp>
          <p:grpSp>
            <p:nvGrpSpPr>
              <p:cNvPr id="4" name="Group 3">
                <a:extLst>
                  <a:ext uri="{FF2B5EF4-FFF2-40B4-BE49-F238E27FC236}">
                    <a16:creationId xmlns:a16="http://schemas.microsoft.com/office/drawing/2014/main" id="{30E7841D-2418-44DC-AD6D-6B2555434915}"/>
                  </a:ext>
                </a:extLst>
              </p:cNvPr>
              <p:cNvGrpSpPr/>
              <p:nvPr/>
            </p:nvGrpSpPr>
            <p:grpSpPr>
              <a:xfrm>
                <a:off x="8538345" y="1281086"/>
                <a:ext cx="2279506" cy="1949913"/>
                <a:chOff x="8538345" y="1279448"/>
                <a:chExt cx="2279506" cy="1949913"/>
              </a:xfrm>
            </p:grpSpPr>
            <p:pic>
              <p:nvPicPr>
                <p:cNvPr id="23" name="Picture 22" descr="A picture containing drawing  Description automatically generated">
                  <a:extLst>
                    <a:ext uri="{FF2B5EF4-FFF2-40B4-BE49-F238E27FC236}">
                      <a16:creationId xmlns:a16="http://schemas.microsoft.com/office/drawing/2014/main" id="{D394EFC0-7EC8-4C82-9362-078EA1A8931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38346" y="1279448"/>
                  <a:ext cx="2279505" cy="986199"/>
                </a:xfrm>
                <a:prstGeom prst="rect">
                  <a:avLst/>
                </a:prstGeom>
              </p:spPr>
            </p:pic>
            <p:pic>
              <p:nvPicPr>
                <p:cNvPr id="24" name="Picture 23" descr="A picture containing drawing  Description automatically generated">
                  <a:extLst>
                    <a:ext uri="{FF2B5EF4-FFF2-40B4-BE49-F238E27FC236}">
                      <a16:creationId xmlns:a16="http://schemas.microsoft.com/office/drawing/2014/main" id="{9AFC5FEB-F269-4FDD-8413-B2E3155D7A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8538345" y="2243162"/>
                  <a:ext cx="2279505" cy="986199"/>
                </a:xfrm>
                <a:prstGeom prst="rect">
                  <a:avLst/>
                </a:prstGeom>
              </p:spPr>
            </p:pic>
          </p:grpSp>
          <p:sp>
            <p:nvSpPr>
              <p:cNvPr id="2" name="Hexagon 1">
                <a:extLst>
                  <a:ext uri="{FF2B5EF4-FFF2-40B4-BE49-F238E27FC236}">
                    <a16:creationId xmlns:a16="http://schemas.microsoft.com/office/drawing/2014/main" id="{FFF10311-4275-40AB-B070-AF3143DA9481}"/>
                  </a:ext>
                </a:extLst>
              </p:cNvPr>
              <p:cNvSpPr/>
              <p:nvPr/>
            </p:nvSpPr>
            <p:spPr>
              <a:xfrm>
                <a:off x="1577127" y="1309313"/>
                <a:ext cx="2279505" cy="1965090"/>
              </a:xfrm>
              <a:prstGeom prst="hexagon">
                <a:avLst>
                  <a:gd name="adj" fmla="val 28301"/>
                  <a:gd name="vf" fmla="val 11547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Hexagon 9">
                <a:extLst>
                  <a:ext uri="{FF2B5EF4-FFF2-40B4-BE49-F238E27FC236}">
                    <a16:creationId xmlns:a16="http://schemas.microsoft.com/office/drawing/2014/main" id="{3B36A9AC-9586-41F6-A227-98C28A7BD924}"/>
                  </a:ext>
                </a:extLst>
              </p:cNvPr>
              <p:cNvSpPr/>
              <p:nvPr/>
            </p:nvSpPr>
            <p:spPr>
              <a:xfrm>
                <a:off x="5083276" y="1309313"/>
                <a:ext cx="2279505" cy="1965090"/>
              </a:xfrm>
              <a:prstGeom prst="hexagon">
                <a:avLst>
                  <a:gd name="adj" fmla="val 28301"/>
                  <a:gd name="vf" fmla="val 115470"/>
                </a:avLst>
              </a:prstGeom>
              <a:solidFill>
                <a:srgbClr val="70CD37"/>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Diamond 16">
                <a:extLst>
                  <a:ext uri="{FF2B5EF4-FFF2-40B4-BE49-F238E27FC236}">
                    <a16:creationId xmlns:a16="http://schemas.microsoft.com/office/drawing/2014/main" id="{C210734F-4B9E-4C35-A127-75D2152465FF}"/>
                  </a:ext>
                </a:extLst>
              </p:cNvPr>
              <p:cNvSpPr/>
              <p:nvPr/>
            </p:nvSpPr>
            <p:spPr>
              <a:xfrm rot="14400000">
                <a:off x="2410107" y="1792302"/>
                <a:ext cx="1168311" cy="2052367"/>
              </a:xfrm>
              <a:prstGeom prst="diamond">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Diamond 17">
                <a:extLst>
                  <a:ext uri="{FF2B5EF4-FFF2-40B4-BE49-F238E27FC236}">
                    <a16:creationId xmlns:a16="http://schemas.microsoft.com/office/drawing/2014/main" id="{BE83C146-224B-4B80-B660-3EEE05F451B0}"/>
                  </a:ext>
                </a:extLst>
              </p:cNvPr>
              <p:cNvSpPr/>
              <p:nvPr/>
            </p:nvSpPr>
            <p:spPr>
              <a:xfrm>
                <a:off x="1526668" y="1281086"/>
                <a:ext cx="1168311" cy="2052367"/>
              </a:xfrm>
              <a:prstGeom prst="diamond">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0" name="Straight Connector 29">
                <a:extLst>
                  <a:ext uri="{FF2B5EF4-FFF2-40B4-BE49-F238E27FC236}">
                    <a16:creationId xmlns:a16="http://schemas.microsoft.com/office/drawing/2014/main" id="{37321F85-F4AF-4F55-9ED7-636EE0D7A5C4}"/>
                  </a:ext>
                </a:extLst>
              </p:cNvPr>
              <p:cNvCxnSpPr>
                <a:stCxn id="10" idx="4"/>
                <a:endCxn id="10" idx="1"/>
              </p:cNvCxnSpPr>
              <p:nvPr/>
            </p:nvCxnSpPr>
            <p:spPr>
              <a:xfrm>
                <a:off x="5639416" y="1309313"/>
                <a:ext cx="1167225" cy="19650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3C8C057-877E-4587-9245-80A3F83D1C28}"/>
                  </a:ext>
                </a:extLst>
              </p:cNvPr>
              <p:cNvCxnSpPr>
                <a:cxnSpLocks/>
                <a:stCxn id="10" idx="3"/>
                <a:endCxn id="10" idx="0"/>
              </p:cNvCxnSpPr>
              <p:nvPr/>
            </p:nvCxnSpPr>
            <p:spPr>
              <a:xfrm>
                <a:off x="5083276" y="2291858"/>
                <a:ext cx="227950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DE8217D-A42A-4545-AB32-4DDDEA38E2E7}"/>
                  </a:ext>
                </a:extLst>
              </p:cNvPr>
              <p:cNvCxnSpPr>
                <a:cxnSpLocks/>
                <a:stCxn id="10" idx="2"/>
                <a:endCxn id="10" idx="5"/>
              </p:cNvCxnSpPr>
              <p:nvPr/>
            </p:nvCxnSpPr>
            <p:spPr>
              <a:xfrm flipV="1">
                <a:off x="5639416" y="1309313"/>
                <a:ext cx="1167225" cy="19650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Hexagon 37">
                <a:extLst>
                  <a:ext uri="{FF2B5EF4-FFF2-40B4-BE49-F238E27FC236}">
                    <a16:creationId xmlns:a16="http://schemas.microsoft.com/office/drawing/2014/main" id="{8CE8F9F7-1576-426A-84DA-2FB04F646A63}"/>
                  </a:ext>
                </a:extLst>
              </p:cNvPr>
              <p:cNvSpPr/>
              <p:nvPr/>
            </p:nvSpPr>
            <p:spPr>
              <a:xfrm>
                <a:off x="3570641" y="3987449"/>
                <a:ext cx="2279505" cy="1965090"/>
              </a:xfrm>
              <a:prstGeom prst="hexagon">
                <a:avLst>
                  <a:gd name="adj" fmla="val 28301"/>
                  <a:gd name="vf" fmla="val 115470"/>
                </a:avLst>
              </a:prstGeom>
              <a:solidFill>
                <a:srgbClr val="70CD37"/>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9" name="Straight Connector 38">
                <a:extLst>
                  <a:ext uri="{FF2B5EF4-FFF2-40B4-BE49-F238E27FC236}">
                    <a16:creationId xmlns:a16="http://schemas.microsoft.com/office/drawing/2014/main" id="{29A00434-FF3B-4D27-95B7-A367F8381D40}"/>
                  </a:ext>
                </a:extLst>
              </p:cNvPr>
              <p:cNvCxnSpPr>
                <a:stCxn id="38" idx="4"/>
                <a:endCxn id="38" idx="1"/>
              </p:cNvCxnSpPr>
              <p:nvPr/>
            </p:nvCxnSpPr>
            <p:spPr>
              <a:xfrm>
                <a:off x="4126781" y="3987449"/>
                <a:ext cx="1167225" cy="19650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B63C2828-59E7-4876-8187-DDE784634544}"/>
                  </a:ext>
                </a:extLst>
              </p:cNvPr>
              <p:cNvCxnSpPr>
                <a:cxnSpLocks/>
                <a:stCxn id="38" idx="3"/>
                <a:endCxn id="38" idx="0"/>
              </p:cNvCxnSpPr>
              <p:nvPr/>
            </p:nvCxnSpPr>
            <p:spPr>
              <a:xfrm>
                <a:off x="3570641" y="4969994"/>
                <a:ext cx="227950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B8168B73-CA16-466D-A55C-F0B521F1D668}"/>
                  </a:ext>
                </a:extLst>
              </p:cNvPr>
              <p:cNvCxnSpPr>
                <a:cxnSpLocks/>
                <a:stCxn id="38" idx="2"/>
                <a:endCxn id="38" idx="5"/>
              </p:cNvCxnSpPr>
              <p:nvPr/>
            </p:nvCxnSpPr>
            <p:spPr>
              <a:xfrm flipV="1">
                <a:off x="4126781" y="3987449"/>
                <a:ext cx="1167225" cy="19650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2" name="Picture 41" descr="A picture containing drawing  Description automatically generated">
                <a:extLst>
                  <a:ext uri="{FF2B5EF4-FFF2-40B4-BE49-F238E27FC236}">
                    <a16:creationId xmlns:a16="http://schemas.microsoft.com/office/drawing/2014/main" id="{5B559020-2B84-4A7D-B204-04CB92EB9F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70641" y="3987310"/>
                <a:ext cx="2279505" cy="986199"/>
              </a:xfrm>
              <a:prstGeom prst="rect">
                <a:avLst/>
              </a:prstGeom>
            </p:spPr>
          </p:pic>
          <p:grpSp>
            <p:nvGrpSpPr>
              <p:cNvPr id="57" name="Group 56">
                <a:extLst>
                  <a:ext uri="{FF2B5EF4-FFF2-40B4-BE49-F238E27FC236}">
                    <a16:creationId xmlns:a16="http://schemas.microsoft.com/office/drawing/2014/main" id="{59A49BB1-2A7C-40B8-8610-69EBAF548FC6}"/>
                  </a:ext>
                </a:extLst>
              </p:cNvPr>
              <p:cNvGrpSpPr/>
              <p:nvPr/>
            </p:nvGrpSpPr>
            <p:grpSpPr>
              <a:xfrm>
                <a:off x="9064432" y="3954018"/>
                <a:ext cx="2421189" cy="2051138"/>
                <a:chOff x="8917971" y="4006561"/>
                <a:chExt cx="2421189" cy="2051138"/>
              </a:xfrm>
            </p:grpSpPr>
            <p:sp>
              <p:nvSpPr>
                <p:cNvPr id="46" name="Hexagon 45">
                  <a:extLst>
                    <a:ext uri="{FF2B5EF4-FFF2-40B4-BE49-F238E27FC236}">
                      <a16:creationId xmlns:a16="http://schemas.microsoft.com/office/drawing/2014/main" id="{502410C2-73B1-48E2-9BBB-0661424B609A}"/>
                    </a:ext>
                  </a:extLst>
                </p:cNvPr>
                <p:cNvSpPr/>
                <p:nvPr/>
              </p:nvSpPr>
              <p:spPr>
                <a:xfrm>
                  <a:off x="8917971" y="4067982"/>
                  <a:ext cx="2279505" cy="1965090"/>
                </a:xfrm>
                <a:prstGeom prst="hexagon">
                  <a:avLst>
                    <a:gd name="adj" fmla="val 28301"/>
                    <a:gd name="vf" fmla="val 115470"/>
                  </a:avLst>
                </a:prstGeom>
                <a:solidFill>
                  <a:srgbClr val="70CD37"/>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7" name="Straight Connector 46">
                  <a:extLst>
                    <a:ext uri="{FF2B5EF4-FFF2-40B4-BE49-F238E27FC236}">
                      <a16:creationId xmlns:a16="http://schemas.microsoft.com/office/drawing/2014/main" id="{9D00E853-A461-4BCA-8442-B018D906DD2C}"/>
                    </a:ext>
                  </a:extLst>
                </p:cNvPr>
                <p:cNvCxnSpPr>
                  <a:stCxn id="46" idx="4"/>
                  <a:endCxn id="46" idx="1"/>
                </p:cNvCxnSpPr>
                <p:nvPr/>
              </p:nvCxnSpPr>
              <p:spPr>
                <a:xfrm>
                  <a:off x="9474111" y="4067982"/>
                  <a:ext cx="1167225" cy="19650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E1E38435-F38E-49E2-9A52-6F1828AC9335}"/>
                    </a:ext>
                  </a:extLst>
                </p:cNvPr>
                <p:cNvCxnSpPr>
                  <a:cxnSpLocks/>
                  <a:stCxn id="46" idx="3"/>
                  <a:endCxn id="46" idx="0"/>
                </p:cNvCxnSpPr>
                <p:nvPr/>
              </p:nvCxnSpPr>
              <p:spPr>
                <a:xfrm>
                  <a:off x="8917971" y="5050527"/>
                  <a:ext cx="227950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DDE81FE9-DE89-4C32-9FDE-C3B176B76D21}"/>
                    </a:ext>
                  </a:extLst>
                </p:cNvPr>
                <p:cNvCxnSpPr>
                  <a:cxnSpLocks/>
                  <a:stCxn id="46" idx="2"/>
                  <a:endCxn id="46" idx="5"/>
                </p:cNvCxnSpPr>
                <p:nvPr/>
              </p:nvCxnSpPr>
              <p:spPr>
                <a:xfrm flipV="1">
                  <a:off x="9474111" y="4067982"/>
                  <a:ext cx="1167225" cy="19650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511A22EF-2E64-486F-96BA-63CEF75639F6}"/>
                    </a:ext>
                  </a:extLst>
                </p:cNvPr>
                <p:cNvGrpSpPr/>
                <p:nvPr/>
              </p:nvGrpSpPr>
              <p:grpSpPr>
                <a:xfrm>
                  <a:off x="8917972" y="4006561"/>
                  <a:ext cx="2421188" cy="2051138"/>
                  <a:chOff x="8538345" y="4006560"/>
                  <a:chExt cx="2493777" cy="2112633"/>
                </a:xfrm>
              </p:grpSpPr>
              <p:sp>
                <p:nvSpPr>
                  <p:cNvPr id="43" name="Diamond 42">
                    <a:extLst>
                      <a:ext uri="{FF2B5EF4-FFF2-40B4-BE49-F238E27FC236}">
                        <a16:creationId xmlns:a16="http://schemas.microsoft.com/office/drawing/2014/main" id="{B4B2D990-CFF2-4E44-B07F-CAB40A92E58C}"/>
                      </a:ext>
                    </a:extLst>
                  </p:cNvPr>
                  <p:cNvSpPr/>
                  <p:nvPr/>
                </p:nvSpPr>
                <p:spPr>
                  <a:xfrm rot="7200000">
                    <a:off x="9421783" y="3564532"/>
                    <a:ext cx="1168311" cy="2052367"/>
                  </a:xfrm>
                  <a:prstGeom prst="diamond">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Diamond 43">
                    <a:extLst>
                      <a:ext uri="{FF2B5EF4-FFF2-40B4-BE49-F238E27FC236}">
                        <a16:creationId xmlns:a16="http://schemas.microsoft.com/office/drawing/2014/main" id="{281D3EF4-2C85-43A3-9423-7106C0AAD969}"/>
                      </a:ext>
                    </a:extLst>
                  </p:cNvPr>
                  <p:cNvSpPr/>
                  <p:nvPr/>
                </p:nvSpPr>
                <p:spPr>
                  <a:xfrm>
                    <a:off x="8538345" y="4066826"/>
                    <a:ext cx="1168311" cy="2052367"/>
                  </a:xfrm>
                  <a:prstGeom prst="diamond">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52" name="Diamond 51">
                <a:extLst>
                  <a:ext uri="{FF2B5EF4-FFF2-40B4-BE49-F238E27FC236}">
                    <a16:creationId xmlns:a16="http://schemas.microsoft.com/office/drawing/2014/main" id="{4ECE1C52-A4D3-4592-8044-216FF98F2FAC}"/>
                  </a:ext>
                </a:extLst>
              </p:cNvPr>
              <p:cNvSpPr/>
              <p:nvPr/>
            </p:nvSpPr>
            <p:spPr>
              <a:xfrm>
                <a:off x="6360794" y="3997042"/>
                <a:ext cx="1147739" cy="1965090"/>
              </a:xfrm>
              <a:prstGeom prst="diamond">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60" name="Content Placeholder 2">
            <a:extLst>
              <a:ext uri="{FF2B5EF4-FFF2-40B4-BE49-F238E27FC236}">
                <a16:creationId xmlns:a16="http://schemas.microsoft.com/office/drawing/2014/main" id="{29005A74-D7E8-49BB-8B69-CF82FD801720}"/>
              </a:ext>
            </a:extLst>
          </p:cNvPr>
          <p:cNvSpPr txBox="1">
            <a:spLocks/>
          </p:cNvSpPr>
          <p:nvPr/>
        </p:nvSpPr>
        <p:spPr>
          <a:xfrm>
            <a:off x="489427" y="1116526"/>
            <a:ext cx="5718539" cy="5277073"/>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R="0" lvl="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panose="020B0604020202020204" pitchFamily="34" charset="0"/>
                <a:cs typeface="Arial" panose="020B0604020202020204" pitchFamily="34" charset="0"/>
              </a:rPr>
              <a:t>Draw several hexagons on a blank piece of paper by</a:t>
            </a:r>
          </a:p>
          <a:p>
            <a:pPr marL="557197" lvl="2" indent="-257168">
              <a:lnSpc>
                <a:spcPct val="120000"/>
              </a:lnSpc>
              <a:spcBef>
                <a:spcPts val="600"/>
              </a:spcBef>
              <a:spcAft>
                <a:spcPts val="0"/>
              </a:spcAft>
              <a:buClr>
                <a:srgbClr val="585858"/>
              </a:buClr>
              <a:buFont typeface="Arial" panose="020B0604020202020204" pitchFamily="34" charset="0"/>
              <a:buChar char="•"/>
              <a:defRPr/>
            </a:pPr>
            <a:r>
              <a:rPr lang="en-GB" sz="2000" dirty="0">
                <a:latin typeface="Arial" panose="020B0604020202020204" pitchFamily="34" charset="0"/>
                <a:cs typeface="Arial" panose="020B0604020202020204" pitchFamily="34" charset="0"/>
              </a:rPr>
              <a:t>laying a hexagon on the paper </a:t>
            </a:r>
          </a:p>
          <a:p>
            <a:pPr marL="557197" lvl="2" indent="-257168">
              <a:lnSpc>
                <a:spcPct val="120000"/>
              </a:lnSpc>
              <a:spcBef>
                <a:spcPts val="600"/>
              </a:spcBef>
              <a:spcAft>
                <a:spcPts val="0"/>
              </a:spcAft>
              <a:buClr>
                <a:srgbClr val="585858"/>
              </a:buClr>
              <a:buFont typeface="Arial" panose="020B0604020202020204" pitchFamily="34" charset="0"/>
              <a:buChar char="•"/>
              <a:defRPr/>
            </a:pPr>
            <a:r>
              <a:rPr lang="en-GB" sz="2000" dirty="0">
                <a:latin typeface="Arial" panose="020B0604020202020204" pitchFamily="34" charset="0"/>
                <a:cs typeface="Arial" panose="020B0604020202020204" pitchFamily="34" charset="0"/>
              </a:rPr>
              <a:t>marking each of the six vertices</a:t>
            </a:r>
          </a:p>
          <a:p>
            <a:pPr marL="557197" lvl="2" indent="-257168">
              <a:lnSpc>
                <a:spcPct val="120000"/>
              </a:lnSpc>
              <a:spcBef>
                <a:spcPts val="600"/>
              </a:spcBef>
              <a:spcAft>
                <a:spcPts val="0"/>
              </a:spcAft>
              <a:buClr>
                <a:srgbClr val="585858"/>
              </a:buClr>
              <a:buFont typeface="Arial" panose="020B0604020202020204" pitchFamily="34" charset="0"/>
              <a:buChar char="•"/>
              <a:defRPr/>
            </a:pPr>
            <a:r>
              <a:rPr lang="en-GB" sz="2000" dirty="0">
                <a:latin typeface="Arial" panose="020B0604020202020204" pitchFamily="34" charset="0"/>
                <a:cs typeface="Arial" panose="020B0604020202020204" pitchFamily="34" charset="0"/>
              </a:rPr>
              <a:t>joining the six vertices with a ruler</a:t>
            </a:r>
          </a:p>
          <a:p>
            <a:pPr marR="0" lvl="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panose="020B0604020202020204" pitchFamily="34" charset="0"/>
                <a:cs typeface="Arial" panose="020B0604020202020204" pitchFamily="34" charset="0"/>
              </a:rPr>
              <a:t>On these hexagons, draw all the different ways you can find to make the hexagon from smaller pieces.</a:t>
            </a:r>
          </a:p>
        </p:txBody>
      </p:sp>
    </p:spTree>
    <p:extLst>
      <p:ext uri="{BB962C8B-B14F-4D97-AF65-F5344CB8AC3E}">
        <p14:creationId xmlns:p14="http://schemas.microsoft.com/office/powerpoint/2010/main" val="12004138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3</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152365078"/>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3</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draw polygons on isometric paper</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81553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3</a:t>
            </a:r>
            <a:endParaRPr lang="en-GB" sz="2400" b="1" dirty="0"/>
          </a:p>
        </p:txBody>
      </p:sp>
      <p:pic>
        <p:nvPicPr>
          <p:cNvPr id="4" name="Picture 3">
            <a:extLst>
              <a:ext uri="{FF2B5EF4-FFF2-40B4-BE49-F238E27FC236}">
                <a16:creationId xmlns:a16="http://schemas.microsoft.com/office/drawing/2014/main" id="{9AD10695-2868-4A8D-9B64-EE1480F0F499}"/>
              </a:ext>
            </a:extLst>
          </p:cNvPr>
          <p:cNvPicPr>
            <a:picLocks noChangeAspect="1"/>
          </p:cNvPicPr>
          <p:nvPr/>
        </p:nvPicPr>
        <p:blipFill>
          <a:blip r:embed="rId3"/>
          <a:stretch>
            <a:fillRect/>
          </a:stretch>
        </p:blipFill>
        <p:spPr>
          <a:xfrm>
            <a:off x="747713" y="1608264"/>
            <a:ext cx="3100841" cy="3943159"/>
          </a:xfrm>
          <a:prstGeom prst="rect">
            <a:avLst/>
          </a:prstGeom>
          <a:ln>
            <a:solidFill>
              <a:schemeClr val="tx1"/>
            </a:solidFill>
          </a:ln>
        </p:spPr>
      </p:pic>
      <p:pic>
        <p:nvPicPr>
          <p:cNvPr id="8" name="Picture 7">
            <a:extLst>
              <a:ext uri="{FF2B5EF4-FFF2-40B4-BE49-F238E27FC236}">
                <a16:creationId xmlns:a16="http://schemas.microsoft.com/office/drawing/2014/main" id="{4BD8636B-4F78-486C-9B86-E5EA8F39FAD9}"/>
              </a:ext>
            </a:extLst>
          </p:cNvPr>
          <p:cNvPicPr>
            <a:picLocks noChangeAspect="1"/>
          </p:cNvPicPr>
          <p:nvPr/>
        </p:nvPicPr>
        <p:blipFill>
          <a:blip r:embed="rId4"/>
          <a:stretch>
            <a:fillRect/>
          </a:stretch>
        </p:blipFill>
        <p:spPr>
          <a:xfrm>
            <a:off x="4210832" y="1608264"/>
            <a:ext cx="2891611" cy="3969394"/>
          </a:xfrm>
          <a:prstGeom prst="rect">
            <a:avLst/>
          </a:prstGeom>
          <a:ln>
            <a:solidFill>
              <a:schemeClr val="tx1"/>
            </a:solidFill>
          </a:ln>
        </p:spPr>
      </p:pic>
      <p:sp>
        <p:nvSpPr>
          <p:cNvPr id="11" name="Content Placeholder 2">
            <a:extLst>
              <a:ext uri="{FF2B5EF4-FFF2-40B4-BE49-F238E27FC236}">
                <a16:creationId xmlns:a16="http://schemas.microsoft.com/office/drawing/2014/main" id="{17F143C7-AEA3-4A59-A3AF-EC32FD2FC164}"/>
              </a:ext>
            </a:extLst>
          </p:cNvPr>
          <p:cNvSpPr txBox="1">
            <a:spLocks/>
          </p:cNvSpPr>
          <p:nvPr/>
        </p:nvSpPr>
        <p:spPr>
          <a:xfrm>
            <a:off x="7302760" y="1116526"/>
            <a:ext cx="4141528" cy="5277073"/>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panose="020B0604020202020204" pitchFamily="34" charset="0"/>
                <a:cs typeface="Arial" panose="020B0604020202020204" pitchFamily="34" charset="0"/>
              </a:rPr>
              <a:t>You have two pieces of paper in front of you. Look at them and compare them. Discuss the units that you can see on each piece of paper.</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panose="020B0604020202020204" pitchFamily="34" charset="0"/>
                <a:cs typeface="Arial" panose="020B0604020202020204" pitchFamily="34" charset="0"/>
              </a:rPr>
              <a:t>The paper with the triangular units is called ‘isometric paper’.</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panose="020B0604020202020204" pitchFamily="34" charset="0"/>
                <a:cs typeface="Arial" panose="020B0604020202020204" pitchFamily="34" charset="0"/>
              </a:rPr>
              <a:t>Try drawing some different shapes on each paper. What kind of shapes do you make on each?</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endParaRPr kumimoji="0" lang="en-GB" sz="2200" b="0" i="0" u="none" strike="noStrike" kern="0" cap="none" spc="0" normalizeH="0" baseline="0" noProof="0" dirty="0">
              <a:ln>
                <a:noFill/>
              </a:ln>
              <a:solidFill>
                <a:schemeClr val="tx1"/>
              </a:solidFill>
              <a:effectLst/>
              <a:uLnTx/>
              <a:uFillTx/>
              <a:latin typeface="Arial"/>
              <a:ea typeface="+mn-ea"/>
              <a:cs typeface="+mn-cs"/>
            </a:endParaRPr>
          </a:p>
        </p:txBody>
      </p:sp>
    </p:spTree>
    <p:extLst>
      <p:ext uri="{BB962C8B-B14F-4D97-AF65-F5344CB8AC3E}">
        <p14:creationId xmlns:p14="http://schemas.microsoft.com/office/powerpoint/2010/main" val="38918904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3</a:t>
            </a:r>
            <a:endParaRPr lang="en-GB" sz="2400" b="1" dirty="0"/>
          </a:p>
        </p:txBody>
      </p:sp>
      <p:pic>
        <p:nvPicPr>
          <p:cNvPr id="4" name="Picture 3">
            <a:extLst>
              <a:ext uri="{FF2B5EF4-FFF2-40B4-BE49-F238E27FC236}">
                <a16:creationId xmlns:a16="http://schemas.microsoft.com/office/drawing/2014/main" id="{9AD10695-2868-4A8D-9B64-EE1480F0F499}"/>
              </a:ext>
            </a:extLst>
          </p:cNvPr>
          <p:cNvPicPr>
            <a:picLocks noChangeAspect="1"/>
          </p:cNvPicPr>
          <p:nvPr/>
        </p:nvPicPr>
        <p:blipFill>
          <a:blip r:embed="rId3"/>
          <a:stretch>
            <a:fillRect/>
          </a:stretch>
        </p:blipFill>
        <p:spPr>
          <a:xfrm>
            <a:off x="747713" y="1608264"/>
            <a:ext cx="3100841" cy="3943159"/>
          </a:xfrm>
          <a:prstGeom prst="rect">
            <a:avLst/>
          </a:prstGeom>
          <a:ln>
            <a:solidFill>
              <a:schemeClr val="tx1"/>
            </a:solidFill>
          </a:ln>
        </p:spPr>
      </p:pic>
      <p:sp>
        <p:nvSpPr>
          <p:cNvPr id="11" name="Content Placeholder 2">
            <a:extLst>
              <a:ext uri="{FF2B5EF4-FFF2-40B4-BE49-F238E27FC236}">
                <a16:creationId xmlns:a16="http://schemas.microsoft.com/office/drawing/2014/main" id="{17F143C7-AEA3-4A59-A3AF-EC32FD2FC164}"/>
              </a:ext>
            </a:extLst>
          </p:cNvPr>
          <p:cNvSpPr txBox="1">
            <a:spLocks/>
          </p:cNvSpPr>
          <p:nvPr/>
        </p:nvSpPr>
        <p:spPr>
          <a:xfrm>
            <a:off x="4677747" y="1116526"/>
            <a:ext cx="6766541" cy="5277073"/>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a:lnSpc>
                <a:spcPct val="120000"/>
              </a:lnSpc>
              <a:spcBef>
                <a:spcPts val="600"/>
              </a:spcBef>
              <a:spcAft>
                <a:spcPts val="0"/>
              </a:spcAft>
              <a:buClr>
                <a:srgbClr val="585858"/>
              </a:buClr>
              <a:buFont typeface="Arial" panose="020B0604020202020204" pitchFamily="34" charset="0"/>
              <a:buChar char="•"/>
              <a:defRPr/>
            </a:pPr>
            <a:r>
              <a:rPr lang="en-GB" sz="2000" dirty="0">
                <a:latin typeface="Arial" panose="020B0604020202020204" pitchFamily="34" charset="0"/>
                <a:cs typeface="Arial" panose="020B0604020202020204" pitchFamily="34" charset="0"/>
              </a:rPr>
              <a:t>Now take a large piece of isometric paper. </a:t>
            </a:r>
          </a:p>
          <a:p>
            <a:pPr>
              <a:lnSpc>
                <a:spcPct val="120000"/>
              </a:lnSpc>
              <a:spcBef>
                <a:spcPts val="600"/>
              </a:spcBef>
              <a:spcAft>
                <a:spcPts val="0"/>
              </a:spcAft>
              <a:buClr>
                <a:srgbClr val="585858"/>
              </a:buClr>
              <a:buFont typeface="Arial" panose="020B0604020202020204" pitchFamily="34" charset="0"/>
              <a:buChar char="•"/>
              <a:defRPr/>
            </a:pPr>
            <a:r>
              <a:rPr lang="en-GB" sz="2000" dirty="0">
                <a:latin typeface="Arial" panose="020B0604020202020204" pitchFamily="34" charset="0"/>
                <a:cs typeface="Arial" panose="020B0604020202020204" pitchFamily="34" charset="0"/>
              </a:rPr>
              <a:t>Let’s draw each of these pattern block pieces onto the paper. What do you notice about how many unit triangles big each piece is?</a:t>
            </a:r>
          </a:p>
          <a:p>
            <a:pPr>
              <a:lnSpc>
                <a:spcPct val="120000"/>
              </a:lnSpc>
              <a:spcBef>
                <a:spcPts val="600"/>
              </a:spcBef>
              <a:spcAft>
                <a:spcPts val="0"/>
              </a:spcAft>
              <a:buClr>
                <a:srgbClr val="585858"/>
              </a:buClr>
              <a:buFont typeface="Arial" panose="020B0604020202020204" pitchFamily="34" charset="0"/>
              <a:buChar char="•"/>
              <a:defRPr/>
            </a:pPr>
            <a:endParaRPr lang="en-GB" sz="2000" dirty="0">
              <a:latin typeface="Arial" panose="020B0604020202020204" pitchFamily="34" charset="0"/>
              <a:cs typeface="Arial" panose="020B0604020202020204" pitchFamily="34" charset="0"/>
            </a:endParaRPr>
          </a:p>
          <a:p>
            <a:pPr>
              <a:lnSpc>
                <a:spcPct val="120000"/>
              </a:lnSpc>
              <a:spcBef>
                <a:spcPts val="600"/>
              </a:spcBef>
              <a:spcAft>
                <a:spcPts val="0"/>
              </a:spcAft>
              <a:buClr>
                <a:srgbClr val="585858"/>
              </a:buClr>
              <a:buFont typeface="Arial" panose="020B0604020202020204" pitchFamily="34" charset="0"/>
              <a:buChar char="•"/>
              <a:defRPr/>
            </a:pPr>
            <a:endParaRPr lang="en-GB" sz="2000" dirty="0">
              <a:latin typeface="Arial" panose="020B0604020202020204" pitchFamily="34" charset="0"/>
              <a:cs typeface="Arial" panose="020B0604020202020204" pitchFamily="34" charset="0"/>
            </a:endParaRPr>
          </a:p>
          <a:p>
            <a:pPr>
              <a:lnSpc>
                <a:spcPct val="120000"/>
              </a:lnSpc>
              <a:spcBef>
                <a:spcPts val="600"/>
              </a:spcBef>
              <a:spcAft>
                <a:spcPts val="0"/>
              </a:spcAft>
              <a:buClr>
                <a:srgbClr val="585858"/>
              </a:buClr>
              <a:buFont typeface="Arial" panose="020B0604020202020204" pitchFamily="34" charset="0"/>
              <a:buChar char="•"/>
              <a:defRPr/>
            </a:pPr>
            <a:r>
              <a:rPr lang="en-GB" sz="2000" dirty="0">
                <a:latin typeface="Arial" panose="020B0604020202020204" pitchFamily="34" charset="0"/>
                <a:cs typeface="Arial" panose="020B0604020202020204" pitchFamily="34" charset="0"/>
              </a:rPr>
              <a:t>Use the pattern block pieces to make a pattern or arrangement of pieces. Get familiar with the isometric paper by copying your pattern onto it.</a:t>
            </a:r>
          </a:p>
          <a:p>
            <a:pPr lvl="1">
              <a:lnSpc>
                <a:spcPct val="120000"/>
              </a:lnSpc>
              <a:spcBef>
                <a:spcPts val="600"/>
              </a:spcBef>
              <a:spcAft>
                <a:spcPts val="0"/>
              </a:spcAft>
              <a:buClr>
                <a:srgbClr val="585858"/>
              </a:buClr>
              <a:buFont typeface="Arial" panose="020B0604020202020204" pitchFamily="34" charset="0"/>
              <a:buChar char="•"/>
              <a:defRPr/>
            </a:pPr>
            <a:r>
              <a:rPr lang="en-GB" sz="2000" dirty="0">
                <a:latin typeface="Arial" panose="020B0604020202020204" pitchFamily="34" charset="0"/>
                <a:cs typeface="Arial" panose="020B0604020202020204" pitchFamily="34" charset="0"/>
              </a:rPr>
              <a:t>Mark each vertex of each new piece you are drawing.</a:t>
            </a:r>
          </a:p>
          <a:p>
            <a:pPr lvl="1">
              <a:lnSpc>
                <a:spcPct val="120000"/>
              </a:lnSpc>
              <a:spcBef>
                <a:spcPts val="600"/>
              </a:spcBef>
              <a:spcAft>
                <a:spcPts val="0"/>
              </a:spcAft>
              <a:buClr>
                <a:srgbClr val="585858"/>
              </a:buClr>
              <a:buFont typeface="Arial" panose="020B0604020202020204" pitchFamily="34" charset="0"/>
              <a:buChar char="•"/>
              <a:defRPr/>
            </a:pPr>
            <a:r>
              <a:rPr lang="en-GB" sz="2000" dirty="0">
                <a:latin typeface="Arial" panose="020B0604020202020204" pitchFamily="34" charset="0"/>
                <a:cs typeface="Arial" panose="020B0604020202020204" pitchFamily="34" charset="0"/>
              </a:rPr>
              <a:t>Join the vertices with a ruler.</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endParaRPr kumimoji="0" lang="en-GB" sz="2200" b="0" i="0" u="none" strike="noStrike" kern="0" cap="none" spc="0" normalizeH="0" baseline="0" noProof="0" dirty="0">
              <a:ln>
                <a:noFill/>
              </a:ln>
              <a:solidFill>
                <a:schemeClr val="tx1"/>
              </a:solidFill>
              <a:effectLst/>
              <a:uLnTx/>
              <a:uFillTx/>
              <a:latin typeface="Arial"/>
              <a:ea typeface="+mn-ea"/>
              <a:cs typeface="+mn-cs"/>
            </a:endParaRPr>
          </a:p>
        </p:txBody>
      </p:sp>
      <p:grpSp>
        <p:nvGrpSpPr>
          <p:cNvPr id="9" name="Group 8">
            <a:extLst>
              <a:ext uri="{FF2B5EF4-FFF2-40B4-BE49-F238E27FC236}">
                <a16:creationId xmlns:a16="http://schemas.microsoft.com/office/drawing/2014/main" id="{2879A670-1B79-43A1-A41B-1357AD43431C}"/>
              </a:ext>
            </a:extLst>
          </p:cNvPr>
          <p:cNvGrpSpPr/>
          <p:nvPr/>
        </p:nvGrpSpPr>
        <p:grpSpPr>
          <a:xfrm>
            <a:off x="5593164" y="2621450"/>
            <a:ext cx="4542633" cy="881876"/>
            <a:chOff x="5406552" y="2856589"/>
            <a:chExt cx="3495527" cy="678598"/>
          </a:xfrm>
        </p:grpSpPr>
        <p:pic>
          <p:nvPicPr>
            <p:cNvPr id="12" name="Picture 11" descr="A picture containing drawing  Description automatically generated">
              <a:extLst>
                <a:ext uri="{FF2B5EF4-FFF2-40B4-BE49-F238E27FC236}">
                  <a16:creationId xmlns:a16="http://schemas.microsoft.com/office/drawing/2014/main" id="{9E4015E6-5761-4473-B1B1-02D076AE29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50524" y="2856589"/>
              <a:ext cx="751555" cy="651253"/>
            </a:xfrm>
            <a:prstGeom prst="rect">
              <a:avLst/>
            </a:prstGeom>
          </p:spPr>
        </p:pic>
        <p:sp>
          <p:nvSpPr>
            <p:cNvPr id="13" name="Diamond 12">
              <a:extLst>
                <a:ext uri="{FF2B5EF4-FFF2-40B4-BE49-F238E27FC236}">
                  <a16:creationId xmlns:a16="http://schemas.microsoft.com/office/drawing/2014/main" id="{276D9478-1DAB-4D6A-B5CD-1406DF13815F}"/>
                </a:ext>
              </a:extLst>
            </p:cNvPr>
            <p:cNvSpPr/>
            <p:nvPr/>
          </p:nvSpPr>
          <p:spPr>
            <a:xfrm rot="7200000">
              <a:off x="7335414" y="3027275"/>
              <a:ext cx="368493" cy="647331"/>
            </a:xfrm>
            <a:prstGeom prst="diamond">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descr="A picture containing drawing  Description automatically generated">
              <a:extLst>
                <a:ext uri="{FF2B5EF4-FFF2-40B4-BE49-F238E27FC236}">
                  <a16:creationId xmlns:a16="http://schemas.microsoft.com/office/drawing/2014/main" id="{FDE4BA46-9088-4BC0-BC6F-275AEC059A6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82420" y="3187590"/>
              <a:ext cx="755138" cy="326701"/>
            </a:xfrm>
            <a:prstGeom prst="rect">
              <a:avLst/>
            </a:prstGeom>
          </p:spPr>
        </p:pic>
        <p:pic>
          <p:nvPicPr>
            <p:cNvPr id="15" name="Picture 14" descr="A picture containing drawing  Description automatically generated">
              <a:extLst>
                <a:ext uri="{FF2B5EF4-FFF2-40B4-BE49-F238E27FC236}">
                  <a16:creationId xmlns:a16="http://schemas.microsoft.com/office/drawing/2014/main" id="{EDE37570-7013-4980-BC21-972AFE50B4D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0800000">
              <a:off x="5406552" y="3187590"/>
              <a:ext cx="379002" cy="333150"/>
            </a:xfrm>
            <a:prstGeom prst="rect">
              <a:avLst/>
            </a:prstGeom>
          </p:spPr>
        </p:pic>
      </p:grpSp>
    </p:spTree>
    <p:extLst>
      <p:ext uri="{BB962C8B-B14F-4D97-AF65-F5344CB8AC3E}">
        <p14:creationId xmlns:p14="http://schemas.microsoft.com/office/powerpoint/2010/main" val="2718204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4</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1554457122"/>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4</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use geostrips to investigate quadrilaterals with and without parallel and perpendicular sides.</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23356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4</a:t>
            </a:r>
            <a:endParaRPr lang="en-GB" sz="2400" b="1" dirty="0"/>
          </a:p>
        </p:txBody>
      </p:sp>
      <p:grpSp>
        <p:nvGrpSpPr>
          <p:cNvPr id="108" name="Group 107">
            <a:extLst>
              <a:ext uri="{FF2B5EF4-FFF2-40B4-BE49-F238E27FC236}">
                <a16:creationId xmlns:a16="http://schemas.microsoft.com/office/drawing/2014/main" id="{3C98B629-9BC1-41A3-8745-7E555AE2F21A}"/>
              </a:ext>
            </a:extLst>
          </p:cNvPr>
          <p:cNvGrpSpPr/>
          <p:nvPr/>
        </p:nvGrpSpPr>
        <p:grpSpPr>
          <a:xfrm>
            <a:off x="3914014" y="5002580"/>
            <a:ext cx="266448" cy="775120"/>
            <a:chOff x="4965616" y="1786411"/>
            <a:chExt cx="266448" cy="775120"/>
          </a:xfrm>
        </p:grpSpPr>
        <p:sp>
          <p:nvSpPr>
            <p:cNvPr id="105" name="Rectangle: Rounded Corners 104">
              <a:extLst>
                <a:ext uri="{FF2B5EF4-FFF2-40B4-BE49-F238E27FC236}">
                  <a16:creationId xmlns:a16="http://schemas.microsoft.com/office/drawing/2014/main" id="{DE2D3188-CCE4-464B-868C-CA59DB1F578F}"/>
                </a:ext>
              </a:extLst>
            </p:cNvPr>
            <p:cNvSpPr/>
            <p:nvPr/>
          </p:nvSpPr>
          <p:spPr>
            <a:xfrm>
              <a:off x="4965616" y="1786411"/>
              <a:ext cx="266448" cy="163502"/>
            </a:xfrm>
            <a:prstGeom prst="roundRect">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6" name="Rectangle 105">
              <a:extLst>
                <a:ext uri="{FF2B5EF4-FFF2-40B4-BE49-F238E27FC236}">
                  <a16:creationId xmlns:a16="http://schemas.microsoft.com/office/drawing/2014/main" id="{A8938B9B-D213-44CF-9031-733905C124F1}"/>
                </a:ext>
              </a:extLst>
            </p:cNvPr>
            <p:cNvSpPr/>
            <p:nvPr/>
          </p:nvSpPr>
          <p:spPr>
            <a:xfrm>
              <a:off x="5060604" y="1949913"/>
              <a:ext cx="45719" cy="611618"/>
            </a:xfrm>
            <a:prstGeom prst="rect">
              <a:avLst/>
            </a:prstGeom>
            <a:solidFill>
              <a:srgbClr val="FFD7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7" name="Rectangle 106">
              <a:extLst>
                <a:ext uri="{FF2B5EF4-FFF2-40B4-BE49-F238E27FC236}">
                  <a16:creationId xmlns:a16="http://schemas.microsoft.com/office/drawing/2014/main" id="{7B261455-3B39-449E-B97A-579A29EA2316}"/>
                </a:ext>
              </a:extLst>
            </p:cNvPr>
            <p:cNvSpPr/>
            <p:nvPr/>
          </p:nvSpPr>
          <p:spPr>
            <a:xfrm rot="21365561">
              <a:off x="5119625" y="1949913"/>
              <a:ext cx="45719" cy="611618"/>
            </a:xfrm>
            <a:prstGeom prst="rect">
              <a:avLst/>
            </a:prstGeom>
            <a:solidFill>
              <a:srgbClr val="FFD7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 name="Group 1">
            <a:extLst>
              <a:ext uri="{FF2B5EF4-FFF2-40B4-BE49-F238E27FC236}">
                <a16:creationId xmlns:a16="http://schemas.microsoft.com/office/drawing/2014/main" id="{C1D1D50F-F54A-4916-B927-9F425303AB73}"/>
              </a:ext>
            </a:extLst>
          </p:cNvPr>
          <p:cNvGrpSpPr/>
          <p:nvPr/>
        </p:nvGrpSpPr>
        <p:grpSpPr>
          <a:xfrm>
            <a:off x="2183053" y="2573144"/>
            <a:ext cx="513660" cy="3216103"/>
            <a:chOff x="2197720" y="2326585"/>
            <a:chExt cx="513660" cy="3216103"/>
          </a:xfrm>
        </p:grpSpPr>
        <p:sp>
          <p:nvSpPr>
            <p:cNvPr id="109" name="Rectangle 108">
              <a:extLst>
                <a:ext uri="{FF2B5EF4-FFF2-40B4-BE49-F238E27FC236}">
                  <a16:creationId xmlns:a16="http://schemas.microsoft.com/office/drawing/2014/main" id="{458FA0E5-B145-40B2-A9AD-0B722DCF90D9}"/>
                </a:ext>
              </a:extLst>
            </p:cNvPr>
            <p:cNvSpPr/>
            <p:nvPr/>
          </p:nvSpPr>
          <p:spPr>
            <a:xfrm>
              <a:off x="2197720" y="2326585"/>
              <a:ext cx="513660" cy="3216103"/>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1" name="Oval 110">
              <a:extLst>
                <a:ext uri="{FF2B5EF4-FFF2-40B4-BE49-F238E27FC236}">
                  <a16:creationId xmlns:a16="http://schemas.microsoft.com/office/drawing/2014/main" id="{517DD131-61ED-4EB1-88AC-B81B2A46500C}"/>
                </a:ext>
              </a:extLst>
            </p:cNvPr>
            <p:cNvSpPr/>
            <p:nvPr/>
          </p:nvSpPr>
          <p:spPr>
            <a:xfrm>
              <a:off x="2391857"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a:extLst>
                <a:ext uri="{FF2B5EF4-FFF2-40B4-BE49-F238E27FC236}">
                  <a16:creationId xmlns:a16="http://schemas.microsoft.com/office/drawing/2014/main" id="{1AEC815B-031B-480F-B175-C6CE56540FCA}"/>
                </a:ext>
              </a:extLst>
            </p:cNvPr>
            <p:cNvSpPr/>
            <p:nvPr/>
          </p:nvSpPr>
          <p:spPr>
            <a:xfrm>
              <a:off x="2391857" y="24799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 name="Group 7">
            <a:extLst>
              <a:ext uri="{FF2B5EF4-FFF2-40B4-BE49-F238E27FC236}">
                <a16:creationId xmlns:a16="http://schemas.microsoft.com/office/drawing/2014/main" id="{A19A3734-1116-4886-9109-B2F5D798EB6A}"/>
              </a:ext>
            </a:extLst>
          </p:cNvPr>
          <p:cNvGrpSpPr/>
          <p:nvPr/>
        </p:nvGrpSpPr>
        <p:grpSpPr>
          <a:xfrm>
            <a:off x="3094907" y="4139290"/>
            <a:ext cx="513660" cy="1649957"/>
            <a:chOff x="5326275" y="3892731"/>
            <a:chExt cx="513660" cy="1649957"/>
          </a:xfrm>
        </p:grpSpPr>
        <p:sp>
          <p:nvSpPr>
            <p:cNvPr id="24" name="Rectangle 23">
              <a:extLst>
                <a:ext uri="{FF2B5EF4-FFF2-40B4-BE49-F238E27FC236}">
                  <a16:creationId xmlns:a16="http://schemas.microsoft.com/office/drawing/2014/main" id="{92566037-B1C7-4D5E-A52F-2B5A154DF183}"/>
                </a:ext>
              </a:extLst>
            </p:cNvPr>
            <p:cNvSpPr/>
            <p:nvPr/>
          </p:nvSpPr>
          <p:spPr>
            <a:xfrm>
              <a:off x="5326275" y="3892731"/>
              <a:ext cx="513660" cy="1649957"/>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F13CC4E2-0388-4590-855D-DCBAB4FF9003}"/>
                </a:ext>
              </a:extLst>
            </p:cNvPr>
            <p:cNvSpPr/>
            <p:nvPr/>
          </p:nvSpPr>
          <p:spPr>
            <a:xfrm>
              <a:off x="5520412"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37">
              <a:extLst>
                <a:ext uri="{FF2B5EF4-FFF2-40B4-BE49-F238E27FC236}">
                  <a16:creationId xmlns:a16="http://schemas.microsoft.com/office/drawing/2014/main" id="{C825D933-5EC9-4F21-95E1-FC8C719E08F8}"/>
                </a:ext>
              </a:extLst>
            </p:cNvPr>
            <p:cNvSpPr/>
            <p:nvPr/>
          </p:nvSpPr>
          <p:spPr>
            <a:xfrm>
              <a:off x="5520412" y="412588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 name="Group 8">
            <a:extLst>
              <a:ext uri="{FF2B5EF4-FFF2-40B4-BE49-F238E27FC236}">
                <a16:creationId xmlns:a16="http://schemas.microsoft.com/office/drawing/2014/main" id="{62038425-E8C7-47BD-8B5D-972EAD48F23B}"/>
              </a:ext>
            </a:extLst>
          </p:cNvPr>
          <p:cNvGrpSpPr/>
          <p:nvPr/>
        </p:nvGrpSpPr>
        <p:grpSpPr>
          <a:xfrm>
            <a:off x="1213466" y="1239336"/>
            <a:ext cx="513660" cy="4549911"/>
            <a:chOff x="8382984" y="992777"/>
            <a:chExt cx="513660" cy="4549911"/>
          </a:xfrm>
        </p:grpSpPr>
        <p:sp>
          <p:nvSpPr>
            <p:cNvPr id="33" name="Rectangle 32">
              <a:extLst>
                <a:ext uri="{FF2B5EF4-FFF2-40B4-BE49-F238E27FC236}">
                  <a16:creationId xmlns:a16="http://schemas.microsoft.com/office/drawing/2014/main" id="{33022532-34D7-4ABA-837A-3635B46BA2E8}"/>
                </a:ext>
              </a:extLst>
            </p:cNvPr>
            <p:cNvSpPr/>
            <p:nvPr/>
          </p:nvSpPr>
          <p:spPr>
            <a:xfrm>
              <a:off x="8382984" y="992777"/>
              <a:ext cx="513660" cy="4549911"/>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a:extLst>
                <a:ext uri="{FF2B5EF4-FFF2-40B4-BE49-F238E27FC236}">
                  <a16:creationId xmlns:a16="http://schemas.microsoft.com/office/drawing/2014/main" id="{F25042A4-737E-4337-B13F-E63EEF4C90B9}"/>
                </a:ext>
              </a:extLst>
            </p:cNvPr>
            <p:cNvSpPr/>
            <p:nvPr/>
          </p:nvSpPr>
          <p:spPr>
            <a:xfrm>
              <a:off x="8577121"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a:extLst>
                <a:ext uri="{FF2B5EF4-FFF2-40B4-BE49-F238E27FC236}">
                  <a16:creationId xmlns:a16="http://schemas.microsoft.com/office/drawing/2014/main" id="{9B5F2045-476A-4AC8-8BFD-1E3392A24122}"/>
                </a:ext>
              </a:extLst>
            </p:cNvPr>
            <p:cNvSpPr/>
            <p:nvPr/>
          </p:nvSpPr>
          <p:spPr>
            <a:xfrm>
              <a:off x="8577121" y="1169491"/>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1" name="Content Placeholder 2">
            <a:extLst>
              <a:ext uri="{FF2B5EF4-FFF2-40B4-BE49-F238E27FC236}">
                <a16:creationId xmlns:a16="http://schemas.microsoft.com/office/drawing/2014/main" id="{69A2D4D7-755D-46B5-8F39-05469BF57636}"/>
              </a:ext>
            </a:extLst>
          </p:cNvPr>
          <p:cNvSpPr txBox="1">
            <a:spLocks/>
          </p:cNvSpPr>
          <p:nvPr/>
        </p:nvSpPr>
        <p:spPr>
          <a:xfrm>
            <a:off x="5998650" y="1116526"/>
            <a:ext cx="5445638" cy="5277073"/>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kumimoji="0" lang="en-GB" sz="2200" b="0" i="0" u="none" strike="noStrike" kern="1200" cap="none" spc="0" normalizeH="0" baseline="0" noProof="0" dirty="0">
                <a:ln>
                  <a:noFill/>
                </a:ln>
                <a:effectLst/>
                <a:uLnTx/>
                <a:uFillTx/>
                <a:latin typeface="Arial"/>
                <a:ea typeface="+mn-ea"/>
                <a:cs typeface="+mn-cs"/>
              </a:rPr>
              <a:t>You will need</a:t>
            </a:r>
          </a:p>
          <a:p>
            <a:pPr lvl="1" indent="-257168">
              <a:lnSpc>
                <a:spcPct val="120000"/>
              </a:lnSpc>
              <a:spcBef>
                <a:spcPts val="600"/>
              </a:spcBef>
              <a:spcAft>
                <a:spcPts val="0"/>
              </a:spcAft>
              <a:buClr>
                <a:srgbClr val="585858"/>
              </a:buClr>
              <a:buFont typeface="Arial" panose="020B0604020202020204" pitchFamily="34" charset="0"/>
              <a:buChar char="•"/>
              <a:defRPr/>
            </a:pPr>
            <a:r>
              <a:rPr kumimoji="0" lang="en-GB" sz="2200" b="0" i="0" u="none" strike="noStrike" kern="1200" cap="none" spc="0" normalizeH="0" baseline="0" noProof="0" dirty="0">
                <a:ln>
                  <a:noFill/>
                </a:ln>
                <a:effectLst/>
                <a:uLnTx/>
                <a:uFillTx/>
                <a:latin typeface="Arial"/>
                <a:ea typeface="+mn-ea"/>
                <a:cs typeface="+mn-cs"/>
              </a:rPr>
              <a:t>a selection of card strips of different lengths</a:t>
            </a:r>
          </a:p>
          <a:p>
            <a:pPr lvl="1" indent="-257168">
              <a:lnSpc>
                <a:spcPct val="120000"/>
              </a:lnSpc>
              <a:spcBef>
                <a:spcPts val="600"/>
              </a:spcBef>
              <a:spcAft>
                <a:spcPts val="0"/>
              </a:spcAft>
              <a:buClr>
                <a:srgbClr val="585858"/>
              </a:buClr>
              <a:buFont typeface="Arial" panose="020B0604020202020204" pitchFamily="34" charset="0"/>
              <a:buChar char="•"/>
              <a:defRPr/>
            </a:pPr>
            <a:r>
              <a:rPr kumimoji="0" lang="en-GB" sz="2200" b="0" i="0" u="none" strike="noStrike" kern="1200" cap="none" spc="0" normalizeH="0" baseline="0" noProof="0" dirty="0">
                <a:ln>
                  <a:noFill/>
                </a:ln>
                <a:effectLst/>
                <a:uLnTx/>
                <a:uFillTx/>
                <a:latin typeface="Arial"/>
                <a:ea typeface="+mn-ea"/>
                <a:cs typeface="+mn-cs"/>
              </a:rPr>
              <a:t>split pins</a:t>
            </a:r>
          </a:p>
          <a:p>
            <a:pPr lvl="1" indent="-257168">
              <a:lnSpc>
                <a:spcPct val="120000"/>
              </a:lnSpc>
              <a:spcBef>
                <a:spcPts val="600"/>
              </a:spcBef>
              <a:spcAft>
                <a:spcPts val="0"/>
              </a:spcAft>
              <a:buClr>
                <a:srgbClr val="585858"/>
              </a:buClr>
              <a:buFont typeface="Arial" panose="020B0604020202020204" pitchFamily="34" charset="0"/>
              <a:buChar char="•"/>
              <a:defRPr/>
            </a:pPr>
            <a:r>
              <a:rPr lang="en-GB" sz="2200" kern="0" dirty="0">
                <a:latin typeface="Arial"/>
              </a:rPr>
              <a:t>right angle checker (set square or folded paper)</a:t>
            </a:r>
            <a:endParaRPr kumimoji="0" lang="en-GB" sz="2200" b="0" i="0" u="none" strike="noStrike" kern="0" cap="none" spc="0" normalizeH="0" baseline="0" noProof="0" dirty="0">
              <a:ln>
                <a:noFill/>
              </a:ln>
              <a:effectLst/>
              <a:uLnTx/>
              <a:uFillTx/>
              <a:latin typeface="Arial"/>
              <a:ea typeface="+mn-ea"/>
              <a:cs typeface="+mn-cs"/>
            </a:endParaRPr>
          </a:p>
        </p:txBody>
      </p:sp>
      <p:grpSp>
        <p:nvGrpSpPr>
          <p:cNvPr id="42" name="Group 41">
            <a:extLst>
              <a:ext uri="{FF2B5EF4-FFF2-40B4-BE49-F238E27FC236}">
                <a16:creationId xmlns:a16="http://schemas.microsoft.com/office/drawing/2014/main" id="{2898CEFA-BCCA-419B-A0E9-D1B84B4F9564}"/>
              </a:ext>
            </a:extLst>
          </p:cNvPr>
          <p:cNvGrpSpPr/>
          <p:nvPr/>
        </p:nvGrpSpPr>
        <p:grpSpPr>
          <a:xfrm>
            <a:off x="6099357" y="4139290"/>
            <a:ext cx="1689985" cy="1650413"/>
            <a:chOff x="8693570" y="2230688"/>
            <a:chExt cx="1208099" cy="1241725"/>
          </a:xfrm>
        </p:grpSpPr>
        <p:sp>
          <p:nvSpPr>
            <p:cNvPr id="43" name="Freeform: Shape 42">
              <a:extLst>
                <a:ext uri="{FF2B5EF4-FFF2-40B4-BE49-F238E27FC236}">
                  <a16:creationId xmlns:a16="http://schemas.microsoft.com/office/drawing/2014/main" id="{960661C6-D8E7-4518-93DF-9DB5AB55B6AC}"/>
                </a:ext>
              </a:extLst>
            </p:cNvPr>
            <p:cNvSpPr/>
            <p:nvPr/>
          </p:nvSpPr>
          <p:spPr>
            <a:xfrm>
              <a:off x="8795665" y="2230688"/>
              <a:ext cx="1106004" cy="1241725"/>
            </a:xfrm>
            <a:custGeom>
              <a:avLst/>
              <a:gdLst>
                <a:gd name="connsiteX0" fmla="*/ 318447 w 1106004"/>
                <a:gd name="connsiteY0" fmla="*/ 0 h 1241725"/>
                <a:gd name="connsiteX1" fmla="*/ 331150 w 1106004"/>
                <a:gd name="connsiteY1" fmla="*/ 12281 h 1241725"/>
                <a:gd name="connsiteX2" fmla="*/ 439108 w 1106004"/>
                <a:gd name="connsiteY2" fmla="*/ 57224 h 1241725"/>
                <a:gd name="connsiteX3" fmla="*/ 443396 w 1106004"/>
                <a:gd name="connsiteY3" fmla="*/ 57421 h 1241725"/>
                <a:gd name="connsiteX4" fmla="*/ 444067 w 1106004"/>
                <a:gd name="connsiteY4" fmla="*/ 57622 h 1241725"/>
                <a:gd name="connsiteX5" fmla="*/ 486859 w 1106004"/>
                <a:gd name="connsiteY5" fmla="*/ 59411 h 1241725"/>
                <a:gd name="connsiteX6" fmla="*/ 613029 w 1106004"/>
                <a:gd name="connsiteY6" fmla="*/ 31908 h 1241725"/>
                <a:gd name="connsiteX7" fmla="*/ 637589 w 1106004"/>
                <a:gd name="connsiteY7" fmla="*/ 12829 h 1241725"/>
                <a:gd name="connsiteX8" fmla="*/ 644418 w 1106004"/>
                <a:gd name="connsiteY8" fmla="*/ 27632 h 1241725"/>
                <a:gd name="connsiteX9" fmla="*/ 915235 w 1106004"/>
                <a:gd name="connsiteY9" fmla="*/ 155364 h 1241725"/>
                <a:gd name="connsiteX10" fmla="*/ 918596 w 1106004"/>
                <a:gd name="connsiteY10" fmla="*/ 155463 h 1241725"/>
                <a:gd name="connsiteX11" fmla="*/ 920194 w 1106004"/>
                <a:gd name="connsiteY11" fmla="*/ 155762 h 1241725"/>
                <a:gd name="connsiteX12" fmla="*/ 989533 w 1106004"/>
                <a:gd name="connsiteY12" fmla="*/ 157551 h 1241725"/>
                <a:gd name="connsiteX13" fmla="*/ 1069115 w 1106004"/>
                <a:gd name="connsiteY13" fmla="*/ 165539 h 1241725"/>
                <a:gd name="connsiteX14" fmla="*/ 1106004 w 1106004"/>
                <a:gd name="connsiteY14" fmla="*/ 160520 h 1241725"/>
                <a:gd name="connsiteX15" fmla="*/ 1106004 w 1106004"/>
                <a:gd name="connsiteY15" fmla="*/ 1241725 h 1241725"/>
                <a:gd name="connsiteX16" fmla="*/ 136262 w 1106004"/>
                <a:gd name="connsiteY16" fmla="*/ 1241725 h 1241725"/>
                <a:gd name="connsiteX17" fmla="*/ 133722 w 1106004"/>
                <a:gd name="connsiteY17" fmla="*/ 1223054 h 1241725"/>
                <a:gd name="connsiteX18" fmla="*/ 74758 w 1106004"/>
                <a:gd name="connsiteY18" fmla="*/ 1101268 h 1241725"/>
                <a:gd name="connsiteX19" fmla="*/ 71524 w 1106004"/>
                <a:gd name="connsiteY19" fmla="*/ 1097596 h 1241725"/>
                <a:gd name="connsiteX20" fmla="*/ 80039 w 1106004"/>
                <a:gd name="connsiteY20" fmla="*/ 1082775 h 1241725"/>
                <a:gd name="connsiteX21" fmla="*/ 115469 w 1106004"/>
                <a:gd name="connsiteY21" fmla="*/ 868187 h 1241725"/>
                <a:gd name="connsiteX22" fmla="*/ 111867 w 1106004"/>
                <a:gd name="connsiteY22" fmla="*/ 761772 h 1241725"/>
                <a:gd name="connsiteX23" fmla="*/ 108178 w 1106004"/>
                <a:gd name="connsiteY23" fmla="*/ 749801 h 1241725"/>
                <a:gd name="connsiteX24" fmla="*/ 117638 w 1106004"/>
                <a:gd name="connsiteY24" fmla="*/ 738449 h 1241725"/>
                <a:gd name="connsiteX25" fmla="*/ 153067 w 1106004"/>
                <a:gd name="connsiteY25" fmla="*/ 590100 h 1241725"/>
                <a:gd name="connsiteX26" fmla="*/ 135287 w 1106004"/>
                <a:gd name="connsiteY26" fmla="*/ 498086 h 1241725"/>
                <a:gd name="connsiteX27" fmla="*/ 123122 w 1106004"/>
                <a:gd name="connsiteY27" fmla="*/ 478588 h 1241725"/>
                <a:gd name="connsiteX28" fmla="*/ 109741 w 1106004"/>
                <a:gd name="connsiteY28" fmla="*/ 453336 h 1241725"/>
                <a:gd name="connsiteX29" fmla="*/ 28148 w 1106004"/>
                <a:gd name="connsiteY29" fmla="*/ 374115 h 1241725"/>
                <a:gd name="connsiteX30" fmla="*/ 0 w 1106004"/>
                <a:gd name="connsiteY30" fmla="*/ 362203 h 1241725"/>
                <a:gd name="connsiteX31" fmla="*/ 9161 w 1106004"/>
                <a:gd name="connsiteY31" fmla="*/ 357621 h 1241725"/>
                <a:gd name="connsiteX32" fmla="*/ 115469 w 1106004"/>
                <a:gd name="connsiteY32" fmla="*/ 139538 h 1241725"/>
                <a:gd name="connsiteX33" fmla="*/ 112834 w 1106004"/>
                <a:gd name="connsiteY33" fmla="*/ 96181 h 1241725"/>
                <a:gd name="connsiteX34" fmla="*/ 124099 w 1106004"/>
                <a:gd name="connsiteY34" fmla="*/ 96652 h 1241725"/>
                <a:gd name="connsiteX35" fmla="*/ 283909 w 1106004"/>
                <a:gd name="connsiteY35" fmla="*/ 43017 h 1241725"/>
                <a:gd name="connsiteX36" fmla="*/ 308909 w 1106004"/>
                <a:gd name="connsiteY36" fmla="*/ 9547 h 1241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106004" h="1241725">
                  <a:moveTo>
                    <a:pt x="318447" y="0"/>
                  </a:moveTo>
                  <a:lnTo>
                    <a:pt x="331150" y="12281"/>
                  </a:lnTo>
                  <a:cubicBezTo>
                    <a:pt x="361286" y="34895"/>
                    <a:pt x="398469" y="51202"/>
                    <a:pt x="439108" y="57224"/>
                  </a:cubicBezTo>
                  <a:lnTo>
                    <a:pt x="443396" y="57421"/>
                  </a:lnTo>
                  <a:lnTo>
                    <a:pt x="444067" y="57622"/>
                  </a:lnTo>
                  <a:cubicBezTo>
                    <a:pt x="458085" y="60077"/>
                    <a:pt x="472409" y="60785"/>
                    <a:pt x="486859" y="59411"/>
                  </a:cubicBezTo>
                  <a:cubicBezTo>
                    <a:pt x="533633" y="66616"/>
                    <a:pt x="576886" y="54712"/>
                    <a:pt x="613029" y="31908"/>
                  </a:cubicBezTo>
                  <a:lnTo>
                    <a:pt x="637589" y="12829"/>
                  </a:lnTo>
                  <a:lnTo>
                    <a:pt x="644418" y="27632"/>
                  </a:lnTo>
                  <a:cubicBezTo>
                    <a:pt x="684831" y="90136"/>
                    <a:pt x="788938" y="143319"/>
                    <a:pt x="915235" y="155364"/>
                  </a:cubicBezTo>
                  <a:lnTo>
                    <a:pt x="918596" y="155463"/>
                  </a:lnTo>
                  <a:lnTo>
                    <a:pt x="920194" y="155762"/>
                  </a:lnTo>
                  <a:cubicBezTo>
                    <a:pt x="942787" y="158217"/>
                    <a:pt x="965990" y="158925"/>
                    <a:pt x="989533" y="157551"/>
                  </a:cubicBezTo>
                  <a:cubicBezTo>
                    <a:pt x="1016800" y="163639"/>
                    <a:pt x="1043442" y="166091"/>
                    <a:pt x="1069115" y="165539"/>
                  </a:cubicBezTo>
                  <a:lnTo>
                    <a:pt x="1106004" y="160520"/>
                  </a:lnTo>
                  <a:lnTo>
                    <a:pt x="1106004" y="1241725"/>
                  </a:lnTo>
                  <a:lnTo>
                    <a:pt x="136262" y="1241725"/>
                  </a:lnTo>
                  <a:lnTo>
                    <a:pt x="133722" y="1223054"/>
                  </a:lnTo>
                  <a:cubicBezTo>
                    <a:pt x="121867" y="1176276"/>
                    <a:pt x="100526" y="1134759"/>
                    <a:pt x="74758" y="1101268"/>
                  </a:cubicBezTo>
                  <a:lnTo>
                    <a:pt x="71524" y="1097596"/>
                  </a:lnTo>
                  <a:lnTo>
                    <a:pt x="80039" y="1082775"/>
                  </a:lnTo>
                  <a:cubicBezTo>
                    <a:pt x="108623" y="1021434"/>
                    <a:pt x="124327" y="946591"/>
                    <a:pt x="115469" y="868187"/>
                  </a:cubicBezTo>
                  <a:cubicBezTo>
                    <a:pt x="119194" y="831177"/>
                    <a:pt x="117644" y="795440"/>
                    <a:pt x="111867" y="761772"/>
                  </a:cubicBezTo>
                  <a:lnTo>
                    <a:pt x="108178" y="749801"/>
                  </a:lnTo>
                  <a:lnTo>
                    <a:pt x="117638" y="738449"/>
                  </a:lnTo>
                  <a:cubicBezTo>
                    <a:pt x="146221" y="696016"/>
                    <a:pt x="161925" y="643968"/>
                    <a:pt x="153067" y="590100"/>
                  </a:cubicBezTo>
                  <a:cubicBezTo>
                    <a:pt x="155597" y="556747"/>
                    <a:pt x="148670" y="525888"/>
                    <a:pt x="135287" y="498086"/>
                  </a:cubicBezTo>
                  <a:lnTo>
                    <a:pt x="123122" y="478588"/>
                  </a:lnTo>
                  <a:lnTo>
                    <a:pt x="109741" y="453336"/>
                  </a:lnTo>
                  <a:cubicBezTo>
                    <a:pt x="88418" y="420456"/>
                    <a:pt x="60373" y="393042"/>
                    <a:pt x="28148" y="374115"/>
                  </a:cubicBezTo>
                  <a:lnTo>
                    <a:pt x="0" y="362203"/>
                  </a:lnTo>
                  <a:lnTo>
                    <a:pt x="9161" y="357621"/>
                  </a:lnTo>
                  <a:cubicBezTo>
                    <a:pt x="76768" y="314044"/>
                    <a:pt x="130231" y="229318"/>
                    <a:pt x="115469" y="139538"/>
                  </a:cubicBezTo>
                  <a:lnTo>
                    <a:pt x="112834" y="96181"/>
                  </a:lnTo>
                  <a:lnTo>
                    <a:pt x="124099" y="96652"/>
                  </a:lnTo>
                  <a:cubicBezTo>
                    <a:pt x="186466" y="106260"/>
                    <a:pt x="242570" y="81895"/>
                    <a:pt x="283909" y="43017"/>
                  </a:cubicBezTo>
                  <a:lnTo>
                    <a:pt x="308909" y="9547"/>
                  </a:lnTo>
                  <a:close/>
                </a:path>
              </a:pathLst>
            </a:cu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44" name="Freeform: Shape 43">
              <a:extLst>
                <a:ext uri="{FF2B5EF4-FFF2-40B4-BE49-F238E27FC236}">
                  <a16:creationId xmlns:a16="http://schemas.microsoft.com/office/drawing/2014/main" id="{C4A4AE61-1346-4FBF-8CC4-3FCE85E5AF32}"/>
                </a:ext>
              </a:extLst>
            </p:cNvPr>
            <p:cNvSpPr/>
            <p:nvPr/>
          </p:nvSpPr>
          <p:spPr>
            <a:xfrm flipH="1">
              <a:off x="8693570" y="2252809"/>
              <a:ext cx="1202044" cy="1219604"/>
            </a:xfrm>
            <a:custGeom>
              <a:avLst/>
              <a:gdLst>
                <a:gd name="connsiteX0" fmla="*/ 903639 w 1202044"/>
                <a:gd name="connsiteY0" fmla="*/ 0 h 1219604"/>
                <a:gd name="connsiteX1" fmla="*/ 891870 w 1202044"/>
                <a:gd name="connsiteY1" fmla="*/ 27809 h 1219604"/>
                <a:gd name="connsiteX2" fmla="*/ 812648 w 1202044"/>
                <a:gd name="connsiteY2" fmla="*/ 109401 h 1219604"/>
                <a:gd name="connsiteX3" fmla="*/ 787397 w 1202044"/>
                <a:gd name="connsiteY3" fmla="*/ 122783 h 1219604"/>
                <a:gd name="connsiteX4" fmla="*/ 767898 w 1202044"/>
                <a:gd name="connsiteY4" fmla="*/ 134948 h 1219604"/>
                <a:gd name="connsiteX5" fmla="*/ 675885 w 1202044"/>
                <a:gd name="connsiteY5" fmla="*/ 152728 h 1219604"/>
                <a:gd name="connsiteX6" fmla="*/ 527537 w 1202044"/>
                <a:gd name="connsiteY6" fmla="*/ 117298 h 1219604"/>
                <a:gd name="connsiteX7" fmla="*/ 516184 w 1202044"/>
                <a:gd name="connsiteY7" fmla="*/ 107839 h 1219604"/>
                <a:gd name="connsiteX8" fmla="*/ 504214 w 1202044"/>
                <a:gd name="connsiteY8" fmla="*/ 111527 h 1219604"/>
                <a:gd name="connsiteX9" fmla="*/ 397799 w 1202044"/>
                <a:gd name="connsiteY9" fmla="*/ 115129 h 1219604"/>
                <a:gd name="connsiteX10" fmla="*/ 183211 w 1202044"/>
                <a:gd name="connsiteY10" fmla="*/ 79699 h 1219604"/>
                <a:gd name="connsiteX11" fmla="*/ 168389 w 1202044"/>
                <a:gd name="connsiteY11" fmla="*/ 71184 h 1219604"/>
                <a:gd name="connsiteX12" fmla="*/ 164718 w 1202044"/>
                <a:gd name="connsiteY12" fmla="*/ 74418 h 1219604"/>
                <a:gd name="connsiteX13" fmla="*/ 42932 w 1202044"/>
                <a:gd name="connsiteY13" fmla="*/ 133382 h 1219604"/>
                <a:gd name="connsiteX14" fmla="*/ 0 w 1202044"/>
                <a:gd name="connsiteY14" fmla="*/ 139223 h 1219604"/>
                <a:gd name="connsiteX15" fmla="*/ 0 w 1202044"/>
                <a:gd name="connsiteY15" fmla="*/ 1219604 h 1219604"/>
                <a:gd name="connsiteX16" fmla="*/ 1158859 w 1202044"/>
                <a:gd name="connsiteY16" fmla="*/ 1219604 h 1219604"/>
                <a:gd name="connsiteX17" fmla="*/ 1161417 w 1202044"/>
                <a:gd name="connsiteY17" fmla="*/ 1212846 h 1219604"/>
                <a:gd name="connsiteX18" fmla="*/ 1189978 w 1202044"/>
                <a:gd name="connsiteY18" fmla="*/ 1168963 h 1219604"/>
                <a:gd name="connsiteX19" fmla="*/ 1202044 w 1202044"/>
                <a:gd name="connsiteY19" fmla="*/ 1156510 h 1219604"/>
                <a:gd name="connsiteX20" fmla="*/ 1167863 w 1202044"/>
                <a:gd name="connsiteY20" fmla="*/ 1130006 h 1219604"/>
                <a:gd name="connsiteX21" fmla="*/ 1089289 w 1202044"/>
                <a:gd name="connsiteY21" fmla="*/ 974894 h 1219604"/>
                <a:gd name="connsiteX22" fmla="*/ 1088275 w 1202044"/>
                <a:gd name="connsiteY22" fmla="*/ 970034 h 1219604"/>
                <a:gd name="connsiteX23" fmla="*/ 1086029 w 1202044"/>
                <a:gd name="connsiteY23" fmla="*/ 964468 h 1219604"/>
                <a:gd name="connsiteX24" fmla="*/ 1063945 w 1202044"/>
                <a:gd name="connsiteY24" fmla="*/ 817211 h 1219604"/>
                <a:gd name="connsiteX25" fmla="*/ 1112944 w 1202044"/>
                <a:gd name="connsiteY25" fmla="*/ 617645 h 1219604"/>
                <a:gd name="connsiteX26" fmla="*/ 1117342 w 1202044"/>
                <a:gd name="connsiteY26" fmla="*/ 610144 h 1219604"/>
                <a:gd name="connsiteX27" fmla="*/ 1118189 w 1202044"/>
                <a:gd name="connsiteY27" fmla="*/ 607898 h 1219604"/>
                <a:gd name="connsiteX28" fmla="*/ 1153911 w 1202044"/>
                <a:gd name="connsiteY28" fmla="*/ 543316 h 1219604"/>
                <a:gd name="connsiteX29" fmla="*/ 1160905 w 1202044"/>
                <a:gd name="connsiteY29" fmla="*/ 535272 h 1219604"/>
                <a:gd name="connsiteX30" fmla="*/ 1153971 w 1202044"/>
                <a:gd name="connsiteY30" fmla="*/ 523280 h 1219604"/>
                <a:gd name="connsiteX31" fmla="*/ 1139143 w 1202044"/>
                <a:gd name="connsiteY31" fmla="*/ 407456 h 1219604"/>
                <a:gd name="connsiteX32" fmla="*/ 1148308 w 1202044"/>
                <a:gd name="connsiteY32" fmla="*/ 356009 h 1219604"/>
                <a:gd name="connsiteX33" fmla="*/ 1152521 w 1202044"/>
                <a:gd name="connsiteY33" fmla="*/ 344805 h 1219604"/>
                <a:gd name="connsiteX34" fmla="*/ 1139494 w 1202044"/>
                <a:gd name="connsiteY34" fmla="*/ 341016 h 1219604"/>
                <a:gd name="connsiteX35" fmla="*/ 1089604 w 1202044"/>
                <a:gd name="connsiteY35" fmla="*/ 302613 h 1219604"/>
                <a:gd name="connsiteX36" fmla="*/ 1086033 w 1202044"/>
                <a:gd name="connsiteY36" fmla="*/ 297606 h 1219604"/>
                <a:gd name="connsiteX37" fmla="*/ 1056904 w 1202044"/>
                <a:gd name="connsiteY37" fmla="*/ 264392 h 1219604"/>
                <a:gd name="connsiteX38" fmla="*/ 1023347 w 1202044"/>
                <a:gd name="connsiteY38" fmla="*/ 116175 h 1219604"/>
                <a:gd name="connsiteX39" fmla="*/ 1025502 w 1202044"/>
                <a:gd name="connsiteY39" fmla="*/ 104078 h 1219604"/>
                <a:gd name="connsiteX40" fmla="*/ 1023447 w 1202044"/>
                <a:gd name="connsiteY40" fmla="*/ 103557 h 1219604"/>
                <a:gd name="connsiteX41" fmla="*/ 908363 w 1202044"/>
                <a:gd name="connsiteY41" fmla="*/ 8821 h 1219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202044" h="1219604">
                  <a:moveTo>
                    <a:pt x="903639" y="0"/>
                  </a:moveTo>
                  <a:lnTo>
                    <a:pt x="891870" y="27809"/>
                  </a:lnTo>
                  <a:cubicBezTo>
                    <a:pt x="872943" y="60033"/>
                    <a:pt x="845528" y="88078"/>
                    <a:pt x="812648" y="109401"/>
                  </a:cubicBezTo>
                  <a:lnTo>
                    <a:pt x="787397" y="122783"/>
                  </a:lnTo>
                  <a:lnTo>
                    <a:pt x="767898" y="134948"/>
                  </a:lnTo>
                  <a:cubicBezTo>
                    <a:pt x="740098" y="148330"/>
                    <a:pt x="709237" y="155257"/>
                    <a:pt x="675885" y="152728"/>
                  </a:cubicBezTo>
                  <a:cubicBezTo>
                    <a:pt x="622017" y="161585"/>
                    <a:pt x="569969" y="145881"/>
                    <a:pt x="527537" y="117298"/>
                  </a:cubicBezTo>
                  <a:lnTo>
                    <a:pt x="516184" y="107839"/>
                  </a:lnTo>
                  <a:lnTo>
                    <a:pt x="504214" y="111527"/>
                  </a:lnTo>
                  <a:cubicBezTo>
                    <a:pt x="470545" y="117303"/>
                    <a:pt x="434809" y="118853"/>
                    <a:pt x="397799" y="115129"/>
                  </a:cubicBezTo>
                  <a:cubicBezTo>
                    <a:pt x="319395" y="123986"/>
                    <a:pt x="244552" y="108282"/>
                    <a:pt x="183211" y="79699"/>
                  </a:cubicBezTo>
                  <a:lnTo>
                    <a:pt x="168389" y="71184"/>
                  </a:lnTo>
                  <a:lnTo>
                    <a:pt x="164718" y="74418"/>
                  </a:lnTo>
                  <a:cubicBezTo>
                    <a:pt x="131226" y="100186"/>
                    <a:pt x="89709" y="121527"/>
                    <a:pt x="42932" y="133382"/>
                  </a:cubicBezTo>
                  <a:lnTo>
                    <a:pt x="0" y="139223"/>
                  </a:lnTo>
                  <a:lnTo>
                    <a:pt x="0" y="1219604"/>
                  </a:lnTo>
                  <a:lnTo>
                    <a:pt x="1158859" y="1219604"/>
                  </a:lnTo>
                  <a:lnTo>
                    <a:pt x="1161417" y="1212846"/>
                  </a:lnTo>
                  <a:cubicBezTo>
                    <a:pt x="1170287" y="1196539"/>
                    <a:pt x="1179855" y="1181837"/>
                    <a:pt x="1189978" y="1168963"/>
                  </a:cubicBezTo>
                  <a:lnTo>
                    <a:pt x="1202044" y="1156510"/>
                  </a:lnTo>
                  <a:lnTo>
                    <a:pt x="1167863" y="1130006"/>
                  </a:lnTo>
                  <a:cubicBezTo>
                    <a:pt x="1133515" y="1095360"/>
                    <a:pt x="1107351" y="1043191"/>
                    <a:pt x="1089289" y="974894"/>
                  </a:cubicBezTo>
                  <a:lnTo>
                    <a:pt x="1088275" y="970034"/>
                  </a:lnTo>
                  <a:lnTo>
                    <a:pt x="1086029" y="964468"/>
                  </a:lnTo>
                  <a:cubicBezTo>
                    <a:pt x="1071176" y="918268"/>
                    <a:pt x="1062645" y="868049"/>
                    <a:pt x="1063945" y="817211"/>
                  </a:cubicBezTo>
                  <a:cubicBezTo>
                    <a:pt x="1069073" y="737415"/>
                    <a:pt x="1086769" y="671105"/>
                    <a:pt x="1112944" y="617645"/>
                  </a:cubicBezTo>
                  <a:lnTo>
                    <a:pt x="1117342" y="610144"/>
                  </a:lnTo>
                  <a:lnTo>
                    <a:pt x="1118189" y="607898"/>
                  </a:lnTo>
                  <a:cubicBezTo>
                    <a:pt x="1128933" y="583892"/>
                    <a:pt x="1140892" y="562256"/>
                    <a:pt x="1153911" y="543316"/>
                  </a:cubicBezTo>
                  <a:lnTo>
                    <a:pt x="1160905" y="535272"/>
                  </a:lnTo>
                  <a:lnTo>
                    <a:pt x="1153971" y="523280"/>
                  </a:lnTo>
                  <a:cubicBezTo>
                    <a:pt x="1138123" y="489110"/>
                    <a:pt x="1131479" y="449834"/>
                    <a:pt x="1139143" y="407456"/>
                  </a:cubicBezTo>
                  <a:cubicBezTo>
                    <a:pt x="1140852" y="389037"/>
                    <a:pt x="1143957" y="371922"/>
                    <a:pt x="1148308" y="356009"/>
                  </a:cubicBezTo>
                  <a:lnTo>
                    <a:pt x="1152521" y="344805"/>
                  </a:lnTo>
                  <a:lnTo>
                    <a:pt x="1139494" y="341016"/>
                  </a:lnTo>
                  <a:cubicBezTo>
                    <a:pt x="1120487" y="331408"/>
                    <a:pt x="1103885" y="318518"/>
                    <a:pt x="1089604" y="302613"/>
                  </a:cubicBezTo>
                  <a:lnTo>
                    <a:pt x="1086033" y="297606"/>
                  </a:lnTo>
                  <a:lnTo>
                    <a:pt x="1056904" y="264392"/>
                  </a:lnTo>
                  <a:cubicBezTo>
                    <a:pt x="1028344" y="223668"/>
                    <a:pt x="1013129" y="172678"/>
                    <a:pt x="1023347" y="116175"/>
                  </a:cubicBezTo>
                  <a:lnTo>
                    <a:pt x="1025502" y="104078"/>
                  </a:lnTo>
                  <a:lnTo>
                    <a:pt x="1023447" y="103557"/>
                  </a:lnTo>
                  <a:cubicBezTo>
                    <a:pt x="975471" y="84858"/>
                    <a:pt x="934510" y="49385"/>
                    <a:pt x="908363" y="8821"/>
                  </a:cubicBezTo>
                  <a:close/>
                </a:path>
              </a:pathLst>
            </a:custGeom>
            <a:solidFill>
              <a:srgbClr val="FBF5D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45" name="Freeform: Shape 44">
              <a:extLst>
                <a:ext uri="{FF2B5EF4-FFF2-40B4-BE49-F238E27FC236}">
                  <a16:creationId xmlns:a16="http://schemas.microsoft.com/office/drawing/2014/main" id="{6A41BDA3-4C6F-466A-874A-937D2686572D}"/>
                </a:ext>
              </a:extLst>
            </p:cNvPr>
            <p:cNvSpPr/>
            <p:nvPr/>
          </p:nvSpPr>
          <p:spPr>
            <a:xfrm flipH="1" flipV="1">
              <a:off x="8735668" y="2458503"/>
              <a:ext cx="1162974" cy="1013910"/>
            </a:xfrm>
            <a:custGeom>
              <a:avLst/>
              <a:gdLst>
                <a:gd name="connsiteX0" fmla="*/ 1154950 w 1162974"/>
                <a:gd name="connsiteY0" fmla="*/ 0 h 1013910"/>
                <a:gd name="connsiteX1" fmla="*/ 0 w 1162974"/>
                <a:gd name="connsiteY1" fmla="*/ 0 h 1013910"/>
                <a:gd name="connsiteX2" fmla="*/ 0 w 1162974"/>
                <a:gd name="connsiteY2" fmla="*/ 917811 h 1013910"/>
                <a:gd name="connsiteX3" fmla="*/ 55042 w 1162974"/>
                <a:gd name="connsiteY3" fmla="*/ 883651 h 1013910"/>
                <a:gd name="connsiteX4" fmla="*/ 274266 w 1162974"/>
                <a:gd name="connsiteY4" fmla="*/ 857340 h 1013910"/>
                <a:gd name="connsiteX5" fmla="*/ 343605 w 1162974"/>
                <a:gd name="connsiteY5" fmla="*/ 859129 h 1013910"/>
                <a:gd name="connsiteX6" fmla="*/ 345203 w 1162974"/>
                <a:gd name="connsiteY6" fmla="*/ 859427 h 1013910"/>
                <a:gd name="connsiteX7" fmla="*/ 348564 w 1162974"/>
                <a:gd name="connsiteY7" fmla="*/ 859526 h 1013910"/>
                <a:gd name="connsiteX8" fmla="*/ 619381 w 1162974"/>
                <a:gd name="connsiteY8" fmla="*/ 987259 h 1013910"/>
                <a:gd name="connsiteX9" fmla="*/ 626209 w 1162974"/>
                <a:gd name="connsiteY9" fmla="*/ 1002061 h 1013910"/>
                <a:gd name="connsiteX10" fmla="*/ 650770 w 1162974"/>
                <a:gd name="connsiteY10" fmla="*/ 982981 h 1013910"/>
                <a:gd name="connsiteX11" fmla="*/ 776940 w 1162974"/>
                <a:gd name="connsiteY11" fmla="*/ 955480 h 1013910"/>
                <a:gd name="connsiteX12" fmla="*/ 819732 w 1162974"/>
                <a:gd name="connsiteY12" fmla="*/ 957268 h 1013910"/>
                <a:gd name="connsiteX13" fmla="*/ 820403 w 1162974"/>
                <a:gd name="connsiteY13" fmla="*/ 957469 h 1013910"/>
                <a:gd name="connsiteX14" fmla="*/ 824691 w 1162974"/>
                <a:gd name="connsiteY14" fmla="*/ 957665 h 1013910"/>
                <a:gd name="connsiteX15" fmla="*/ 891569 w 1162974"/>
                <a:gd name="connsiteY15" fmla="*/ 977915 h 1013910"/>
                <a:gd name="connsiteX16" fmla="*/ 946331 w 1162974"/>
                <a:gd name="connsiteY16" fmla="*/ 1013910 h 1013910"/>
                <a:gd name="connsiteX17" fmla="*/ 954889 w 1162974"/>
                <a:gd name="connsiteY17" fmla="*/ 1005343 h 1013910"/>
                <a:gd name="connsiteX18" fmla="*/ 979889 w 1162974"/>
                <a:gd name="connsiteY18" fmla="*/ 971874 h 1013910"/>
                <a:gd name="connsiteX19" fmla="*/ 1094231 w 1162974"/>
                <a:gd name="connsiteY19" fmla="*/ 917098 h 1013910"/>
                <a:gd name="connsiteX20" fmla="*/ 1103443 w 1162974"/>
                <a:gd name="connsiteY20" fmla="*/ 917329 h 1013910"/>
                <a:gd name="connsiteX21" fmla="*/ 1103889 w 1162974"/>
                <a:gd name="connsiteY21" fmla="*/ 913875 h 1013910"/>
                <a:gd name="connsiteX22" fmla="*/ 1110981 w 1162974"/>
                <a:gd name="connsiteY22" fmla="*/ 891432 h 1013910"/>
                <a:gd name="connsiteX23" fmla="*/ 1117758 w 1162974"/>
                <a:gd name="connsiteY23" fmla="*/ 869109 h 1013910"/>
                <a:gd name="connsiteX24" fmla="*/ 1127082 w 1162974"/>
                <a:gd name="connsiteY24" fmla="*/ 853425 h 1013910"/>
                <a:gd name="connsiteX25" fmla="*/ 1128007 w 1162974"/>
                <a:gd name="connsiteY25" fmla="*/ 851687 h 1013910"/>
                <a:gd name="connsiteX26" fmla="*/ 1123977 w 1162974"/>
                <a:gd name="connsiteY26" fmla="*/ 846760 h 1013910"/>
                <a:gd name="connsiteX27" fmla="*/ 1097828 w 1162974"/>
                <a:gd name="connsiteY27" fmla="*/ 703392 h 1013910"/>
                <a:gd name="connsiteX28" fmla="*/ 1103889 w 1162974"/>
                <a:gd name="connsiteY28" fmla="*/ 656337 h 1013910"/>
                <a:gd name="connsiteX29" fmla="*/ 1110981 w 1162974"/>
                <a:gd name="connsiteY29" fmla="*/ 633893 h 1013910"/>
                <a:gd name="connsiteX30" fmla="*/ 1117758 w 1162974"/>
                <a:gd name="connsiteY30" fmla="*/ 611570 h 1013910"/>
                <a:gd name="connsiteX31" fmla="*/ 1127082 w 1162974"/>
                <a:gd name="connsiteY31" fmla="*/ 595886 h 1013910"/>
                <a:gd name="connsiteX32" fmla="*/ 1136280 w 1162974"/>
                <a:gd name="connsiteY32" fmla="*/ 578608 h 1013910"/>
                <a:gd name="connsiteX33" fmla="*/ 1140624 w 1162974"/>
                <a:gd name="connsiteY33" fmla="*/ 573108 h 1013910"/>
                <a:gd name="connsiteX34" fmla="*/ 1161417 w 1162974"/>
                <a:gd name="connsiteY34" fmla="*/ 538131 h 1013910"/>
                <a:gd name="connsiteX35" fmla="*/ 1162974 w 1162974"/>
                <a:gd name="connsiteY35" fmla="*/ 536615 h 1013910"/>
                <a:gd name="connsiteX36" fmla="*/ 1161279 w 1162974"/>
                <a:gd name="connsiteY36" fmla="*/ 533796 h 1013910"/>
                <a:gd name="connsiteX37" fmla="*/ 1142662 w 1162974"/>
                <a:gd name="connsiteY37" fmla="*/ 511109 h 1013910"/>
                <a:gd name="connsiteX38" fmla="*/ 1097828 w 1162974"/>
                <a:gd name="connsiteY38" fmla="*/ 241324 h 1013910"/>
                <a:gd name="connsiteX39" fmla="*/ 1117015 w 1162974"/>
                <a:gd name="connsiteY39" fmla="*/ 101452 h 1013910"/>
                <a:gd name="connsiteX40" fmla="*/ 1117298 w 1162974"/>
                <a:gd name="connsiteY40" fmla="*/ 100594 h 1013910"/>
                <a:gd name="connsiteX41" fmla="*/ 1117758 w 1162974"/>
                <a:gd name="connsiteY41" fmla="*/ 98228 h 1013910"/>
                <a:gd name="connsiteX42" fmla="*/ 1120185 w 1162974"/>
                <a:gd name="connsiteY42" fmla="*/ 91817 h 1013910"/>
                <a:gd name="connsiteX43" fmla="*/ 1136280 w 1162974"/>
                <a:gd name="connsiteY43" fmla="*/ 42890 h 1013910"/>
                <a:gd name="connsiteX44" fmla="*/ 1147379 w 1162974"/>
                <a:gd name="connsiteY44" fmla="*/ 19995 h 1013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162974" h="1013910">
                  <a:moveTo>
                    <a:pt x="1154950" y="0"/>
                  </a:moveTo>
                  <a:lnTo>
                    <a:pt x="0" y="0"/>
                  </a:lnTo>
                  <a:lnTo>
                    <a:pt x="0" y="917811"/>
                  </a:lnTo>
                  <a:lnTo>
                    <a:pt x="55042" y="883651"/>
                  </a:lnTo>
                  <a:cubicBezTo>
                    <a:pt x="116282" y="853538"/>
                    <a:pt x="192467" y="839076"/>
                    <a:pt x="274266" y="857340"/>
                  </a:cubicBezTo>
                  <a:cubicBezTo>
                    <a:pt x="297810" y="855964"/>
                    <a:pt x="321011" y="856673"/>
                    <a:pt x="343605" y="859129"/>
                  </a:cubicBezTo>
                  <a:lnTo>
                    <a:pt x="345203" y="859427"/>
                  </a:lnTo>
                  <a:lnTo>
                    <a:pt x="348564" y="859526"/>
                  </a:lnTo>
                  <a:cubicBezTo>
                    <a:pt x="474861" y="871571"/>
                    <a:pt x="578968" y="924755"/>
                    <a:pt x="619381" y="987259"/>
                  </a:cubicBezTo>
                  <a:lnTo>
                    <a:pt x="626209" y="1002061"/>
                  </a:lnTo>
                  <a:lnTo>
                    <a:pt x="650770" y="982981"/>
                  </a:lnTo>
                  <a:cubicBezTo>
                    <a:pt x="686913" y="960178"/>
                    <a:pt x="730165" y="948274"/>
                    <a:pt x="776940" y="955480"/>
                  </a:cubicBezTo>
                  <a:cubicBezTo>
                    <a:pt x="791390" y="954104"/>
                    <a:pt x="805713" y="954813"/>
                    <a:pt x="819732" y="957268"/>
                  </a:cubicBezTo>
                  <a:lnTo>
                    <a:pt x="820403" y="957469"/>
                  </a:lnTo>
                  <a:lnTo>
                    <a:pt x="824691" y="957665"/>
                  </a:lnTo>
                  <a:cubicBezTo>
                    <a:pt x="848397" y="961179"/>
                    <a:pt x="870927" y="968191"/>
                    <a:pt x="891569" y="977915"/>
                  </a:cubicBezTo>
                  <a:lnTo>
                    <a:pt x="946331" y="1013910"/>
                  </a:lnTo>
                  <a:lnTo>
                    <a:pt x="954889" y="1005343"/>
                  </a:lnTo>
                  <a:lnTo>
                    <a:pt x="979889" y="971874"/>
                  </a:lnTo>
                  <a:cubicBezTo>
                    <a:pt x="1010894" y="942715"/>
                    <a:pt x="1050204" y="921720"/>
                    <a:pt x="1094231" y="917098"/>
                  </a:cubicBezTo>
                  <a:lnTo>
                    <a:pt x="1103443" y="917329"/>
                  </a:lnTo>
                  <a:lnTo>
                    <a:pt x="1103889" y="913875"/>
                  </a:lnTo>
                  <a:lnTo>
                    <a:pt x="1110981" y="891432"/>
                  </a:lnTo>
                  <a:lnTo>
                    <a:pt x="1117758" y="869109"/>
                  </a:lnTo>
                  <a:lnTo>
                    <a:pt x="1127082" y="853425"/>
                  </a:lnTo>
                  <a:lnTo>
                    <a:pt x="1128007" y="851687"/>
                  </a:lnTo>
                  <a:lnTo>
                    <a:pt x="1123977" y="846760"/>
                  </a:lnTo>
                  <a:cubicBezTo>
                    <a:pt x="1098600" y="807721"/>
                    <a:pt x="1085495" y="758375"/>
                    <a:pt x="1097828" y="703392"/>
                  </a:cubicBezTo>
                  <a:cubicBezTo>
                    <a:pt x="1098567" y="686770"/>
                    <a:pt x="1100639" y="671094"/>
                    <a:pt x="1103889" y="656337"/>
                  </a:cubicBezTo>
                  <a:lnTo>
                    <a:pt x="1110981" y="633893"/>
                  </a:lnTo>
                  <a:lnTo>
                    <a:pt x="1117758" y="611570"/>
                  </a:lnTo>
                  <a:lnTo>
                    <a:pt x="1127082" y="595886"/>
                  </a:lnTo>
                  <a:lnTo>
                    <a:pt x="1136280" y="578608"/>
                  </a:lnTo>
                  <a:lnTo>
                    <a:pt x="1140624" y="573108"/>
                  </a:lnTo>
                  <a:lnTo>
                    <a:pt x="1161417" y="538131"/>
                  </a:lnTo>
                  <a:lnTo>
                    <a:pt x="1162974" y="536615"/>
                  </a:lnTo>
                  <a:lnTo>
                    <a:pt x="1161279" y="533796"/>
                  </a:lnTo>
                  <a:lnTo>
                    <a:pt x="1142662" y="511109"/>
                  </a:lnTo>
                  <a:cubicBezTo>
                    <a:pt x="1100394" y="447473"/>
                    <a:pt x="1075573" y="354368"/>
                    <a:pt x="1097828" y="241324"/>
                  </a:cubicBezTo>
                  <a:cubicBezTo>
                    <a:pt x="1099307" y="189892"/>
                    <a:pt x="1106115" y="143104"/>
                    <a:pt x="1117015" y="101452"/>
                  </a:cubicBezTo>
                  <a:lnTo>
                    <a:pt x="1117298" y="100594"/>
                  </a:lnTo>
                  <a:lnTo>
                    <a:pt x="1117758" y="98228"/>
                  </a:lnTo>
                  <a:lnTo>
                    <a:pt x="1120185" y="91817"/>
                  </a:lnTo>
                  <a:lnTo>
                    <a:pt x="1136280" y="42890"/>
                  </a:lnTo>
                  <a:lnTo>
                    <a:pt x="1147379" y="19995"/>
                  </a:lnTo>
                  <a:close/>
                </a:path>
              </a:pathLst>
            </a:cu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46" name="Freeform: Shape 45">
              <a:extLst>
                <a:ext uri="{FF2B5EF4-FFF2-40B4-BE49-F238E27FC236}">
                  <a16:creationId xmlns:a16="http://schemas.microsoft.com/office/drawing/2014/main" id="{12FF8BA4-0BE1-4788-9BEA-18E309F481FF}"/>
                </a:ext>
              </a:extLst>
            </p:cNvPr>
            <p:cNvSpPr/>
            <p:nvPr/>
          </p:nvSpPr>
          <p:spPr>
            <a:xfrm flipV="1">
              <a:off x="8767828" y="2468978"/>
              <a:ext cx="1127786" cy="1003435"/>
            </a:xfrm>
            <a:custGeom>
              <a:avLst/>
              <a:gdLst>
                <a:gd name="connsiteX0" fmla="*/ 158043 w 1127786"/>
                <a:gd name="connsiteY0" fmla="*/ 0 h 1003435"/>
                <a:gd name="connsiteX1" fmla="*/ 1127786 w 1127786"/>
                <a:gd name="connsiteY1" fmla="*/ 0 h 1003435"/>
                <a:gd name="connsiteX2" fmla="*/ 1127786 w 1127786"/>
                <a:gd name="connsiteY2" fmla="*/ 924381 h 1003435"/>
                <a:gd name="connsiteX3" fmla="*/ 1120863 w 1127786"/>
                <a:gd name="connsiteY3" fmla="*/ 928678 h 1003435"/>
                <a:gd name="connsiteX4" fmla="*/ 1117192 w 1127786"/>
                <a:gd name="connsiteY4" fmla="*/ 931912 h 1003435"/>
                <a:gd name="connsiteX5" fmla="*/ 1102370 w 1127786"/>
                <a:gd name="connsiteY5" fmla="*/ 923397 h 1003435"/>
                <a:gd name="connsiteX6" fmla="*/ 887782 w 1127786"/>
                <a:gd name="connsiteY6" fmla="*/ 887967 h 1003435"/>
                <a:gd name="connsiteX7" fmla="*/ 781367 w 1127786"/>
                <a:gd name="connsiteY7" fmla="*/ 891569 h 1003435"/>
                <a:gd name="connsiteX8" fmla="*/ 769396 w 1127786"/>
                <a:gd name="connsiteY8" fmla="*/ 895258 h 1003435"/>
                <a:gd name="connsiteX9" fmla="*/ 758044 w 1127786"/>
                <a:gd name="connsiteY9" fmla="*/ 885799 h 1003435"/>
                <a:gd name="connsiteX10" fmla="*/ 609695 w 1127786"/>
                <a:gd name="connsiteY10" fmla="*/ 850368 h 1003435"/>
                <a:gd name="connsiteX11" fmla="*/ 517681 w 1127786"/>
                <a:gd name="connsiteY11" fmla="*/ 868149 h 1003435"/>
                <a:gd name="connsiteX12" fmla="*/ 498183 w 1127786"/>
                <a:gd name="connsiteY12" fmla="*/ 880313 h 1003435"/>
                <a:gd name="connsiteX13" fmla="*/ 472931 w 1127786"/>
                <a:gd name="connsiteY13" fmla="*/ 893696 h 1003435"/>
                <a:gd name="connsiteX14" fmla="*/ 393710 w 1127786"/>
                <a:gd name="connsiteY14" fmla="*/ 975288 h 1003435"/>
                <a:gd name="connsiteX15" fmla="*/ 381798 w 1127786"/>
                <a:gd name="connsiteY15" fmla="*/ 1003435 h 1003435"/>
                <a:gd name="connsiteX16" fmla="*/ 377216 w 1127786"/>
                <a:gd name="connsiteY16" fmla="*/ 994275 h 1003435"/>
                <a:gd name="connsiteX17" fmla="*/ 159133 w 1127786"/>
                <a:gd name="connsiteY17" fmla="*/ 887967 h 1003435"/>
                <a:gd name="connsiteX18" fmla="*/ 111045 w 1127786"/>
                <a:gd name="connsiteY18" fmla="*/ 890890 h 1003435"/>
                <a:gd name="connsiteX19" fmla="*/ 82266 w 1127786"/>
                <a:gd name="connsiteY19" fmla="*/ 900624 h 1003435"/>
                <a:gd name="connsiteX20" fmla="*/ 69151 w 1127786"/>
                <a:gd name="connsiteY20" fmla="*/ 873944 h 1003435"/>
                <a:gd name="connsiteX21" fmla="*/ 43017 w 1127786"/>
                <a:gd name="connsiteY21" fmla="*/ 840304 h 1003435"/>
                <a:gd name="connsiteX22" fmla="*/ 9548 w 1127786"/>
                <a:gd name="connsiteY22" fmla="*/ 815303 h 1003435"/>
                <a:gd name="connsiteX23" fmla="*/ 0 w 1127786"/>
                <a:gd name="connsiteY23" fmla="*/ 805767 h 1003435"/>
                <a:gd name="connsiteX24" fmla="*/ 12281 w 1127786"/>
                <a:gd name="connsiteY24" fmla="*/ 793064 h 1003435"/>
                <a:gd name="connsiteX25" fmla="*/ 57225 w 1127786"/>
                <a:gd name="connsiteY25" fmla="*/ 685106 h 1003435"/>
                <a:gd name="connsiteX26" fmla="*/ 57422 w 1127786"/>
                <a:gd name="connsiteY26" fmla="*/ 680818 h 1003435"/>
                <a:gd name="connsiteX27" fmla="*/ 57622 w 1127786"/>
                <a:gd name="connsiteY27" fmla="*/ 680147 h 1003435"/>
                <a:gd name="connsiteX28" fmla="*/ 59411 w 1127786"/>
                <a:gd name="connsiteY28" fmla="*/ 637355 h 1003435"/>
                <a:gd name="connsiteX29" fmla="*/ 31909 w 1127786"/>
                <a:gd name="connsiteY29" fmla="*/ 511184 h 1003435"/>
                <a:gd name="connsiteX30" fmla="*/ 12829 w 1127786"/>
                <a:gd name="connsiteY30" fmla="*/ 486624 h 1003435"/>
                <a:gd name="connsiteX31" fmla="*/ 27632 w 1127786"/>
                <a:gd name="connsiteY31" fmla="*/ 479796 h 1003435"/>
                <a:gd name="connsiteX32" fmla="*/ 155365 w 1127786"/>
                <a:gd name="connsiteY32" fmla="*/ 208978 h 1003435"/>
                <a:gd name="connsiteX33" fmla="*/ 155464 w 1127786"/>
                <a:gd name="connsiteY33" fmla="*/ 205617 h 1003435"/>
                <a:gd name="connsiteX34" fmla="*/ 155762 w 1127786"/>
                <a:gd name="connsiteY34" fmla="*/ 204020 h 1003435"/>
                <a:gd name="connsiteX35" fmla="*/ 157551 w 1127786"/>
                <a:gd name="connsiteY35" fmla="*/ 134680 h 1003435"/>
                <a:gd name="connsiteX36" fmla="*/ 165539 w 1127786"/>
                <a:gd name="connsiteY36" fmla="*/ 55098 h 1003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127786" h="1003435">
                  <a:moveTo>
                    <a:pt x="158043" y="0"/>
                  </a:moveTo>
                  <a:lnTo>
                    <a:pt x="1127786" y="0"/>
                  </a:lnTo>
                  <a:lnTo>
                    <a:pt x="1127786" y="924381"/>
                  </a:lnTo>
                  <a:lnTo>
                    <a:pt x="1120863" y="928678"/>
                  </a:lnTo>
                  <a:lnTo>
                    <a:pt x="1117192" y="931912"/>
                  </a:lnTo>
                  <a:lnTo>
                    <a:pt x="1102370" y="923397"/>
                  </a:lnTo>
                  <a:cubicBezTo>
                    <a:pt x="1041029" y="894814"/>
                    <a:pt x="966187" y="879110"/>
                    <a:pt x="887782" y="887967"/>
                  </a:cubicBezTo>
                  <a:cubicBezTo>
                    <a:pt x="850773" y="884243"/>
                    <a:pt x="815035" y="885792"/>
                    <a:pt x="781367" y="891569"/>
                  </a:cubicBezTo>
                  <a:lnTo>
                    <a:pt x="769396" y="895258"/>
                  </a:lnTo>
                  <a:lnTo>
                    <a:pt x="758044" y="885799"/>
                  </a:lnTo>
                  <a:cubicBezTo>
                    <a:pt x="715611" y="857215"/>
                    <a:pt x="663563" y="841511"/>
                    <a:pt x="609695" y="850368"/>
                  </a:cubicBezTo>
                  <a:cubicBezTo>
                    <a:pt x="576342" y="847840"/>
                    <a:pt x="545483" y="854766"/>
                    <a:pt x="517681" y="868149"/>
                  </a:cubicBezTo>
                  <a:lnTo>
                    <a:pt x="498183" y="880313"/>
                  </a:lnTo>
                  <a:lnTo>
                    <a:pt x="472931" y="893696"/>
                  </a:lnTo>
                  <a:cubicBezTo>
                    <a:pt x="440051" y="915018"/>
                    <a:pt x="412637" y="943063"/>
                    <a:pt x="393710" y="975288"/>
                  </a:cubicBezTo>
                  <a:lnTo>
                    <a:pt x="381798" y="1003435"/>
                  </a:lnTo>
                  <a:lnTo>
                    <a:pt x="377216" y="994275"/>
                  </a:lnTo>
                  <a:cubicBezTo>
                    <a:pt x="333639" y="926669"/>
                    <a:pt x="248913" y="873204"/>
                    <a:pt x="159133" y="887967"/>
                  </a:cubicBezTo>
                  <a:cubicBezTo>
                    <a:pt x="142457" y="886702"/>
                    <a:pt x="126404" y="887801"/>
                    <a:pt x="111045" y="890890"/>
                  </a:cubicBezTo>
                  <a:lnTo>
                    <a:pt x="82266" y="900624"/>
                  </a:lnTo>
                  <a:lnTo>
                    <a:pt x="69151" y="873944"/>
                  </a:lnTo>
                  <a:cubicBezTo>
                    <a:pt x="61549" y="861897"/>
                    <a:pt x="52736" y="850639"/>
                    <a:pt x="43017" y="840304"/>
                  </a:cubicBezTo>
                  <a:lnTo>
                    <a:pt x="9548" y="815303"/>
                  </a:lnTo>
                  <a:lnTo>
                    <a:pt x="0" y="805767"/>
                  </a:lnTo>
                  <a:lnTo>
                    <a:pt x="12281" y="793064"/>
                  </a:lnTo>
                  <a:cubicBezTo>
                    <a:pt x="34895" y="762928"/>
                    <a:pt x="51202" y="725745"/>
                    <a:pt x="57225" y="685106"/>
                  </a:cubicBezTo>
                  <a:lnTo>
                    <a:pt x="57422" y="680818"/>
                  </a:lnTo>
                  <a:lnTo>
                    <a:pt x="57622" y="680147"/>
                  </a:lnTo>
                  <a:cubicBezTo>
                    <a:pt x="60077" y="666129"/>
                    <a:pt x="60785" y="651805"/>
                    <a:pt x="59411" y="637355"/>
                  </a:cubicBezTo>
                  <a:cubicBezTo>
                    <a:pt x="66616" y="590580"/>
                    <a:pt x="54712" y="547328"/>
                    <a:pt x="31909" y="511184"/>
                  </a:cubicBezTo>
                  <a:lnTo>
                    <a:pt x="12829" y="486624"/>
                  </a:lnTo>
                  <a:lnTo>
                    <a:pt x="27632" y="479796"/>
                  </a:lnTo>
                  <a:cubicBezTo>
                    <a:pt x="90136" y="439383"/>
                    <a:pt x="143319" y="335275"/>
                    <a:pt x="155365" y="208978"/>
                  </a:cubicBezTo>
                  <a:lnTo>
                    <a:pt x="155464" y="205617"/>
                  </a:lnTo>
                  <a:lnTo>
                    <a:pt x="155762" y="204020"/>
                  </a:lnTo>
                  <a:cubicBezTo>
                    <a:pt x="158217" y="181426"/>
                    <a:pt x="158925" y="158224"/>
                    <a:pt x="157551" y="134680"/>
                  </a:cubicBezTo>
                  <a:cubicBezTo>
                    <a:pt x="163640" y="107414"/>
                    <a:pt x="166091" y="80771"/>
                    <a:pt x="165539" y="55098"/>
                  </a:cubicBezTo>
                  <a:close/>
                </a:path>
              </a:pathLst>
            </a:custGeom>
            <a:solidFill>
              <a:srgbClr val="FBF5D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grpSp>
      <p:sp>
        <p:nvSpPr>
          <p:cNvPr id="50" name="Freeform: Shape 49">
            <a:extLst>
              <a:ext uri="{FF2B5EF4-FFF2-40B4-BE49-F238E27FC236}">
                <a16:creationId xmlns:a16="http://schemas.microsoft.com/office/drawing/2014/main" id="{0005B362-5EE1-4713-91F6-A83377640103}"/>
              </a:ext>
            </a:extLst>
          </p:cNvPr>
          <p:cNvSpPr/>
          <p:nvPr/>
        </p:nvSpPr>
        <p:spPr>
          <a:xfrm>
            <a:off x="4426523" y="3362442"/>
            <a:ext cx="1462435" cy="2421862"/>
          </a:xfrm>
          <a:custGeom>
            <a:avLst/>
            <a:gdLst>
              <a:gd name="connsiteX0" fmla="*/ 323750 w 1544757"/>
              <a:gd name="connsiteY0" fmla="*/ 1148326 h 2558191"/>
              <a:gd name="connsiteX1" fmla="*/ 323750 w 1544757"/>
              <a:gd name="connsiteY1" fmla="*/ 2236334 h 2558191"/>
              <a:gd name="connsiteX2" fmla="*/ 980741 w 1544757"/>
              <a:gd name="connsiteY2" fmla="*/ 2236334 h 2558191"/>
              <a:gd name="connsiteX3" fmla="*/ 0 w 1544757"/>
              <a:gd name="connsiteY3" fmla="*/ 0 h 2558191"/>
              <a:gd name="connsiteX4" fmla="*/ 1544757 w 1544757"/>
              <a:gd name="connsiteY4" fmla="*/ 2558191 h 2558191"/>
              <a:gd name="connsiteX5" fmla="*/ 0 w 1544757"/>
              <a:gd name="connsiteY5" fmla="*/ 2558191 h 2558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4757" h="2558191">
                <a:moveTo>
                  <a:pt x="323750" y="1148326"/>
                </a:moveTo>
                <a:lnTo>
                  <a:pt x="323750" y="2236334"/>
                </a:lnTo>
                <a:lnTo>
                  <a:pt x="980741" y="2236334"/>
                </a:lnTo>
                <a:close/>
                <a:moveTo>
                  <a:pt x="0" y="0"/>
                </a:moveTo>
                <a:lnTo>
                  <a:pt x="1544757" y="2558191"/>
                </a:lnTo>
                <a:lnTo>
                  <a:pt x="0" y="2558191"/>
                </a:lnTo>
                <a:close/>
              </a:path>
            </a:pathLst>
          </a:custGeom>
          <a:solidFill>
            <a:schemeClr val="accent5">
              <a:lumMod val="40000"/>
              <a:lumOff val="60000"/>
              <a:alpha val="41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15239358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4</a:t>
            </a:r>
            <a:endParaRPr lang="en-GB" sz="2400" b="1" dirty="0"/>
          </a:p>
        </p:txBody>
      </p:sp>
      <p:grpSp>
        <p:nvGrpSpPr>
          <p:cNvPr id="2" name="Group 1">
            <a:extLst>
              <a:ext uri="{FF2B5EF4-FFF2-40B4-BE49-F238E27FC236}">
                <a16:creationId xmlns:a16="http://schemas.microsoft.com/office/drawing/2014/main" id="{D8F9E8CF-3B99-4492-AA7C-AF040AD2566E}"/>
              </a:ext>
            </a:extLst>
          </p:cNvPr>
          <p:cNvGrpSpPr/>
          <p:nvPr/>
        </p:nvGrpSpPr>
        <p:grpSpPr>
          <a:xfrm>
            <a:off x="6521317" y="1244764"/>
            <a:ext cx="4922438" cy="1661116"/>
            <a:chOff x="714963" y="2696581"/>
            <a:chExt cx="7270943" cy="2453638"/>
          </a:xfrm>
        </p:grpSpPr>
        <p:grpSp>
          <p:nvGrpSpPr>
            <p:cNvPr id="4" name="Group 3">
              <a:extLst>
                <a:ext uri="{FF2B5EF4-FFF2-40B4-BE49-F238E27FC236}">
                  <a16:creationId xmlns:a16="http://schemas.microsoft.com/office/drawing/2014/main" id="{D357E09E-D891-40FF-A815-24E1E36BEA0A}"/>
                </a:ext>
              </a:extLst>
            </p:cNvPr>
            <p:cNvGrpSpPr/>
            <p:nvPr/>
          </p:nvGrpSpPr>
          <p:grpSpPr>
            <a:xfrm rot="5400000">
              <a:off x="3126968" y="2618433"/>
              <a:ext cx="513660" cy="4549911"/>
              <a:chOff x="8382984" y="992777"/>
              <a:chExt cx="513660" cy="4549911"/>
            </a:xfrm>
          </p:grpSpPr>
          <p:sp>
            <p:nvSpPr>
              <p:cNvPr id="6" name="Rectangle 5">
                <a:extLst>
                  <a:ext uri="{FF2B5EF4-FFF2-40B4-BE49-F238E27FC236}">
                    <a16:creationId xmlns:a16="http://schemas.microsoft.com/office/drawing/2014/main" id="{AC97F254-DA65-4B1A-BBEC-0B71208E5D6F}"/>
                  </a:ext>
                </a:extLst>
              </p:cNvPr>
              <p:cNvSpPr/>
              <p:nvPr/>
            </p:nvSpPr>
            <p:spPr>
              <a:xfrm>
                <a:off x="8382984" y="992777"/>
                <a:ext cx="513660" cy="4549911"/>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65A2B5F5-BF1A-4F3F-843C-C1DF6234BB67}"/>
                  </a:ext>
                </a:extLst>
              </p:cNvPr>
              <p:cNvSpPr/>
              <p:nvPr/>
            </p:nvSpPr>
            <p:spPr>
              <a:xfrm>
                <a:off x="8577121"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D1539CDC-882A-4E90-AF2D-BAE6CD32AD95}"/>
                  </a:ext>
                </a:extLst>
              </p:cNvPr>
              <p:cNvSpPr/>
              <p:nvPr/>
            </p:nvSpPr>
            <p:spPr>
              <a:xfrm>
                <a:off x="8577121" y="1169491"/>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9" name="Group 28">
              <a:extLst>
                <a:ext uri="{FF2B5EF4-FFF2-40B4-BE49-F238E27FC236}">
                  <a16:creationId xmlns:a16="http://schemas.microsoft.com/office/drawing/2014/main" id="{9ECEBF91-6609-4D8E-B824-D2B0DB5A985A}"/>
                </a:ext>
              </a:extLst>
            </p:cNvPr>
            <p:cNvGrpSpPr/>
            <p:nvPr/>
          </p:nvGrpSpPr>
          <p:grpSpPr>
            <a:xfrm rot="2700000">
              <a:off x="2066185" y="2315698"/>
              <a:ext cx="513660" cy="3216103"/>
              <a:chOff x="2197720" y="2326585"/>
              <a:chExt cx="513660" cy="3216103"/>
            </a:xfrm>
          </p:grpSpPr>
          <p:sp>
            <p:nvSpPr>
              <p:cNvPr id="30" name="Rectangle 29">
                <a:extLst>
                  <a:ext uri="{FF2B5EF4-FFF2-40B4-BE49-F238E27FC236}">
                    <a16:creationId xmlns:a16="http://schemas.microsoft.com/office/drawing/2014/main" id="{E23E85F6-1E78-4CDB-8808-E87DD47130D6}"/>
                  </a:ext>
                </a:extLst>
              </p:cNvPr>
              <p:cNvSpPr/>
              <p:nvPr/>
            </p:nvSpPr>
            <p:spPr>
              <a:xfrm>
                <a:off x="2197720" y="2326585"/>
                <a:ext cx="513660" cy="3216103"/>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8E5AEC58-179D-4CFC-8893-DB3C4DF42F1F}"/>
                  </a:ext>
                </a:extLst>
              </p:cNvPr>
              <p:cNvSpPr/>
              <p:nvPr/>
            </p:nvSpPr>
            <p:spPr>
              <a:xfrm>
                <a:off x="2391857"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D8E1599D-5E3B-4920-9F20-24FAC0D8DEBF}"/>
                  </a:ext>
                </a:extLst>
              </p:cNvPr>
              <p:cNvSpPr/>
              <p:nvPr/>
            </p:nvSpPr>
            <p:spPr>
              <a:xfrm>
                <a:off x="2391857" y="24799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3" name="Group 32">
              <a:extLst>
                <a:ext uri="{FF2B5EF4-FFF2-40B4-BE49-F238E27FC236}">
                  <a16:creationId xmlns:a16="http://schemas.microsoft.com/office/drawing/2014/main" id="{D93A7A73-2AB4-43DF-9DE0-E17BD161C440}"/>
                </a:ext>
              </a:extLst>
            </p:cNvPr>
            <p:cNvGrpSpPr/>
            <p:nvPr/>
          </p:nvGrpSpPr>
          <p:grpSpPr>
            <a:xfrm rot="2700000">
              <a:off x="6121025" y="2315698"/>
              <a:ext cx="513660" cy="3216103"/>
              <a:chOff x="2197720" y="2326585"/>
              <a:chExt cx="513660" cy="3216103"/>
            </a:xfrm>
          </p:grpSpPr>
          <p:sp>
            <p:nvSpPr>
              <p:cNvPr id="34" name="Rectangle 33">
                <a:extLst>
                  <a:ext uri="{FF2B5EF4-FFF2-40B4-BE49-F238E27FC236}">
                    <a16:creationId xmlns:a16="http://schemas.microsoft.com/office/drawing/2014/main" id="{C6FA13F3-BDB6-4C02-BE23-44D7E3206FF1}"/>
                  </a:ext>
                </a:extLst>
              </p:cNvPr>
              <p:cNvSpPr/>
              <p:nvPr/>
            </p:nvSpPr>
            <p:spPr>
              <a:xfrm>
                <a:off x="2197720" y="2326585"/>
                <a:ext cx="513660" cy="3216103"/>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a:extLst>
                  <a:ext uri="{FF2B5EF4-FFF2-40B4-BE49-F238E27FC236}">
                    <a16:creationId xmlns:a16="http://schemas.microsoft.com/office/drawing/2014/main" id="{4D9FEBCD-F0C8-41FF-90E1-A2D8F5A832F0}"/>
                  </a:ext>
                </a:extLst>
              </p:cNvPr>
              <p:cNvSpPr/>
              <p:nvPr/>
            </p:nvSpPr>
            <p:spPr>
              <a:xfrm>
                <a:off x="2391857"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a:extLst>
                  <a:ext uri="{FF2B5EF4-FFF2-40B4-BE49-F238E27FC236}">
                    <a16:creationId xmlns:a16="http://schemas.microsoft.com/office/drawing/2014/main" id="{DF1EC4BA-0756-4554-BAF8-F4A55F08571B}"/>
                  </a:ext>
                </a:extLst>
              </p:cNvPr>
              <p:cNvSpPr/>
              <p:nvPr/>
            </p:nvSpPr>
            <p:spPr>
              <a:xfrm>
                <a:off x="2391857" y="24799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7" name="Group 36">
              <a:extLst>
                <a:ext uri="{FF2B5EF4-FFF2-40B4-BE49-F238E27FC236}">
                  <a16:creationId xmlns:a16="http://schemas.microsoft.com/office/drawing/2014/main" id="{103545D9-A11F-4601-8CC2-6B2F5036A2EA}"/>
                </a:ext>
              </a:extLst>
            </p:cNvPr>
            <p:cNvGrpSpPr/>
            <p:nvPr/>
          </p:nvGrpSpPr>
          <p:grpSpPr>
            <a:xfrm rot="5400000">
              <a:off x="5067531" y="678455"/>
              <a:ext cx="513660" cy="4549911"/>
              <a:chOff x="8382984" y="992777"/>
              <a:chExt cx="513660" cy="4549911"/>
            </a:xfrm>
          </p:grpSpPr>
          <p:sp>
            <p:nvSpPr>
              <p:cNvPr id="38" name="Rectangle 37">
                <a:extLst>
                  <a:ext uri="{FF2B5EF4-FFF2-40B4-BE49-F238E27FC236}">
                    <a16:creationId xmlns:a16="http://schemas.microsoft.com/office/drawing/2014/main" id="{9E69A50E-438B-4843-8C2D-9C9A5F614F22}"/>
                  </a:ext>
                </a:extLst>
              </p:cNvPr>
              <p:cNvSpPr/>
              <p:nvPr/>
            </p:nvSpPr>
            <p:spPr>
              <a:xfrm>
                <a:off x="8382984" y="992777"/>
                <a:ext cx="513660" cy="4549911"/>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a:extLst>
                  <a:ext uri="{FF2B5EF4-FFF2-40B4-BE49-F238E27FC236}">
                    <a16:creationId xmlns:a16="http://schemas.microsoft.com/office/drawing/2014/main" id="{FD98FA71-25D0-4508-A90A-6336F86CC5B0}"/>
                  </a:ext>
                </a:extLst>
              </p:cNvPr>
              <p:cNvSpPr/>
              <p:nvPr/>
            </p:nvSpPr>
            <p:spPr>
              <a:xfrm>
                <a:off x="8577121"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a:extLst>
                  <a:ext uri="{FF2B5EF4-FFF2-40B4-BE49-F238E27FC236}">
                    <a16:creationId xmlns:a16="http://schemas.microsoft.com/office/drawing/2014/main" id="{C78972F4-B8F9-4105-8093-393FD098D387}"/>
                  </a:ext>
                </a:extLst>
              </p:cNvPr>
              <p:cNvSpPr/>
              <p:nvPr/>
            </p:nvSpPr>
            <p:spPr>
              <a:xfrm>
                <a:off x="8577121" y="1169491"/>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1" name="Oval 40">
              <a:extLst>
                <a:ext uri="{FF2B5EF4-FFF2-40B4-BE49-F238E27FC236}">
                  <a16:creationId xmlns:a16="http://schemas.microsoft.com/office/drawing/2014/main" id="{276A6776-1127-413F-826E-05BFB993F8DE}"/>
                </a:ext>
              </a:extLst>
            </p:cNvPr>
            <p:cNvSpPr/>
            <p:nvPr/>
          </p:nvSpPr>
          <p:spPr>
            <a:xfrm>
              <a:off x="1273688" y="4795983"/>
              <a:ext cx="166449" cy="166449"/>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BFB5DFA5-030F-492C-A821-925B3390186D}"/>
                </a:ext>
              </a:extLst>
            </p:cNvPr>
            <p:cNvSpPr/>
            <p:nvPr/>
          </p:nvSpPr>
          <p:spPr>
            <a:xfrm>
              <a:off x="3222359" y="2870464"/>
              <a:ext cx="166449" cy="166449"/>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a:extLst>
                <a:ext uri="{FF2B5EF4-FFF2-40B4-BE49-F238E27FC236}">
                  <a16:creationId xmlns:a16="http://schemas.microsoft.com/office/drawing/2014/main" id="{0372F66D-A146-44DA-A74A-5F84C507ED64}"/>
                </a:ext>
              </a:extLst>
            </p:cNvPr>
            <p:cNvSpPr/>
            <p:nvPr/>
          </p:nvSpPr>
          <p:spPr>
            <a:xfrm>
              <a:off x="7284345" y="2869514"/>
              <a:ext cx="166449" cy="166449"/>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E4B359B7-6CD4-4AA1-A1BF-A66913FE7CE0}"/>
                </a:ext>
              </a:extLst>
            </p:cNvPr>
            <p:cNvSpPr/>
            <p:nvPr/>
          </p:nvSpPr>
          <p:spPr>
            <a:xfrm>
              <a:off x="5342352" y="4799751"/>
              <a:ext cx="166449" cy="166449"/>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5" name="Content Placeholder 2">
            <a:extLst>
              <a:ext uri="{FF2B5EF4-FFF2-40B4-BE49-F238E27FC236}">
                <a16:creationId xmlns:a16="http://schemas.microsoft.com/office/drawing/2014/main" id="{6C2B2F7B-B901-4529-AC6F-18B2AD2DE271}"/>
              </a:ext>
            </a:extLst>
          </p:cNvPr>
          <p:cNvSpPr txBox="1">
            <a:spLocks/>
          </p:cNvSpPr>
          <p:nvPr/>
        </p:nvSpPr>
        <p:spPr>
          <a:xfrm>
            <a:off x="605954" y="1116526"/>
            <a:ext cx="5732417" cy="5277073"/>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kumimoji="0" lang="en-GB" sz="2200" b="0" i="0" u="none" strike="noStrike" kern="1200" cap="none" spc="0" normalizeH="0" baseline="0" noProof="0" dirty="0">
                <a:ln>
                  <a:noFill/>
                </a:ln>
                <a:effectLst/>
                <a:uLnTx/>
                <a:uFillTx/>
                <a:latin typeface="Arial"/>
                <a:ea typeface="+mn-ea"/>
                <a:cs typeface="+mn-cs"/>
              </a:rPr>
              <a:t>Take two long and two shorter strips, and four split pins. Join them together. </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200" dirty="0">
                <a:latin typeface="Arial"/>
              </a:rPr>
              <a:t>Have a play with the shape you have made. Notice how it changes. Look at the sides, the angles at the vertices, and the space inside (we call this the area). </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200" dirty="0">
                <a:latin typeface="Arial"/>
              </a:rPr>
              <a:t>Look around. Has everyone made the same shape as you?</a:t>
            </a:r>
            <a:endParaRPr kumimoji="0" lang="en-GB" sz="2200" b="0" i="0" u="none" strike="noStrike" kern="1200" cap="none" spc="0" normalizeH="0" baseline="0" noProof="0" dirty="0">
              <a:ln>
                <a:noFill/>
              </a:ln>
              <a:effectLst/>
              <a:uLnTx/>
              <a:uFillTx/>
              <a:latin typeface="Arial"/>
            </a:endParaRPr>
          </a:p>
        </p:txBody>
      </p:sp>
      <p:grpSp>
        <p:nvGrpSpPr>
          <p:cNvPr id="11" name="Group 10">
            <a:extLst>
              <a:ext uri="{FF2B5EF4-FFF2-40B4-BE49-F238E27FC236}">
                <a16:creationId xmlns:a16="http://schemas.microsoft.com/office/drawing/2014/main" id="{92987984-3B84-4CC5-BDF0-6D532C90E47A}"/>
              </a:ext>
            </a:extLst>
          </p:cNvPr>
          <p:cNvGrpSpPr/>
          <p:nvPr/>
        </p:nvGrpSpPr>
        <p:grpSpPr>
          <a:xfrm>
            <a:off x="6338371" y="3689122"/>
            <a:ext cx="4552892" cy="2320015"/>
            <a:chOff x="530983" y="3986801"/>
            <a:chExt cx="4552892" cy="2320015"/>
          </a:xfrm>
        </p:grpSpPr>
        <p:grpSp>
          <p:nvGrpSpPr>
            <p:cNvPr id="48" name="Group 47">
              <a:extLst>
                <a:ext uri="{FF2B5EF4-FFF2-40B4-BE49-F238E27FC236}">
                  <a16:creationId xmlns:a16="http://schemas.microsoft.com/office/drawing/2014/main" id="{92E07FAE-D597-4C75-B7FB-E41C38887281}"/>
                </a:ext>
              </a:extLst>
            </p:cNvPr>
            <p:cNvGrpSpPr/>
            <p:nvPr/>
          </p:nvGrpSpPr>
          <p:grpSpPr>
            <a:xfrm rot="5400000">
              <a:off x="2269554" y="4392906"/>
              <a:ext cx="347748" cy="3080296"/>
              <a:chOff x="8382984" y="992777"/>
              <a:chExt cx="513660" cy="4549911"/>
            </a:xfrm>
          </p:grpSpPr>
          <p:sp>
            <p:nvSpPr>
              <p:cNvPr id="65" name="Rectangle 64">
                <a:extLst>
                  <a:ext uri="{FF2B5EF4-FFF2-40B4-BE49-F238E27FC236}">
                    <a16:creationId xmlns:a16="http://schemas.microsoft.com/office/drawing/2014/main" id="{741CFE83-EAF2-4531-A3F4-C8FC2742CBDB}"/>
                  </a:ext>
                </a:extLst>
              </p:cNvPr>
              <p:cNvSpPr/>
              <p:nvPr/>
            </p:nvSpPr>
            <p:spPr>
              <a:xfrm>
                <a:off x="8382984" y="992777"/>
                <a:ext cx="513660" cy="4549911"/>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Oval 65">
                <a:extLst>
                  <a:ext uri="{FF2B5EF4-FFF2-40B4-BE49-F238E27FC236}">
                    <a16:creationId xmlns:a16="http://schemas.microsoft.com/office/drawing/2014/main" id="{E33C99B2-23DC-4E6E-8E18-2A18514B7A0F}"/>
                  </a:ext>
                </a:extLst>
              </p:cNvPr>
              <p:cNvSpPr/>
              <p:nvPr/>
            </p:nvSpPr>
            <p:spPr>
              <a:xfrm>
                <a:off x="8577121"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Oval 66">
                <a:extLst>
                  <a:ext uri="{FF2B5EF4-FFF2-40B4-BE49-F238E27FC236}">
                    <a16:creationId xmlns:a16="http://schemas.microsoft.com/office/drawing/2014/main" id="{A57E8A48-D9FD-46A0-BC5E-2E18AE0CD037}"/>
                  </a:ext>
                </a:extLst>
              </p:cNvPr>
              <p:cNvSpPr/>
              <p:nvPr/>
            </p:nvSpPr>
            <p:spPr>
              <a:xfrm>
                <a:off x="8577121" y="1169491"/>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0" name="Group 49">
              <a:extLst>
                <a:ext uri="{FF2B5EF4-FFF2-40B4-BE49-F238E27FC236}">
                  <a16:creationId xmlns:a16="http://schemas.microsoft.com/office/drawing/2014/main" id="{9AA9B876-B91D-44FF-ACCA-DBE5292F7C11}"/>
                </a:ext>
              </a:extLst>
            </p:cNvPr>
            <p:cNvGrpSpPr/>
            <p:nvPr/>
          </p:nvGrpSpPr>
          <p:grpSpPr>
            <a:xfrm rot="2232219">
              <a:off x="4214880" y="4129510"/>
              <a:ext cx="347748" cy="2177306"/>
              <a:chOff x="2197720" y="2326585"/>
              <a:chExt cx="513660" cy="3216103"/>
            </a:xfrm>
          </p:grpSpPr>
          <p:sp>
            <p:nvSpPr>
              <p:cNvPr id="59" name="Rectangle 58">
                <a:extLst>
                  <a:ext uri="{FF2B5EF4-FFF2-40B4-BE49-F238E27FC236}">
                    <a16:creationId xmlns:a16="http://schemas.microsoft.com/office/drawing/2014/main" id="{13523A0A-60C6-4CB8-A236-3C1C8EC0951C}"/>
                  </a:ext>
                </a:extLst>
              </p:cNvPr>
              <p:cNvSpPr/>
              <p:nvPr/>
            </p:nvSpPr>
            <p:spPr>
              <a:xfrm>
                <a:off x="2197720" y="2326585"/>
                <a:ext cx="513660" cy="3216103"/>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Oval 59">
                <a:extLst>
                  <a:ext uri="{FF2B5EF4-FFF2-40B4-BE49-F238E27FC236}">
                    <a16:creationId xmlns:a16="http://schemas.microsoft.com/office/drawing/2014/main" id="{BD5ABFD2-24CF-4E64-BF81-E85A889CFDC5}"/>
                  </a:ext>
                </a:extLst>
              </p:cNvPr>
              <p:cNvSpPr/>
              <p:nvPr/>
            </p:nvSpPr>
            <p:spPr>
              <a:xfrm>
                <a:off x="2391857"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Oval 60">
                <a:extLst>
                  <a:ext uri="{FF2B5EF4-FFF2-40B4-BE49-F238E27FC236}">
                    <a16:creationId xmlns:a16="http://schemas.microsoft.com/office/drawing/2014/main" id="{0B68B005-5788-4D2F-ADE3-4939D01ABF31}"/>
                  </a:ext>
                </a:extLst>
              </p:cNvPr>
              <p:cNvSpPr/>
              <p:nvPr/>
            </p:nvSpPr>
            <p:spPr>
              <a:xfrm>
                <a:off x="2391857" y="24799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1" name="Group 50">
              <a:extLst>
                <a:ext uri="{FF2B5EF4-FFF2-40B4-BE49-F238E27FC236}">
                  <a16:creationId xmlns:a16="http://schemas.microsoft.com/office/drawing/2014/main" id="{15864A76-206E-4BC0-B5E8-28FBB59C11D5}"/>
                </a:ext>
              </a:extLst>
            </p:cNvPr>
            <p:cNvGrpSpPr/>
            <p:nvPr/>
          </p:nvGrpSpPr>
          <p:grpSpPr>
            <a:xfrm rot="2796356">
              <a:off x="1897257" y="3437412"/>
              <a:ext cx="347748" cy="3080296"/>
              <a:chOff x="8382984" y="992777"/>
              <a:chExt cx="513660" cy="4549911"/>
            </a:xfrm>
          </p:grpSpPr>
          <p:sp>
            <p:nvSpPr>
              <p:cNvPr id="56" name="Rectangle 55">
                <a:extLst>
                  <a:ext uri="{FF2B5EF4-FFF2-40B4-BE49-F238E27FC236}">
                    <a16:creationId xmlns:a16="http://schemas.microsoft.com/office/drawing/2014/main" id="{5FC07317-C7B3-4E73-9342-37C27A4C6D89}"/>
                  </a:ext>
                </a:extLst>
              </p:cNvPr>
              <p:cNvSpPr/>
              <p:nvPr/>
            </p:nvSpPr>
            <p:spPr>
              <a:xfrm>
                <a:off x="8382984" y="992777"/>
                <a:ext cx="513660" cy="4549911"/>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a:extLst>
                  <a:ext uri="{FF2B5EF4-FFF2-40B4-BE49-F238E27FC236}">
                    <a16:creationId xmlns:a16="http://schemas.microsoft.com/office/drawing/2014/main" id="{8DF7F83A-2B9C-4E18-861B-957ED8BBFD5A}"/>
                  </a:ext>
                </a:extLst>
              </p:cNvPr>
              <p:cNvSpPr/>
              <p:nvPr/>
            </p:nvSpPr>
            <p:spPr>
              <a:xfrm>
                <a:off x="8577121"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a:extLst>
                  <a:ext uri="{FF2B5EF4-FFF2-40B4-BE49-F238E27FC236}">
                    <a16:creationId xmlns:a16="http://schemas.microsoft.com/office/drawing/2014/main" id="{9952F276-81EC-4F18-9BDF-3F07907D6689}"/>
                  </a:ext>
                </a:extLst>
              </p:cNvPr>
              <p:cNvSpPr/>
              <p:nvPr/>
            </p:nvSpPr>
            <p:spPr>
              <a:xfrm>
                <a:off x="8577121" y="1169491"/>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5" name="Oval 54">
              <a:extLst>
                <a:ext uri="{FF2B5EF4-FFF2-40B4-BE49-F238E27FC236}">
                  <a16:creationId xmlns:a16="http://schemas.microsoft.com/office/drawing/2014/main" id="{8EA7FB6D-8D76-4EBB-B663-C8728B6CCC93}"/>
                </a:ext>
              </a:extLst>
            </p:cNvPr>
            <p:cNvSpPr/>
            <p:nvPr/>
          </p:nvSpPr>
          <p:spPr>
            <a:xfrm>
              <a:off x="3777760" y="5894828"/>
              <a:ext cx="112686" cy="112686"/>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8" name="Group 67">
              <a:extLst>
                <a:ext uri="{FF2B5EF4-FFF2-40B4-BE49-F238E27FC236}">
                  <a16:creationId xmlns:a16="http://schemas.microsoft.com/office/drawing/2014/main" id="{7A8FD9E3-3CC7-4F93-A7AB-16CFF76CC004}"/>
                </a:ext>
              </a:extLst>
            </p:cNvPr>
            <p:cNvGrpSpPr/>
            <p:nvPr/>
          </p:nvGrpSpPr>
          <p:grpSpPr>
            <a:xfrm rot="6272894">
              <a:off x="3821348" y="3188878"/>
              <a:ext cx="347748" cy="2177306"/>
              <a:chOff x="2197720" y="2326585"/>
              <a:chExt cx="513660" cy="3216103"/>
            </a:xfrm>
          </p:grpSpPr>
          <p:sp>
            <p:nvSpPr>
              <p:cNvPr id="69" name="Rectangle 68">
                <a:extLst>
                  <a:ext uri="{FF2B5EF4-FFF2-40B4-BE49-F238E27FC236}">
                    <a16:creationId xmlns:a16="http://schemas.microsoft.com/office/drawing/2014/main" id="{8A1C9C63-A426-4252-A0D6-803500554046}"/>
                  </a:ext>
                </a:extLst>
              </p:cNvPr>
              <p:cNvSpPr/>
              <p:nvPr/>
            </p:nvSpPr>
            <p:spPr>
              <a:xfrm>
                <a:off x="2197720" y="2326585"/>
                <a:ext cx="513660" cy="3216103"/>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Oval 69">
                <a:extLst>
                  <a:ext uri="{FF2B5EF4-FFF2-40B4-BE49-F238E27FC236}">
                    <a16:creationId xmlns:a16="http://schemas.microsoft.com/office/drawing/2014/main" id="{3D73EB24-0F34-4DB5-A9B5-F1C686A5AEC1}"/>
                  </a:ext>
                </a:extLst>
              </p:cNvPr>
              <p:cNvSpPr/>
              <p:nvPr/>
            </p:nvSpPr>
            <p:spPr>
              <a:xfrm>
                <a:off x="2391857"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Oval 70">
                <a:extLst>
                  <a:ext uri="{FF2B5EF4-FFF2-40B4-BE49-F238E27FC236}">
                    <a16:creationId xmlns:a16="http://schemas.microsoft.com/office/drawing/2014/main" id="{7F1B68C2-52A0-4839-90AD-3FB7B0C77732}"/>
                  </a:ext>
                </a:extLst>
              </p:cNvPr>
              <p:cNvSpPr/>
              <p:nvPr/>
            </p:nvSpPr>
            <p:spPr>
              <a:xfrm>
                <a:off x="2391857" y="24799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2" name="Oval 71">
              <a:extLst>
                <a:ext uri="{FF2B5EF4-FFF2-40B4-BE49-F238E27FC236}">
                  <a16:creationId xmlns:a16="http://schemas.microsoft.com/office/drawing/2014/main" id="{1ACD627F-30F2-40AE-98F2-8FBEB5CA3B6B}"/>
                </a:ext>
              </a:extLst>
            </p:cNvPr>
            <p:cNvSpPr/>
            <p:nvPr/>
          </p:nvSpPr>
          <p:spPr>
            <a:xfrm>
              <a:off x="4854618" y="4452512"/>
              <a:ext cx="112686" cy="112686"/>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Oval 72">
              <a:extLst>
                <a:ext uri="{FF2B5EF4-FFF2-40B4-BE49-F238E27FC236}">
                  <a16:creationId xmlns:a16="http://schemas.microsoft.com/office/drawing/2014/main" id="{21483904-E041-4E81-AF0C-1012A83B679F}"/>
                </a:ext>
              </a:extLst>
            </p:cNvPr>
            <p:cNvSpPr/>
            <p:nvPr/>
          </p:nvSpPr>
          <p:spPr>
            <a:xfrm>
              <a:off x="3058029" y="3986801"/>
              <a:ext cx="112686" cy="112686"/>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Oval 73">
              <a:extLst>
                <a:ext uri="{FF2B5EF4-FFF2-40B4-BE49-F238E27FC236}">
                  <a16:creationId xmlns:a16="http://schemas.microsoft.com/office/drawing/2014/main" id="{B586E88D-3C7C-4DE7-8E3D-2CE3260F3A84}"/>
                </a:ext>
              </a:extLst>
            </p:cNvPr>
            <p:cNvSpPr/>
            <p:nvPr/>
          </p:nvSpPr>
          <p:spPr>
            <a:xfrm>
              <a:off x="1013677" y="5862811"/>
              <a:ext cx="112686" cy="112686"/>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405445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4</a:t>
            </a:r>
            <a:endParaRPr lang="en-GB" sz="2400" b="1" dirty="0"/>
          </a:p>
        </p:txBody>
      </p:sp>
      <p:grpSp>
        <p:nvGrpSpPr>
          <p:cNvPr id="2" name="Group 1">
            <a:extLst>
              <a:ext uri="{FF2B5EF4-FFF2-40B4-BE49-F238E27FC236}">
                <a16:creationId xmlns:a16="http://schemas.microsoft.com/office/drawing/2014/main" id="{D8F9E8CF-3B99-4492-AA7C-AF040AD2566E}"/>
              </a:ext>
            </a:extLst>
          </p:cNvPr>
          <p:cNvGrpSpPr/>
          <p:nvPr/>
        </p:nvGrpSpPr>
        <p:grpSpPr>
          <a:xfrm>
            <a:off x="594008" y="2438591"/>
            <a:ext cx="4922438" cy="1661116"/>
            <a:chOff x="714963" y="2696581"/>
            <a:chExt cx="7270943" cy="2453638"/>
          </a:xfrm>
        </p:grpSpPr>
        <p:grpSp>
          <p:nvGrpSpPr>
            <p:cNvPr id="4" name="Group 3">
              <a:extLst>
                <a:ext uri="{FF2B5EF4-FFF2-40B4-BE49-F238E27FC236}">
                  <a16:creationId xmlns:a16="http://schemas.microsoft.com/office/drawing/2014/main" id="{D357E09E-D891-40FF-A815-24E1E36BEA0A}"/>
                </a:ext>
              </a:extLst>
            </p:cNvPr>
            <p:cNvGrpSpPr/>
            <p:nvPr/>
          </p:nvGrpSpPr>
          <p:grpSpPr>
            <a:xfrm rot="5400000">
              <a:off x="3126968" y="2618433"/>
              <a:ext cx="513660" cy="4549911"/>
              <a:chOff x="8382984" y="992777"/>
              <a:chExt cx="513660" cy="4549911"/>
            </a:xfrm>
          </p:grpSpPr>
          <p:sp>
            <p:nvSpPr>
              <p:cNvPr id="6" name="Rectangle 5">
                <a:extLst>
                  <a:ext uri="{FF2B5EF4-FFF2-40B4-BE49-F238E27FC236}">
                    <a16:creationId xmlns:a16="http://schemas.microsoft.com/office/drawing/2014/main" id="{AC97F254-DA65-4B1A-BBEC-0B71208E5D6F}"/>
                  </a:ext>
                </a:extLst>
              </p:cNvPr>
              <p:cNvSpPr/>
              <p:nvPr/>
            </p:nvSpPr>
            <p:spPr>
              <a:xfrm>
                <a:off x="8382984" y="992777"/>
                <a:ext cx="513660" cy="4549911"/>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65A2B5F5-BF1A-4F3F-843C-C1DF6234BB67}"/>
                  </a:ext>
                </a:extLst>
              </p:cNvPr>
              <p:cNvSpPr/>
              <p:nvPr/>
            </p:nvSpPr>
            <p:spPr>
              <a:xfrm>
                <a:off x="8577121"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D1539CDC-882A-4E90-AF2D-BAE6CD32AD95}"/>
                  </a:ext>
                </a:extLst>
              </p:cNvPr>
              <p:cNvSpPr/>
              <p:nvPr/>
            </p:nvSpPr>
            <p:spPr>
              <a:xfrm>
                <a:off x="8577121" y="1169491"/>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9" name="Group 28">
              <a:extLst>
                <a:ext uri="{FF2B5EF4-FFF2-40B4-BE49-F238E27FC236}">
                  <a16:creationId xmlns:a16="http://schemas.microsoft.com/office/drawing/2014/main" id="{9ECEBF91-6609-4D8E-B824-D2B0DB5A985A}"/>
                </a:ext>
              </a:extLst>
            </p:cNvPr>
            <p:cNvGrpSpPr/>
            <p:nvPr/>
          </p:nvGrpSpPr>
          <p:grpSpPr>
            <a:xfrm rot="2700000">
              <a:off x="2066185" y="2315698"/>
              <a:ext cx="513660" cy="3216103"/>
              <a:chOff x="2197720" y="2326585"/>
              <a:chExt cx="513660" cy="3216103"/>
            </a:xfrm>
          </p:grpSpPr>
          <p:sp>
            <p:nvSpPr>
              <p:cNvPr id="30" name="Rectangle 29">
                <a:extLst>
                  <a:ext uri="{FF2B5EF4-FFF2-40B4-BE49-F238E27FC236}">
                    <a16:creationId xmlns:a16="http://schemas.microsoft.com/office/drawing/2014/main" id="{E23E85F6-1E78-4CDB-8808-E87DD47130D6}"/>
                  </a:ext>
                </a:extLst>
              </p:cNvPr>
              <p:cNvSpPr/>
              <p:nvPr/>
            </p:nvSpPr>
            <p:spPr>
              <a:xfrm>
                <a:off x="2197720" y="2326585"/>
                <a:ext cx="513660" cy="3216103"/>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8E5AEC58-179D-4CFC-8893-DB3C4DF42F1F}"/>
                  </a:ext>
                </a:extLst>
              </p:cNvPr>
              <p:cNvSpPr/>
              <p:nvPr/>
            </p:nvSpPr>
            <p:spPr>
              <a:xfrm>
                <a:off x="2391857"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D8E1599D-5E3B-4920-9F20-24FAC0D8DEBF}"/>
                  </a:ext>
                </a:extLst>
              </p:cNvPr>
              <p:cNvSpPr/>
              <p:nvPr/>
            </p:nvSpPr>
            <p:spPr>
              <a:xfrm>
                <a:off x="2391857" y="24799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3" name="Group 32">
              <a:extLst>
                <a:ext uri="{FF2B5EF4-FFF2-40B4-BE49-F238E27FC236}">
                  <a16:creationId xmlns:a16="http://schemas.microsoft.com/office/drawing/2014/main" id="{D93A7A73-2AB4-43DF-9DE0-E17BD161C440}"/>
                </a:ext>
              </a:extLst>
            </p:cNvPr>
            <p:cNvGrpSpPr/>
            <p:nvPr/>
          </p:nvGrpSpPr>
          <p:grpSpPr>
            <a:xfrm rot="2700000">
              <a:off x="6121025" y="2315698"/>
              <a:ext cx="513660" cy="3216103"/>
              <a:chOff x="2197720" y="2326585"/>
              <a:chExt cx="513660" cy="3216103"/>
            </a:xfrm>
          </p:grpSpPr>
          <p:sp>
            <p:nvSpPr>
              <p:cNvPr id="34" name="Rectangle 33">
                <a:extLst>
                  <a:ext uri="{FF2B5EF4-FFF2-40B4-BE49-F238E27FC236}">
                    <a16:creationId xmlns:a16="http://schemas.microsoft.com/office/drawing/2014/main" id="{C6FA13F3-BDB6-4C02-BE23-44D7E3206FF1}"/>
                  </a:ext>
                </a:extLst>
              </p:cNvPr>
              <p:cNvSpPr/>
              <p:nvPr/>
            </p:nvSpPr>
            <p:spPr>
              <a:xfrm>
                <a:off x="2197720" y="2326585"/>
                <a:ext cx="513660" cy="3216103"/>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a:extLst>
                  <a:ext uri="{FF2B5EF4-FFF2-40B4-BE49-F238E27FC236}">
                    <a16:creationId xmlns:a16="http://schemas.microsoft.com/office/drawing/2014/main" id="{4D9FEBCD-F0C8-41FF-90E1-A2D8F5A832F0}"/>
                  </a:ext>
                </a:extLst>
              </p:cNvPr>
              <p:cNvSpPr/>
              <p:nvPr/>
            </p:nvSpPr>
            <p:spPr>
              <a:xfrm>
                <a:off x="2391857"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a:extLst>
                  <a:ext uri="{FF2B5EF4-FFF2-40B4-BE49-F238E27FC236}">
                    <a16:creationId xmlns:a16="http://schemas.microsoft.com/office/drawing/2014/main" id="{DF1EC4BA-0756-4554-BAF8-F4A55F08571B}"/>
                  </a:ext>
                </a:extLst>
              </p:cNvPr>
              <p:cNvSpPr/>
              <p:nvPr/>
            </p:nvSpPr>
            <p:spPr>
              <a:xfrm>
                <a:off x="2391857" y="24799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7" name="Group 36">
              <a:extLst>
                <a:ext uri="{FF2B5EF4-FFF2-40B4-BE49-F238E27FC236}">
                  <a16:creationId xmlns:a16="http://schemas.microsoft.com/office/drawing/2014/main" id="{103545D9-A11F-4601-8CC2-6B2F5036A2EA}"/>
                </a:ext>
              </a:extLst>
            </p:cNvPr>
            <p:cNvGrpSpPr/>
            <p:nvPr/>
          </p:nvGrpSpPr>
          <p:grpSpPr>
            <a:xfrm rot="5400000">
              <a:off x="5067531" y="678455"/>
              <a:ext cx="513660" cy="4549911"/>
              <a:chOff x="8382984" y="992777"/>
              <a:chExt cx="513660" cy="4549911"/>
            </a:xfrm>
          </p:grpSpPr>
          <p:sp>
            <p:nvSpPr>
              <p:cNvPr id="38" name="Rectangle 37">
                <a:extLst>
                  <a:ext uri="{FF2B5EF4-FFF2-40B4-BE49-F238E27FC236}">
                    <a16:creationId xmlns:a16="http://schemas.microsoft.com/office/drawing/2014/main" id="{9E69A50E-438B-4843-8C2D-9C9A5F614F22}"/>
                  </a:ext>
                </a:extLst>
              </p:cNvPr>
              <p:cNvSpPr/>
              <p:nvPr/>
            </p:nvSpPr>
            <p:spPr>
              <a:xfrm>
                <a:off x="8382984" y="992777"/>
                <a:ext cx="513660" cy="4549911"/>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a:extLst>
                  <a:ext uri="{FF2B5EF4-FFF2-40B4-BE49-F238E27FC236}">
                    <a16:creationId xmlns:a16="http://schemas.microsoft.com/office/drawing/2014/main" id="{FD98FA71-25D0-4508-A90A-6336F86CC5B0}"/>
                  </a:ext>
                </a:extLst>
              </p:cNvPr>
              <p:cNvSpPr/>
              <p:nvPr/>
            </p:nvSpPr>
            <p:spPr>
              <a:xfrm>
                <a:off x="8577121"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a:extLst>
                  <a:ext uri="{FF2B5EF4-FFF2-40B4-BE49-F238E27FC236}">
                    <a16:creationId xmlns:a16="http://schemas.microsoft.com/office/drawing/2014/main" id="{C78972F4-B8F9-4105-8093-393FD098D387}"/>
                  </a:ext>
                </a:extLst>
              </p:cNvPr>
              <p:cNvSpPr/>
              <p:nvPr/>
            </p:nvSpPr>
            <p:spPr>
              <a:xfrm>
                <a:off x="8577121" y="1169491"/>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1" name="Oval 40">
              <a:extLst>
                <a:ext uri="{FF2B5EF4-FFF2-40B4-BE49-F238E27FC236}">
                  <a16:creationId xmlns:a16="http://schemas.microsoft.com/office/drawing/2014/main" id="{276A6776-1127-413F-826E-05BFB993F8DE}"/>
                </a:ext>
              </a:extLst>
            </p:cNvPr>
            <p:cNvSpPr/>
            <p:nvPr/>
          </p:nvSpPr>
          <p:spPr>
            <a:xfrm>
              <a:off x="1273688" y="4795983"/>
              <a:ext cx="166449" cy="166449"/>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BFB5DFA5-030F-492C-A821-925B3390186D}"/>
                </a:ext>
              </a:extLst>
            </p:cNvPr>
            <p:cNvSpPr/>
            <p:nvPr/>
          </p:nvSpPr>
          <p:spPr>
            <a:xfrm>
              <a:off x="3222359" y="2870464"/>
              <a:ext cx="166449" cy="166449"/>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a:extLst>
                <a:ext uri="{FF2B5EF4-FFF2-40B4-BE49-F238E27FC236}">
                  <a16:creationId xmlns:a16="http://schemas.microsoft.com/office/drawing/2014/main" id="{0372F66D-A146-44DA-A74A-5F84C507ED64}"/>
                </a:ext>
              </a:extLst>
            </p:cNvPr>
            <p:cNvSpPr/>
            <p:nvPr/>
          </p:nvSpPr>
          <p:spPr>
            <a:xfrm>
              <a:off x="7284345" y="2869514"/>
              <a:ext cx="166449" cy="166449"/>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E4B359B7-6CD4-4AA1-A1BF-A66913FE7CE0}"/>
                </a:ext>
              </a:extLst>
            </p:cNvPr>
            <p:cNvSpPr/>
            <p:nvPr/>
          </p:nvSpPr>
          <p:spPr>
            <a:xfrm>
              <a:off x="5342352" y="4799751"/>
              <a:ext cx="166449" cy="166449"/>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5" name="Content Placeholder 2">
            <a:extLst>
              <a:ext uri="{FF2B5EF4-FFF2-40B4-BE49-F238E27FC236}">
                <a16:creationId xmlns:a16="http://schemas.microsoft.com/office/drawing/2014/main" id="{6C2B2F7B-B901-4529-AC6F-18B2AD2DE271}"/>
              </a:ext>
            </a:extLst>
          </p:cNvPr>
          <p:cNvSpPr txBox="1">
            <a:spLocks/>
          </p:cNvSpPr>
          <p:nvPr/>
        </p:nvSpPr>
        <p:spPr>
          <a:xfrm>
            <a:off x="5917473" y="1116526"/>
            <a:ext cx="5799756" cy="5277073"/>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kumimoji="0" lang="en-GB" sz="2200" b="0" i="0" u="none" strike="noStrike" kern="1200" cap="none" spc="0" normalizeH="0" baseline="0" noProof="0" dirty="0">
                <a:ln>
                  <a:noFill/>
                </a:ln>
                <a:effectLst/>
                <a:uLnTx/>
                <a:uFillTx/>
                <a:latin typeface="Arial"/>
                <a:ea typeface="+mn-ea"/>
                <a:cs typeface="+mn-cs"/>
              </a:rPr>
              <a:t>If you need to, rearrange your two long and two short strips to make a shape like this.</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kumimoji="0" lang="en-GB" sz="2200" b="0" i="0" u="none" strike="noStrike" kern="0" cap="none" spc="0" normalizeH="0" baseline="0" noProof="0" dirty="0">
                <a:ln>
                  <a:noFill/>
                </a:ln>
                <a:effectLst/>
                <a:uLnTx/>
                <a:uFillTx/>
                <a:latin typeface="Arial"/>
                <a:ea typeface="+mn-ea"/>
                <a:cs typeface="+mn-cs"/>
              </a:rPr>
              <a:t>This shape is called a parallelogram. It is called a parallelogram because it has two pairs of parallel sides.</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200" kern="0" dirty="0">
                <a:latin typeface="Arial"/>
              </a:rPr>
              <a:t>Change the angles of your parallelogram. What happens to the sides as you change the angles?</a:t>
            </a:r>
          </a:p>
        </p:txBody>
      </p:sp>
      <p:sp>
        <p:nvSpPr>
          <p:cNvPr id="46" name="Rectangle 45">
            <a:extLst>
              <a:ext uri="{FF2B5EF4-FFF2-40B4-BE49-F238E27FC236}">
                <a16:creationId xmlns:a16="http://schemas.microsoft.com/office/drawing/2014/main" id="{8C776FE7-9848-4A6C-9FE8-2671429CB73A}"/>
              </a:ext>
            </a:extLst>
          </p:cNvPr>
          <p:cNvSpPr/>
          <p:nvPr/>
        </p:nvSpPr>
        <p:spPr>
          <a:xfrm>
            <a:off x="542109" y="5493077"/>
            <a:ext cx="10103706" cy="863274"/>
          </a:xfrm>
          <a:prstGeom prst="rect">
            <a:avLst/>
          </a:prstGeom>
          <a:solidFill>
            <a:srgbClr val="E5F3F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C880E319-7AEF-473A-B87E-591880111DAA}"/>
              </a:ext>
            </a:extLst>
          </p:cNvPr>
          <p:cNvSpPr txBox="1"/>
          <p:nvPr/>
        </p:nvSpPr>
        <p:spPr>
          <a:xfrm>
            <a:off x="1084952" y="5546638"/>
            <a:ext cx="9247768" cy="769441"/>
          </a:xfrm>
          <a:prstGeom prst="rect">
            <a:avLst/>
          </a:prstGeom>
          <a:solidFill>
            <a:srgbClr val="E5F3F2"/>
          </a:solidFill>
        </p:spPr>
        <p:txBody>
          <a:bodyPr wrap="square" rtlCol="0">
            <a:spAutoFit/>
          </a:bodyPr>
          <a:lstStyle/>
          <a:p>
            <a:pPr algn="ctr"/>
            <a:r>
              <a:rPr lang="en-GB" sz="2200" i="1" dirty="0">
                <a:solidFill>
                  <a:srgbClr val="585858"/>
                </a:solidFill>
                <a:latin typeface="Arial" panose="020B0604020202020204" pitchFamily="34" charset="0"/>
                <a:cs typeface="Arial" panose="020B0604020202020204" pitchFamily="34" charset="0"/>
              </a:rPr>
              <a:t>“Two lines are parallel because they are always the same distance apart. They will never meet no matter how far we extend them.”</a:t>
            </a:r>
          </a:p>
        </p:txBody>
      </p:sp>
    </p:spTree>
    <p:extLst>
      <p:ext uri="{BB962C8B-B14F-4D97-AF65-F5344CB8AC3E}">
        <p14:creationId xmlns:p14="http://schemas.microsoft.com/office/powerpoint/2010/main" val="19603409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uild="p"/>
      <p:bldP spid="46" grpId="0" animBg="1"/>
      <p:bldP spid="4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4</a:t>
            </a:r>
            <a:endParaRPr lang="en-GB" sz="2400" b="1" dirty="0"/>
          </a:p>
        </p:txBody>
      </p:sp>
      <p:sp>
        <p:nvSpPr>
          <p:cNvPr id="45" name="Content Placeholder 2">
            <a:extLst>
              <a:ext uri="{FF2B5EF4-FFF2-40B4-BE49-F238E27FC236}">
                <a16:creationId xmlns:a16="http://schemas.microsoft.com/office/drawing/2014/main" id="{6C2B2F7B-B901-4529-AC6F-18B2AD2DE271}"/>
              </a:ext>
            </a:extLst>
          </p:cNvPr>
          <p:cNvSpPr txBox="1">
            <a:spLocks/>
          </p:cNvSpPr>
          <p:nvPr/>
        </p:nvSpPr>
        <p:spPr>
          <a:xfrm>
            <a:off x="5917473" y="1116526"/>
            <a:ext cx="5799756" cy="4376551"/>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kumimoji="0" lang="en-GB" sz="2200" b="0" i="0" u="none" strike="noStrike" kern="0" cap="none" spc="0" normalizeH="0" baseline="0" noProof="0" dirty="0">
                <a:ln>
                  <a:noFill/>
                </a:ln>
                <a:effectLst/>
                <a:uLnTx/>
                <a:uFillTx/>
                <a:latin typeface="Arial"/>
                <a:ea typeface="+mn-ea"/>
                <a:cs typeface="+mn-cs"/>
              </a:rPr>
              <a:t>Can you move the sides of your parallelogram so that it has a right angle?</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kumimoji="0" lang="en-GB" sz="2200" b="0" i="0" u="none" strike="noStrike" kern="0" cap="none" spc="0" normalizeH="0" baseline="0" noProof="0" dirty="0">
                <a:ln>
                  <a:noFill/>
                </a:ln>
                <a:effectLst/>
                <a:uLnTx/>
                <a:uFillTx/>
                <a:latin typeface="Arial"/>
                <a:ea typeface="+mn-ea"/>
                <a:cs typeface="+mn-cs"/>
              </a:rPr>
              <a:t>What do you notice about the angle at each of the vertices?</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200" kern="0" dirty="0">
                <a:latin typeface="Arial"/>
              </a:rPr>
              <a:t>Where two lines are at a right angle to one another, we say they are perpendicular.</a:t>
            </a:r>
            <a:endParaRPr kumimoji="0" lang="en-GB" sz="2200" b="0" i="0" u="none" strike="noStrike" kern="0" cap="none" spc="0" normalizeH="0" baseline="0" noProof="0" dirty="0">
              <a:ln>
                <a:noFill/>
              </a:ln>
              <a:effectLst/>
              <a:uLnTx/>
              <a:uFillTx/>
              <a:latin typeface="Arial"/>
            </a:endParaRP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kumimoji="0" lang="en-GB" sz="2200" b="0" i="0" u="none" strike="noStrike" kern="0" cap="none" spc="0" normalizeH="0" baseline="0" noProof="0" dirty="0">
                <a:ln>
                  <a:noFill/>
                </a:ln>
                <a:effectLst/>
                <a:uLnTx/>
                <a:uFillTx/>
                <a:latin typeface="Arial"/>
                <a:ea typeface="+mn-ea"/>
                <a:cs typeface="+mn-cs"/>
              </a:rPr>
              <a:t>A parallelogram with four right angles is called a rectangle.</a:t>
            </a:r>
          </a:p>
          <a:p>
            <a:pPr marL="0" marR="0" lvl="0" indent="0" algn="l" defTabSz="914400" rtl="0" eaLnBrk="0" fontAlgn="base" latinLnBrk="0" hangingPunct="0">
              <a:lnSpc>
                <a:spcPct val="120000"/>
              </a:lnSpc>
              <a:spcBef>
                <a:spcPts val="600"/>
              </a:spcBef>
              <a:spcAft>
                <a:spcPts val="0"/>
              </a:spcAft>
              <a:buClr>
                <a:srgbClr val="585858"/>
              </a:buClr>
              <a:buSzTx/>
              <a:tabLst/>
              <a:defRPr/>
            </a:pPr>
            <a:endParaRPr kumimoji="0" lang="en-GB" sz="2200" b="0" i="0" u="none" strike="noStrike" kern="0" cap="none" spc="0" normalizeH="0" baseline="0" noProof="0" dirty="0">
              <a:ln>
                <a:noFill/>
              </a:ln>
              <a:solidFill>
                <a:schemeClr val="tx1"/>
              </a:solidFill>
              <a:effectLst/>
              <a:uLnTx/>
              <a:uFillTx/>
              <a:latin typeface="Arial"/>
              <a:ea typeface="+mn-ea"/>
              <a:cs typeface="+mn-cs"/>
            </a:endParaRPr>
          </a:p>
        </p:txBody>
      </p:sp>
      <p:sp>
        <p:nvSpPr>
          <p:cNvPr id="46" name="Rectangle 45">
            <a:extLst>
              <a:ext uri="{FF2B5EF4-FFF2-40B4-BE49-F238E27FC236}">
                <a16:creationId xmlns:a16="http://schemas.microsoft.com/office/drawing/2014/main" id="{8C776FE7-9848-4A6C-9FE8-2671429CB73A}"/>
              </a:ext>
            </a:extLst>
          </p:cNvPr>
          <p:cNvSpPr/>
          <p:nvPr/>
        </p:nvSpPr>
        <p:spPr>
          <a:xfrm>
            <a:off x="542109" y="4918311"/>
            <a:ext cx="10103706" cy="863274"/>
          </a:xfrm>
          <a:prstGeom prst="rect">
            <a:avLst/>
          </a:prstGeom>
          <a:solidFill>
            <a:srgbClr val="E5F3F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C880E319-7AEF-473A-B87E-591880111DAA}"/>
              </a:ext>
            </a:extLst>
          </p:cNvPr>
          <p:cNvSpPr txBox="1"/>
          <p:nvPr/>
        </p:nvSpPr>
        <p:spPr>
          <a:xfrm>
            <a:off x="645907" y="5134504"/>
            <a:ext cx="9999908" cy="430887"/>
          </a:xfrm>
          <a:prstGeom prst="rect">
            <a:avLst/>
          </a:prstGeom>
          <a:solidFill>
            <a:srgbClr val="E5F3F2"/>
          </a:solidFill>
        </p:spPr>
        <p:txBody>
          <a:bodyPr wrap="square" rtlCol="0">
            <a:spAutoFit/>
          </a:bodyPr>
          <a:lstStyle/>
          <a:p>
            <a:pPr algn="ctr"/>
            <a:r>
              <a:rPr lang="en-GB" sz="2200" i="1" dirty="0">
                <a:solidFill>
                  <a:srgbClr val="585858"/>
                </a:solidFill>
                <a:latin typeface="Arial" panose="020B0604020202020204" pitchFamily="34" charset="0"/>
                <a:cs typeface="Arial" panose="020B0604020202020204" pitchFamily="34" charset="0"/>
              </a:rPr>
              <a:t>“Two lines are perpendicular because they are at right angles to each other.”</a:t>
            </a:r>
          </a:p>
        </p:txBody>
      </p:sp>
      <p:grpSp>
        <p:nvGrpSpPr>
          <p:cNvPr id="11" name="Group 10">
            <a:extLst>
              <a:ext uri="{FF2B5EF4-FFF2-40B4-BE49-F238E27FC236}">
                <a16:creationId xmlns:a16="http://schemas.microsoft.com/office/drawing/2014/main" id="{5F481A1C-FAFA-4A33-B703-6A9FB29DE0A6}"/>
              </a:ext>
            </a:extLst>
          </p:cNvPr>
          <p:cNvGrpSpPr/>
          <p:nvPr/>
        </p:nvGrpSpPr>
        <p:grpSpPr>
          <a:xfrm>
            <a:off x="1535223" y="1783314"/>
            <a:ext cx="3080296" cy="2179703"/>
            <a:chOff x="1535223" y="1783314"/>
            <a:chExt cx="3080296" cy="2179703"/>
          </a:xfrm>
        </p:grpSpPr>
        <p:grpSp>
          <p:nvGrpSpPr>
            <p:cNvPr id="4" name="Group 3">
              <a:extLst>
                <a:ext uri="{FF2B5EF4-FFF2-40B4-BE49-F238E27FC236}">
                  <a16:creationId xmlns:a16="http://schemas.microsoft.com/office/drawing/2014/main" id="{D357E09E-D891-40FF-A815-24E1E36BEA0A}"/>
                </a:ext>
              </a:extLst>
            </p:cNvPr>
            <p:cNvGrpSpPr/>
            <p:nvPr/>
          </p:nvGrpSpPr>
          <p:grpSpPr>
            <a:xfrm rot="5400000">
              <a:off x="2901497" y="2248995"/>
              <a:ext cx="347748" cy="3080296"/>
              <a:chOff x="8382984" y="992777"/>
              <a:chExt cx="513660" cy="4549911"/>
            </a:xfrm>
          </p:grpSpPr>
          <p:sp>
            <p:nvSpPr>
              <p:cNvPr id="6" name="Rectangle 5">
                <a:extLst>
                  <a:ext uri="{FF2B5EF4-FFF2-40B4-BE49-F238E27FC236}">
                    <a16:creationId xmlns:a16="http://schemas.microsoft.com/office/drawing/2014/main" id="{AC97F254-DA65-4B1A-BBEC-0B71208E5D6F}"/>
                  </a:ext>
                </a:extLst>
              </p:cNvPr>
              <p:cNvSpPr/>
              <p:nvPr/>
            </p:nvSpPr>
            <p:spPr>
              <a:xfrm>
                <a:off x="8382984" y="992777"/>
                <a:ext cx="513660" cy="4549911"/>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65A2B5F5-BF1A-4F3F-843C-C1DF6234BB67}"/>
                  </a:ext>
                </a:extLst>
              </p:cNvPr>
              <p:cNvSpPr/>
              <p:nvPr/>
            </p:nvSpPr>
            <p:spPr>
              <a:xfrm>
                <a:off x="8577121"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D1539CDC-882A-4E90-AF2D-BAE6CD32AD95}"/>
                  </a:ext>
                </a:extLst>
              </p:cNvPr>
              <p:cNvSpPr/>
              <p:nvPr/>
            </p:nvSpPr>
            <p:spPr>
              <a:xfrm>
                <a:off x="8577121" y="1169491"/>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 name="Group 8">
              <a:extLst>
                <a:ext uri="{FF2B5EF4-FFF2-40B4-BE49-F238E27FC236}">
                  <a16:creationId xmlns:a16="http://schemas.microsoft.com/office/drawing/2014/main" id="{F01C5410-753B-42E8-B464-36092724399D}"/>
                </a:ext>
              </a:extLst>
            </p:cNvPr>
            <p:cNvGrpSpPr/>
            <p:nvPr/>
          </p:nvGrpSpPr>
          <p:grpSpPr>
            <a:xfrm>
              <a:off x="1535223" y="1785711"/>
              <a:ext cx="347748" cy="2177306"/>
              <a:chOff x="267842" y="1718661"/>
              <a:chExt cx="347748" cy="2177306"/>
            </a:xfrm>
          </p:grpSpPr>
          <p:sp>
            <p:nvSpPr>
              <p:cNvPr id="30" name="Rectangle 29">
                <a:extLst>
                  <a:ext uri="{FF2B5EF4-FFF2-40B4-BE49-F238E27FC236}">
                    <a16:creationId xmlns:a16="http://schemas.microsoft.com/office/drawing/2014/main" id="{E23E85F6-1E78-4CDB-8808-E87DD47130D6}"/>
                  </a:ext>
                </a:extLst>
              </p:cNvPr>
              <p:cNvSpPr/>
              <p:nvPr/>
            </p:nvSpPr>
            <p:spPr>
              <a:xfrm>
                <a:off x="267842" y="1718661"/>
                <a:ext cx="347748" cy="2177306"/>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8E5AEC58-179D-4CFC-8893-DB3C4DF42F1F}"/>
                  </a:ext>
                </a:extLst>
              </p:cNvPr>
              <p:cNvSpPr/>
              <p:nvPr/>
            </p:nvSpPr>
            <p:spPr>
              <a:xfrm rot="2700000">
                <a:off x="406478" y="3670050"/>
                <a:ext cx="84886" cy="848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D8E1599D-5E3B-4920-9F20-24FAC0D8DEBF}"/>
                  </a:ext>
                </a:extLst>
              </p:cNvPr>
              <p:cNvSpPr/>
              <p:nvPr/>
            </p:nvSpPr>
            <p:spPr>
              <a:xfrm rot="2700000">
                <a:off x="399273" y="1839685"/>
                <a:ext cx="84886" cy="848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1" name="Oval 40">
              <a:extLst>
                <a:ext uri="{FF2B5EF4-FFF2-40B4-BE49-F238E27FC236}">
                  <a16:creationId xmlns:a16="http://schemas.microsoft.com/office/drawing/2014/main" id="{276A6776-1127-413F-826E-05BFB993F8DE}"/>
                </a:ext>
              </a:extLst>
            </p:cNvPr>
            <p:cNvSpPr/>
            <p:nvPr/>
          </p:nvSpPr>
          <p:spPr>
            <a:xfrm>
              <a:off x="1646824" y="3723199"/>
              <a:ext cx="112686" cy="112686"/>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0" name="Group 9">
              <a:extLst>
                <a:ext uri="{FF2B5EF4-FFF2-40B4-BE49-F238E27FC236}">
                  <a16:creationId xmlns:a16="http://schemas.microsoft.com/office/drawing/2014/main" id="{4A1BBB75-133E-4D29-B957-D9C8618512E1}"/>
                </a:ext>
              </a:extLst>
            </p:cNvPr>
            <p:cNvGrpSpPr/>
            <p:nvPr/>
          </p:nvGrpSpPr>
          <p:grpSpPr>
            <a:xfrm rot="10800000">
              <a:off x="1535223" y="1783314"/>
              <a:ext cx="3080296" cy="2177306"/>
              <a:chOff x="860665" y="706617"/>
              <a:chExt cx="3080296" cy="2177306"/>
            </a:xfrm>
          </p:grpSpPr>
          <p:grpSp>
            <p:nvGrpSpPr>
              <p:cNvPr id="59" name="Group 58">
                <a:extLst>
                  <a:ext uri="{FF2B5EF4-FFF2-40B4-BE49-F238E27FC236}">
                    <a16:creationId xmlns:a16="http://schemas.microsoft.com/office/drawing/2014/main" id="{963AC8E1-6D8B-453A-A78B-3FC7DE79B101}"/>
                  </a:ext>
                </a:extLst>
              </p:cNvPr>
              <p:cNvGrpSpPr/>
              <p:nvPr/>
            </p:nvGrpSpPr>
            <p:grpSpPr>
              <a:xfrm rot="5400000">
                <a:off x="2226939" y="1169901"/>
                <a:ext cx="347748" cy="3080296"/>
                <a:chOff x="8382984" y="992777"/>
                <a:chExt cx="513660" cy="4549911"/>
              </a:xfrm>
            </p:grpSpPr>
            <p:sp>
              <p:nvSpPr>
                <p:cNvPr id="60" name="Rectangle 59">
                  <a:extLst>
                    <a:ext uri="{FF2B5EF4-FFF2-40B4-BE49-F238E27FC236}">
                      <a16:creationId xmlns:a16="http://schemas.microsoft.com/office/drawing/2014/main" id="{6B4E0705-52EA-471C-AB21-BAF9FB1FB62A}"/>
                    </a:ext>
                  </a:extLst>
                </p:cNvPr>
                <p:cNvSpPr/>
                <p:nvPr/>
              </p:nvSpPr>
              <p:spPr>
                <a:xfrm>
                  <a:off x="8382984" y="992777"/>
                  <a:ext cx="513660" cy="4549911"/>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Oval 60">
                  <a:extLst>
                    <a:ext uri="{FF2B5EF4-FFF2-40B4-BE49-F238E27FC236}">
                      <a16:creationId xmlns:a16="http://schemas.microsoft.com/office/drawing/2014/main" id="{62592F39-9429-4FAC-9A3F-27EEF863FB09}"/>
                    </a:ext>
                  </a:extLst>
                </p:cNvPr>
                <p:cNvSpPr/>
                <p:nvPr/>
              </p:nvSpPr>
              <p:spPr>
                <a:xfrm>
                  <a:off x="8577121" y="5223166"/>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Oval 61">
                  <a:extLst>
                    <a:ext uri="{FF2B5EF4-FFF2-40B4-BE49-F238E27FC236}">
                      <a16:creationId xmlns:a16="http://schemas.microsoft.com/office/drawing/2014/main" id="{3EA93947-027C-4BB0-BD59-A2A0F55529D1}"/>
                    </a:ext>
                  </a:extLst>
                </p:cNvPr>
                <p:cNvSpPr/>
                <p:nvPr/>
              </p:nvSpPr>
              <p:spPr>
                <a:xfrm>
                  <a:off x="8577121" y="1169491"/>
                  <a:ext cx="125386" cy="1253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3" name="Group 62">
                <a:extLst>
                  <a:ext uri="{FF2B5EF4-FFF2-40B4-BE49-F238E27FC236}">
                    <a16:creationId xmlns:a16="http://schemas.microsoft.com/office/drawing/2014/main" id="{5CCC39A9-4240-4BC3-944F-7D7CCB5E15EF}"/>
                  </a:ext>
                </a:extLst>
              </p:cNvPr>
              <p:cNvGrpSpPr/>
              <p:nvPr/>
            </p:nvGrpSpPr>
            <p:grpSpPr>
              <a:xfrm>
                <a:off x="860665" y="706617"/>
                <a:ext cx="347748" cy="2177306"/>
                <a:chOff x="267842" y="1718661"/>
                <a:chExt cx="347748" cy="2177306"/>
              </a:xfrm>
            </p:grpSpPr>
            <p:sp>
              <p:nvSpPr>
                <p:cNvPr id="64" name="Rectangle 63">
                  <a:extLst>
                    <a:ext uri="{FF2B5EF4-FFF2-40B4-BE49-F238E27FC236}">
                      <a16:creationId xmlns:a16="http://schemas.microsoft.com/office/drawing/2014/main" id="{84B86DB8-0CC9-4C99-A0D9-6E07D470FBD8}"/>
                    </a:ext>
                  </a:extLst>
                </p:cNvPr>
                <p:cNvSpPr/>
                <p:nvPr/>
              </p:nvSpPr>
              <p:spPr>
                <a:xfrm>
                  <a:off x="267842" y="1718661"/>
                  <a:ext cx="347748" cy="2177306"/>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Oval 64">
                  <a:extLst>
                    <a:ext uri="{FF2B5EF4-FFF2-40B4-BE49-F238E27FC236}">
                      <a16:creationId xmlns:a16="http://schemas.microsoft.com/office/drawing/2014/main" id="{78AF25F8-11C5-4C09-AC99-1FCC95B0F8C3}"/>
                    </a:ext>
                  </a:extLst>
                </p:cNvPr>
                <p:cNvSpPr/>
                <p:nvPr/>
              </p:nvSpPr>
              <p:spPr>
                <a:xfrm rot="2700000">
                  <a:off x="406478" y="3670050"/>
                  <a:ext cx="84886" cy="848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Oval 65">
                  <a:extLst>
                    <a:ext uri="{FF2B5EF4-FFF2-40B4-BE49-F238E27FC236}">
                      <a16:creationId xmlns:a16="http://schemas.microsoft.com/office/drawing/2014/main" id="{D5218A94-5BAB-4F83-919F-30565E7F9BAB}"/>
                    </a:ext>
                  </a:extLst>
                </p:cNvPr>
                <p:cNvSpPr/>
                <p:nvPr/>
              </p:nvSpPr>
              <p:spPr>
                <a:xfrm rot="2700000">
                  <a:off x="399273" y="1839685"/>
                  <a:ext cx="84886" cy="8488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67" name="Oval 66">
              <a:extLst>
                <a:ext uri="{FF2B5EF4-FFF2-40B4-BE49-F238E27FC236}">
                  <a16:creationId xmlns:a16="http://schemas.microsoft.com/office/drawing/2014/main" id="{0C14AE8D-7FE3-40EA-92ED-7DE0688444D1}"/>
                </a:ext>
              </a:extLst>
            </p:cNvPr>
            <p:cNvSpPr/>
            <p:nvPr/>
          </p:nvSpPr>
          <p:spPr>
            <a:xfrm>
              <a:off x="1646824" y="1886945"/>
              <a:ext cx="112686" cy="112686"/>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Oval 69">
              <a:extLst>
                <a:ext uri="{FF2B5EF4-FFF2-40B4-BE49-F238E27FC236}">
                  <a16:creationId xmlns:a16="http://schemas.microsoft.com/office/drawing/2014/main" id="{A6A9F55A-A343-449D-8BCF-BE3233D838B2}"/>
                </a:ext>
              </a:extLst>
            </p:cNvPr>
            <p:cNvSpPr/>
            <p:nvPr/>
          </p:nvSpPr>
          <p:spPr>
            <a:xfrm>
              <a:off x="4393229" y="3723199"/>
              <a:ext cx="112686" cy="112686"/>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Oval 70">
              <a:extLst>
                <a:ext uri="{FF2B5EF4-FFF2-40B4-BE49-F238E27FC236}">
                  <a16:creationId xmlns:a16="http://schemas.microsoft.com/office/drawing/2014/main" id="{41C22DCE-DF6B-41BF-BD84-1B1F2B215B24}"/>
                </a:ext>
              </a:extLst>
            </p:cNvPr>
            <p:cNvSpPr/>
            <p:nvPr/>
          </p:nvSpPr>
          <p:spPr>
            <a:xfrm>
              <a:off x="4393229" y="1900070"/>
              <a:ext cx="112686" cy="112686"/>
            </a:xfrm>
            <a:prstGeom prst="ellipse">
              <a:avLst/>
            </a:prstGeom>
            <a:solidFill>
              <a:srgbClr val="FFD7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3740143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5">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5">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uiExpand="1" build="p"/>
      <p:bldP spid="46" grpId="0" animBg="1"/>
      <p:bldP spid="4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5</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1991949504"/>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5</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make and draw compound shapes with and without parallel and perpendicular sides.</a:t>
                      </a:r>
                      <a:r>
                        <a:rPr lang="en-GB" sz="2400" b="0" u="none" strike="noStrike" dirty="0">
                          <a:solidFill>
                            <a:schemeClr val="tx1">
                              <a:lumMod val="65000"/>
                              <a:lumOff val="35000"/>
                            </a:schemeClr>
                          </a:solidFill>
                          <a:effectLst/>
                          <a:latin typeface="Arial" panose="020B0604020202020204" pitchFamily="34" charset="0"/>
                          <a:cs typeface="Arial" panose="020B0604020202020204" pitchFamily="34" charset="0"/>
                        </a:rPr>
                        <a:t> </a:t>
                      </a:r>
                      <a:endParaRPr lang="en-GB" sz="2400"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19802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4535EED2-6700-47F9-AF8C-BD779EDCB6E8}"/>
              </a:ext>
            </a:extLst>
          </p:cNvPr>
          <p:cNvSpPr>
            <a:spLocks noGrp="1"/>
          </p:cNvSpPr>
          <p:nvPr>
            <p:ph type="ftr" sz="quarter" idx="11"/>
          </p:nvPr>
        </p:nvSpPr>
        <p:spPr/>
        <p:txBody>
          <a:bodyPr/>
          <a:lstStyle/>
          <a:p>
            <a:pPr>
              <a:defRPr/>
            </a:pPr>
            <a:r>
              <a:rPr lang="en-GB" dirty="0"/>
              <a:t>Curriculum Prioritisation for Primary Maths</a:t>
            </a:r>
          </a:p>
        </p:txBody>
      </p:sp>
      <p:sp>
        <p:nvSpPr>
          <p:cNvPr id="4" name="TextBox 3">
            <a:extLst>
              <a:ext uri="{FF2B5EF4-FFF2-40B4-BE49-F238E27FC236}">
                <a16:creationId xmlns:a16="http://schemas.microsoft.com/office/drawing/2014/main" id="{88117ADD-FE8D-49F8-A8F6-14017A4C1B29}"/>
              </a:ext>
            </a:extLst>
          </p:cNvPr>
          <p:cNvSpPr txBox="1"/>
          <p:nvPr/>
        </p:nvSpPr>
        <p:spPr>
          <a:xfrm>
            <a:off x="594008" y="1202211"/>
            <a:ext cx="11262632" cy="2700739"/>
          </a:xfrm>
          <a:prstGeom prst="rect">
            <a:avLst/>
          </a:prstGeom>
          <a:noFill/>
        </p:spPr>
        <p:txBody>
          <a:bodyPr wrap="square">
            <a:spAutoFit/>
          </a:bodyPr>
          <a:lstStyle/>
          <a:p>
            <a:pPr>
              <a:spcBef>
                <a:spcPts val="1200"/>
              </a:spcBef>
              <a:spcAft>
                <a:spcPts val="300"/>
              </a:spcAft>
            </a:pPr>
            <a:r>
              <a:rPr lang="en-GB" sz="1950" dirty="0">
                <a:solidFill>
                  <a:schemeClr val="tx1">
                    <a:lumMod val="65000"/>
                    <a:lumOff val="35000"/>
                  </a:schemeClr>
                </a:solidFill>
                <a:effectLst/>
                <a:latin typeface="Arial" panose="020B0604020202020204" pitchFamily="34" charset="0"/>
                <a:cs typeface="Arial" panose="020B0604020202020204" pitchFamily="34" charset="0"/>
              </a:rPr>
              <a:t>These materials heavily reflect the prioritisation approach of the ready-to-progress criteria in the </a:t>
            </a:r>
            <a:r>
              <a:rPr lang="en-GB" sz="1950" dirty="0">
                <a:solidFill>
                  <a:schemeClr val="tx1">
                    <a:lumMod val="65000"/>
                    <a:lumOff val="35000"/>
                  </a:schemeClr>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DfE Primary Mathematics Guidance 2020</a:t>
            </a:r>
            <a:r>
              <a:rPr lang="en-GB" sz="1950" dirty="0">
                <a:solidFill>
                  <a:schemeClr val="tx1">
                    <a:lumMod val="65000"/>
                    <a:lumOff val="35000"/>
                  </a:schemeClr>
                </a:solidFill>
                <a:effectLst/>
                <a:latin typeface="Arial" panose="020B0604020202020204" pitchFamily="34" charset="0"/>
                <a:cs typeface="Arial" panose="020B0604020202020204" pitchFamily="34" charset="0"/>
              </a:rPr>
              <a:t> and on the </a:t>
            </a:r>
            <a:r>
              <a:rPr lang="en-GB" sz="1950" dirty="0">
                <a:solidFill>
                  <a:schemeClr val="tx1">
                    <a:lumMod val="65000"/>
                    <a:lumOff val="35000"/>
                  </a:schemeClr>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PPTs that exemplify them</a:t>
            </a:r>
            <a:r>
              <a:rPr lang="en-GB" sz="1950" dirty="0">
                <a:solidFill>
                  <a:schemeClr val="tx1">
                    <a:lumMod val="65000"/>
                    <a:lumOff val="35000"/>
                  </a:schemeClr>
                </a:solidFill>
                <a:effectLst/>
                <a:latin typeface="Arial" panose="020B0604020202020204" pitchFamily="34" charset="0"/>
                <a:cs typeface="Arial" panose="020B0604020202020204" pitchFamily="34" charset="0"/>
              </a:rPr>
              <a:t> on the NCETM website. They also include other relevant National Curriculum content. Related sections of the</a:t>
            </a:r>
            <a:r>
              <a:rPr lang="en-GB" sz="1950" dirty="0">
                <a:solidFill>
                  <a:schemeClr val="tx1">
                    <a:lumMod val="65000"/>
                    <a:lumOff val="35000"/>
                  </a:schemeClr>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 NCETM Primary Mastery Professional Development Materials</a:t>
            </a:r>
            <a:r>
              <a:rPr lang="en-GB" sz="1950" dirty="0">
                <a:solidFill>
                  <a:schemeClr val="tx1">
                    <a:lumMod val="65000"/>
                    <a:lumOff val="35000"/>
                  </a:schemeClr>
                </a:solidFill>
                <a:effectLst/>
                <a:latin typeface="Arial" panose="020B0604020202020204" pitchFamily="34" charset="0"/>
                <a:cs typeface="Arial" panose="020B0604020202020204" pitchFamily="34" charset="0"/>
              </a:rPr>
              <a:t> provide small-step teaching guidance.</a:t>
            </a:r>
          </a:p>
          <a:p>
            <a:pPr>
              <a:spcBef>
                <a:spcPts val="1200"/>
              </a:spcBef>
              <a:spcAft>
                <a:spcPts val="300"/>
              </a:spcAft>
            </a:pPr>
            <a:r>
              <a:rPr lang="en-GB" b="1" dirty="0">
                <a:solidFill>
                  <a:schemeClr val="tx1">
                    <a:lumMod val="65000"/>
                    <a:lumOff val="35000"/>
                  </a:schemeClr>
                </a:solidFill>
                <a:latin typeface="Arial" panose="020B0604020202020204" pitchFamily="34" charset="0"/>
                <a:cs typeface="Arial" panose="020B0604020202020204" pitchFamily="34" charset="0"/>
              </a:rPr>
              <a:t>Ready-to-progress criteria addressed by this unit</a:t>
            </a:r>
          </a:p>
          <a:p>
            <a:r>
              <a:rPr lang="en-GB" sz="16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rPr>
              <a:t>Teaching of this unit supports the following criteria from the ‘DfE Mathematics Guidance: key stages 1 &amp; 2’ (the 335-page document available as a download)</a:t>
            </a:r>
          </a:p>
          <a:p>
            <a:pPr marL="285750" lvl="0" indent="-285750">
              <a:buFont typeface="Arial" panose="020B0604020202020204" pitchFamily="34" charset="0"/>
              <a:buChar char="•"/>
              <a:tabLst>
                <a:tab pos="228600" algn="l"/>
                <a:tab pos="457200" algn="l"/>
              </a:tabLst>
            </a:pPr>
            <a:r>
              <a:rPr lang="en-GB" sz="1600"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3</a:t>
            </a:r>
            <a:r>
              <a:rPr lang="en-GB" sz="16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rPr>
              <a:t>G-2 Page </a:t>
            </a:r>
            <a:r>
              <a:rPr lang="en-GB" sz="1600"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137</a:t>
            </a:r>
            <a:endParaRPr lang="en-GB" sz="16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p>
            <a:pPr>
              <a:spcAft>
                <a:spcPts val="800"/>
              </a:spcAft>
            </a:pPr>
            <a:r>
              <a:rPr lang="en-GB" sz="105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itle 1">
            <a:extLst>
              <a:ext uri="{FF2B5EF4-FFF2-40B4-BE49-F238E27FC236}">
                <a16:creationId xmlns:a16="http://schemas.microsoft.com/office/drawing/2014/main" id="{08D72010-6BB7-4450-87EA-D90CA78A311D}"/>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a:t>
            </a:r>
            <a:endParaRPr lang="en-GB" sz="2400" b="1" dirty="0"/>
          </a:p>
        </p:txBody>
      </p:sp>
    </p:spTree>
    <p:extLst>
      <p:ext uri="{BB962C8B-B14F-4D97-AF65-F5344CB8AC3E}">
        <p14:creationId xmlns:p14="http://schemas.microsoft.com/office/powerpoint/2010/main" val="35915418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AE457FE-6E67-4B5D-827B-B3AA7C1DC424}"/>
              </a:ext>
            </a:extLst>
          </p:cNvPr>
          <p:cNvSpPr>
            <a:spLocks noGrp="1"/>
          </p:cNvSpPr>
          <p:nvPr>
            <p:ph type="title"/>
          </p:nvPr>
        </p:nvSpPr>
        <p:spPr/>
        <p:txBody>
          <a:bodyPr/>
          <a:lstStyle/>
          <a:p>
            <a:r>
              <a:rPr lang="en-GB" dirty="0"/>
              <a:t>3G-2 Draw polygons and recognise parallel and perpendicular sides</a:t>
            </a:r>
          </a:p>
        </p:txBody>
      </p:sp>
      <p:sp>
        <p:nvSpPr>
          <p:cNvPr id="6" name="Isosceles Triangle 5">
            <a:extLst>
              <a:ext uri="{FF2B5EF4-FFF2-40B4-BE49-F238E27FC236}">
                <a16:creationId xmlns:a16="http://schemas.microsoft.com/office/drawing/2014/main" id="{5C328FF5-B896-4599-BF99-4BA658BFA096}"/>
              </a:ext>
            </a:extLst>
          </p:cNvPr>
          <p:cNvSpPr/>
          <p:nvPr/>
        </p:nvSpPr>
        <p:spPr>
          <a:xfrm>
            <a:off x="2480939" y="1631226"/>
            <a:ext cx="595792" cy="1369638"/>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0" name="Isosceles Triangle 9">
            <a:extLst>
              <a:ext uri="{FF2B5EF4-FFF2-40B4-BE49-F238E27FC236}">
                <a16:creationId xmlns:a16="http://schemas.microsoft.com/office/drawing/2014/main" id="{C91AC16C-1B00-46F3-9479-1616BE6F7B7B}"/>
              </a:ext>
            </a:extLst>
          </p:cNvPr>
          <p:cNvSpPr/>
          <p:nvPr/>
        </p:nvSpPr>
        <p:spPr>
          <a:xfrm>
            <a:off x="3503712" y="1631226"/>
            <a:ext cx="595792" cy="1369638"/>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nvGrpSpPr>
          <p:cNvPr id="14" name="Group 13">
            <a:extLst>
              <a:ext uri="{FF2B5EF4-FFF2-40B4-BE49-F238E27FC236}">
                <a16:creationId xmlns:a16="http://schemas.microsoft.com/office/drawing/2014/main" id="{3FA201AB-4381-4909-9653-36E297FF1C72}"/>
              </a:ext>
            </a:extLst>
          </p:cNvPr>
          <p:cNvGrpSpPr/>
          <p:nvPr/>
        </p:nvGrpSpPr>
        <p:grpSpPr>
          <a:xfrm>
            <a:off x="767408" y="4060681"/>
            <a:ext cx="891803" cy="1369996"/>
            <a:chOff x="1514060" y="4004232"/>
            <a:chExt cx="1129030" cy="1734427"/>
          </a:xfrm>
        </p:grpSpPr>
        <p:sp>
          <p:nvSpPr>
            <p:cNvPr id="11" name="Isosceles Triangle 10">
              <a:extLst>
                <a:ext uri="{FF2B5EF4-FFF2-40B4-BE49-F238E27FC236}">
                  <a16:creationId xmlns:a16="http://schemas.microsoft.com/office/drawing/2014/main" id="{FB048760-B54D-4C67-AACC-E0911C2145C7}"/>
                </a:ext>
              </a:extLst>
            </p:cNvPr>
            <p:cNvSpPr/>
            <p:nvPr/>
          </p:nvSpPr>
          <p:spPr>
            <a:xfrm rot="738704">
              <a:off x="1514060" y="4004685"/>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 name="Isosceles Triangle 11">
              <a:extLst>
                <a:ext uri="{FF2B5EF4-FFF2-40B4-BE49-F238E27FC236}">
                  <a16:creationId xmlns:a16="http://schemas.microsoft.com/office/drawing/2014/main" id="{6535D4B4-9456-4A20-8005-2FF88FC70D8B}"/>
                </a:ext>
              </a:extLst>
            </p:cNvPr>
            <p:cNvSpPr/>
            <p:nvPr/>
          </p:nvSpPr>
          <p:spPr>
            <a:xfrm rot="20855849">
              <a:off x="1888812" y="4004232"/>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3" name="Group 12">
            <a:extLst>
              <a:ext uri="{FF2B5EF4-FFF2-40B4-BE49-F238E27FC236}">
                <a16:creationId xmlns:a16="http://schemas.microsoft.com/office/drawing/2014/main" id="{93A9645A-C724-458A-8087-5FF115987999}"/>
              </a:ext>
            </a:extLst>
          </p:cNvPr>
          <p:cNvGrpSpPr/>
          <p:nvPr/>
        </p:nvGrpSpPr>
        <p:grpSpPr>
          <a:xfrm>
            <a:off x="1999922" y="3977015"/>
            <a:ext cx="2739276" cy="595792"/>
            <a:chOff x="4865625" y="4623935"/>
            <a:chExt cx="3467948" cy="754278"/>
          </a:xfrm>
        </p:grpSpPr>
        <p:sp>
          <p:nvSpPr>
            <p:cNvPr id="16" name="Isosceles Triangle 15">
              <a:extLst>
                <a:ext uri="{FF2B5EF4-FFF2-40B4-BE49-F238E27FC236}">
                  <a16:creationId xmlns:a16="http://schemas.microsoft.com/office/drawing/2014/main" id="{E5ECAC14-8539-4970-BAB8-7F5463865DFB}"/>
                </a:ext>
              </a:extLst>
            </p:cNvPr>
            <p:cNvSpPr/>
            <p:nvPr/>
          </p:nvSpPr>
          <p:spPr>
            <a:xfrm rot="5400000">
              <a:off x="7089447" y="4134087"/>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 name="Isosceles Triangle 17">
              <a:extLst>
                <a:ext uri="{FF2B5EF4-FFF2-40B4-BE49-F238E27FC236}">
                  <a16:creationId xmlns:a16="http://schemas.microsoft.com/office/drawing/2014/main" id="{8155A9C5-F09E-413E-9CCE-31B657792040}"/>
                </a:ext>
              </a:extLst>
            </p:cNvPr>
            <p:cNvSpPr/>
            <p:nvPr/>
          </p:nvSpPr>
          <p:spPr>
            <a:xfrm rot="16200000">
              <a:off x="5355473" y="4134087"/>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2" name="Group 1">
            <a:extLst>
              <a:ext uri="{FF2B5EF4-FFF2-40B4-BE49-F238E27FC236}">
                <a16:creationId xmlns:a16="http://schemas.microsoft.com/office/drawing/2014/main" id="{17AAD979-A92A-4932-A898-B4CDD775BC79}"/>
              </a:ext>
            </a:extLst>
          </p:cNvPr>
          <p:cNvGrpSpPr/>
          <p:nvPr/>
        </p:nvGrpSpPr>
        <p:grpSpPr>
          <a:xfrm>
            <a:off x="5062755" y="4029073"/>
            <a:ext cx="893688" cy="1375226"/>
            <a:chOff x="7953547" y="1333694"/>
            <a:chExt cx="1131417" cy="1741048"/>
          </a:xfrm>
        </p:grpSpPr>
        <p:sp>
          <p:nvSpPr>
            <p:cNvPr id="15" name="Isosceles Triangle 14">
              <a:extLst>
                <a:ext uri="{FF2B5EF4-FFF2-40B4-BE49-F238E27FC236}">
                  <a16:creationId xmlns:a16="http://schemas.microsoft.com/office/drawing/2014/main" id="{ADC9D18B-FED5-41F3-BBFB-2C1F7A29A2BD}"/>
                </a:ext>
              </a:extLst>
            </p:cNvPr>
            <p:cNvSpPr/>
            <p:nvPr/>
          </p:nvSpPr>
          <p:spPr>
            <a:xfrm>
              <a:off x="7953547" y="1340768"/>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 name="Isosceles Triangle 16">
              <a:extLst>
                <a:ext uri="{FF2B5EF4-FFF2-40B4-BE49-F238E27FC236}">
                  <a16:creationId xmlns:a16="http://schemas.microsoft.com/office/drawing/2014/main" id="{3A525EE0-07A3-44EA-8EE6-8EA52B36D246}"/>
                </a:ext>
              </a:extLst>
            </p:cNvPr>
            <p:cNvSpPr/>
            <p:nvPr/>
          </p:nvSpPr>
          <p:spPr>
            <a:xfrm rot="10800000">
              <a:off x="8330686" y="1333694"/>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
        <p:nvSpPr>
          <p:cNvPr id="5" name="Content Placeholder 2">
            <a:extLst>
              <a:ext uri="{FF2B5EF4-FFF2-40B4-BE49-F238E27FC236}">
                <a16:creationId xmlns:a16="http://schemas.microsoft.com/office/drawing/2014/main" id="{1A39D655-7F62-4319-AAF1-28A369448580}"/>
              </a:ext>
            </a:extLst>
          </p:cNvPr>
          <p:cNvSpPr txBox="1">
            <a:spLocks/>
          </p:cNvSpPr>
          <p:nvPr/>
        </p:nvSpPr>
        <p:spPr>
          <a:xfrm>
            <a:off x="6192012" y="1557338"/>
            <a:ext cx="5390389"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Give children two identical shapes, like these two isosceles triangles. Ask the children to put the shapes together to fit certain criteria, e.g.</a:t>
            </a:r>
          </a:p>
          <a:p>
            <a:pPr lvl="1" indent="-257168">
              <a:lnSpc>
                <a:spcPct val="120000"/>
              </a:lnSpc>
              <a:spcBef>
                <a:spcPts val="600"/>
              </a:spcBef>
              <a:spcAft>
                <a:spcPts val="0"/>
              </a:spcAft>
              <a:buClr>
                <a:srgbClr val="585858"/>
              </a:buClr>
              <a:buFont typeface="Arial" panose="020B0604020202020204" pitchFamily="34" charset="0"/>
              <a:buChar char="•"/>
              <a:defRPr/>
            </a:pPr>
            <a:r>
              <a:rPr kumimoji="0" lang="en-GB" sz="2000" b="0" i="1" u="none" strike="noStrike" kern="1200" cap="none" spc="0" normalizeH="0" baseline="0" noProof="0" dirty="0">
                <a:ln>
                  <a:noFill/>
                </a:ln>
                <a:solidFill>
                  <a:srgbClr val="585858"/>
                </a:solidFill>
                <a:effectLst/>
                <a:uLnTx/>
                <a:uFillTx/>
                <a:latin typeface="Arial"/>
                <a:ea typeface="+mn-ea"/>
                <a:cs typeface="+mn-cs"/>
              </a:rPr>
              <a:t>Join these two isosceles triangles to make a parallelogram</a:t>
            </a:r>
            <a:r>
              <a:rPr lang="en-GB" sz="2000" dirty="0">
                <a:latin typeface="Arial"/>
              </a:rPr>
              <a:t>.</a:t>
            </a:r>
          </a:p>
          <a:p>
            <a:pPr lvl="1" indent="-257168">
              <a:lnSpc>
                <a:spcPct val="120000"/>
              </a:lnSpc>
              <a:spcBef>
                <a:spcPts val="600"/>
              </a:spcBef>
              <a:spcAft>
                <a:spcPts val="0"/>
              </a:spcAft>
              <a:buClr>
                <a:srgbClr val="585858"/>
              </a:buClr>
              <a:buFont typeface="Arial" panose="020B0604020202020204" pitchFamily="34" charset="0"/>
              <a:buChar char="•"/>
              <a:defRPr/>
            </a:pPr>
            <a:r>
              <a:rPr kumimoji="0" lang="en-GB" sz="2000" b="0" i="1" u="none" strike="noStrike" kern="1200" cap="none" spc="0" normalizeH="0" baseline="0" noProof="0" dirty="0">
                <a:ln>
                  <a:noFill/>
                </a:ln>
                <a:solidFill>
                  <a:srgbClr val="585858"/>
                </a:solidFill>
                <a:effectLst/>
                <a:uLnTx/>
                <a:uFillTx/>
                <a:latin typeface="Arial"/>
                <a:ea typeface="+mn-ea"/>
                <a:cs typeface="+mn-cs"/>
              </a:rPr>
              <a:t>Join these two isosceles triangles together to make a quadrilateral with no parallel sides.</a:t>
            </a: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Repeat this activity with other shapes.</a:t>
            </a: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4082827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6</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2932330187"/>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6</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learn to extend lines and sides to identify parallel and perpendicular lines.</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30129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768B2-2D22-46F4-8A96-1513D7C23BEF}"/>
              </a:ext>
            </a:extLst>
          </p:cNvPr>
          <p:cNvSpPr>
            <a:spLocks noGrp="1"/>
          </p:cNvSpPr>
          <p:nvPr>
            <p:ph type="title"/>
          </p:nvPr>
        </p:nvSpPr>
        <p:spPr/>
        <p:txBody>
          <a:bodyPr/>
          <a:lstStyle/>
          <a:p>
            <a:pPr>
              <a:buClrTx/>
              <a:buFontTx/>
              <a:buNone/>
            </a:pPr>
            <a:r>
              <a:rPr lang="en-GB" dirty="0"/>
              <a:t>3G-2 Draw polygons and recognise parallel and perpendicular sides</a:t>
            </a:r>
            <a:endParaRPr lang="en-GB" kern="0" dirty="0"/>
          </a:p>
        </p:txBody>
      </p:sp>
      <p:sp>
        <p:nvSpPr>
          <p:cNvPr id="27" name="Content Placeholder 2">
            <a:extLst>
              <a:ext uri="{FF2B5EF4-FFF2-40B4-BE49-F238E27FC236}">
                <a16:creationId xmlns:a16="http://schemas.microsoft.com/office/drawing/2014/main" id="{D9F0E3DA-A123-406F-9A26-40FB66E38C52}"/>
              </a:ext>
            </a:extLst>
          </p:cNvPr>
          <p:cNvSpPr txBox="1">
            <a:spLocks/>
          </p:cNvSpPr>
          <p:nvPr/>
        </p:nvSpPr>
        <p:spPr>
          <a:xfrm>
            <a:off x="623888" y="1165844"/>
            <a:ext cx="10834104" cy="2263156"/>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Children should be able to identify parallel and perpendicular sides in polygons. The language focus sentences should be used to support understanding. </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Ask children to draw parallel lines with a ruler. Do the lines fit the description of parallel lines from the language focus box? Repeat with perpendicular lines. Show children pairs of lines and ask them to say whether the heading of parallel lines/perpendicular lines are true or false. </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1"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
        <p:nvSpPr>
          <p:cNvPr id="3" name="TextBox 19">
            <a:extLst>
              <a:ext uri="{FF2B5EF4-FFF2-40B4-BE49-F238E27FC236}">
                <a16:creationId xmlns:a16="http://schemas.microsoft.com/office/drawing/2014/main" id="{1CBE2DF5-8AB3-45F8-8FF0-45267FA79B0D}"/>
              </a:ext>
            </a:extLst>
          </p:cNvPr>
          <p:cNvSpPr txBox="1"/>
          <p:nvPr/>
        </p:nvSpPr>
        <p:spPr>
          <a:xfrm>
            <a:off x="930610" y="3832901"/>
            <a:ext cx="10278565" cy="707886"/>
          </a:xfrm>
          <a:prstGeom prst="rect">
            <a:avLst/>
          </a:prstGeom>
          <a:solidFill>
            <a:srgbClr val="CDE9E8"/>
          </a:solidFill>
          <a:ln w="12700">
            <a:noFill/>
          </a:ln>
        </p:spPr>
        <p:txBody>
          <a:bodyPr wrap="square" rtlCol="0">
            <a:spAutoFit/>
          </a:bodyPr>
          <a:lstStyle>
            <a:defPPr>
              <a:defRPr lang="en-GB"/>
            </a:defPPr>
            <a:lvl1pPr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“These two lines are parallel because they are always the same distance apart. They will never meet no matter how far we extend them.”</a:t>
            </a:r>
          </a:p>
        </p:txBody>
      </p:sp>
      <p:sp>
        <p:nvSpPr>
          <p:cNvPr id="4" name="TextBox 19">
            <a:extLst>
              <a:ext uri="{FF2B5EF4-FFF2-40B4-BE49-F238E27FC236}">
                <a16:creationId xmlns:a16="http://schemas.microsoft.com/office/drawing/2014/main" id="{09E90D3C-9977-4A95-8982-19DD48C2D53B}"/>
              </a:ext>
            </a:extLst>
          </p:cNvPr>
          <p:cNvSpPr txBox="1"/>
          <p:nvPr/>
        </p:nvSpPr>
        <p:spPr>
          <a:xfrm>
            <a:off x="930610" y="4744633"/>
            <a:ext cx="10278565" cy="400110"/>
          </a:xfrm>
          <a:prstGeom prst="rect">
            <a:avLst/>
          </a:prstGeom>
          <a:solidFill>
            <a:srgbClr val="CDE9E8"/>
          </a:solidFill>
          <a:ln w="12700">
            <a:noFill/>
          </a:ln>
        </p:spPr>
        <p:txBody>
          <a:bodyPr wrap="square" rtlCol="0">
            <a:spAutoFit/>
          </a:bodyPr>
          <a:lstStyle>
            <a:defPPr>
              <a:defRPr lang="en-GB"/>
            </a:defPPr>
            <a:lvl1pPr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“These </a:t>
            </a:r>
            <a:r>
              <a:rPr lang="en-GB" sz="2000" i="1" dirty="0">
                <a:solidFill>
                  <a:srgbClr val="585858"/>
                </a:solidFill>
              </a:rPr>
              <a:t>two</a:t>
            </a:r>
            <a:r>
              <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 lines are perpendicular because they are at right angles to each other.”</a:t>
            </a:r>
          </a:p>
        </p:txBody>
      </p:sp>
    </p:spTree>
    <p:custDataLst>
      <p:tags r:id="rId1"/>
    </p:custDataLst>
    <p:extLst>
      <p:ext uri="{BB962C8B-B14F-4D97-AF65-F5344CB8AC3E}">
        <p14:creationId xmlns:p14="http://schemas.microsoft.com/office/powerpoint/2010/main" val="35911093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768B2-2D22-46F4-8A96-1513D7C23BEF}"/>
              </a:ext>
            </a:extLst>
          </p:cNvPr>
          <p:cNvSpPr>
            <a:spLocks noGrp="1"/>
          </p:cNvSpPr>
          <p:nvPr>
            <p:ph type="title"/>
          </p:nvPr>
        </p:nvSpPr>
        <p:spPr/>
        <p:txBody>
          <a:bodyPr/>
          <a:lstStyle/>
          <a:p>
            <a:pPr>
              <a:buClrTx/>
              <a:buFontTx/>
              <a:buNone/>
            </a:pPr>
            <a:r>
              <a:rPr lang="en-GB" dirty="0"/>
              <a:t>3G-2 Draw polygons and recognise parallel and perpendicular sides</a:t>
            </a:r>
            <a:endParaRPr lang="en-GB" kern="0" dirty="0"/>
          </a:p>
        </p:txBody>
      </p:sp>
      <p:sp>
        <p:nvSpPr>
          <p:cNvPr id="27" name="Content Placeholder 2">
            <a:extLst>
              <a:ext uri="{FF2B5EF4-FFF2-40B4-BE49-F238E27FC236}">
                <a16:creationId xmlns:a16="http://schemas.microsoft.com/office/drawing/2014/main" id="{D9F0E3DA-A123-406F-9A26-40FB66E38C52}"/>
              </a:ext>
            </a:extLst>
          </p:cNvPr>
          <p:cNvSpPr txBox="1">
            <a:spLocks/>
          </p:cNvSpPr>
          <p:nvPr/>
        </p:nvSpPr>
        <p:spPr>
          <a:xfrm>
            <a:off x="497429" y="1020984"/>
            <a:ext cx="10958513" cy="369518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r>
              <a:rPr kumimoji="0" lang="en-GB" sz="2000" b="1" i="0" u="none" strike="noStrike" kern="1200" cap="none" spc="0" normalizeH="0" baseline="0" noProof="0" dirty="0">
                <a:ln>
                  <a:noFill/>
                </a:ln>
                <a:solidFill>
                  <a:srgbClr val="585858"/>
                </a:solidFill>
                <a:effectLst/>
                <a:uLnTx/>
                <a:uFillTx/>
                <a:latin typeface="Arial"/>
                <a:ea typeface="+mn-ea"/>
                <a:cs typeface="+mn-cs"/>
              </a:rPr>
              <a:t>Exploring parallel lines</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Give children 4 lolly sticks and ask them to arrange the sticks as parallel lines. They could arrange the sticks in two lines, three lines or four lines; they could use two sticks to make a longer line; they could move the sticks further apart; they could offset the sticks but keep them parallel; they could move them so they are not horizontal or vertical. Encourage children to explore what makes lines parallel. Also ask </a:t>
            </a:r>
            <a:r>
              <a:rPr lang="en-GB" sz="2000" dirty="0">
                <a:latin typeface="Arial"/>
              </a:rPr>
              <a:t>them</a:t>
            </a:r>
            <a:r>
              <a:rPr kumimoji="0" lang="en-GB" sz="2000" b="0" i="0" u="none" strike="noStrike" kern="1200" cap="none" spc="0" normalizeH="0" baseline="0" noProof="0" dirty="0">
                <a:ln>
                  <a:noFill/>
                </a:ln>
                <a:solidFill>
                  <a:srgbClr val="585858"/>
                </a:solidFill>
                <a:effectLst/>
                <a:uLnTx/>
                <a:uFillTx/>
                <a:latin typeface="Arial"/>
                <a:ea typeface="+mn-ea"/>
                <a:cs typeface="+mn-cs"/>
              </a:rPr>
              <a:t> to arrange the sticks to make lines that are </a:t>
            </a:r>
            <a:r>
              <a:rPr kumimoji="0" lang="en-GB" sz="2000" b="0" i="1" u="none" strike="noStrike" kern="1200" cap="none" spc="0" normalizeH="0" baseline="0" noProof="0" dirty="0">
                <a:ln>
                  <a:noFill/>
                </a:ln>
                <a:solidFill>
                  <a:srgbClr val="585858"/>
                </a:solidFill>
                <a:effectLst/>
                <a:uLnTx/>
                <a:uFillTx/>
                <a:latin typeface="Arial"/>
                <a:ea typeface="+mn-ea"/>
                <a:cs typeface="+mn-cs"/>
              </a:rPr>
              <a:t>not</a:t>
            </a:r>
            <a:r>
              <a:rPr kumimoji="0" lang="en-GB" sz="2000" b="0" i="0" u="none" strike="noStrike" kern="1200" cap="none" spc="0" normalizeH="0" baseline="0" noProof="0" dirty="0">
                <a:ln>
                  <a:noFill/>
                </a:ln>
                <a:solidFill>
                  <a:srgbClr val="585858"/>
                </a:solidFill>
                <a:effectLst/>
                <a:uLnTx/>
                <a:uFillTx/>
                <a:latin typeface="Arial"/>
                <a:ea typeface="+mn-ea"/>
                <a:cs typeface="+mn-cs"/>
              </a:rPr>
              <a:t> parallel. Can they explain why they are not parallel?</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Children should recognise parallel lines when they look ‘peculiar’. The </a:t>
            </a:r>
            <a:r>
              <a:rPr kumimoji="0" lang="en-GB" sz="2000" b="0" i="0" u="none" strike="noStrike" kern="1200" cap="none" spc="0" normalizeH="0" baseline="0" noProof="0" dirty="0">
                <a:ln>
                  <a:noFill/>
                </a:ln>
                <a:solidFill>
                  <a:srgbClr val="FF0000"/>
                </a:solidFill>
                <a:effectLst/>
                <a:uLnTx/>
                <a:uFillTx/>
                <a:latin typeface="Arial"/>
                <a:ea typeface="+mn-ea"/>
                <a:cs typeface="+mn-cs"/>
              </a:rPr>
              <a:t>POG</a:t>
            </a:r>
            <a:r>
              <a:rPr kumimoji="0" lang="en-GB" sz="2000" b="0" i="0" u="none" strike="noStrike" kern="1200" cap="none" spc="0" normalizeH="0" baseline="0" noProof="0" dirty="0">
                <a:ln>
                  <a:noFill/>
                </a:ln>
                <a:solidFill>
                  <a:srgbClr val="585858"/>
                </a:solidFill>
                <a:effectLst/>
                <a:uLnTx/>
                <a:uFillTx/>
                <a:latin typeface="Arial"/>
                <a:ea typeface="+mn-ea"/>
                <a:cs typeface="+mn-cs"/>
              </a:rPr>
              <a:t> ‘</a:t>
            </a:r>
            <a:r>
              <a:rPr kumimoji="0" lang="en-GB" sz="2000" b="0" i="0" u="none" strike="noStrike" kern="1200" cap="none" spc="0" normalizeH="0" baseline="0" noProof="0" dirty="0">
                <a:ln>
                  <a:noFill/>
                </a:ln>
                <a:solidFill>
                  <a:srgbClr val="FF0000"/>
                </a:solidFill>
                <a:effectLst/>
                <a:uLnTx/>
                <a:uFillTx/>
                <a:latin typeface="Arial"/>
                <a:ea typeface="+mn-ea"/>
                <a:cs typeface="+mn-cs"/>
              </a:rPr>
              <a:t>P</a:t>
            </a:r>
            <a:r>
              <a:rPr kumimoji="0" lang="en-GB" sz="2000" b="0" i="0" u="none" strike="noStrike" kern="1200" cap="none" spc="0" normalizeH="0" baseline="0" noProof="0" dirty="0">
                <a:ln>
                  <a:noFill/>
                </a:ln>
                <a:solidFill>
                  <a:srgbClr val="585858"/>
                </a:solidFill>
                <a:effectLst/>
                <a:uLnTx/>
                <a:uFillTx/>
                <a:latin typeface="Arial"/>
                <a:ea typeface="+mn-ea"/>
                <a:cs typeface="+mn-cs"/>
              </a:rPr>
              <a:t>eculiar, </a:t>
            </a:r>
            <a:r>
              <a:rPr kumimoji="0" lang="en-GB" sz="2000" b="0" i="0" u="none" strike="noStrike" kern="1200" cap="none" spc="0" normalizeH="0" baseline="0" noProof="0" dirty="0">
                <a:ln>
                  <a:noFill/>
                </a:ln>
                <a:solidFill>
                  <a:srgbClr val="FF0000"/>
                </a:solidFill>
                <a:effectLst/>
                <a:uLnTx/>
                <a:uFillTx/>
                <a:latin typeface="Arial"/>
                <a:ea typeface="+mn-ea"/>
                <a:cs typeface="+mn-cs"/>
              </a:rPr>
              <a:t>O</a:t>
            </a:r>
            <a:r>
              <a:rPr kumimoji="0" lang="en-GB" sz="2000" b="0" i="0" u="none" strike="noStrike" kern="1200" cap="none" spc="0" normalizeH="0" baseline="0" noProof="0" dirty="0">
                <a:ln>
                  <a:noFill/>
                </a:ln>
                <a:solidFill>
                  <a:srgbClr val="585858"/>
                </a:solidFill>
                <a:effectLst/>
                <a:uLnTx/>
                <a:uFillTx/>
                <a:latin typeface="Arial"/>
                <a:ea typeface="+mn-ea"/>
                <a:cs typeface="+mn-cs"/>
              </a:rPr>
              <a:t>rdinary, </a:t>
            </a:r>
            <a:r>
              <a:rPr kumimoji="0" lang="en-GB" sz="2000" b="0" i="0" u="none" strike="noStrike" kern="1200" cap="none" spc="0" normalizeH="0" baseline="0" noProof="0" dirty="0">
                <a:ln>
                  <a:noFill/>
                </a:ln>
                <a:solidFill>
                  <a:srgbClr val="FF0000"/>
                </a:solidFill>
                <a:effectLst/>
                <a:uLnTx/>
                <a:uFillTx/>
                <a:latin typeface="Arial"/>
                <a:ea typeface="+mn-ea"/>
                <a:cs typeface="+mn-cs"/>
              </a:rPr>
              <a:t>G</a:t>
            </a:r>
            <a:r>
              <a:rPr kumimoji="0" lang="en-GB" sz="2000" b="0" i="0" u="none" strike="noStrike" kern="1200" cap="none" spc="0" normalizeH="0" baseline="0" noProof="0" dirty="0">
                <a:ln>
                  <a:noFill/>
                </a:ln>
                <a:solidFill>
                  <a:srgbClr val="585858"/>
                </a:solidFill>
                <a:effectLst/>
                <a:uLnTx/>
                <a:uFillTx/>
                <a:latin typeface="Arial"/>
                <a:ea typeface="+mn-ea"/>
                <a:cs typeface="+mn-cs"/>
              </a:rPr>
              <a:t>eneral’ activity can be used to encourage them to think about drawing parallel lines with different length lines and in different orientations. Start by drawing ‘</a:t>
            </a:r>
            <a:r>
              <a:rPr kumimoji="0" lang="en-GB" sz="2000" b="0" i="0" u="none" strike="noStrike" kern="1200" cap="none" spc="0" normalizeH="0" baseline="0" noProof="0" dirty="0">
                <a:ln>
                  <a:noFill/>
                </a:ln>
                <a:solidFill>
                  <a:srgbClr val="FF0000"/>
                </a:solidFill>
                <a:effectLst/>
                <a:uLnTx/>
                <a:uFillTx/>
                <a:latin typeface="Arial"/>
                <a:ea typeface="+mn-ea"/>
                <a:cs typeface="+mn-cs"/>
              </a:rPr>
              <a:t>o</a:t>
            </a:r>
            <a:r>
              <a:rPr kumimoji="0" lang="en-GB" sz="2000" b="0" i="0" u="none" strike="noStrike" kern="1200" cap="none" spc="0" normalizeH="0" baseline="0" noProof="0" dirty="0">
                <a:ln>
                  <a:noFill/>
                </a:ln>
                <a:solidFill>
                  <a:srgbClr val="585858"/>
                </a:solidFill>
                <a:effectLst/>
                <a:uLnTx/>
                <a:uFillTx/>
                <a:latin typeface="Arial"/>
                <a:ea typeface="+mn-ea"/>
                <a:cs typeface="+mn-cs"/>
              </a:rPr>
              <a:t>rdinary’ parallel lines and move to drawing ‘</a:t>
            </a:r>
            <a:r>
              <a:rPr kumimoji="0" lang="en-GB" sz="2000" b="0" i="0" u="none" strike="noStrike" kern="1200" cap="none" spc="0" normalizeH="0" baseline="0" noProof="0" dirty="0">
                <a:ln>
                  <a:noFill/>
                </a:ln>
                <a:solidFill>
                  <a:srgbClr val="FF0000"/>
                </a:solidFill>
                <a:effectLst/>
                <a:uLnTx/>
                <a:uFillTx/>
                <a:latin typeface="Arial"/>
                <a:ea typeface="+mn-ea"/>
                <a:cs typeface="+mn-cs"/>
              </a:rPr>
              <a:t>p</a:t>
            </a:r>
            <a:r>
              <a:rPr kumimoji="0" lang="en-GB" sz="2000" b="0" i="0" u="none" strike="noStrike" kern="1200" cap="none" spc="0" normalizeH="0" baseline="0" noProof="0" dirty="0">
                <a:ln>
                  <a:noFill/>
                </a:ln>
                <a:solidFill>
                  <a:srgbClr val="585858"/>
                </a:solidFill>
                <a:effectLst/>
                <a:uLnTx/>
                <a:uFillTx/>
                <a:latin typeface="Arial"/>
                <a:ea typeface="+mn-ea"/>
                <a:cs typeface="+mn-cs"/>
              </a:rPr>
              <a:t>eculiar’ parallel lines. Children should focus on what are the ‘essential features’ of parallel lines – the lines are always the same distance apart. Look at all the ‘peculiar’ parallel lines and discuss what is the same or ‘</a:t>
            </a:r>
            <a:r>
              <a:rPr kumimoji="0" lang="en-GB" sz="2000" b="0" i="0" u="none" strike="noStrike" kern="1200" cap="none" spc="0" normalizeH="0" baseline="0" noProof="0" dirty="0">
                <a:ln>
                  <a:noFill/>
                </a:ln>
                <a:solidFill>
                  <a:srgbClr val="FF0000"/>
                </a:solidFill>
                <a:effectLst/>
                <a:uLnTx/>
                <a:uFillTx/>
                <a:latin typeface="Arial"/>
                <a:ea typeface="+mn-ea"/>
                <a:cs typeface="+mn-cs"/>
              </a:rPr>
              <a:t>g</a:t>
            </a:r>
            <a:r>
              <a:rPr kumimoji="0" lang="en-GB" sz="2000" b="0" i="0" u="none" strike="noStrike" kern="1200" cap="none" spc="0" normalizeH="0" baseline="0" noProof="0" dirty="0">
                <a:ln>
                  <a:noFill/>
                </a:ln>
                <a:solidFill>
                  <a:srgbClr val="585858"/>
                </a:solidFill>
                <a:effectLst/>
                <a:uLnTx/>
                <a:uFillTx/>
                <a:latin typeface="Arial"/>
                <a:ea typeface="+mn-ea"/>
                <a:cs typeface="+mn-cs"/>
              </a:rPr>
              <a:t>eneral’ about them all. </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17644033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768B2-2D22-46F4-8A96-1513D7C23BEF}"/>
              </a:ext>
            </a:extLst>
          </p:cNvPr>
          <p:cNvSpPr>
            <a:spLocks noGrp="1"/>
          </p:cNvSpPr>
          <p:nvPr>
            <p:ph type="title"/>
          </p:nvPr>
        </p:nvSpPr>
        <p:spPr/>
        <p:txBody>
          <a:bodyPr/>
          <a:lstStyle/>
          <a:p>
            <a:pPr>
              <a:buClrTx/>
              <a:buFontTx/>
              <a:buNone/>
            </a:pPr>
            <a:r>
              <a:rPr lang="en-GB" dirty="0"/>
              <a:t>3G-2 Draw polygons and recognise parallel and perpendicular sides</a:t>
            </a:r>
            <a:endParaRPr lang="en-GB" kern="0" dirty="0"/>
          </a:p>
        </p:txBody>
      </p:sp>
      <p:sp>
        <p:nvSpPr>
          <p:cNvPr id="27" name="Content Placeholder 2">
            <a:extLst>
              <a:ext uri="{FF2B5EF4-FFF2-40B4-BE49-F238E27FC236}">
                <a16:creationId xmlns:a16="http://schemas.microsoft.com/office/drawing/2014/main" id="{D9F0E3DA-A123-406F-9A26-40FB66E38C52}"/>
              </a:ext>
            </a:extLst>
          </p:cNvPr>
          <p:cNvSpPr txBox="1">
            <a:spLocks/>
          </p:cNvSpPr>
          <p:nvPr/>
        </p:nvSpPr>
        <p:spPr>
          <a:xfrm>
            <a:off x="497429" y="1020983"/>
            <a:ext cx="10892138" cy="4794029"/>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r>
              <a:rPr kumimoji="0" lang="en-GB" sz="2000" b="1" i="0" u="none" strike="noStrike" kern="1200" cap="none" spc="0" normalizeH="0" baseline="0" noProof="0" dirty="0">
                <a:ln>
                  <a:noFill/>
                </a:ln>
                <a:solidFill>
                  <a:srgbClr val="585858"/>
                </a:solidFill>
                <a:effectLst/>
                <a:uLnTx/>
                <a:uFillTx/>
                <a:latin typeface="Arial"/>
                <a:ea typeface="+mn-ea"/>
                <a:cs typeface="+mn-cs"/>
              </a:rPr>
              <a:t>Exploring perpendicular lines</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Give children four lolly sticks and ask them to arrange the sticks as two perpendicular lines. Can they do this using two sticks, three sticks and four sticks? This activity will encourage them to see perpendicular lines as lines that join at right angles. The lines do not have to be the same length. Use right angle checkers to make sure the lines are perpendicular. Encourage children to change the orientation of the perpendicular lines they have made. Also ask them to arrange the sticks to make lines that are </a:t>
            </a:r>
            <a:r>
              <a:rPr kumimoji="0" lang="en-GB" sz="2000" b="0" i="1" u="none" strike="noStrike" kern="1200" cap="none" spc="0" normalizeH="0" baseline="0" noProof="0" dirty="0">
                <a:ln>
                  <a:noFill/>
                </a:ln>
                <a:solidFill>
                  <a:srgbClr val="585858"/>
                </a:solidFill>
                <a:effectLst/>
                <a:uLnTx/>
                <a:uFillTx/>
                <a:latin typeface="Arial"/>
                <a:ea typeface="+mn-ea"/>
                <a:cs typeface="+mn-cs"/>
              </a:rPr>
              <a:t>not</a:t>
            </a:r>
            <a:r>
              <a:rPr kumimoji="0" lang="en-GB" sz="2000" b="0" i="0" u="none" strike="noStrike" kern="1200" cap="none" spc="0" normalizeH="0" baseline="0" noProof="0" dirty="0">
                <a:ln>
                  <a:noFill/>
                </a:ln>
                <a:solidFill>
                  <a:srgbClr val="585858"/>
                </a:solidFill>
                <a:effectLst/>
                <a:uLnTx/>
                <a:uFillTx/>
                <a:latin typeface="Arial"/>
                <a:ea typeface="+mn-ea"/>
                <a:cs typeface="+mn-cs"/>
              </a:rPr>
              <a:t> perpendicular. Can they explain </a:t>
            </a:r>
            <a:r>
              <a:rPr kumimoji="0" lang="en-GB" sz="2000" b="0" i="1" u="none" strike="noStrike" kern="1200" cap="none" spc="0" normalizeH="0" baseline="0" noProof="0" dirty="0">
                <a:ln>
                  <a:noFill/>
                </a:ln>
                <a:solidFill>
                  <a:srgbClr val="585858"/>
                </a:solidFill>
                <a:effectLst/>
                <a:uLnTx/>
                <a:uFillTx/>
                <a:latin typeface="Arial"/>
                <a:ea typeface="+mn-ea"/>
                <a:cs typeface="+mn-cs"/>
              </a:rPr>
              <a:t>why</a:t>
            </a:r>
            <a:r>
              <a:rPr kumimoji="0" lang="en-GB" sz="2000" b="0" i="0" u="none" strike="noStrike" kern="1200" cap="none" spc="0" normalizeH="0" baseline="0" noProof="0" dirty="0">
                <a:ln>
                  <a:noFill/>
                </a:ln>
                <a:solidFill>
                  <a:srgbClr val="585858"/>
                </a:solidFill>
                <a:effectLst/>
                <a:uLnTx/>
                <a:uFillTx/>
                <a:latin typeface="Arial"/>
                <a:ea typeface="+mn-ea"/>
                <a:cs typeface="+mn-cs"/>
              </a:rPr>
              <a:t> they are not perpendicular?</a:t>
            </a: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r>
              <a:rPr kumimoji="0" lang="en-GB" sz="2000" b="1" i="0" u="none" strike="noStrike" kern="1200" cap="none" spc="0" normalizeH="0" baseline="0" noProof="0" dirty="0">
                <a:ln>
                  <a:noFill/>
                </a:ln>
                <a:solidFill>
                  <a:srgbClr val="585858"/>
                </a:solidFill>
                <a:effectLst/>
                <a:uLnTx/>
                <a:uFillTx/>
                <a:latin typeface="Arial"/>
                <a:ea typeface="+mn-ea"/>
                <a:cs typeface="+mn-cs"/>
              </a:rPr>
              <a:t>Parallel and perpendicular lines in the environment</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Explore where parallel and perpendicular lines can be found in the classroom and in the school grounds. </a:t>
            </a: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25946430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768B2-2D22-46F4-8A96-1513D7C23BEF}"/>
              </a:ext>
            </a:extLst>
          </p:cNvPr>
          <p:cNvSpPr>
            <a:spLocks noGrp="1"/>
          </p:cNvSpPr>
          <p:nvPr>
            <p:ph type="title"/>
          </p:nvPr>
        </p:nvSpPr>
        <p:spPr/>
        <p:txBody>
          <a:bodyPr/>
          <a:lstStyle/>
          <a:p>
            <a:pPr>
              <a:buClrTx/>
              <a:buFontTx/>
              <a:buNone/>
            </a:pPr>
            <a:r>
              <a:rPr lang="en-GB" dirty="0"/>
              <a:t>3G-2 Draw polygons and recognise parallel and perpendicular sides</a:t>
            </a:r>
            <a:endParaRPr lang="en-GB" kern="0" dirty="0"/>
          </a:p>
        </p:txBody>
      </p:sp>
      <p:sp>
        <p:nvSpPr>
          <p:cNvPr id="27" name="Content Placeholder 2">
            <a:extLst>
              <a:ext uri="{FF2B5EF4-FFF2-40B4-BE49-F238E27FC236}">
                <a16:creationId xmlns:a16="http://schemas.microsoft.com/office/drawing/2014/main" id="{D9F0E3DA-A123-406F-9A26-40FB66E38C52}"/>
              </a:ext>
            </a:extLst>
          </p:cNvPr>
          <p:cNvSpPr txBox="1">
            <a:spLocks/>
          </p:cNvSpPr>
          <p:nvPr/>
        </p:nvSpPr>
        <p:spPr>
          <a:xfrm>
            <a:off x="512020" y="1323703"/>
            <a:ext cx="10834004" cy="4143864"/>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It will be useful to provide children with an assortment of 2D shapes for them to select from, handle, compare and sort. Discuss whether the shapes have any perpendicular or parallel lines. Can the children explain their thinking? Put shapes into a feely bag and see if children can pick out shapes that have perpendicular sides and shapes </a:t>
            </a:r>
            <a:r>
              <a:rPr lang="en-GB" sz="2000" dirty="0">
                <a:latin typeface="Arial"/>
              </a:rPr>
              <a:t>that</a:t>
            </a:r>
            <a:r>
              <a:rPr kumimoji="0" lang="en-GB" sz="2000" b="0" i="0" u="none" strike="noStrike" kern="1200" cap="none" spc="0" normalizeH="0" baseline="0" noProof="0" dirty="0">
                <a:ln>
                  <a:noFill/>
                </a:ln>
                <a:solidFill>
                  <a:srgbClr val="585858"/>
                </a:solidFill>
                <a:effectLst/>
                <a:uLnTx/>
                <a:uFillTx/>
                <a:latin typeface="Arial"/>
                <a:ea typeface="+mn-ea"/>
                <a:cs typeface="+mn-cs"/>
              </a:rPr>
              <a:t> have parallel sides.</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Images of shapes should also be used and presented in a variety of orientations. Children should identify lines that are perpendicular because they are at right angles to each other. Children should be able to identify pairs of parallel lines on images of shapes. Children should mark parallel lines using standard notation. </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1"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40498394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7</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1766282152"/>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7</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make and draw triangles on circular geoboards.</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07967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7</a:t>
            </a:r>
            <a:endParaRPr lang="en-GB" sz="2400" b="1" dirty="0"/>
          </a:p>
        </p:txBody>
      </p:sp>
      <p:grpSp>
        <p:nvGrpSpPr>
          <p:cNvPr id="24" name="Group 23">
            <a:extLst>
              <a:ext uri="{FF2B5EF4-FFF2-40B4-BE49-F238E27FC236}">
                <a16:creationId xmlns:a16="http://schemas.microsoft.com/office/drawing/2014/main" id="{37ECE864-0867-4F8F-BE50-02191CE579D0}"/>
              </a:ext>
            </a:extLst>
          </p:cNvPr>
          <p:cNvGrpSpPr/>
          <p:nvPr/>
        </p:nvGrpSpPr>
        <p:grpSpPr>
          <a:xfrm>
            <a:off x="941049" y="1531874"/>
            <a:ext cx="2042318" cy="2046665"/>
            <a:chOff x="1765777" y="1820913"/>
            <a:chExt cx="3065799" cy="3072325"/>
          </a:xfrm>
        </p:grpSpPr>
        <p:sp>
          <p:nvSpPr>
            <p:cNvPr id="25" name="Oval 24">
              <a:extLst>
                <a:ext uri="{FF2B5EF4-FFF2-40B4-BE49-F238E27FC236}">
                  <a16:creationId xmlns:a16="http://schemas.microsoft.com/office/drawing/2014/main" id="{F8F727D9-C4E2-465C-9E9F-67465D309EDC}"/>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6" name="Oval 25">
              <a:extLst>
                <a:ext uri="{FF2B5EF4-FFF2-40B4-BE49-F238E27FC236}">
                  <a16:creationId xmlns:a16="http://schemas.microsoft.com/office/drawing/2014/main" id="{DD5B2A7C-43CA-4019-A23D-AEDC6906C85E}"/>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7" name="Oval 26">
              <a:extLst>
                <a:ext uri="{FF2B5EF4-FFF2-40B4-BE49-F238E27FC236}">
                  <a16:creationId xmlns:a16="http://schemas.microsoft.com/office/drawing/2014/main" id="{9F586417-14F8-4423-81B5-1E25E3B1FE3A}"/>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8" name="Oval 27">
              <a:extLst>
                <a:ext uri="{FF2B5EF4-FFF2-40B4-BE49-F238E27FC236}">
                  <a16:creationId xmlns:a16="http://schemas.microsoft.com/office/drawing/2014/main" id="{4654BD57-9D30-4ABC-999F-3A3C9239EBCB}"/>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9" name="Oval 28">
              <a:extLst>
                <a:ext uri="{FF2B5EF4-FFF2-40B4-BE49-F238E27FC236}">
                  <a16:creationId xmlns:a16="http://schemas.microsoft.com/office/drawing/2014/main" id="{B4E71B59-C3BC-4C9F-9E94-08F1E1BA002E}"/>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0" name="Oval 29">
              <a:extLst>
                <a:ext uri="{FF2B5EF4-FFF2-40B4-BE49-F238E27FC236}">
                  <a16:creationId xmlns:a16="http://schemas.microsoft.com/office/drawing/2014/main" id="{67CB135B-36DC-456F-8EB2-E6B40BE1487F}"/>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1" name="Oval 30">
              <a:extLst>
                <a:ext uri="{FF2B5EF4-FFF2-40B4-BE49-F238E27FC236}">
                  <a16:creationId xmlns:a16="http://schemas.microsoft.com/office/drawing/2014/main" id="{5E9ACE74-03F5-4093-AFA8-517CB9A55BDC}"/>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2" name="Oval 31">
              <a:extLst>
                <a:ext uri="{FF2B5EF4-FFF2-40B4-BE49-F238E27FC236}">
                  <a16:creationId xmlns:a16="http://schemas.microsoft.com/office/drawing/2014/main" id="{CF56A4D3-AF89-4FA8-B3F5-6A860B1E4E2D}"/>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3" name="Oval 32">
              <a:extLst>
                <a:ext uri="{FF2B5EF4-FFF2-40B4-BE49-F238E27FC236}">
                  <a16:creationId xmlns:a16="http://schemas.microsoft.com/office/drawing/2014/main" id="{3AD486E1-24AF-4852-86A5-254D94F6193B}"/>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4" name="Oval 33">
              <a:extLst>
                <a:ext uri="{FF2B5EF4-FFF2-40B4-BE49-F238E27FC236}">
                  <a16:creationId xmlns:a16="http://schemas.microsoft.com/office/drawing/2014/main" id="{CEDF0A6C-E221-4054-8F46-02F0DD33880F}"/>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35" name="Group 34">
            <a:extLst>
              <a:ext uri="{FF2B5EF4-FFF2-40B4-BE49-F238E27FC236}">
                <a16:creationId xmlns:a16="http://schemas.microsoft.com/office/drawing/2014/main" id="{3093DA74-C815-4933-A13F-B9DF2FE3BA6A}"/>
              </a:ext>
            </a:extLst>
          </p:cNvPr>
          <p:cNvGrpSpPr/>
          <p:nvPr/>
        </p:nvGrpSpPr>
        <p:grpSpPr>
          <a:xfrm>
            <a:off x="3673461" y="1531874"/>
            <a:ext cx="2042318" cy="2046665"/>
            <a:chOff x="1765777" y="1820913"/>
            <a:chExt cx="3065799" cy="3072325"/>
          </a:xfrm>
        </p:grpSpPr>
        <p:sp>
          <p:nvSpPr>
            <p:cNvPr id="36" name="Oval 35">
              <a:extLst>
                <a:ext uri="{FF2B5EF4-FFF2-40B4-BE49-F238E27FC236}">
                  <a16:creationId xmlns:a16="http://schemas.microsoft.com/office/drawing/2014/main" id="{A9107C50-DA54-4DEF-B0C6-7C9D0147047B}"/>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7" name="Oval 36">
              <a:extLst>
                <a:ext uri="{FF2B5EF4-FFF2-40B4-BE49-F238E27FC236}">
                  <a16:creationId xmlns:a16="http://schemas.microsoft.com/office/drawing/2014/main" id="{563C30D8-4514-44D1-87A1-0DB3417DBBE6}"/>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8" name="Oval 37">
              <a:extLst>
                <a:ext uri="{FF2B5EF4-FFF2-40B4-BE49-F238E27FC236}">
                  <a16:creationId xmlns:a16="http://schemas.microsoft.com/office/drawing/2014/main" id="{6454B474-C739-4F0D-AC3B-FFF93FFAD44A}"/>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9" name="Oval 38">
              <a:extLst>
                <a:ext uri="{FF2B5EF4-FFF2-40B4-BE49-F238E27FC236}">
                  <a16:creationId xmlns:a16="http://schemas.microsoft.com/office/drawing/2014/main" id="{C5FD1768-51E2-4CA9-8B23-D9597F4283A2}"/>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0" name="Oval 39">
              <a:extLst>
                <a:ext uri="{FF2B5EF4-FFF2-40B4-BE49-F238E27FC236}">
                  <a16:creationId xmlns:a16="http://schemas.microsoft.com/office/drawing/2014/main" id="{2EF36A06-CD93-4B6E-98AA-03AB970C535A}"/>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1" name="Oval 40">
              <a:extLst>
                <a:ext uri="{FF2B5EF4-FFF2-40B4-BE49-F238E27FC236}">
                  <a16:creationId xmlns:a16="http://schemas.microsoft.com/office/drawing/2014/main" id="{4559F71A-2874-4650-B366-B8CC1A2D0ED8}"/>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2" name="Oval 41">
              <a:extLst>
                <a:ext uri="{FF2B5EF4-FFF2-40B4-BE49-F238E27FC236}">
                  <a16:creationId xmlns:a16="http://schemas.microsoft.com/office/drawing/2014/main" id="{2F5F2E19-8CCF-4C10-937B-051B7AF7E098}"/>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3" name="Oval 42">
              <a:extLst>
                <a:ext uri="{FF2B5EF4-FFF2-40B4-BE49-F238E27FC236}">
                  <a16:creationId xmlns:a16="http://schemas.microsoft.com/office/drawing/2014/main" id="{57709A51-3916-49F3-9B6A-5AED3C063F3B}"/>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4" name="Oval 43">
              <a:extLst>
                <a:ext uri="{FF2B5EF4-FFF2-40B4-BE49-F238E27FC236}">
                  <a16:creationId xmlns:a16="http://schemas.microsoft.com/office/drawing/2014/main" id="{B318EAB4-666B-4CC9-A1D4-3C3C60C5DE23}"/>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5" name="Oval 44">
              <a:extLst>
                <a:ext uri="{FF2B5EF4-FFF2-40B4-BE49-F238E27FC236}">
                  <a16:creationId xmlns:a16="http://schemas.microsoft.com/office/drawing/2014/main" id="{7F2FC637-7D02-470F-BBAF-E11DF12A6C47}"/>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46" name="Group 45">
            <a:extLst>
              <a:ext uri="{FF2B5EF4-FFF2-40B4-BE49-F238E27FC236}">
                <a16:creationId xmlns:a16="http://schemas.microsoft.com/office/drawing/2014/main" id="{9791A8B7-BEE9-4F6A-9D3A-0D2E857C8BEC}"/>
              </a:ext>
            </a:extLst>
          </p:cNvPr>
          <p:cNvGrpSpPr/>
          <p:nvPr/>
        </p:nvGrpSpPr>
        <p:grpSpPr>
          <a:xfrm>
            <a:off x="913739" y="4297924"/>
            <a:ext cx="2061274" cy="2056404"/>
            <a:chOff x="6297291" y="1828261"/>
            <a:chExt cx="3110785" cy="3103437"/>
          </a:xfrm>
        </p:grpSpPr>
        <p:sp>
          <p:nvSpPr>
            <p:cNvPr id="47" name="Oval 46">
              <a:extLst>
                <a:ext uri="{FF2B5EF4-FFF2-40B4-BE49-F238E27FC236}">
                  <a16:creationId xmlns:a16="http://schemas.microsoft.com/office/drawing/2014/main" id="{A3E7A703-238C-487D-A467-4368455A5B1B}"/>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8" name="Oval 47">
              <a:extLst>
                <a:ext uri="{FF2B5EF4-FFF2-40B4-BE49-F238E27FC236}">
                  <a16:creationId xmlns:a16="http://schemas.microsoft.com/office/drawing/2014/main" id="{6AF808AD-AFDC-4DFB-A943-1746A2CD7F1B}"/>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9" name="Oval 48">
              <a:extLst>
                <a:ext uri="{FF2B5EF4-FFF2-40B4-BE49-F238E27FC236}">
                  <a16:creationId xmlns:a16="http://schemas.microsoft.com/office/drawing/2014/main" id="{DFAAFCEF-0F50-4AE7-94EC-5BF174E6DC7A}"/>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0" name="Oval 49">
              <a:extLst>
                <a:ext uri="{FF2B5EF4-FFF2-40B4-BE49-F238E27FC236}">
                  <a16:creationId xmlns:a16="http://schemas.microsoft.com/office/drawing/2014/main" id="{BB2879EF-3043-4AE9-AAF6-29C31A7142D4}"/>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1" name="Oval 50">
              <a:extLst>
                <a:ext uri="{FF2B5EF4-FFF2-40B4-BE49-F238E27FC236}">
                  <a16:creationId xmlns:a16="http://schemas.microsoft.com/office/drawing/2014/main" id="{14FE4EDD-4CD4-46DA-BF2B-7FBD4D417AC6}"/>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2" name="Oval 51">
              <a:extLst>
                <a:ext uri="{FF2B5EF4-FFF2-40B4-BE49-F238E27FC236}">
                  <a16:creationId xmlns:a16="http://schemas.microsoft.com/office/drawing/2014/main" id="{DC60FD3F-3D06-4189-A294-25A5BAB92B22}"/>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 name="Oval 52">
              <a:extLst>
                <a:ext uri="{FF2B5EF4-FFF2-40B4-BE49-F238E27FC236}">
                  <a16:creationId xmlns:a16="http://schemas.microsoft.com/office/drawing/2014/main" id="{2723B429-76FB-4CD3-B871-EB0BC6C8F8BB}"/>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 name="Oval 53">
              <a:extLst>
                <a:ext uri="{FF2B5EF4-FFF2-40B4-BE49-F238E27FC236}">
                  <a16:creationId xmlns:a16="http://schemas.microsoft.com/office/drawing/2014/main" id="{8AA8B951-7068-444F-96BC-3180F13658A2}"/>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 name="Oval 54">
              <a:extLst>
                <a:ext uri="{FF2B5EF4-FFF2-40B4-BE49-F238E27FC236}">
                  <a16:creationId xmlns:a16="http://schemas.microsoft.com/office/drawing/2014/main" id="{C6DD319A-F02B-457F-9E47-EA50BF2A14DA}"/>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 name="Oval 55">
              <a:extLst>
                <a:ext uri="{FF2B5EF4-FFF2-40B4-BE49-F238E27FC236}">
                  <a16:creationId xmlns:a16="http://schemas.microsoft.com/office/drawing/2014/main" id="{9143511E-62E5-4B44-BB72-03843A760C2A}"/>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 name="Oval 56">
              <a:extLst>
                <a:ext uri="{FF2B5EF4-FFF2-40B4-BE49-F238E27FC236}">
                  <a16:creationId xmlns:a16="http://schemas.microsoft.com/office/drawing/2014/main" id="{003343FB-A41A-40BF-A2E4-074D5BFF4F3F}"/>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 name="Oval 57">
              <a:extLst>
                <a:ext uri="{FF2B5EF4-FFF2-40B4-BE49-F238E27FC236}">
                  <a16:creationId xmlns:a16="http://schemas.microsoft.com/office/drawing/2014/main" id="{703EA2CA-DF33-4A74-8E2B-B2C3FC29A2C5}"/>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 name="Oval 58">
              <a:extLst>
                <a:ext uri="{FF2B5EF4-FFF2-40B4-BE49-F238E27FC236}">
                  <a16:creationId xmlns:a16="http://schemas.microsoft.com/office/drawing/2014/main" id="{7665A4AD-F49A-4DC1-94AA-891D6EE42856}"/>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60" name="Group 59">
            <a:extLst>
              <a:ext uri="{FF2B5EF4-FFF2-40B4-BE49-F238E27FC236}">
                <a16:creationId xmlns:a16="http://schemas.microsoft.com/office/drawing/2014/main" id="{C140FD85-B77F-489C-B6B4-B0BF0DF8ECAF}"/>
              </a:ext>
            </a:extLst>
          </p:cNvPr>
          <p:cNvGrpSpPr/>
          <p:nvPr/>
        </p:nvGrpSpPr>
        <p:grpSpPr>
          <a:xfrm>
            <a:off x="3638528" y="4297924"/>
            <a:ext cx="2061274" cy="2056404"/>
            <a:chOff x="6297291" y="1828261"/>
            <a:chExt cx="3110785" cy="3103437"/>
          </a:xfrm>
        </p:grpSpPr>
        <p:sp>
          <p:nvSpPr>
            <p:cNvPr id="61" name="Oval 60">
              <a:extLst>
                <a:ext uri="{FF2B5EF4-FFF2-40B4-BE49-F238E27FC236}">
                  <a16:creationId xmlns:a16="http://schemas.microsoft.com/office/drawing/2014/main" id="{02FD0596-DE3E-49CC-B99D-D0247D2C5C04}"/>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 name="Oval 61">
              <a:extLst>
                <a:ext uri="{FF2B5EF4-FFF2-40B4-BE49-F238E27FC236}">
                  <a16:creationId xmlns:a16="http://schemas.microsoft.com/office/drawing/2014/main" id="{EE5F00DE-7D68-4299-80F9-FF3A5F75B526}"/>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3" name="Oval 62">
              <a:extLst>
                <a:ext uri="{FF2B5EF4-FFF2-40B4-BE49-F238E27FC236}">
                  <a16:creationId xmlns:a16="http://schemas.microsoft.com/office/drawing/2014/main" id="{66DE426B-3772-4011-9599-B74D452838AE}"/>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4" name="Oval 63">
              <a:extLst>
                <a:ext uri="{FF2B5EF4-FFF2-40B4-BE49-F238E27FC236}">
                  <a16:creationId xmlns:a16="http://schemas.microsoft.com/office/drawing/2014/main" id="{245B55D6-3269-4BB7-B531-ECE7A2B35FC3}"/>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5" name="Oval 64">
              <a:extLst>
                <a:ext uri="{FF2B5EF4-FFF2-40B4-BE49-F238E27FC236}">
                  <a16:creationId xmlns:a16="http://schemas.microsoft.com/office/drawing/2014/main" id="{3E1E89CA-979D-403D-B8B3-3EE41ACF3BB9}"/>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6" name="Oval 65">
              <a:extLst>
                <a:ext uri="{FF2B5EF4-FFF2-40B4-BE49-F238E27FC236}">
                  <a16:creationId xmlns:a16="http://schemas.microsoft.com/office/drawing/2014/main" id="{8EAD4114-12A3-4559-87D6-AB061839E41D}"/>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7" name="Oval 66">
              <a:extLst>
                <a:ext uri="{FF2B5EF4-FFF2-40B4-BE49-F238E27FC236}">
                  <a16:creationId xmlns:a16="http://schemas.microsoft.com/office/drawing/2014/main" id="{59DCC937-80B6-44BC-B9C6-2B9DB7AB569A}"/>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8" name="Oval 67">
              <a:extLst>
                <a:ext uri="{FF2B5EF4-FFF2-40B4-BE49-F238E27FC236}">
                  <a16:creationId xmlns:a16="http://schemas.microsoft.com/office/drawing/2014/main" id="{5CA21727-73B6-4DE9-A966-F1F9FE284393}"/>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9" name="Oval 68">
              <a:extLst>
                <a:ext uri="{FF2B5EF4-FFF2-40B4-BE49-F238E27FC236}">
                  <a16:creationId xmlns:a16="http://schemas.microsoft.com/office/drawing/2014/main" id="{C2FE6121-9319-4D7D-B755-B66C29307AE4}"/>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70" name="Oval 69">
              <a:extLst>
                <a:ext uri="{FF2B5EF4-FFF2-40B4-BE49-F238E27FC236}">
                  <a16:creationId xmlns:a16="http://schemas.microsoft.com/office/drawing/2014/main" id="{67AC336A-87EC-4CDF-8E2B-3386AF079E22}"/>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71" name="Oval 70">
              <a:extLst>
                <a:ext uri="{FF2B5EF4-FFF2-40B4-BE49-F238E27FC236}">
                  <a16:creationId xmlns:a16="http://schemas.microsoft.com/office/drawing/2014/main" id="{4D42E796-0DAA-49E2-8B10-3DABCCDD1DD6}"/>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72" name="Oval 71">
              <a:extLst>
                <a:ext uri="{FF2B5EF4-FFF2-40B4-BE49-F238E27FC236}">
                  <a16:creationId xmlns:a16="http://schemas.microsoft.com/office/drawing/2014/main" id="{B504871D-9A19-4A81-8B78-1069C94B1844}"/>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73" name="Oval 72">
              <a:extLst>
                <a:ext uri="{FF2B5EF4-FFF2-40B4-BE49-F238E27FC236}">
                  <a16:creationId xmlns:a16="http://schemas.microsoft.com/office/drawing/2014/main" id="{4898800E-AE93-4CC6-B41A-355955669D55}"/>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
        <p:nvSpPr>
          <p:cNvPr id="74" name="Content Placeholder 10">
            <a:extLst>
              <a:ext uri="{FF2B5EF4-FFF2-40B4-BE49-F238E27FC236}">
                <a16:creationId xmlns:a16="http://schemas.microsoft.com/office/drawing/2014/main" id="{616F722C-E048-4869-9B69-C9C66EBD750A}"/>
              </a:ext>
            </a:extLst>
          </p:cNvPr>
          <p:cNvSpPr txBox="1">
            <a:spLocks/>
          </p:cNvSpPr>
          <p:nvPr/>
        </p:nvSpPr>
        <p:spPr>
          <a:xfrm>
            <a:off x="594008" y="949412"/>
            <a:ext cx="5233913"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ctr"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1"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9-pin circular geoboards</a:t>
            </a:r>
            <a:endParaRPr lang="en-GB" sz="2200" b="1" kern="0" dirty="0">
              <a:latin typeface="Arial" panose="020B0604020202020204" pitchFamily="34" charset="0"/>
              <a:cs typeface="Arial" panose="020B0604020202020204" pitchFamily="34" charset="0"/>
            </a:endParaRPr>
          </a:p>
        </p:txBody>
      </p:sp>
      <p:sp>
        <p:nvSpPr>
          <p:cNvPr id="75" name="Content Placeholder 10">
            <a:extLst>
              <a:ext uri="{FF2B5EF4-FFF2-40B4-BE49-F238E27FC236}">
                <a16:creationId xmlns:a16="http://schemas.microsoft.com/office/drawing/2014/main" id="{E3C76696-2793-49E7-B659-C952E42B9F84}"/>
              </a:ext>
            </a:extLst>
          </p:cNvPr>
          <p:cNvSpPr txBox="1">
            <a:spLocks/>
          </p:cNvSpPr>
          <p:nvPr/>
        </p:nvSpPr>
        <p:spPr>
          <a:xfrm>
            <a:off x="594008" y="3730783"/>
            <a:ext cx="5233913"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ctr"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1"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12-pin circular geoboards</a:t>
            </a:r>
            <a:endParaRPr lang="en-GB" sz="2200" b="1" kern="0" dirty="0">
              <a:latin typeface="Arial" panose="020B0604020202020204" pitchFamily="34" charset="0"/>
              <a:cs typeface="Arial" panose="020B0604020202020204" pitchFamily="34" charset="0"/>
            </a:endParaRPr>
          </a:p>
        </p:txBody>
      </p:sp>
      <p:sp>
        <p:nvSpPr>
          <p:cNvPr id="76" name="Content Placeholder 2">
            <a:extLst>
              <a:ext uri="{FF2B5EF4-FFF2-40B4-BE49-F238E27FC236}">
                <a16:creationId xmlns:a16="http://schemas.microsoft.com/office/drawing/2014/main" id="{CABEC3E9-FA58-44A4-88E8-F701E746DC6D}"/>
              </a:ext>
            </a:extLst>
          </p:cNvPr>
          <p:cNvSpPr txBox="1">
            <a:spLocks/>
          </p:cNvSpPr>
          <p:nvPr/>
        </p:nvSpPr>
        <p:spPr>
          <a:xfrm>
            <a:off x="5917473" y="1116526"/>
            <a:ext cx="5799756" cy="5277073"/>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a:rPr>
              <a:t>In front of you, you have a sheet of 9-pin circular geoboards, and a sheet of 12-pin circular geoboards.</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a:rPr>
              <a:t>What different triangles can you draw on each set of geoboards?</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a:rPr>
              <a:t>Do any of the triangles you have drawn have parallel sides?</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a:rPr>
              <a:t>Do any of the triangles you have drawn have perpendicular sides?</a:t>
            </a:r>
          </a:p>
          <a:p>
            <a:pPr marL="0" marR="0" lvl="0" indent="0" algn="l" defTabSz="914400" rtl="0" eaLnBrk="0" fontAlgn="base" latinLnBrk="0" hangingPunct="0">
              <a:lnSpc>
                <a:spcPct val="120000"/>
              </a:lnSpc>
              <a:spcBef>
                <a:spcPts val="600"/>
              </a:spcBef>
              <a:spcAft>
                <a:spcPts val="0"/>
              </a:spcAft>
              <a:buClr>
                <a:srgbClr val="585858"/>
              </a:buClr>
              <a:buSzTx/>
              <a:tabLst/>
              <a:defRPr/>
            </a:pPr>
            <a:endParaRPr lang="en-GB" sz="2200" kern="0" dirty="0">
              <a:solidFill>
                <a:schemeClr val="tx1"/>
              </a:solidFill>
              <a:latin typeface="Arial"/>
            </a:endParaRPr>
          </a:p>
        </p:txBody>
      </p:sp>
    </p:spTree>
    <p:extLst>
      <p:ext uri="{BB962C8B-B14F-4D97-AF65-F5344CB8AC3E}">
        <p14:creationId xmlns:p14="http://schemas.microsoft.com/office/powerpoint/2010/main" val="18522629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1" name="Group 150">
            <a:extLst>
              <a:ext uri="{FF2B5EF4-FFF2-40B4-BE49-F238E27FC236}">
                <a16:creationId xmlns:a16="http://schemas.microsoft.com/office/drawing/2014/main" id="{D78C74C3-67D8-4F17-8BCA-7979A8C1A4D5}"/>
              </a:ext>
            </a:extLst>
          </p:cNvPr>
          <p:cNvGrpSpPr/>
          <p:nvPr/>
        </p:nvGrpSpPr>
        <p:grpSpPr>
          <a:xfrm>
            <a:off x="3673461" y="3807651"/>
            <a:ext cx="2042318" cy="2046665"/>
            <a:chOff x="1765777" y="1820913"/>
            <a:chExt cx="3065799" cy="3072325"/>
          </a:xfrm>
        </p:grpSpPr>
        <p:sp>
          <p:nvSpPr>
            <p:cNvPr id="152" name="Oval 151">
              <a:extLst>
                <a:ext uri="{FF2B5EF4-FFF2-40B4-BE49-F238E27FC236}">
                  <a16:creationId xmlns:a16="http://schemas.microsoft.com/office/drawing/2014/main" id="{0D340E35-D947-4D1C-BCDB-D4B8298C3700}"/>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3" name="Oval 152">
              <a:extLst>
                <a:ext uri="{FF2B5EF4-FFF2-40B4-BE49-F238E27FC236}">
                  <a16:creationId xmlns:a16="http://schemas.microsoft.com/office/drawing/2014/main" id="{ADECDE3A-8FB1-48AA-AE41-7E5CB6436AB6}"/>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4" name="Oval 153">
              <a:extLst>
                <a:ext uri="{FF2B5EF4-FFF2-40B4-BE49-F238E27FC236}">
                  <a16:creationId xmlns:a16="http://schemas.microsoft.com/office/drawing/2014/main" id="{90100397-34E7-4FC3-8D55-1AB38FBE9B2A}"/>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5" name="Oval 154">
              <a:extLst>
                <a:ext uri="{FF2B5EF4-FFF2-40B4-BE49-F238E27FC236}">
                  <a16:creationId xmlns:a16="http://schemas.microsoft.com/office/drawing/2014/main" id="{6A450E07-D791-475B-98CC-1C59BCB20893}"/>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6" name="Oval 155">
              <a:extLst>
                <a:ext uri="{FF2B5EF4-FFF2-40B4-BE49-F238E27FC236}">
                  <a16:creationId xmlns:a16="http://schemas.microsoft.com/office/drawing/2014/main" id="{8E184FD6-4263-41AB-B454-916DDAF915E7}"/>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7" name="Oval 156">
              <a:extLst>
                <a:ext uri="{FF2B5EF4-FFF2-40B4-BE49-F238E27FC236}">
                  <a16:creationId xmlns:a16="http://schemas.microsoft.com/office/drawing/2014/main" id="{855C9002-A466-4B48-B265-FE37D7EEBFF7}"/>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8" name="Oval 157">
              <a:extLst>
                <a:ext uri="{FF2B5EF4-FFF2-40B4-BE49-F238E27FC236}">
                  <a16:creationId xmlns:a16="http://schemas.microsoft.com/office/drawing/2014/main" id="{C9D9A35C-A86F-4540-B3BB-C98A97490415}"/>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9" name="Oval 158">
              <a:extLst>
                <a:ext uri="{FF2B5EF4-FFF2-40B4-BE49-F238E27FC236}">
                  <a16:creationId xmlns:a16="http://schemas.microsoft.com/office/drawing/2014/main" id="{16BE3C9C-3D57-4EF5-A384-7D069B676018}"/>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0" name="Oval 159">
              <a:extLst>
                <a:ext uri="{FF2B5EF4-FFF2-40B4-BE49-F238E27FC236}">
                  <a16:creationId xmlns:a16="http://schemas.microsoft.com/office/drawing/2014/main" id="{FAC084C2-DE1D-46C0-8D06-A2180678B2B1}"/>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1" name="Oval 160">
              <a:extLst>
                <a:ext uri="{FF2B5EF4-FFF2-40B4-BE49-F238E27FC236}">
                  <a16:creationId xmlns:a16="http://schemas.microsoft.com/office/drawing/2014/main" id="{4961594F-586B-4799-A8F8-60027F367FDA}"/>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sz="2400" b="1" i="0" u="none" strike="noStrike" dirty="0">
                <a:effectLst/>
              </a:rPr>
              <a:t>Year 3, Unit 10, Learning Outcome 7</a:t>
            </a:r>
            <a:endParaRPr lang="en-GB" sz="2400" b="1" dirty="0"/>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118" name="Group 117">
            <a:extLst>
              <a:ext uri="{FF2B5EF4-FFF2-40B4-BE49-F238E27FC236}">
                <a16:creationId xmlns:a16="http://schemas.microsoft.com/office/drawing/2014/main" id="{B7B2DAC3-1048-4E50-AE64-8DF82CC5DBF4}"/>
              </a:ext>
            </a:extLst>
          </p:cNvPr>
          <p:cNvGrpSpPr/>
          <p:nvPr/>
        </p:nvGrpSpPr>
        <p:grpSpPr>
          <a:xfrm>
            <a:off x="941049" y="1188207"/>
            <a:ext cx="2042318" cy="2046665"/>
            <a:chOff x="1765777" y="1820913"/>
            <a:chExt cx="3065799" cy="3072325"/>
          </a:xfrm>
        </p:grpSpPr>
        <p:sp>
          <p:nvSpPr>
            <p:cNvPr id="119" name="Oval 118">
              <a:extLst>
                <a:ext uri="{FF2B5EF4-FFF2-40B4-BE49-F238E27FC236}">
                  <a16:creationId xmlns:a16="http://schemas.microsoft.com/office/drawing/2014/main" id="{4653EE7B-8F54-4BF2-9FDD-C46237CBAE26}"/>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0" name="Oval 119">
              <a:extLst>
                <a:ext uri="{FF2B5EF4-FFF2-40B4-BE49-F238E27FC236}">
                  <a16:creationId xmlns:a16="http://schemas.microsoft.com/office/drawing/2014/main" id="{53575C44-2EFC-45A5-A973-EC9076E2243D}"/>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1" name="Oval 120">
              <a:extLst>
                <a:ext uri="{FF2B5EF4-FFF2-40B4-BE49-F238E27FC236}">
                  <a16:creationId xmlns:a16="http://schemas.microsoft.com/office/drawing/2014/main" id="{76E39A17-B88B-49E7-8DCC-BEC7A4A77227}"/>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2" name="Oval 121">
              <a:extLst>
                <a:ext uri="{FF2B5EF4-FFF2-40B4-BE49-F238E27FC236}">
                  <a16:creationId xmlns:a16="http://schemas.microsoft.com/office/drawing/2014/main" id="{035D7A2B-2F27-457C-945C-058D00B387CF}"/>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3" name="Oval 122">
              <a:extLst>
                <a:ext uri="{FF2B5EF4-FFF2-40B4-BE49-F238E27FC236}">
                  <a16:creationId xmlns:a16="http://schemas.microsoft.com/office/drawing/2014/main" id="{5AF7A65F-2200-45B7-BEE5-012E8C70C3E3}"/>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4" name="Oval 123">
              <a:extLst>
                <a:ext uri="{FF2B5EF4-FFF2-40B4-BE49-F238E27FC236}">
                  <a16:creationId xmlns:a16="http://schemas.microsoft.com/office/drawing/2014/main" id="{3A0B4711-BF38-460F-A15E-49B2449DB6BD}"/>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5" name="Oval 124">
              <a:extLst>
                <a:ext uri="{FF2B5EF4-FFF2-40B4-BE49-F238E27FC236}">
                  <a16:creationId xmlns:a16="http://schemas.microsoft.com/office/drawing/2014/main" id="{7D840E1E-CA03-4DD6-8161-E62C1111070C}"/>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6" name="Oval 125">
              <a:extLst>
                <a:ext uri="{FF2B5EF4-FFF2-40B4-BE49-F238E27FC236}">
                  <a16:creationId xmlns:a16="http://schemas.microsoft.com/office/drawing/2014/main" id="{90DE4223-7301-469E-A492-B191D53EA97B}"/>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7" name="Oval 126">
              <a:extLst>
                <a:ext uri="{FF2B5EF4-FFF2-40B4-BE49-F238E27FC236}">
                  <a16:creationId xmlns:a16="http://schemas.microsoft.com/office/drawing/2014/main" id="{5ABF5494-C81F-44B5-9806-3029778D6234}"/>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8" name="Oval 127">
              <a:extLst>
                <a:ext uri="{FF2B5EF4-FFF2-40B4-BE49-F238E27FC236}">
                  <a16:creationId xmlns:a16="http://schemas.microsoft.com/office/drawing/2014/main" id="{6E7B9139-95E1-4AA4-B203-0AFCD3E506ED}"/>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29" name="Group 128">
            <a:extLst>
              <a:ext uri="{FF2B5EF4-FFF2-40B4-BE49-F238E27FC236}">
                <a16:creationId xmlns:a16="http://schemas.microsoft.com/office/drawing/2014/main" id="{F0167194-4210-40D1-9959-6D83A087DBC3}"/>
              </a:ext>
            </a:extLst>
          </p:cNvPr>
          <p:cNvGrpSpPr/>
          <p:nvPr/>
        </p:nvGrpSpPr>
        <p:grpSpPr>
          <a:xfrm>
            <a:off x="3673461" y="1188207"/>
            <a:ext cx="2042318" cy="2046665"/>
            <a:chOff x="1765777" y="1820913"/>
            <a:chExt cx="3065799" cy="3072325"/>
          </a:xfrm>
        </p:grpSpPr>
        <p:sp>
          <p:nvSpPr>
            <p:cNvPr id="130" name="Oval 129">
              <a:extLst>
                <a:ext uri="{FF2B5EF4-FFF2-40B4-BE49-F238E27FC236}">
                  <a16:creationId xmlns:a16="http://schemas.microsoft.com/office/drawing/2014/main" id="{7D787F5A-D846-4AB0-BC5F-A44838471BCD}"/>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1" name="Oval 130">
              <a:extLst>
                <a:ext uri="{FF2B5EF4-FFF2-40B4-BE49-F238E27FC236}">
                  <a16:creationId xmlns:a16="http://schemas.microsoft.com/office/drawing/2014/main" id="{8CB4FAFC-E2B3-4AA6-815E-BB1E4E4270BD}"/>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2" name="Oval 131">
              <a:extLst>
                <a:ext uri="{FF2B5EF4-FFF2-40B4-BE49-F238E27FC236}">
                  <a16:creationId xmlns:a16="http://schemas.microsoft.com/office/drawing/2014/main" id="{430E85B9-37E9-4063-A421-B451C75350B7}"/>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3" name="Oval 132">
              <a:extLst>
                <a:ext uri="{FF2B5EF4-FFF2-40B4-BE49-F238E27FC236}">
                  <a16:creationId xmlns:a16="http://schemas.microsoft.com/office/drawing/2014/main" id="{DA512078-975A-4564-A179-B7E320F918BA}"/>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4" name="Oval 133">
              <a:extLst>
                <a:ext uri="{FF2B5EF4-FFF2-40B4-BE49-F238E27FC236}">
                  <a16:creationId xmlns:a16="http://schemas.microsoft.com/office/drawing/2014/main" id="{53569541-DFAB-49DE-BB73-B6801BBB7471}"/>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5" name="Oval 134">
              <a:extLst>
                <a:ext uri="{FF2B5EF4-FFF2-40B4-BE49-F238E27FC236}">
                  <a16:creationId xmlns:a16="http://schemas.microsoft.com/office/drawing/2014/main" id="{1ABF2FF4-DF96-4641-9484-67608DE65D15}"/>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6" name="Oval 135">
              <a:extLst>
                <a:ext uri="{FF2B5EF4-FFF2-40B4-BE49-F238E27FC236}">
                  <a16:creationId xmlns:a16="http://schemas.microsoft.com/office/drawing/2014/main" id="{ED66DE83-5572-4D57-9DCE-CC909BECC96B}"/>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7" name="Oval 136">
              <a:extLst>
                <a:ext uri="{FF2B5EF4-FFF2-40B4-BE49-F238E27FC236}">
                  <a16:creationId xmlns:a16="http://schemas.microsoft.com/office/drawing/2014/main" id="{EC19D456-CD68-42A7-9781-6403C8FCA69B}"/>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8" name="Oval 137">
              <a:extLst>
                <a:ext uri="{FF2B5EF4-FFF2-40B4-BE49-F238E27FC236}">
                  <a16:creationId xmlns:a16="http://schemas.microsoft.com/office/drawing/2014/main" id="{53799F15-F455-4491-9D59-44793F1164C2}"/>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9" name="Oval 138">
              <a:extLst>
                <a:ext uri="{FF2B5EF4-FFF2-40B4-BE49-F238E27FC236}">
                  <a16:creationId xmlns:a16="http://schemas.microsoft.com/office/drawing/2014/main" id="{1FF3533E-EA49-4BC4-A1FC-204913B115F0}"/>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40" name="Group 139">
            <a:extLst>
              <a:ext uri="{FF2B5EF4-FFF2-40B4-BE49-F238E27FC236}">
                <a16:creationId xmlns:a16="http://schemas.microsoft.com/office/drawing/2014/main" id="{A6F95271-AA64-4C70-907E-6AF5B1735704}"/>
              </a:ext>
            </a:extLst>
          </p:cNvPr>
          <p:cNvGrpSpPr/>
          <p:nvPr/>
        </p:nvGrpSpPr>
        <p:grpSpPr>
          <a:xfrm>
            <a:off x="941049" y="3807651"/>
            <a:ext cx="2042318" cy="2046665"/>
            <a:chOff x="1765777" y="1820913"/>
            <a:chExt cx="3065799" cy="3072325"/>
          </a:xfrm>
        </p:grpSpPr>
        <p:sp>
          <p:nvSpPr>
            <p:cNvPr id="141" name="Oval 140">
              <a:extLst>
                <a:ext uri="{FF2B5EF4-FFF2-40B4-BE49-F238E27FC236}">
                  <a16:creationId xmlns:a16="http://schemas.microsoft.com/office/drawing/2014/main" id="{DEAD8CAE-7077-4B7E-B713-AECFE2BC46DD}"/>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2" name="Oval 141">
              <a:extLst>
                <a:ext uri="{FF2B5EF4-FFF2-40B4-BE49-F238E27FC236}">
                  <a16:creationId xmlns:a16="http://schemas.microsoft.com/office/drawing/2014/main" id="{FC6BADD0-AF4F-4EC9-8281-6E6916C5932D}"/>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3" name="Oval 142">
              <a:extLst>
                <a:ext uri="{FF2B5EF4-FFF2-40B4-BE49-F238E27FC236}">
                  <a16:creationId xmlns:a16="http://schemas.microsoft.com/office/drawing/2014/main" id="{063D1CC6-58FA-4063-B28A-3973B3AEF65B}"/>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4" name="Oval 143">
              <a:extLst>
                <a:ext uri="{FF2B5EF4-FFF2-40B4-BE49-F238E27FC236}">
                  <a16:creationId xmlns:a16="http://schemas.microsoft.com/office/drawing/2014/main" id="{236E7B16-557E-41F6-ADB7-6B4C1D6BF0F0}"/>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5" name="Oval 144">
              <a:extLst>
                <a:ext uri="{FF2B5EF4-FFF2-40B4-BE49-F238E27FC236}">
                  <a16:creationId xmlns:a16="http://schemas.microsoft.com/office/drawing/2014/main" id="{77DE88E3-217D-4E49-8120-2A124926FD21}"/>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6" name="Oval 145">
              <a:extLst>
                <a:ext uri="{FF2B5EF4-FFF2-40B4-BE49-F238E27FC236}">
                  <a16:creationId xmlns:a16="http://schemas.microsoft.com/office/drawing/2014/main" id="{C15AAC9A-DD1E-4598-A485-30C805CE318D}"/>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7" name="Oval 146">
              <a:extLst>
                <a:ext uri="{FF2B5EF4-FFF2-40B4-BE49-F238E27FC236}">
                  <a16:creationId xmlns:a16="http://schemas.microsoft.com/office/drawing/2014/main" id="{3F20920C-CED5-472F-B73D-C9C09EB1AE5C}"/>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8" name="Oval 147">
              <a:extLst>
                <a:ext uri="{FF2B5EF4-FFF2-40B4-BE49-F238E27FC236}">
                  <a16:creationId xmlns:a16="http://schemas.microsoft.com/office/drawing/2014/main" id="{87DCFEF6-6CE6-48AD-B60D-5A754B803B2B}"/>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9" name="Oval 148">
              <a:extLst>
                <a:ext uri="{FF2B5EF4-FFF2-40B4-BE49-F238E27FC236}">
                  <a16:creationId xmlns:a16="http://schemas.microsoft.com/office/drawing/2014/main" id="{72AF7CEA-83CA-47E0-ABEE-C396EE8FE3D8}"/>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0" name="Oval 149">
              <a:extLst>
                <a:ext uri="{FF2B5EF4-FFF2-40B4-BE49-F238E27FC236}">
                  <a16:creationId xmlns:a16="http://schemas.microsoft.com/office/drawing/2014/main" id="{2457DCCB-45B0-447C-B758-B7312DBC785B}"/>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62" name="Group 161">
            <a:extLst>
              <a:ext uri="{FF2B5EF4-FFF2-40B4-BE49-F238E27FC236}">
                <a16:creationId xmlns:a16="http://schemas.microsoft.com/office/drawing/2014/main" id="{4FC60695-001E-4A14-A72D-012B24348A9F}"/>
              </a:ext>
            </a:extLst>
          </p:cNvPr>
          <p:cNvGrpSpPr/>
          <p:nvPr/>
        </p:nvGrpSpPr>
        <p:grpSpPr>
          <a:xfrm>
            <a:off x="6502505" y="1188207"/>
            <a:ext cx="2042318" cy="2046665"/>
            <a:chOff x="1765777" y="1820913"/>
            <a:chExt cx="3065799" cy="3072325"/>
          </a:xfrm>
        </p:grpSpPr>
        <p:sp>
          <p:nvSpPr>
            <p:cNvPr id="163" name="Oval 162">
              <a:extLst>
                <a:ext uri="{FF2B5EF4-FFF2-40B4-BE49-F238E27FC236}">
                  <a16:creationId xmlns:a16="http://schemas.microsoft.com/office/drawing/2014/main" id="{23F655CE-2C14-4894-9FF7-07609C990D67}"/>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4" name="Oval 163">
              <a:extLst>
                <a:ext uri="{FF2B5EF4-FFF2-40B4-BE49-F238E27FC236}">
                  <a16:creationId xmlns:a16="http://schemas.microsoft.com/office/drawing/2014/main" id="{B1F97BC4-AF03-45C3-8494-F6FCD3C3612E}"/>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5" name="Oval 164">
              <a:extLst>
                <a:ext uri="{FF2B5EF4-FFF2-40B4-BE49-F238E27FC236}">
                  <a16:creationId xmlns:a16="http://schemas.microsoft.com/office/drawing/2014/main" id="{FA4D3F7E-3109-4E70-B2B5-76C4156EB100}"/>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6" name="Oval 165">
              <a:extLst>
                <a:ext uri="{FF2B5EF4-FFF2-40B4-BE49-F238E27FC236}">
                  <a16:creationId xmlns:a16="http://schemas.microsoft.com/office/drawing/2014/main" id="{B5FA6293-45AB-4364-9F94-DF52F779235F}"/>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7" name="Oval 166">
              <a:extLst>
                <a:ext uri="{FF2B5EF4-FFF2-40B4-BE49-F238E27FC236}">
                  <a16:creationId xmlns:a16="http://schemas.microsoft.com/office/drawing/2014/main" id="{D8025980-E18F-46B5-850A-E589978EB5C0}"/>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8" name="Oval 167">
              <a:extLst>
                <a:ext uri="{FF2B5EF4-FFF2-40B4-BE49-F238E27FC236}">
                  <a16:creationId xmlns:a16="http://schemas.microsoft.com/office/drawing/2014/main" id="{CD20BA41-E6E8-4891-8F29-0EF228D02BDE}"/>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9" name="Oval 168">
              <a:extLst>
                <a:ext uri="{FF2B5EF4-FFF2-40B4-BE49-F238E27FC236}">
                  <a16:creationId xmlns:a16="http://schemas.microsoft.com/office/drawing/2014/main" id="{D69E6E66-DED1-49B5-A9E0-B0341C45BD84}"/>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0" name="Oval 169">
              <a:extLst>
                <a:ext uri="{FF2B5EF4-FFF2-40B4-BE49-F238E27FC236}">
                  <a16:creationId xmlns:a16="http://schemas.microsoft.com/office/drawing/2014/main" id="{21A045D7-E011-4565-849F-5188E392302A}"/>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1" name="Oval 170">
              <a:extLst>
                <a:ext uri="{FF2B5EF4-FFF2-40B4-BE49-F238E27FC236}">
                  <a16:creationId xmlns:a16="http://schemas.microsoft.com/office/drawing/2014/main" id="{E3E679C8-C686-4CF8-A68E-E068333E6113}"/>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2" name="Oval 171">
              <a:extLst>
                <a:ext uri="{FF2B5EF4-FFF2-40B4-BE49-F238E27FC236}">
                  <a16:creationId xmlns:a16="http://schemas.microsoft.com/office/drawing/2014/main" id="{71DCED7A-65D1-47B9-99FF-1D19D760572D}"/>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73" name="Group 172">
            <a:extLst>
              <a:ext uri="{FF2B5EF4-FFF2-40B4-BE49-F238E27FC236}">
                <a16:creationId xmlns:a16="http://schemas.microsoft.com/office/drawing/2014/main" id="{50CA0CD4-038C-4EC6-84FD-9A563EB6E0C1}"/>
              </a:ext>
            </a:extLst>
          </p:cNvPr>
          <p:cNvGrpSpPr/>
          <p:nvPr/>
        </p:nvGrpSpPr>
        <p:grpSpPr>
          <a:xfrm>
            <a:off x="9234917" y="1188207"/>
            <a:ext cx="2042318" cy="2046665"/>
            <a:chOff x="1765777" y="1820913"/>
            <a:chExt cx="3065799" cy="3072325"/>
          </a:xfrm>
        </p:grpSpPr>
        <p:sp>
          <p:nvSpPr>
            <p:cNvPr id="174" name="Oval 173">
              <a:extLst>
                <a:ext uri="{FF2B5EF4-FFF2-40B4-BE49-F238E27FC236}">
                  <a16:creationId xmlns:a16="http://schemas.microsoft.com/office/drawing/2014/main" id="{7FE6CB81-0169-4C44-8E07-85FD6256DB54}"/>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5" name="Oval 174">
              <a:extLst>
                <a:ext uri="{FF2B5EF4-FFF2-40B4-BE49-F238E27FC236}">
                  <a16:creationId xmlns:a16="http://schemas.microsoft.com/office/drawing/2014/main" id="{C5FE7A29-AFAB-4094-A953-FD117109E56B}"/>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6" name="Oval 175">
              <a:extLst>
                <a:ext uri="{FF2B5EF4-FFF2-40B4-BE49-F238E27FC236}">
                  <a16:creationId xmlns:a16="http://schemas.microsoft.com/office/drawing/2014/main" id="{BFB34130-C73A-488A-9766-A7C3047EA276}"/>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7" name="Oval 176">
              <a:extLst>
                <a:ext uri="{FF2B5EF4-FFF2-40B4-BE49-F238E27FC236}">
                  <a16:creationId xmlns:a16="http://schemas.microsoft.com/office/drawing/2014/main" id="{5512E0A2-066A-458C-869D-2AD69218870A}"/>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8" name="Oval 177">
              <a:extLst>
                <a:ext uri="{FF2B5EF4-FFF2-40B4-BE49-F238E27FC236}">
                  <a16:creationId xmlns:a16="http://schemas.microsoft.com/office/drawing/2014/main" id="{33C9D04E-18E4-48D2-B667-52B54030CEA3}"/>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9" name="Oval 178">
              <a:extLst>
                <a:ext uri="{FF2B5EF4-FFF2-40B4-BE49-F238E27FC236}">
                  <a16:creationId xmlns:a16="http://schemas.microsoft.com/office/drawing/2014/main" id="{3EEC4815-84EF-471B-81A1-DC94527704D9}"/>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0" name="Oval 179">
              <a:extLst>
                <a:ext uri="{FF2B5EF4-FFF2-40B4-BE49-F238E27FC236}">
                  <a16:creationId xmlns:a16="http://schemas.microsoft.com/office/drawing/2014/main" id="{B0D80770-0249-4F80-9EF8-7C267BA00AF1}"/>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1" name="Oval 180">
              <a:extLst>
                <a:ext uri="{FF2B5EF4-FFF2-40B4-BE49-F238E27FC236}">
                  <a16:creationId xmlns:a16="http://schemas.microsoft.com/office/drawing/2014/main" id="{31AB73BE-1491-4055-A97E-C61EAD5F9D5C}"/>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2" name="Oval 181">
              <a:extLst>
                <a:ext uri="{FF2B5EF4-FFF2-40B4-BE49-F238E27FC236}">
                  <a16:creationId xmlns:a16="http://schemas.microsoft.com/office/drawing/2014/main" id="{34B3C132-BA5B-4706-902F-6BDF5B342326}"/>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3" name="Oval 182">
              <a:extLst>
                <a:ext uri="{FF2B5EF4-FFF2-40B4-BE49-F238E27FC236}">
                  <a16:creationId xmlns:a16="http://schemas.microsoft.com/office/drawing/2014/main" id="{2C6794AD-D3D3-4DD5-897C-76E86E1D9B8E}"/>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84" name="Group 183">
            <a:extLst>
              <a:ext uri="{FF2B5EF4-FFF2-40B4-BE49-F238E27FC236}">
                <a16:creationId xmlns:a16="http://schemas.microsoft.com/office/drawing/2014/main" id="{B77B2E4B-7B4A-4243-81D2-C4446AF0ECF2}"/>
              </a:ext>
            </a:extLst>
          </p:cNvPr>
          <p:cNvGrpSpPr/>
          <p:nvPr/>
        </p:nvGrpSpPr>
        <p:grpSpPr>
          <a:xfrm>
            <a:off x="6502505" y="3807651"/>
            <a:ext cx="2042318" cy="2046665"/>
            <a:chOff x="1765777" y="1820913"/>
            <a:chExt cx="3065799" cy="3072325"/>
          </a:xfrm>
        </p:grpSpPr>
        <p:sp>
          <p:nvSpPr>
            <p:cNvPr id="185" name="Oval 184">
              <a:extLst>
                <a:ext uri="{FF2B5EF4-FFF2-40B4-BE49-F238E27FC236}">
                  <a16:creationId xmlns:a16="http://schemas.microsoft.com/office/drawing/2014/main" id="{A861D873-67C0-4545-AF5A-A95C849F5DD4}"/>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6" name="Oval 185">
              <a:extLst>
                <a:ext uri="{FF2B5EF4-FFF2-40B4-BE49-F238E27FC236}">
                  <a16:creationId xmlns:a16="http://schemas.microsoft.com/office/drawing/2014/main" id="{92126A42-9523-43F6-BB6F-4A6CEF76AE0D}"/>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7" name="Oval 186">
              <a:extLst>
                <a:ext uri="{FF2B5EF4-FFF2-40B4-BE49-F238E27FC236}">
                  <a16:creationId xmlns:a16="http://schemas.microsoft.com/office/drawing/2014/main" id="{181A9563-4491-4DD6-BBF7-30F26AB6F35F}"/>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8" name="Oval 187">
              <a:extLst>
                <a:ext uri="{FF2B5EF4-FFF2-40B4-BE49-F238E27FC236}">
                  <a16:creationId xmlns:a16="http://schemas.microsoft.com/office/drawing/2014/main" id="{562C91A2-AA44-400A-9CD2-8C9F029FD393}"/>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9" name="Oval 188">
              <a:extLst>
                <a:ext uri="{FF2B5EF4-FFF2-40B4-BE49-F238E27FC236}">
                  <a16:creationId xmlns:a16="http://schemas.microsoft.com/office/drawing/2014/main" id="{8019A501-5029-4D1F-9BEC-4094A3557F65}"/>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0" name="Oval 189">
              <a:extLst>
                <a:ext uri="{FF2B5EF4-FFF2-40B4-BE49-F238E27FC236}">
                  <a16:creationId xmlns:a16="http://schemas.microsoft.com/office/drawing/2014/main" id="{882907A5-186C-409A-8B50-C558D3E91F90}"/>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1" name="Oval 190">
              <a:extLst>
                <a:ext uri="{FF2B5EF4-FFF2-40B4-BE49-F238E27FC236}">
                  <a16:creationId xmlns:a16="http://schemas.microsoft.com/office/drawing/2014/main" id="{F139FE74-77D9-44CF-A26A-7250AAB3AF04}"/>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2" name="Oval 191">
              <a:extLst>
                <a:ext uri="{FF2B5EF4-FFF2-40B4-BE49-F238E27FC236}">
                  <a16:creationId xmlns:a16="http://schemas.microsoft.com/office/drawing/2014/main" id="{6F3E3907-C458-47E4-82DD-FA2130F5C32C}"/>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3" name="Oval 192">
              <a:extLst>
                <a:ext uri="{FF2B5EF4-FFF2-40B4-BE49-F238E27FC236}">
                  <a16:creationId xmlns:a16="http://schemas.microsoft.com/office/drawing/2014/main" id="{F9FBD4A8-F0A4-4B78-A697-60C87784C90F}"/>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4" name="Oval 193">
              <a:extLst>
                <a:ext uri="{FF2B5EF4-FFF2-40B4-BE49-F238E27FC236}">
                  <a16:creationId xmlns:a16="http://schemas.microsoft.com/office/drawing/2014/main" id="{138595BA-1660-40A3-9E1D-058630B4822E}"/>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95" name="Group 194">
            <a:extLst>
              <a:ext uri="{FF2B5EF4-FFF2-40B4-BE49-F238E27FC236}">
                <a16:creationId xmlns:a16="http://schemas.microsoft.com/office/drawing/2014/main" id="{7DE723EA-9A77-4C7F-AB72-BF3D2834D1FF}"/>
              </a:ext>
            </a:extLst>
          </p:cNvPr>
          <p:cNvGrpSpPr/>
          <p:nvPr/>
        </p:nvGrpSpPr>
        <p:grpSpPr>
          <a:xfrm>
            <a:off x="9234917" y="3807651"/>
            <a:ext cx="2042318" cy="2046665"/>
            <a:chOff x="1765777" y="1820913"/>
            <a:chExt cx="3065799" cy="3072325"/>
          </a:xfrm>
        </p:grpSpPr>
        <p:sp>
          <p:nvSpPr>
            <p:cNvPr id="196" name="Oval 195">
              <a:extLst>
                <a:ext uri="{FF2B5EF4-FFF2-40B4-BE49-F238E27FC236}">
                  <a16:creationId xmlns:a16="http://schemas.microsoft.com/office/drawing/2014/main" id="{EE2FE922-73B5-4C34-A077-D8D1A0EC11E0}"/>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7" name="Oval 196">
              <a:extLst>
                <a:ext uri="{FF2B5EF4-FFF2-40B4-BE49-F238E27FC236}">
                  <a16:creationId xmlns:a16="http://schemas.microsoft.com/office/drawing/2014/main" id="{C9D819E8-0FF5-4F74-BF99-091E4D7B61C7}"/>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8" name="Oval 197">
              <a:extLst>
                <a:ext uri="{FF2B5EF4-FFF2-40B4-BE49-F238E27FC236}">
                  <a16:creationId xmlns:a16="http://schemas.microsoft.com/office/drawing/2014/main" id="{E856E1B1-6E43-4072-93EF-EA963B89E285}"/>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9" name="Oval 198">
              <a:extLst>
                <a:ext uri="{FF2B5EF4-FFF2-40B4-BE49-F238E27FC236}">
                  <a16:creationId xmlns:a16="http://schemas.microsoft.com/office/drawing/2014/main" id="{B81BFB2D-06F5-4C8B-A74E-F11557218D2C}"/>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0" name="Oval 199">
              <a:extLst>
                <a:ext uri="{FF2B5EF4-FFF2-40B4-BE49-F238E27FC236}">
                  <a16:creationId xmlns:a16="http://schemas.microsoft.com/office/drawing/2014/main" id="{03CCB2B1-91E9-41F0-BA25-48DACD938465}"/>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1" name="Oval 200">
              <a:extLst>
                <a:ext uri="{FF2B5EF4-FFF2-40B4-BE49-F238E27FC236}">
                  <a16:creationId xmlns:a16="http://schemas.microsoft.com/office/drawing/2014/main" id="{3811590E-3987-493C-93ED-A6E674C0DCA5}"/>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2" name="Oval 201">
              <a:extLst>
                <a:ext uri="{FF2B5EF4-FFF2-40B4-BE49-F238E27FC236}">
                  <a16:creationId xmlns:a16="http://schemas.microsoft.com/office/drawing/2014/main" id="{E84570A4-95BD-42AA-A4D2-70006BF4DBB2}"/>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3" name="Oval 202">
              <a:extLst>
                <a:ext uri="{FF2B5EF4-FFF2-40B4-BE49-F238E27FC236}">
                  <a16:creationId xmlns:a16="http://schemas.microsoft.com/office/drawing/2014/main" id="{52AC67D9-ED12-45DF-82A8-7C3DCD7404EF}"/>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4" name="Oval 203">
              <a:extLst>
                <a:ext uri="{FF2B5EF4-FFF2-40B4-BE49-F238E27FC236}">
                  <a16:creationId xmlns:a16="http://schemas.microsoft.com/office/drawing/2014/main" id="{08681AF4-FF50-4B5E-B079-841FC033E553}"/>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5" name="Oval 204">
              <a:extLst>
                <a:ext uri="{FF2B5EF4-FFF2-40B4-BE49-F238E27FC236}">
                  <a16:creationId xmlns:a16="http://schemas.microsoft.com/office/drawing/2014/main" id="{7C9DDF35-1551-407B-A5A9-A2AAE1ED9B52}"/>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30960299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sz="2400" b="1" i="0" u="none" strike="noStrike" dirty="0">
                <a:effectLst/>
              </a:rPr>
              <a:t>Year 3, Unit 10, Learning Outcome 7</a:t>
            </a:r>
            <a:endParaRPr lang="en-GB" sz="2400" b="1" dirty="0"/>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518" name="Group 517">
            <a:extLst>
              <a:ext uri="{FF2B5EF4-FFF2-40B4-BE49-F238E27FC236}">
                <a16:creationId xmlns:a16="http://schemas.microsoft.com/office/drawing/2014/main" id="{01C01B2E-A739-4F36-9AED-DED2387391AC}"/>
              </a:ext>
            </a:extLst>
          </p:cNvPr>
          <p:cNvGrpSpPr/>
          <p:nvPr/>
        </p:nvGrpSpPr>
        <p:grpSpPr>
          <a:xfrm>
            <a:off x="913739" y="1202467"/>
            <a:ext cx="2061274" cy="2056404"/>
            <a:chOff x="6297291" y="1828261"/>
            <a:chExt cx="3110785" cy="3103437"/>
          </a:xfrm>
        </p:grpSpPr>
        <p:sp>
          <p:nvSpPr>
            <p:cNvPr id="617" name="Oval 616">
              <a:extLst>
                <a:ext uri="{FF2B5EF4-FFF2-40B4-BE49-F238E27FC236}">
                  <a16:creationId xmlns:a16="http://schemas.microsoft.com/office/drawing/2014/main" id="{391E2B82-C685-4A49-A2A5-A7E895D7E8D9}"/>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8" name="Oval 617">
              <a:extLst>
                <a:ext uri="{FF2B5EF4-FFF2-40B4-BE49-F238E27FC236}">
                  <a16:creationId xmlns:a16="http://schemas.microsoft.com/office/drawing/2014/main" id="{0C3C222F-0486-485C-8460-91546260AE39}"/>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9" name="Oval 618">
              <a:extLst>
                <a:ext uri="{FF2B5EF4-FFF2-40B4-BE49-F238E27FC236}">
                  <a16:creationId xmlns:a16="http://schemas.microsoft.com/office/drawing/2014/main" id="{2E2F5C31-656B-447C-878A-79AA32077114}"/>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0" name="Oval 619">
              <a:extLst>
                <a:ext uri="{FF2B5EF4-FFF2-40B4-BE49-F238E27FC236}">
                  <a16:creationId xmlns:a16="http://schemas.microsoft.com/office/drawing/2014/main" id="{518D57DB-9DD9-4524-A8C6-6C6ED0E7D315}"/>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1" name="Oval 620">
              <a:extLst>
                <a:ext uri="{FF2B5EF4-FFF2-40B4-BE49-F238E27FC236}">
                  <a16:creationId xmlns:a16="http://schemas.microsoft.com/office/drawing/2014/main" id="{E349A508-C847-4FC0-98F9-C021E733B51F}"/>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2" name="Oval 621">
              <a:extLst>
                <a:ext uri="{FF2B5EF4-FFF2-40B4-BE49-F238E27FC236}">
                  <a16:creationId xmlns:a16="http://schemas.microsoft.com/office/drawing/2014/main" id="{BB011A95-51C5-481B-9668-F36EA6158D58}"/>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3" name="Oval 622">
              <a:extLst>
                <a:ext uri="{FF2B5EF4-FFF2-40B4-BE49-F238E27FC236}">
                  <a16:creationId xmlns:a16="http://schemas.microsoft.com/office/drawing/2014/main" id="{E0030D53-5118-4209-A8EF-46562B4322FA}"/>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4" name="Oval 623">
              <a:extLst>
                <a:ext uri="{FF2B5EF4-FFF2-40B4-BE49-F238E27FC236}">
                  <a16:creationId xmlns:a16="http://schemas.microsoft.com/office/drawing/2014/main" id="{6CE6049E-9AC5-40FD-BD47-B5DD94DF3B2C}"/>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5" name="Oval 624">
              <a:extLst>
                <a:ext uri="{FF2B5EF4-FFF2-40B4-BE49-F238E27FC236}">
                  <a16:creationId xmlns:a16="http://schemas.microsoft.com/office/drawing/2014/main" id="{C2412D93-BC3F-4610-940B-D7566FBECB91}"/>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6" name="Oval 625">
              <a:extLst>
                <a:ext uri="{FF2B5EF4-FFF2-40B4-BE49-F238E27FC236}">
                  <a16:creationId xmlns:a16="http://schemas.microsoft.com/office/drawing/2014/main" id="{2CE94183-F0F6-49E6-8F17-DCEB50E581C6}"/>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7" name="Oval 626">
              <a:extLst>
                <a:ext uri="{FF2B5EF4-FFF2-40B4-BE49-F238E27FC236}">
                  <a16:creationId xmlns:a16="http://schemas.microsoft.com/office/drawing/2014/main" id="{28CDC868-BCB8-4874-97C2-A751BE6DF5D7}"/>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8" name="Oval 627">
              <a:extLst>
                <a:ext uri="{FF2B5EF4-FFF2-40B4-BE49-F238E27FC236}">
                  <a16:creationId xmlns:a16="http://schemas.microsoft.com/office/drawing/2014/main" id="{374B1994-4C13-4C45-8F1B-330A0023D37E}"/>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9" name="Oval 628">
              <a:extLst>
                <a:ext uri="{FF2B5EF4-FFF2-40B4-BE49-F238E27FC236}">
                  <a16:creationId xmlns:a16="http://schemas.microsoft.com/office/drawing/2014/main" id="{28A9A0A6-E460-4547-8A91-B5BDEF093617}"/>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19" name="Group 518">
            <a:extLst>
              <a:ext uri="{FF2B5EF4-FFF2-40B4-BE49-F238E27FC236}">
                <a16:creationId xmlns:a16="http://schemas.microsoft.com/office/drawing/2014/main" id="{A44FBEFF-7149-441B-8E30-446DB8E13F0C}"/>
              </a:ext>
            </a:extLst>
          </p:cNvPr>
          <p:cNvGrpSpPr/>
          <p:nvPr/>
        </p:nvGrpSpPr>
        <p:grpSpPr>
          <a:xfrm>
            <a:off x="913739" y="3810655"/>
            <a:ext cx="2061274" cy="2056404"/>
            <a:chOff x="6297291" y="1828261"/>
            <a:chExt cx="3110785" cy="3103437"/>
          </a:xfrm>
        </p:grpSpPr>
        <p:sp>
          <p:nvSpPr>
            <p:cNvPr id="604" name="Oval 603">
              <a:extLst>
                <a:ext uri="{FF2B5EF4-FFF2-40B4-BE49-F238E27FC236}">
                  <a16:creationId xmlns:a16="http://schemas.microsoft.com/office/drawing/2014/main" id="{653594FF-EC65-4ABF-ABF8-070E84DEA001}"/>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5" name="Oval 604">
              <a:extLst>
                <a:ext uri="{FF2B5EF4-FFF2-40B4-BE49-F238E27FC236}">
                  <a16:creationId xmlns:a16="http://schemas.microsoft.com/office/drawing/2014/main" id="{F2E9734F-CBDA-4150-8951-6083BA28CF74}"/>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6" name="Oval 605">
              <a:extLst>
                <a:ext uri="{FF2B5EF4-FFF2-40B4-BE49-F238E27FC236}">
                  <a16:creationId xmlns:a16="http://schemas.microsoft.com/office/drawing/2014/main" id="{BA19BE95-1B51-491D-A1E3-F22734629028}"/>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7" name="Oval 606">
              <a:extLst>
                <a:ext uri="{FF2B5EF4-FFF2-40B4-BE49-F238E27FC236}">
                  <a16:creationId xmlns:a16="http://schemas.microsoft.com/office/drawing/2014/main" id="{8E07559D-4F2A-4ACD-93EB-6275AF54A115}"/>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8" name="Oval 607">
              <a:extLst>
                <a:ext uri="{FF2B5EF4-FFF2-40B4-BE49-F238E27FC236}">
                  <a16:creationId xmlns:a16="http://schemas.microsoft.com/office/drawing/2014/main" id="{E6564368-D6BD-4234-AE00-94F988EE9A35}"/>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9" name="Oval 608">
              <a:extLst>
                <a:ext uri="{FF2B5EF4-FFF2-40B4-BE49-F238E27FC236}">
                  <a16:creationId xmlns:a16="http://schemas.microsoft.com/office/drawing/2014/main" id="{621412D6-DF73-43A3-9011-05D8D68A8A15}"/>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0" name="Oval 609">
              <a:extLst>
                <a:ext uri="{FF2B5EF4-FFF2-40B4-BE49-F238E27FC236}">
                  <a16:creationId xmlns:a16="http://schemas.microsoft.com/office/drawing/2014/main" id="{AEEAE59B-3D56-456B-B0C9-A8435B5B42DC}"/>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1" name="Oval 610">
              <a:extLst>
                <a:ext uri="{FF2B5EF4-FFF2-40B4-BE49-F238E27FC236}">
                  <a16:creationId xmlns:a16="http://schemas.microsoft.com/office/drawing/2014/main" id="{313F8106-C416-4D41-B25F-AE6E8A4F8283}"/>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2" name="Oval 611">
              <a:extLst>
                <a:ext uri="{FF2B5EF4-FFF2-40B4-BE49-F238E27FC236}">
                  <a16:creationId xmlns:a16="http://schemas.microsoft.com/office/drawing/2014/main" id="{14E30D3B-F9A4-4EC5-8C73-E7C3B93E18BF}"/>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3" name="Oval 612">
              <a:extLst>
                <a:ext uri="{FF2B5EF4-FFF2-40B4-BE49-F238E27FC236}">
                  <a16:creationId xmlns:a16="http://schemas.microsoft.com/office/drawing/2014/main" id="{9DCAD57A-0935-416E-B2C4-E1DF18E959C4}"/>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4" name="Oval 613">
              <a:extLst>
                <a:ext uri="{FF2B5EF4-FFF2-40B4-BE49-F238E27FC236}">
                  <a16:creationId xmlns:a16="http://schemas.microsoft.com/office/drawing/2014/main" id="{3AB8B128-AF6C-4E8B-BCDF-12FBB0C634B5}"/>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5" name="Oval 614">
              <a:extLst>
                <a:ext uri="{FF2B5EF4-FFF2-40B4-BE49-F238E27FC236}">
                  <a16:creationId xmlns:a16="http://schemas.microsoft.com/office/drawing/2014/main" id="{6888C306-A4F7-4999-97D5-56E897B9239D}"/>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6" name="Oval 615">
              <a:extLst>
                <a:ext uri="{FF2B5EF4-FFF2-40B4-BE49-F238E27FC236}">
                  <a16:creationId xmlns:a16="http://schemas.microsoft.com/office/drawing/2014/main" id="{D9D3CF8B-A656-47CE-AEE6-29B78DEC00AC}"/>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0" name="Group 519">
            <a:extLst>
              <a:ext uri="{FF2B5EF4-FFF2-40B4-BE49-F238E27FC236}">
                <a16:creationId xmlns:a16="http://schemas.microsoft.com/office/drawing/2014/main" id="{C7CED774-EF27-4E2D-8FAE-0480A9D0BD59}"/>
              </a:ext>
            </a:extLst>
          </p:cNvPr>
          <p:cNvGrpSpPr/>
          <p:nvPr/>
        </p:nvGrpSpPr>
        <p:grpSpPr>
          <a:xfrm>
            <a:off x="3638528" y="1202467"/>
            <a:ext cx="2061274" cy="2056404"/>
            <a:chOff x="6297291" y="1828261"/>
            <a:chExt cx="3110785" cy="3103437"/>
          </a:xfrm>
        </p:grpSpPr>
        <p:sp>
          <p:nvSpPr>
            <p:cNvPr id="591" name="Oval 590">
              <a:extLst>
                <a:ext uri="{FF2B5EF4-FFF2-40B4-BE49-F238E27FC236}">
                  <a16:creationId xmlns:a16="http://schemas.microsoft.com/office/drawing/2014/main" id="{6D11E539-6906-484E-BF51-13CC228A3E15}"/>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2" name="Oval 591">
              <a:extLst>
                <a:ext uri="{FF2B5EF4-FFF2-40B4-BE49-F238E27FC236}">
                  <a16:creationId xmlns:a16="http://schemas.microsoft.com/office/drawing/2014/main" id="{50A1E7C5-54D9-4A5F-800E-16C27DF91D89}"/>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3" name="Oval 592">
              <a:extLst>
                <a:ext uri="{FF2B5EF4-FFF2-40B4-BE49-F238E27FC236}">
                  <a16:creationId xmlns:a16="http://schemas.microsoft.com/office/drawing/2014/main" id="{8523F9A4-5518-430C-B314-95DAD1CD3124}"/>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4" name="Oval 593">
              <a:extLst>
                <a:ext uri="{FF2B5EF4-FFF2-40B4-BE49-F238E27FC236}">
                  <a16:creationId xmlns:a16="http://schemas.microsoft.com/office/drawing/2014/main" id="{AA165A6E-0316-4A17-B35F-5691AFC68B41}"/>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5" name="Oval 594">
              <a:extLst>
                <a:ext uri="{FF2B5EF4-FFF2-40B4-BE49-F238E27FC236}">
                  <a16:creationId xmlns:a16="http://schemas.microsoft.com/office/drawing/2014/main" id="{0AFBCC93-21C9-43AE-9D2A-3C84AF255E35}"/>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6" name="Oval 595">
              <a:extLst>
                <a:ext uri="{FF2B5EF4-FFF2-40B4-BE49-F238E27FC236}">
                  <a16:creationId xmlns:a16="http://schemas.microsoft.com/office/drawing/2014/main" id="{39855048-B3DE-4CC9-81CD-A3485C435CDA}"/>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7" name="Oval 596">
              <a:extLst>
                <a:ext uri="{FF2B5EF4-FFF2-40B4-BE49-F238E27FC236}">
                  <a16:creationId xmlns:a16="http://schemas.microsoft.com/office/drawing/2014/main" id="{C179DCCC-C40F-46FA-8DC2-82C19AACEACD}"/>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8" name="Oval 597">
              <a:extLst>
                <a:ext uri="{FF2B5EF4-FFF2-40B4-BE49-F238E27FC236}">
                  <a16:creationId xmlns:a16="http://schemas.microsoft.com/office/drawing/2014/main" id="{C2B0E914-131D-4AE9-8056-C15ABCCE4095}"/>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9" name="Oval 598">
              <a:extLst>
                <a:ext uri="{FF2B5EF4-FFF2-40B4-BE49-F238E27FC236}">
                  <a16:creationId xmlns:a16="http://schemas.microsoft.com/office/drawing/2014/main" id="{03C79C10-42A2-4242-AB94-2072BEEFBFD7}"/>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0" name="Oval 599">
              <a:extLst>
                <a:ext uri="{FF2B5EF4-FFF2-40B4-BE49-F238E27FC236}">
                  <a16:creationId xmlns:a16="http://schemas.microsoft.com/office/drawing/2014/main" id="{1DDE21EE-5F56-4A61-9627-59D6D42E832F}"/>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1" name="Oval 600">
              <a:extLst>
                <a:ext uri="{FF2B5EF4-FFF2-40B4-BE49-F238E27FC236}">
                  <a16:creationId xmlns:a16="http://schemas.microsoft.com/office/drawing/2014/main" id="{30C4688D-5551-4891-B2DB-1AD787A6ABA8}"/>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2" name="Oval 601">
              <a:extLst>
                <a:ext uri="{FF2B5EF4-FFF2-40B4-BE49-F238E27FC236}">
                  <a16:creationId xmlns:a16="http://schemas.microsoft.com/office/drawing/2014/main" id="{DA8E970F-E381-42D3-BD9C-554AD569A1C2}"/>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3" name="Oval 602">
              <a:extLst>
                <a:ext uri="{FF2B5EF4-FFF2-40B4-BE49-F238E27FC236}">
                  <a16:creationId xmlns:a16="http://schemas.microsoft.com/office/drawing/2014/main" id="{DCFBAE5B-F99C-4B04-AE06-D0CF3722967E}"/>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1" name="Group 520">
            <a:extLst>
              <a:ext uri="{FF2B5EF4-FFF2-40B4-BE49-F238E27FC236}">
                <a16:creationId xmlns:a16="http://schemas.microsoft.com/office/drawing/2014/main" id="{F8999D47-D88A-4B04-ADC4-8BCA7E6CAC94}"/>
              </a:ext>
            </a:extLst>
          </p:cNvPr>
          <p:cNvGrpSpPr/>
          <p:nvPr/>
        </p:nvGrpSpPr>
        <p:grpSpPr>
          <a:xfrm>
            <a:off x="3638528" y="3810655"/>
            <a:ext cx="2061274" cy="2056404"/>
            <a:chOff x="6297291" y="1828261"/>
            <a:chExt cx="3110785" cy="3103437"/>
          </a:xfrm>
        </p:grpSpPr>
        <p:sp>
          <p:nvSpPr>
            <p:cNvPr id="578" name="Oval 577">
              <a:extLst>
                <a:ext uri="{FF2B5EF4-FFF2-40B4-BE49-F238E27FC236}">
                  <a16:creationId xmlns:a16="http://schemas.microsoft.com/office/drawing/2014/main" id="{3423E5AA-9918-4861-A3AC-78A5EC8357B0}"/>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9" name="Oval 578">
              <a:extLst>
                <a:ext uri="{FF2B5EF4-FFF2-40B4-BE49-F238E27FC236}">
                  <a16:creationId xmlns:a16="http://schemas.microsoft.com/office/drawing/2014/main" id="{11EAF118-6553-4630-91B7-F467E6511D1E}"/>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0" name="Oval 579">
              <a:extLst>
                <a:ext uri="{FF2B5EF4-FFF2-40B4-BE49-F238E27FC236}">
                  <a16:creationId xmlns:a16="http://schemas.microsoft.com/office/drawing/2014/main" id="{CD535259-65AA-4E6F-908A-933490ADC555}"/>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1" name="Oval 580">
              <a:extLst>
                <a:ext uri="{FF2B5EF4-FFF2-40B4-BE49-F238E27FC236}">
                  <a16:creationId xmlns:a16="http://schemas.microsoft.com/office/drawing/2014/main" id="{7ED3CA01-4F76-44EF-8668-C9B65683C455}"/>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2" name="Oval 581">
              <a:extLst>
                <a:ext uri="{FF2B5EF4-FFF2-40B4-BE49-F238E27FC236}">
                  <a16:creationId xmlns:a16="http://schemas.microsoft.com/office/drawing/2014/main" id="{2423DAE0-83BB-47F0-B091-E75FF229E0B3}"/>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3" name="Oval 582">
              <a:extLst>
                <a:ext uri="{FF2B5EF4-FFF2-40B4-BE49-F238E27FC236}">
                  <a16:creationId xmlns:a16="http://schemas.microsoft.com/office/drawing/2014/main" id="{B0758CB6-686D-4882-AA56-96D6E23C4589}"/>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4" name="Oval 583">
              <a:extLst>
                <a:ext uri="{FF2B5EF4-FFF2-40B4-BE49-F238E27FC236}">
                  <a16:creationId xmlns:a16="http://schemas.microsoft.com/office/drawing/2014/main" id="{9478A8B8-D995-46D4-9ACE-F6B2EBAB971B}"/>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5" name="Oval 584">
              <a:extLst>
                <a:ext uri="{FF2B5EF4-FFF2-40B4-BE49-F238E27FC236}">
                  <a16:creationId xmlns:a16="http://schemas.microsoft.com/office/drawing/2014/main" id="{3EEF6ECB-C37A-40EF-A83C-83FD1297D224}"/>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6" name="Oval 585">
              <a:extLst>
                <a:ext uri="{FF2B5EF4-FFF2-40B4-BE49-F238E27FC236}">
                  <a16:creationId xmlns:a16="http://schemas.microsoft.com/office/drawing/2014/main" id="{1CA6DD33-8CD2-4920-8524-2FA18F0D209F}"/>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7" name="Oval 586">
              <a:extLst>
                <a:ext uri="{FF2B5EF4-FFF2-40B4-BE49-F238E27FC236}">
                  <a16:creationId xmlns:a16="http://schemas.microsoft.com/office/drawing/2014/main" id="{3D7129F4-BA2D-41CB-BF90-3B74D68FA73B}"/>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8" name="Oval 587">
              <a:extLst>
                <a:ext uri="{FF2B5EF4-FFF2-40B4-BE49-F238E27FC236}">
                  <a16:creationId xmlns:a16="http://schemas.microsoft.com/office/drawing/2014/main" id="{4A066181-1D83-482D-AE23-C24785D4E7FD}"/>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9" name="Oval 588">
              <a:extLst>
                <a:ext uri="{FF2B5EF4-FFF2-40B4-BE49-F238E27FC236}">
                  <a16:creationId xmlns:a16="http://schemas.microsoft.com/office/drawing/2014/main" id="{B0218E33-44D3-4531-9F3C-D2ECE1C6350E}"/>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0" name="Oval 589">
              <a:extLst>
                <a:ext uri="{FF2B5EF4-FFF2-40B4-BE49-F238E27FC236}">
                  <a16:creationId xmlns:a16="http://schemas.microsoft.com/office/drawing/2014/main" id="{461D1DD7-5E01-48EC-8FF1-1ED92F2310C2}"/>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2" name="Group 521">
            <a:extLst>
              <a:ext uri="{FF2B5EF4-FFF2-40B4-BE49-F238E27FC236}">
                <a16:creationId xmlns:a16="http://schemas.microsoft.com/office/drawing/2014/main" id="{275F9AD5-BDE6-4AB5-8725-F4ABBD88B22D}"/>
              </a:ext>
            </a:extLst>
          </p:cNvPr>
          <p:cNvGrpSpPr/>
          <p:nvPr/>
        </p:nvGrpSpPr>
        <p:grpSpPr>
          <a:xfrm>
            <a:off x="6492193" y="1202467"/>
            <a:ext cx="2061274" cy="2056404"/>
            <a:chOff x="6297291" y="1828261"/>
            <a:chExt cx="3110785" cy="3103437"/>
          </a:xfrm>
        </p:grpSpPr>
        <p:sp>
          <p:nvSpPr>
            <p:cNvPr id="565" name="Oval 564">
              <a:extLst>
                <a:ext uri="{FF2B5EF4-FFF2-40B4-BE49-F238E27FC236}">
                  <a16:creationId xmlns:a16="http://schemas.microsoft.com/office/drawing/2014/main" id="{36A92A6E-EF1B-4A43-A7A4-B47455DCA536}"/>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6" name="Oval 565">
              <a:extLst>
                <a:ext uri="{FF2B5EF4-FFF2-40B4-BE49-F238E27FC236}">
                  <a16:creationId xmlns:a16="http://schemas.microsoft.com/office/drawing/2014/main" id="{95C8FFFE-22E7-47CB-891E-8EE51B1AB58A}"/>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7" name="Oval 566">
              <a:extLst>
                <a:ext uri="{FF2B5EF4-FFF2-40B4-BE49-F238E27FC236}">
                  <a16:creationId xmlns:a16="http://schemas.microsoft.com/office/drawing/2014/main" id="{349D957B-84FE-4D89-81DB-0A6047D1C7CD}"/>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8" name="Oval 567">
              <a:extLst>
                <a:ext uri="{FF2B5EF4-FFF2-40B4-BE49-F238E27FC236}">
                  <a16:creationId xmlns:a16="http://schemas.microsoft.com/office/drawing/2014/main" id="{9CB49054-32CA-4145-A1B8-549228C438A5}"/>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9" name="Oval 568">
              <a:extLst>
                <a:ext uri="{FF2B5EF4-FFF2-40B4-BE49-F238E27FC236}">
                  <a16:creationId xmlns:a16="http://schemas.microsoft.com/office/drawing/2014/main" id="{C1FF00A0-061B-4776-81D2-D504E1E22CF6}"/>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0" name="Oval 569">
              <a:extLst>
                <a:ext uri="{FF2B5EF4-FFF2-40B4-BE49-F238E27FC236}">
                  <a16:creationId xmlns:a16="http://schemas.microsoft.com/office/drawing/2014/main" id="{74B582E0-495B-425E-BB54-31A3D0FEF12C}"/>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1" name="Oval 570">
              <a:extLst>
                <a:ext uri="{FF2B5EF4-FFF2-40B4-BE49-F238E27FC236}">
                  <a16:creationId xmlns:a16="http://schemas.microsoft.com/office/drawing/2014/main" id="{C2F37B72-838A-4D71-B78F-45235FC9C704}"/>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2" name="Oval 571">
              <a:extLst>
                <a:ext uri="{FF2B5EF4-FFF2-40B4-BE49-F238E27FC236}">
                  <a16:creationId xmlns:a16="http://schemas.microsoft.com/office/drawing/2014/main" id="{DB0FD659-1D2F-4E70-8D17-7B330FB756A5}"/>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3" name="Oval 572">
              <a:extLst>
                <a:ext uri="{FF2B5EF4-FFF2-40B4-BE49-F238E27FC236}">
                  <a16:creationId xmlns:a16="http://schemas.microsoft.com/office/drawing/2014/main" id="{D3BB285D-4A3D-46F2-807F-F61255001D18}"/>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4" name="Oval 573">
              <a:extLst>
                <a:ext uri="{FF2B5EF4-FFF2-40B4-BE49-F238E27FC236}">
                  <a16:creationId xmlns:a16="http://schemas.microsoft.com/office/drawing/2014/main" id="{F401B3CF-804C-4656-8679-2A83D613BC5E}"/>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5" name="Oval 574">
              <a:extLst>
                <a:ext uri="{FF2B5EF4-FFF2-40B4-BE49-F238E27FC236}">
                  <a16:creationId xmlns:a16="http://schemas.microsoft.com/office/drawing/2014/main" id="{7AA98859-6854-43DE-9D65-B71C6F559AF3}"/>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6" name="Oval 575">
              <a:extLst>
                <a:ext uri="{FF2B5EF4-FFF2-40B4-BE49-F238E27FC236}">
                  <a16:creationId xmlns:a16="http://schemas.microsoft.com/office/drawing/2014/main" id="{72EB6CFA-9618-44B2-B403-6B0722BC9A50}"/>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7" name="Oval 576">
              <a:extLst>
                <a:ext uri="{FF2B5EF4-FFF2-40B4-BE49-F238E27FC236}">
                  <a16:creationId xmlns:a16="http://schemas.microsoft.com/office/drawing/2014/main" id="{96AA3919-7830-44CD-9F6C-810656A41C53}"/>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3" name="Group 522">
            <a:extLst>
              <a:ext uri="{FF2B5EF4-FFF2-40B4-BE49-F238E27FC236}">
                <a16:creationId xmlns:a16="http://schemas.microsoft.com/office/drawing/2014/main" id="{459FA023-26FB-4BBB-83C8-16D72DE0C578}"/>
              </a:ext>
            </a:extLst>
          </p:cNvPr>
          <p:cNvGrpSpPr/>
          <p:nvPr/>
        </p:nvGrpSpPr>
        <p:grpSpPr>
          <a:xfrm>
            <a:off x="6492193" y="3810655"/>
            <a:ext cx="2061274" cy="2056404"/>
            <a:chOff x="6297291" y="1828261"/>
            <a:chExt cx="3110785" cy="3103437"/>
          </a:xfrm>
        </p:grpSpPr>
        <p:sp>
          <p:nvSpPr>
            <p:cNvPr id="552" name="Oval 551">
              <a:extLst>
                <a:ext uri="{FF2B5EF4-FFF2-40B4-BE49-F238E27FC236}">
                  <a16:creationId xmlns:a16="http://schemas.microsoft.com/office/drawing/2014/main" id="{4354DB43-D135-4EA7-B59D-3416845C9345}"/>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3" name="Oval 552">
              <a:extLst>
                <a:ext uri="{FF2B5EF4-FFF2-40B4-BE49-F238E27FC236}">
                  <a16:creationId xmlns:a16="http://schemas.microsoft.com/office/drawing/2014/main" id="{452B17CE-3274-4120-A056-8E8E97036C03}"/>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4" name="Oval 553">
              <a:extLst>
                <a:ext uri="{FF2B5EF4-FFF2-40B4-BE49-F238E27FC236}">
                  <a16:creationId xmlns:a16="http://schemas.microsoft.com/office/drawing/2014/main" id="{4F620CA3-33FD-40C7-B95B-2F51E3E486ED}"/>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5" name="Oval 554">
              <a:extLst>
                <a:ext uri="{FF2B5EF4-FFF2-40B4-BE49-F238E27FC236}">
                  <a16:creationId xmlns:a16="http://schemas.microsoft.com/office/drawing/2014/main" id="{83D8111D-4FA9-425C-AFB0-6AA3F9EEA0D2}"/>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6" name="Oval 555">
              <a:extLst>
                <a:ext uri="{FF2B5EF4-FFF2-40B4-BE49-F238E27FC236}">
                  <a16:creationId xmlns:a16="http://schemas.microsoft.com/office/drawing/2014/main" id="{7530C093-6793-41BA-8714-42B88AB8B9A5}"/>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7" name="Oval 556">
              <a:extLst>
                <a:ext uri="{FF2B5EF4-FFF2-40B4-BE49-F238E27FC236}">
                  <a16:creationId xmlns:a16="http://schemas.microsoft.com/office/drawing/2014/main" id="{89347DAE-B707-4608-9957-B5FC9EFC9789}"/>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8" name="Oval 557">
              <a:extLst>
                <a:ext uri="{FF2B5EF4-FFF2-40B4-BE49-F238E27FC236}">
                  <a16:creationId xmlns:a16="http://schemas.microsoft.com/office/drawing/2014/main" id="{35F66123-C2B7-4F25-8DD8-40EADEA4FDBD}"/>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9" name="Oval 558">
              <a:extLst>
                <a:ext uri="{FF2B5EF4-FFF2-40B4-BE49-F238E27FC236}">
                  <a16:creationId xmlns:a16="http://schemas.microsoft.com/office/drawing/2014/main" id="{58B5C11C-B322-4737-A014-91E596E1BB44}"/>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0" name="Oval 559">
              <a:extLst>
                <a:ext uri="{FF2B5EF4-FFF2-40B4-BE49-F238E27FC236}">
                  <a16:creationId xmlns:a16="http://schemas.microsoft.com/office/drawing/2014/main" id="{4A493129-3E5D-44CA-B84D-5FA993576040}"/>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1" name="Oval 560">
              <a:extLst>
                <a:ext uri="{FF2B5EF4-FFF2-40B4-BE49-F238E27FC236}">
                  <a16:creationId xmlns:a16="http://schemas.microsoft.com/office/drawing/2014/main" id="{C0B00D56-3A86-449A-B0B1-0F2E0671F6AE}"/>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2" name="Oval 561">
              <a:extLst>
                <a:ext uri="{FF2B5EF4-FFF2-40B4-BE49-F238E27FC236}">
                  <a16:creationId xmlns:a16="http://schemas.microsoft.com/office/drawing/2014/main" id="{1A79D7F6-F8E9-4C8E-8CED-C8A0F753272E}"/>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3" name="Oval 562">
              <a:extLst>
                <a:ext uri="{FF2B5EF4-FFF2-40B4-BE49-F238E27FC236}">
                  <a16:creationId xmlns:a16="http://schemas.microsoft.com/office/drawing/2014/main" id="{53FEB810-CC02-4591-897B-2994BAC05F4A}"/>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4" name="Oval 563">
              <a:extLst>
                <a:ext uri="{FF2B5EF4-FFF2-40B4-BE49-F238E27FC236}">
                  <a16:creationId xmlns:a16="http://schemas.microsoft.com/office/drawing/2014/main" id="{6257C0DD-613C-44FB-BD89-55E5B807724A}"/>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4" name="Group 523">
            <a:extLst>
              <a:ext uri="{FF2B5EF4-FFF2-40B4-BE49-F238E27FC236}">
                <a16:creationId xmlns:a16="http://schemas.microsoft.com/office/drawing/2014/main" id="{6D1E4D61-0345-4EE2-89F2-31EC560B3B48}"/>
              </a:ext>
            </a:extLst>
          </p:cNvPr>
          <p:cNvGrpSpPr/>
          <p:nvPr/>
        </p:nvGrpSpPr>
        <p:grpSpPr>
          <a:xfrm>
            <a:off x="9216982" y="1202467"/>
            <a:ext cx="2061274" cy="2056404"/>
            <a:chOff x="6297291" y="1828261"/>
            <a:chExt cx="3110785" cy="3103437"/>
          </a:xfrm>
        </p:grpSpPr>
        <p:sp>
          <p:nvSpPr>
            <p:cNvPr id="539" name="Oval 538">
              <a:extLst>
                <a:ext uri="{FF2B5EF4-FFF2-40B4-BE49-F238E27FC236}">
                  <a16:creationId xmlns:a16="http://schemas.microsoft.com/office/drawing/2014/main" id="{AF327F5D-B13A-45F9-AD6A-49F6AA231B3B}"/>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0" name="Oval 539">
              <a:extLst>
                <a:ext uri="{FF2B5EF4-FFF2-40B4-BE49-F238E27FC236}">
                  <a16:creationId xmlns:a16="http://schemas.microsoft.com/office/drawing/2014/main" id="{7C7C34ED-AD0A-46C3-A0C3-F5D051236AAA}"/>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1" name="Oval 540">
              <a:extLst>
                <a:ext uri="{FF2B5EF4-FFF2-40B4-BE49-F238E27FC236}">
                  <a16:creationId xmlns:a16="http://schemas.microsoft.com/office/drawing/2014/main" id="{34D8DC58-7E17-46DB-B23E-806ADD3E128E}"/>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2" name="Oval 541">
              <a:extLst>
                <a:ext uri="{FF2B5EF4-FFF2-40B4-BE49-F238E27FC236}">
                  <a16:creationId xmlns:a16="http://schemas.microsoft.com/office/drawing/2014/main" id="{809547A4-E27D-4E20-A289-01A3919A3A5E}"/>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3" name="Oval 542">
              <a:extLst>
                <a:ext uri="{FF2B5EF4-FFF2-40B4-BE49-F238E27FC236}">
                  <a16:creationId xmlns:a16="http://schemas.microsoft.com/office/drawing/2014/main" id="{B1848A64-01A6-4596-AB90-896BB4BD0817}"/>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4" name="Oval 543">
              <a:extLst>
                <a:ext uri="{FF2B5EF4-FFF2-40B4-BE49-F238E27FC236}">
                  <a16:creationId xmlns:a16="http://schemas.microsoft.com/office/drawing/2014/main" id="{29FC9469-BBAE-49F0-A013-9CF1E9675D3D}"/>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5" name="Oval 544">
              <a:extLst>
                <a:ext uri="{FF2B5EF4-FFF2-40B4-BE49-F238E27FC236}">
                  <a16:creationId xmlns:a16="http://schemas.microsoft.com/office/drawing/2014/main" id="{6FD16C53-8E84-4BDA-A84F-4CDE5180271E}"/>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6" name="Oval 545">
              <a:extLst>
                <a:ext uri="{FF2B5EF4-FFF2-40B4-BE49-F238E27FC236}">
                  <a16:creationId xmlns:a16="http://schemas.microsoft.com/office/drawing/2014/main" id="{1B9EFCAC-B3EE-4EB0-A48A-4F401E4A3D5E}"/>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7" name="Oval 546">
              <a:extLst>
                <a:ext uri="{FF2B5EF4-FFF2-40B4-BE49-F238E27FC236}">
                  <a16:creationId xmlns:a16="http://schemas.microsoft.com/office/drawing/2014/main" id="{98D0E43D-5C60-440A-9A78-D4B64CB22476}"/>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8" name="Oval 547">
              <a:extLst>
                <a:ext uri="{FF2B5EF4-FFF2-40B4-BE49-F238E27FC236}">
                  <a16:creationId xmlns:a16="http://schemas.microsoft.com/office/drawing/2014/main" id="{51924FE6-471F-4F59-9975-0A937847DF78}"/>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9" name="Oval 548">
              <a:extLst>
                <a:ext uri="{FF2B5EF4-FFF2-40B4-BE49-F238E27FC236}">
                  <a16:creationId xmlns:a16="http://schemas.microsoft.com/office/drawing/2014/main" id="{D9ED7284-0CD3-4F0E-B11C-BB17E48DA718}"/>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0" name="Oval 549">
              <a:extLst>
                <a:ext uri="{FF2B5EF4-FFF2-40B4-BE49-F238E27FC236}">
                  <a16:creationId xmlns:a16="http://schemas.microsoft.com/office/drawing/2014/main" id="{1914A14B-707A-44B0-B4C7-A31BE47B980E}"/>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1" name="Oval 550">
              <a:extLst>
                <a:ext uri="{FF2B5EF4-FFF2-40B4-BE49-F238E27FC236}">
                  <a16:creationId xmlns:a16="http://schemas.microsoft.com/office/drawing/2014/main" id="{E1F367B5-D1D2-4151-A55D-BEF403901C25}"/>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5" name="Group 524">
            <a:extLst>
              <a:ext uri="{FF2B5EF4-FFF2-40B4-BE49-F238E27FC236}">
                <a16:creationId xmlns:a16="http://schemas.microsoft.com/office/drawing/2014/main" id="{F103E960-CA3B-40D3-80C5-2987314EAD6F}"/>
              </a:ext>
            </a:extLst>
          </p:cNvPr>
          <p:cNvGrpSpPr/>
          <p:nvPr/>
        </p:nvGrpSpPr>
        <p:grpSpPr>
          <a:xfrm>
            <a:off x="9216982" y="3810655"/>
            <a:ext cx="2061274" cy="2056404"/>
            <a:chOff x="6297291" y="1828261"/>
            <a:chExt cx="3110785" cy="3103437"/>
          </a:xfrm>
        </p:grpSpPr>
        <p:sp>
          <p:nvSpPr>
            <p:cNvPr id="526" name="Oval 525">
              <a:extLst>
                <a:ext uri="{FF2B5EF4-FFF2-40B4-BE49-F238E27FC236}">
                  <a16:creationId xmlns:a16="http://schemas.microsoft.com/office/drawing/2014/main" id="{501EB81E-D88D-442D-AB78-EB88C9630557}"/>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27" name="Oval 526">
              <a:extLst>
                <a:ext uri="{FF2B5EF4-FFF2-40B4-BE49-F238E27FC236}">
                  <a16:creationId xmlns:a16="http://schemas.microsoft.com/office/drawing/2014/main" id="{5A5DAB8E-DE57-4821-B356-AA5BD1117F4D}"/>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28" name="Oval 527">
              <a:extLst>
                <a:ext uri="{FF2B5EF4-FFF2-40B4-BE49-F238E27FC236}">
                  <a16:creationId xmlns:a16="http://schemas.microsoft.com/office/drawing/2014/main" id="{9D42C9F3-13B6-48AB-9C7A-55F19BB5A9BC}"/>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29" name="Oval 528">
              <a:extLst>
                <a:ext uri="{FF2B5EF4-FFF2-40B4-BE49-F238E27FC236}">
                  <a16:creationId xmlns:a16="http://schemas.microsoft.com/office/drawing/2014/main" id="{5A025825-88DB-41F7-A2A0-2D70FC03E876}"/>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0" name="Oval 529">
              <a:extLst>
                <a:ext uri="{FF2B5EF4-FFF2-40B4-BE49-F238E27FC236}">
                  <a16:creationId xmlns:a16="http://schemas.microsoft.com/office/drawing/2014/main" id="{2DED2831-2CCF-4E66-A744-FBC6D807EE4A}"/>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1" name="Oval 530">
              <a:extLst>
                <a:ext uri="{FF2B5EF4-FFF2-40B4-BE49-F238E27FC236}">
                  <a16:creationId xmlns:a16="http://schemas.microsoft.com/office/drawing/2014/main" id="{63A01B0F-F1C6-40D7-B00F-BD07000374B8}"/>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2" name="Oval 531">
              <a:extLst>
                <a:ext uri="{FF2B5EF4-FFF2-40B4-BE49-F238E27FC236}">
                  <a16:creationId xmlns:a16="http://schemas.microsoft.com/office/drawing/2014/main" id="{459F51BB-5E9A-43B0-A9BF-30945B77E759}"/>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3" name="Oval 532">
              <a:extLst>
                <a:ext uri="{FF2B5EF4-FFF2-40B4-BE49-F238E27FC236}">
                  <a16:creationId xmlns:a16="http://schemas.microsoft.com/office/drawing/2014/main" id="{C4A9FCE9-F795-4A1E-99E7-5FAB078B00BA}"/>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4" name="Oval 533">
              <a:extLst>
                <a:ext uri="{FF2B5EF4-FFF2-40B4-BE49-F238E27FC236}">
                  <a16:creationId xmlns:a16="http://schemas.microsoft.com/office/drawing/2014/main" id="{A94F1DFB-DC95-4288-A2F4-78065F71B930}"/>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5" name="Oval 534">
              <a:extLst>
                <a:ext uri="{FF2B5EF4-FFF2-40B4-BE49-F238E27FC236}">
                  <a16:creationId xmlns:a16="http://schemas.microsoft.com/office/drawing/2014/main" id="{EE199ECE-23BE-4B67-86B7-DC5491669526}"/>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6" name="Oval 535">
              <a:extLst>
                <a:ext uri="{FF2B5EF4-FFF2-40B4-BE49-F238E27FC236}">
                  <a16:creationId xmlns:a16="http://schemas.microsoft.com/office/drawing/2014/main" id="{B4A690FF-88DD-4B9D-B5A2-112C6D6A5D07}"/>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7" name="Oval 536">
              <a:extLst>
                <a:ext uri="{FF2B5EF4-FFF2-40B4-BE49-F238E27FC236}">
                  <a16:creationId xmlns:a16="http://schemas.microsoft.com/office/drawing/2014/main" id="{89237B5D-3AEF-4697-AD75-67E9F7ABB2F2}"/>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8" name="Oval 537">
              <a:extLst>
                <a:ext uri="{FF2B5EF4-FFF2-40B4-BE49-F238E27FC236}">
                  <a16:creationId xmlns:a16="http://schemas.microsoft.com/office/drawing/2014/main" id="{5885B02C-72AB-4E2B-8328-40C368E0B077}"/>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12913011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8BEBBBA-AD76-4C47-8E44-81D4F8483556}"/>
              </a:ext>
            </a:extLst>
          </p:cNvPr>
          <p:cNvSpPr>
            <a:spLocks noGrp="1"/>
          </p:cNvSpPr>
          <p:nvPr>
            <p:ph type="ftr" sz="quarter" idx="11"/>
          </p:nvPr>
        </p:nvSpPr>
        <p:spPr/>
        <p:txBody>
          <a:bodyPr/>
          <a:lstStyle/>
          <a:p>
            <a:pPr>
              <a:defRPr/>
            </a:pPr>
            <a:r>
              <a:rPr lang="en-GB" dirty="0"/>
              <a:t>Curriculum Prioritisation for Primary Maths</a:t>
            </a:r>
          </a:p>
        </p:txBody>
      </p:sp>
      <p:sp>
        <p:nvSpPr>
          <p:cNvPr id="5" name="Content Placeholder 10">
            <a:extLst>
              <a:ext uri="{FF2B5EF4-FFF2-40B4-BE49-F238E27FC236}">
                <a16:creationId xmlns:a16="http://schemas.microsoft.com/office/drawing/2014/main" id="{A4191577-7FB3-44A1-AC26-B90834750BC8}"/>
              </a:ext>
            </a:extLst>
          </p:cNvPr>
          <p:cNvSpPr txBox="1">
            <a:spLocks/>
          </p:cNvSpPr>
          <p:nvPr/>
        </p:nvSpPr>
        <p:spPr>
          <a:xfrm>
            <a:off x="594007" y="845820"/>
            <a:ext cx="11140163" cy="32083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buClr>
                <a:srgbClr val="585858"/>
              </a:buClr>
            </a:pPr>
            <a:r>
              <a:rPr lang="en-GB" b="0" i="0" dirty="0">
                <a:solidFill>
                  <a:schemeClr val="tx1">
                    <a:lumMod val="65000"/>
                    <a:lumOff val="35000"/>
                  </a:schemeClr>
                </a:solidFill>
                <a:effectLst/>
              </a:rPr>
              <a:t>The links below take you to the starting slide of each learning outcome.</a:t>
            </a:r>
          </a:p>
        </p:txBody>
      </p:sp>
      <p:graphicFrame>
        <p:nvGraphicFramePr>
          <p:cNvPr id="6" name="Table 5">
            <a:extLst>
              <a:ext uri="{FF2B5EF4-FFF2-40B4-BE49-F238E27FC236}">
                <a16:creationId xmlns:a16="http://schemas.microsoft.com/office/drawing/2014/main" id="{037BAE3D-75EB-48DC-9322-F1A247F8AE2E}"/>
              </a:ext>
            </a:extLst>
          </p:cNvPr>
          <p:cNvGraphicFramePr>
            <a:graphicFrameLocks noGrp="1"/>
          </p:cNvGraphicFramePr>
          <p:nvPr>
            <p:extLst>
              <p:ext uri="{D42A27DB-BD31-4B8C-83A1-F6EECF244321}">
                <p14:modId xmlns:p14="http://schemas.microsoft.com/office/powerpoint/2010/main" val="555963666"/>
              </p:ext>
            </p:extLst>
          </p:nvPr>
        </p:nvGraphicFramePr>
        <p:xfrm>
          <a:off x="594008" y="1535029"/>
          <a:ext cx="10712127" cy="3581085"/>
        </p:xfrm>
        <a:graphic>
          <a:graphicData uri="http://schemas.openxmlformats.org/drawingml/2006/table">
            <a:tbl>
              <a:tblPr firstRow="1" bandRow="1">
                <a:tableStyleId>{5C22544A-7EE6-4342-B048-85BDC9FD1C3A}</a:tableStyleId>
              </a:tblPr>
              <a:tblGrid>
                <a:gridCol w="929630">
                  <a:extLst>
                    <a:ext uri="{9D8B030D-6E8A-4147-A177-3AD203B41FA5}">
                      <a16:colId xmlns:a16="http://schemas.microsoft.com/office/drawing/2014/main" val="507789682"/>
                    </a:ext>
                  </a:extLst>
                </a:gridCol>
                <a:gridCol w="9782497">
                  <a:extLst>
                    <a:ext uri="{9D8B030D-6E8A-4147-A177-3AD203B41FA5}">
                      <a16:colId xmlns:a16="http://schemas.microsoft.com/office/drawing/2014/main" val="1182114759"/>
                    </a:ext>
                  </a:extLst>
                </a:gridCol>
              </a:tblGrid>
              <a:tr h="370840">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1</a:t>
                      </a:r>
                    </a:p>
                  </a:txBody>
                  <a:tcPr anchor="ctr">
                    <a:lnB w="12700" cap="flat" cmpd="sng" algn="ctr">
                      <a:solidFill>
                        <a:schemeClr val="bg1"/>
                      </a:solidFill>
                      <a:prstDash val="solid"/>
                      <a:round/>
                      <a:headEnd type="none" w="med" len="med"/>
                      <a:tailEnd type="none" w="med" len="med"/>
                    </a:lnB>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3" action="ppaction://hlinksldjump"/>
                        </a:rPr>
                        <a:t>Pupils make compound shapes by joining two polygons in different ways (same parts, different whole)</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lnB w="12700" cap="flat" cmpd="sng" algn="ctr">
                      <a:solidFill>
                        <a:schemeClr val="bg1"/>
                      </a:solidFill>
                      <a:prstDash val="solid"/>
                      <a:round/>
                      <a:headEnd type="none" w="med" len="med"/>
                      <a:tailEnd type="none" w="med" len="med"/>
                    </a:lnB>
                    <a:solidFill>
                      <a:srgbClr val="E5F3F2"/>
                    </a:solidFill>
                  </a:tcPr>
                </a:tc>
                <a:extLst>
                  <a:ext uri="{0D108BD9-81ED-4DB2-BD59-A6C34878D82A}">
                    <a16:rowId xmlns:a16="http://schemas.microsoft.com/office/drawing/2014/main" val="1814327038"/>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2</a:t>
                      </a:r>
                    </a:p>
                  </a:txBody>
                  <a:tcPr anchor="ctr">
                    <a:lnT w="12700" cap="flat" cmpd="sng" algn="ctr">
                      <a:solidFill>
                        <a:schemeClr val="bg1"/>
                      </a:solidFill>
                      <a:prstDash val="solid"/>
                      <a:round/>
                      <a:headEnd type="none" w="med" len="med"/>
                      <a:tailEnd type="none" w="med" len="med"/>
                    </a:lnT>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4" action="ppaction://hlinksldjump"/>
                        </a:rPr>
                        <a:t>Pupils investigate different ways of composing and decomposing a polygon (same whole, different parts)</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5F3F2"/>
                    </a:solidFill>
                  </a:tcPr>
                </a:tc>
                <a:extLst>
                  <a:ext uri="{0D108BD9-81ED-4DB2-BD59-A6C34878D82A}">
                    <a16:rowId xmlns:a16="http://schemas.microsoft.com/office/drawing/2014/main" val="586604893"/>
                  </a:ext>
                </a:extLst>
              </a:tr>
              <a:tr h="298117">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3</a:t>
                      </a:r>
                    </a:p>
                  </a:txBody>
                  <a:tcPr anchor="ctr">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5" action="ppaction://hlinksldjump"/>
                        </a:rPr>
                        <a:t>Pupils draw polygons on isometric paper</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E5F3F2"/>
                    </a:solidFill>
                  </a:tcPr>
                </a:tc>
                <a:extLst>
                  <a:ext uri="{0D108BD9-81ED-4DB2-BD59-A6C34878D82A}">
                    <a16:rowId xmlns:a16="http://schemas.microsoft.com/office/drawing/2014/main" val="3316485081"/>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4</a:t>
                      </a:r>
                    </a:p>
                  </a:txBody>
                  <a:tcPr anchor="ctr">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6" action="ppaction://hlinksldjump"/>
                        </a:rPr>
                        <a:t>Pupils use geostrips to investigate quadrilaterals with and without parallel and perpendicular sides</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4015461906"/>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5</a:t>
                      </a:r>
                    </a:p>
                  </a:txBody>
                  <a:tcPr anchor="ctr">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7" action="ppaction://hlinksldjump"/>
                        </a:rPr>
                        <a:t>Pupils make and draw compound shapes with and without parallel and perpendicular sides </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807959847"/>
                  </a:ext>
                </a:extLst>
              </a:tr>
            </a:tbl>
          </a:graphicData>
        </a:graphic>
      </p:graphicFrame>
      <p:sp>
        <p:nvSpPr>
          <p:cNvPr id="7" name="Action Button: Return 6">
            <a:hlinkClick r:id="rId8" action="ppaction://hlinksldjump" highlightClick="1"/>
            <a:extLst>
              <a:ext uri="{FF2B5EF4-FFF2-40B4-BE49-F238E27FC236}">
                <a16:creationId xmlns:a16="http://schemas.microsoft.com/office/drawing/2014/main" id="{2570C625-E476-4A8C-BF3D-99D1E479925B}"/>
              </a:ext>
            </a:extLst>
          </p:cNvPr>
          <p:cNvSpPr/>
          <p:nvPr/>
        </p:nvSpPr>
        <p:spPr>
          <a:xfrm>
            <a:off x="594006" y="5921991"/>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8CEE4455-BFAA-47B1-A1C6-8DC3C9CE865C}"/>
              </a:ext>
            </a:extLst>
          </p:cNvPr>
          <p:cNvSpPr txBox="1"/>
          <p:nvPr/>
        </p:nvSpPr>
        <p:spPr>
          <a:xfrm>
            <a:off x="954005" y="5871159"/>
            <a:ext cx="10352129" cy="461665"/>
          </a:xfrm>
          <a:prstGeom prst="rect">
            <a:avLst/>
          </a:prstGeom>
          <a:noFill/>
        </p:spPr>
        <p:txBody>
          <a:bodyPr wrap="square" rtlCol="0">
            <a:spAutoFit/>
          </a:bodyPr>
          <a:lstStyle/>
          <a:p>
            <a:r>
              <a:rPr lang="en-GB" sz="2400" dirty="0">
                <a:solidFill>
                  <a:schemeClr val="tx1">
                    <a:lumMod val="65000"/>
                    <a:lumOff val="35000"/>
                  </a:schemeClr>
                </a:solidFill>
                <a:latin typeface="Arial" panose="020B0604020202020204" pitchFamily="34" charset="0"/>
                <a:cs typeface="Arial" panose="020B0604020202020204" pitchFamily="34" charset="0"/>
              </a:rPr>
              <a:t>Click the arrow button to return to this Contents slide.</a:t>
            </a:r>
          </a:p>
        </p:txBody>
      </p:sp>
      <p:sp>
        <p:nvSpPr>
          <p:cNvPr id="4" name="Title 3">
            <a:extLst>
              <a:ext uri="{FF2B5EF4-FFF2-40B4-BE49-F238E27FC236}">
                <a16:creationId xmlns:a16="http://schemas.microsoft.com/office/drawing/2014/main" id="{EB238C35-3C03-4D16-99F1-BBF34DEA3727}"/>
              </a:ext>
            </a:extLst>
          </p:cNvPr>
          <p:cNvSpPr>
            <a:spLocks noGrp="1"/>
          </p:cNvSpPr>
          <p:nvPr>
            <p:ph type="title" idx="4294967295"/>
          </p:nvPr>
        </p:nvSpPr>
        <p:spPr>
          <a:xfrm>
            <a:off x="594008" y="246063"/>
            <a:ext cx="11140163" cy="426170"/>
          </a:xfrm>
        </p:spPr>
        <p:txBody>
          <a:bodyPr>
            <a:normAutofit fontScale="90000"/>
          </a:bodyPr>
          <a:lstStyle/>
          <a:p>
            <a:r>
              <a:rPr lang="en-GB" dirty="0">
                <a:solidFill>
                  <a:schemeClr val="bg1"/>
                </a:solidFill>
              </a:rPr>
              <a:t>Contents</a:t>
            </a:r>
          </a:p>
        </p:txBody>
      </p:sp>
    </p:spTree>
    <p:extLst>
      <p:ext uri="{BB962C8B-B14F-4D97-AF65-F5344CB8AC3E}">
        <p14:creationId xmlns:p14="http://schemas.microsoft.com/office/powerpoint/2010/main" val="604266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8</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549463702"/>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8</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make and draw quadrilaterals on circular geoboards.</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90797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8</a:t>
            </a:r>
            <a:endParaRPr lang="en-GB" sz="2400" b="1" dirty="0"/>
          </a:p>
        </p:txBody>
      </p:sp>
      <p:grpSp>
        <p:nvGrpSpPr>
          <p:cNvPr id="24" name="Group 23">
            <a:extLst>
              <a:ext uri="{FF2B5EF4-FFF2-40B4-BE49-F238E27FC236}">
                <a16:creationId xmlns:a16="http://schemas.microsoft.com/office/drawing/2014/main" id="{37ECE864-0867-4F8F-BE50-02191CE579D0}"/>
              </a:ext>
            </a:extLst>
          </p:cNvPr>
          <p:cNvGrpSpPr/>
          <p:nvPr/>
        </p:nvGrpSpPr>
        <p:grpSpPr>
          <a:xfrm>
            <a:off x="941049" y="1531874"/>
            <a:ext cx="2042318" cy="2046665"/>
            <a:chOff x="1765777" y="1820913"/>
            <a:chExt cx="3065799" cy="3072325"/>
          </a:xfrm>
        </p:grpSpPr>
        <p:sp>
          <p:nvSpPr>
            <p:cNvPr id="25" name="Oval 24">
              <a:extLst>
                <a:ext uri="{FF2B5EF4-FFF2-40B4-BE49-F238E27FC236}">
                  <a16:creationId xmlns:a16="http://schemas.microsoft.com/office/drawing/2014/main" id="{F8F727D9-C4E2-465C-9E9F-67465D309EDC}"/>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6" name="Oval 25">
              <a:extLst>
                <a:ext uri="{FF2B5EF4-FFF2-40B4-BE49-F238E27FC236}">
                  <a16:creationId xmlns:a16="http://schemas.microsoft.com/office/drawing/2014/main" id="{DD5B2A7C-43CA-4019-A23D-AEDC6906C85E}"/>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7" name="Oval 26">
              <a:extLst>
                <a:ext uri="{FF2B5EF4-FFF2-40B4-BE49-F238E27FC236}">
                  <a16:creationId xmlns:a16="http://schemas.microsoft.com/office/drawing/2014/main" id="{9F586417-14F8-4423-81B5-1E25E3B1FE3A}"/>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8" name="Oval 27">
              <a:extLst>
                <a:ext uri="{FF2B5EF4-FFF2-40B4-BE49-F238E27FC236}">
                  <a16:creationId xmlns:a16="http://schemas.microsoft.com/office/drawing/2014/main" id="{4654BD57-9D30-4ABC-999F-3A3C9239EBCB}"/>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9" name="Oval 28">
              <a:extLst>
                <a:ext uri="{FF2B5EF4-FFF2-40B4-BE49-F238E27FC236}">
                  <a16:creationId xmlns:a16="http://schemas.microsoft.com/office/drawing/2014/main" id="{B4E71B59-C3BC-4C9F-9E94-08F1E1BA002E}"/>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0" name="Oval 29">
              <a:extLst>
                <a:ext uri="{FF2B5EF4-FFF2-40B4-BE49-F238E27FC236}">
                  <a16:creationId xmlns:a16="http://schemas.microsoft.com/office/drawing/2014/main" id="{67CB135B-36DC-456F-8EB2-E6B40BE1487F}"/>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1" name="Oval 30">
              <a:extLst>
                <a:ext uri="{FF2B5EF4-FFF2-40B4-BE49-F238E27FC236}">
                  <a16:creationId xmlns:a16="http://schemas.microsoft.com/office/drawing/2014/main" id="{5E9ACE74-03F5-4093-AFA8-517CB9A55BDC}"/>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2" name="Oval 31">
              <a:extLst>
                <a:ext uri="{FF2B5EF4-FFF2-40B4-BE49-F238E27FC236}">
                  <a16:creationId xmlns:a16="http://schemas.microsoft.com/office/drawing/2014/main" id="{CF56A4D3-AF89-4FA8-B3F5-6A860B1E4E2D}"/>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3" name="Oval 32">
              <a:extLst>
                <a:ext uri="{FF2B5EF4-FFF2-40B4-BE49-F238E27FC236}">
                  <a16:creationId xmlns:a16="http://schemas.microsoft.com/office/drawing/2014/main" id="{3AD486E1-24AF-4852-86A5-254D94F6193B}"/>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4" name="Oval 33">
              <a:extLst>
                <a:ext uri="{FF2B5EF4-FFF2-40B4-BE49-F238E27FC236}">
                  <a16:creationId xmlns:a16="http://schemas.microsoft.com/office/drawing/2014/main" id="{CEDF0A6C-E221-4054-8F46-02F0DD33880F}"/>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35" name="Group 34">
            <a:extLst>
              <a:ext uri="{FF2B5EF4-FFF2-40B4-BE49-F238E27FC236}">
                <a16:creationId xmlns:a16="http://schemas.microsoft.com/office/drawing/2014/main" id="{3093DA74-C815-4933-A13F-B9DF2FE3BA6A}"/>
              </a:ext>
            </a:extLst>
          </p:cNvPr>
          <p:cNvGrpSpPr/>
          <p:nvPr/>
        </p:nvGrpSpPr>
        <p:grpSpPr>
          <a:xfrm>
            <a:off x="3673461" y="1531874"/>
            <a:ext cx="2042318" cy="2046665"/>
            <a:chOff x="1765777" y="1820913"/>
            <a:chExt cx="3065799" cy="3072325"/>
          </a:xfrm>
        </p:grpSpPr>
        <p:sp>
          <p:nvSpPr>
            <p:cNvPr id="36" name="Oval 35">
              <a:extLst>
                <a:ext uri="{FF2B5EF4-FFF2-40B4-BE49-F238E27FC236}">
                  <a16:creationId xmlns:a16="http://schemas.microsoft.com/office/drawing/2014/main" id="{A9107C50-DA54-4DEF-B0C6-7C9D0147047B}"/>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7" name="Oval 36">
              <a:extLst>
                <a:ext uri="{FF2B5EF4-FFF2-40B4-BE49-F238E27FC236}">
                  <a16:creationId xmlns:a16="http://schemas.microsoft.com/office/drawing/2014/main" id="{563C30D8-4514-44D1-87A1-0DB3417DBBE6}"/>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8" name="Oval 37">
              <a:extLst>
                <a:ext uri="{FF2B5EF4-FFF2-40B4-BE49-F238E27FC236}">
                  <a16:creationId xmlns:a16="http://schemas.microsoft.com/office/drawing/2014/main" id="{6454B474-C739-4F0D-AC3B-FFF93FFAD44A}"/>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39" name="Oval 38">
              <a:extLst>
                <a:ext uri="{FF2B5EF4-FFF2-40B4-BE49-F238E27FC236}">
                  <a16:creationId xmlns:a16="http://schemas.microsoft.com/office/drawing/2014/main" id="{C5FD1768-51E2-4CA9-8B23-D9597F4283A2}"/>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0" name="Oval 39">
              <a:extLst>
                <a:ext uri="{FF2B5EF4-FFF2-40B4-BE49-F238E27FC236}">
                  <a16:creationId xmlns:a16="http://schemas.microsoft.com/office/drawing/2014/main" id="{2EF36A06-CD93-4B6E-98AA-03AB970C535A}"/>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1" name="Oval 40">
              <a:extLst>
                <a:ext uri="{FF2B5EF4-FFF2-40B4-BE49-F238E27FC236}">
                  <a16:creationId xmlns:a16="http://schemas.microsoft.com/office/drawing/2014/main" id="{4559F71A-2874-4650-B366-B8CC1A2D0ED8}"/>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2" name="Oval 41">
              <a:extLst>
                <a:ext uri="{FF2B5EF4-FFF2-40B4-BE49-F238E27FC236}">
                  <a16:creationId xmlns:a16="http://schemas.microsoft.com/office/drawing/2014/main" id="{2F5F2E19-8CCF-4C10-937B-051B7AF7E098}"/>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3" name="Oval 42">
              <a:extLst>
                <a:ext uri="{FF2B5EF4-FFF2-40B4-BE49-F238E27FC236}">
                  <a16:creationId xmlns:a16="http://schemas.microsoft.com/office/drawing/2014/main" id="{57709A51-3916-49F3-9B6A-5AED3C063F3B}"/>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4" name="Oval 43">
              <a:extLst>
                <a:ext uri="{FF2B5EF4-FFF2-40B4-BE49-F238E27FC236}">
                  <a16:creationId xmlns:a16="http://schemas.microsoft.com/office/drawing/2014/main" id="{B318EAB4-666B-4CC9-A1D4-3C3C60C5DE23}"/>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5" name="Oval 44">
              <a:extLst>
                <a:ext uri="{FF2B5EF4-FFF2-40B4-BE49-F238E27FC236}">
                  <a16:creationId xmlns:a16="http://schemas.microsoft.com/office/drawing/2014/main" id="{7F2FC637-7D02-470F-BBAF-E11DF12A6C47}"/>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46" name="Group 45">
            <a:extLst>
              <a:ext uri="{FF2B5EF4-FFF2-40B4-BE49-F238E27FC236}">
                <a16:creationId xmlns:a16="http://schemas.microsoft.com/office/drawing/2014/main" id="{9791A8B7-BEE9-4F6A-9D3A-0D2E857C8BEC}"/>
              </a:ext>
            </a:extLst>
          </p:cNvPr>
          <p:cNvGrpSpPr/>
          <p:nvPr/>
        </p:nvGrpSpPr>
        <p:grpSpPr>
          <a:xfrm>
            <a:off x="913739" y="4297924"/>
            <a:ext cx="2061274" cy="2056404"/>
            <a:chOff x="6297291" y="1828261"/>
            <a:chExt cx="3110785" cy="3103437"/>
          </a:xfrm>
        </p:grpSpPr>
        <p:sp>
          <p:nvSpPr>
            <p:cNvPr id="47" name="Oval 46">
              <a:extLst>
                <a:ext uri="{FF2B5EF4-FFF2-40B4-BE49-F238E27FC236}">
                  <a16:creationId xmlns:a16="http://schemas.microsoft.com/office/drawing/2014/main" id="{A3E7A703-238C-487D-A467-4368455A5B1B}"/>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8" name="Oval 47">
              <a:extLst>
                <a:ext uri="{FF2B5EF4-FFF2-40B4-BE49-F238E27FC236}">
                  <a16:creationId xmlns:a16="http://schemas.microsoft.com/office/drawing/2014/main" id="{6AF808AD-AFDC-4DFB-A943-1746A2CD7F1B}"/>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9" name="Oval 48">
              <a:extLst>
                <a:ext uri="{FF2B5EF4-FFF2-40B4-BE49-F238E27FC236}">
                  <a16:creationId xmlns:a16="http://schemas.microsoft.com/office/drawing/2014/main" id="{DFAAFCEF-0F50-4AE7-94EC-5BF174E6DC7A}"/>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0" name="Oval 49">
              <a:extLst>
                <a:ext uri="{FF2B5EF4-FFF2-40B4-BE49-F238E27FC236}">
                  <a16:creationId xmlns:a16="http://schemas.microsoft.com/office/drawing/2014/main" id="{BB2879EF-3043-4AE9-AAF6-29C31A7142D4}"/>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1" name="Oval 50">
              <a:extLst>
                <a:ext uri="{FF2B5EF4-FFF2-40B4-BE49-F238E27FC236}">
                  <a16:creationId xmlns:a16="http://schemas.microsoft.com/office/drawing/2014/main" id="{14FE4EDD-4CD4-46DA-BF2B-7FBD4D417AC6}"/>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2" name="Oval 51">
              <a:extLst>
                <a:ext uri="{FF2B5EF4-FFF2-40B4-BE49-F238E27FC236}">
                  <a16:creationId xmlns:a16="http://schemas.microsoft.com/office/drawing/2014/main" id="{DC60FD3F-3D06-4189-A294-25A5BAB92B22}"/>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 name="Oval 52">
              <a:extLst>
                <a:ext uri="{FF2B5EF4-FFF2-40B4-BE49-F238E27FC236}">
                  <a16:creationId xmlns:a16="http://schemas.microsoft.com/office/drawing/2014/main" id="{2723B429-76FB-4CD3-B871-EB0BC6C8F8BB}"/>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 name="Oval 53">
              <a:extLst>
                <a:ext uri="{FF2B5EF4-FFF2-40B4-BE49-F238E27FC236}">
                  <a16:creationId xmlns:a16="http://schemas.microsoft.com/office/drawing/2014/main" id="{8AA8B951-7068-444F-96BC-3180F13658A2}"/>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 name="Oval 54">
              <a:extLst>
                <a:ext uri="{FF2B5EF4-FFF2-40B4-BE49-F238E27FC236}">
                  <a16:creationId xmlns:a16="http://schemas.microsoft.com/office/drawing/2014/main" id="{C6DD319A-F02B-457F-9E47-EA50BF2A14DA}"/>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 name="Oval 55">
              <a:extLst>
                <a:ext uri="{FF2B5EF4-FFF2-40B4-BE49-F238E27FC236}">
                  <a16:creationId xmlns:a16="http://schemas.microsoft.com/office/drawing/2014/main" id="{9143511E-62E5-4B44-BB72-03843A760C2A}"/>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 name="Oval 56">
              <a:extLst>
                <a:ext uri="{FF2B5EF4-FFF2-40B4-BE49-F238E27FC236}">
                  <a16:creationId xmlns:a16="http://schemas.microsoft.com/office/drawing/2014/main" id="{003343FB-A41A-40BF-A2E4-074D5BFF4F3F}"/>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 name="Oval 57">
              <a:extLst>
                <a:ext uri="{FF2B5EF4-FFF2-40B4-BE49-F238E27FC236}">
                  <a16:creationId xmlns:a16="http://schemas.microsoft.com/office/drawing/2014/main" id="{703EA2CA-DF33-4A74-8E2B-B2C3FC29A2C5}"/>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 name="Oval 58">
              <a:extLst>
                <a:ext uri="{FF2B5EF4-FFF2-40B4-BE49-F238E27FC236}">
                  <a16:creationId xmlns:a16="http://schemas.microsoft.com/office/drawing/2014/main" id="{7665A4AD-F49A-4DC1-94AA-891D6EE42856}"/>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60" name="Group 59">
            <a:extLst>
              <a:ext uri="{FF2B5EF4-FFF2-40B4-BE49-F238E27FC236}">
                <a16:creationId xmlns:a16="http://schemas.microsoft.com/office/drawing/2014/main" id="{C140FD85-B77F-489C-B6B4-B0BF0DF8ECAF}"/>
              </a:ext>
            </a:extLst>
          </p:cNvPr>
          <p:cNvGrpSpPr/>
          <p:nvPr/>
        </p:nvGrpSpPr>
        <p:grpSpPr>
          <a:xfrm>
            <a:off x="3638528" y="4297924"/>
            <a:ext cx="2061274" cy="2056404"/>
            <a:chOff x="6297291" y="1828261"/>
            <a:chExt cx="3110785" cy="3103437"/>
          </a:xfrm>
        </p:grpSpPr>
        <p:sp>
          <p:nvSpPr>
            <p:cNvPr id="61" name="Oval 60">
              <a:extLst>
                <a:ext uri="{FF2B5EF4-FFF2-40B4-BE49-F238E27FC236}">
                  <a16:creationId xmlns:a16="http://schemas.microsoft.com/office/drawing/2014/main" id="{02FD0596-DE3E-49CC-B99D-D0247D2C5C04}"/>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 name="Oval 61">
              <a:extLst>
                <a:ext uri="{FF2B5EF4-FFF2-40B4-BE49-F238E27FC236}">
                  <a16:creationId xmlns:a16="http://schemas.microsoft.com/office/drawing/2014/main" id="{EE5F00DE-7D68-4299-80F9-FF3A5F75B526}"/>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3" name="Oval 62">
              <a:extLst>
                <a:ext uri="{FF2B5EF4-FFF2-40B4-BE49-F238E27FC236}">
                  <a16:creationId xmlns:a16="http://schemas.microsoft.com/office/drawing/2014/main" id="{66DE426B-3772-4011-9599-B74D452838AE}"/>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4" name="Oval 63">
              <a:extLst>
                <a:ext uri="{FF2B5EF4-FFF2-40B4-BE49-F238E27FC236}">
                  <a16:creationId xmlns:a16="http://schemas.microsoft.com/office/drawing/2014/main" id="{245B55D6-3269-4BB7-B531-ECE7A2B35FC3}"/>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5" name="Oval 64">
              <a:extLst>
                <a:ext uri="{FF2B5EF4-FFF2-40B4-BE49-F238E27FC236}">
                  <a16:creationId xmlns:a16="http://schemas.microsoft.com/office/drawing/2014/main" id="{3E1E89CA-979D-403D-B8B3-3EE41ACF3BB9}"/>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6" name="Oval 65">
              <a:extLst>
                <a:ext uri="{FF2B5EF4-FFF2-40B4-BE49-F238E27FC236}">
                  <a16:creationId xmlns:a16="http://schemas.microsoft.com/office/drawing/2014/main" id="{8EAD4114-12A3-4559-87D6-AB061839E41D}"/>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7" name="Oval 66">
              <a:extLst>
                <a:ext uri="{FF2B5EF4-FFF2-40B4-BE49-F238E27FC236}">
                  <a16:creationId xmlns:a16="http://schemas.microsoft.com/office/drawing/2014/main" id="{59DCC937-80B6-44BC-B9C6-2B9DB7AB569A}"/>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8" name="Oval 67">
              <a:extLst>
                <a:ext uri="{FF2B5EF4-FFF2-40B4-BE49-F238E27FC236}">
                  <a16:creationId xmlns:a16="http://schemas.microsoft.com/office/drawing/2014/main" id="{5CA21727-73B6-4DE9-A966-F1F9FE284393}"/>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9" name="Oval 68">
              <a:extLst>
                <a:ext uri="{FF2B5EF4-FFF2-40B4-BE49-F238E27FC236}">
                  <a16:creationId xmlns:a16="http://schemas.microsoft.com/office/drawing/2014/main" id="{C2FE6121-9319-4D7D-B755-B66C29307AE4}"/>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70" name="Oval 69">
              <a:extLst>
                <a:ext uri="{FF2B5EF4-FFF2-40B4-BE49-F238E27FC236}">
                  <a16:creationId xmlns:a16="http://schemas.microsoft.com/office/drawing/2014/main" id="{67AC336A-87EC-4CDF-8E2B-3386AF079E22}"/>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71" name="Oval 70">
              <a:extLst>
                <a:ext uri="{FF2B5EF4-FFF2-40B4-BE49-F238E27FC236}">
                  <a16:creationId xmlns:a16="http://schemas.microsoft.com/office/drawing/2014/main" id="{4D42E796-0DAA-49E2-8B10-3DABCCDD1DD6}"/>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72" name="Oval 71">
              <a:extLst>
                <a:ext uri="{FF2B5EF4-FFF2-40B4-BE49-F238E27FC236}">
                  <a16:creationId xmlns:a16="http://schemas.microsoft.com/office/drawing/2014/main" id="{B504871D-9A19-4A81-8B78-1069C94B1844}"/>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73" name="Oval 72">
              <a:extLst>
                <a:ext uri="{FF2B5EF4-FFF2-40B4-BE49-F238E27FC236}">
                  <a16:creationId xmlns:a16="http://schemas.microsoft.com/office/drawing/2014/main" id="{4898800E-AE93-4CC6-B41A-355955669D55}"/>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
        <p:nvSpPr>
          <p:cNvPr id="74" name="Content Placeholder 10">
            <a:extLst>
              <a:ext uri="{FF2B5EF4-FFF2-40B4-BE49-F238E27FC236}">
                <a16:creationId xmlns:a16="http://schemas.microsoft.com/office/drawing/2014/main" id="{616F722C-E048-4869-9B69-C9C66EBD750A}"/>
              </a:ext>
            </a:extLst>
          </p:cNvPr>
          <p:cNvSpPr txBox="1">
            <a:spLocks/>
          </p:cNvSpPr>
          <p:nvPr/>
        </p:nvSpPr>
        <p:spPr>
          <a:xfrm>
            <a:off x="594008" y="949412"/>
            <a:ext cx="5233913"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ctr"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1"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9-pin circular geoboards</a:t>
            </a:r>
            <a:endParaRPr lang="en-GB" sz="2200" b="1" kern="0" dirty="0">
              <a:latin typeface="Arial" panose="020B0604020202020204" pitchFamily="34" charset="0"/>
              <a:cs typeface="Arial" panose="020B0604020202020204" pitchFamily="34" charset="0"/>
            </a:endParaRPr>
          </a:p>
        </p:txBody>
      </p:sp>
      <p:sp>
        <p:nvSpPr>
          <p:cNvPr id="75" name="Content Placeholder 10">
            <a:extLst>
              <a:ext uri="{FF2B5EF4-FFF2-40B4-BE49-F238E27FC236}">
                <a16:creationId xmlns:a16="http://schemas.microsoft.com/office/drawing/2014/main" id="{E3C76696-2793-49E7-B659-C952E42B9F84}"/>
              </a:ext>
            </a:extLst>
          </p:cNvPr>
          <p:cNvSpPr txBox="1">
            <a:spLocks/>
          </p:cNvSpPr>
          <p:nvPr/>
        </p:nvSpPr>
        <p:spPr>
          <a:xfrm>
            <a:off x="594008" y="3730783"/>
            <a:ext cx="5233913"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ctr"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1"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12-pin circular geoboards</a:t>
            </a:r>
            <a:endParaRPr lang="en-GB" sz="2200" b="1" kern="0" dirty="0">
              <a:latin typeface="Arial" panose="020B0604020202020204" pitchFamily="34" charset="0"/>
              <a:cs typeface="Arial" panose="020B0604020202020204" pitchFamily="34" charset="0"/>
            </a:endParaRPr>
          </a:p>
        </p:txBody>
      </p:sp>
      <p:sp>
        <p:nvSpPr>
          <p:cNvPr id="76" name="Content Placeholder 2">
            <a:extLst>
              <a:ext uri="{FF2B5EF4-FFF2-40B4-BE49-F238E27FC236}">
                <a16:creationId xmlns:a16="http://schemas.microsoft.com/office/drawing/2014/main" id="{CABEC3E9-FA58-44A4-88E8-F701E746DC6D}"/>
              </a:ext>
            </a:extLst>
          </p:cNvPr>
          <p:cNvSpPr txBox="1">
            <a:spLocks/>
          </p:cNvSpPr>
          <p:nvPr/>
        </p:nvSpPr>
        <p:spPr>
          <a:xfrm>
            <a:off x="5917473" y="1116526"/>
            <a:ext cx="5799756" cy="5277073"/>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a:rPr>
              <a:t>In front of you, you have a sheet of 9-pin circular geoboards, and a sheet of 12-pin circular geoboards.</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a:rPr>
              <a:t>What different quadrilaterals can you draw on each set of geoboards?</a:t>
            </a:r>
          </a:p>
          <a:p>
            <a:pPr lvl="0">
              <a:lnSpc>
                <a:spcPct val="120000"/>
              </a:lnSpc>
              <a:spcBef>
                <a:spcPts val="600"/>
              </a:spcBef>
              <a:spcAft>
                <a:spcPts val="0"/>
              </a:spcAft>
              <a:buClr>
                <a:srgbClr val="585858"/>
              </a:buClr>
              <a:buFont typeface="Arial" panose="020B0604020202020204" pitchFamily="34" charset="0"/>
              <a:buChar char="•"/>
              <a:defRPr/>
            </a:pPr>
            <a:r>
              <a:rPr lang="en-GB" sz="2000" dirty="0">
                <a:latin typeface="Arial"/>
              </a:rPr>
              <a:t>Do any of the quadrilaterals you have drawn have parallel sides?</a:t>
            </a:r>
          </a:p>
          <a:p>
            <a:pPr lvl="0">
              <a:lnSpc>
                <a:spcPct val="120000"/>
              </a:lnSpc>
              <a:spcBef>
                <a:spcPts val="600"/>
              </a:spcBef>
              <a:spcAft>
                <a:spcPts val="0"/>
              </a:spcAft>
              <a:buClr>
                <a:srgbClr val="585858"/>
              </a:buClr>
              <a:buFont typeface="Arial" panose="020B0604020202020204" pitchFamily="34" charset="0"/>
              <a:buChar char="•"/>
              <a:defRPr/>
            </a:pPr>
            <a:r>
              <a:rPr lang="en-GB" sz="2000" dirty="0">
                <a:latin typeface="Arial"/>
              </a:rPr>
              <a:t>Do any of the quadrilaterals you have drawn have perpendicular sides?</a:t>
            </a:r>
          </a:p>
          <a:p>
            <a:pPr marL="0" marR="0" lvl="0" indent="0" algn="l" defTabSz="914400" rtl="0" eaLnBrk="0" fontAlgn="base" latinLnBrk="0" hangingPunct="0">
              <a:lnSpc>
                <a:spcPct val="120000"/>
              </a:lnSpc>
              <a:spcBef>
                <a:spcPts val="600"/>
              </a:spcBef>
              <a:spcAft>
                <a:spcPts val="0"/>
              </a:spcAft>
              <a:buClr>
                <a:srgbClr val="585858"/>
              </a:buClr>
              <a:buSzTx/>
              <a:tabLst/>
              <a:defRPr/>
            </a:pPr>
            <a:endParaRPr lang="en-GB" sz="2200" kern="0" dirty="0">
              <a:solidFill>
                <a:schemeClr val="tx1"/>
              </a:solidFill>
              <a:latin typeface="Arial"/>
            </a:endParaRPr>
          </a:p>
        </p:txBody>
      </p:sp>
    </p:spTree>
    <p:extLst>
      <p:ext uri="{BB962C8B-B14F-4D97-AF65-F5344CB8AC3E}">
        <p14:creationId xmlns:p14="http://schemas.microsoft.com/office/powerpoint/2010/main" val="34177693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1" name="Group 150">
            <a:extLst>
              <a:ext uri="{FF2B5EF4-FFF2-40B4-BE49-F238E27FC236}">
                <a16:creationId xmlns:a16="http://schemas.microsoft.com/office/drawing/2014/main" id="{D78C74C3-67D8-4F17-8BCA-7979A8C1A4D5}"/>
              </a:ext>
            </a:extLst>
          </p:cNvPr>
          <p:cNvGrpSpPr/>
          <p:nvPr/>
        </p:nvGrpSpPr>
        <p:grpSpPr>
          <a:xfrm>
            <a:off x="3673461" y="3807651"/>
            <a:ext cx="2042318" cy="2046665"/>
            <a:chOff x="1765777" y="1820913"/>
            <a:chExt cx="3065799" cy="3072325"/>
          </a:xfrm>
        </p:grpSpPr>
        <p:sp>
          <p:nvSpPr>
            <p:cNvPr id="152" name="Oval 151">
              <a:extLst>
                <a:ext uri="{FF2B5EF4-FFF2-40B4-BE49-F238E27FC236}">
                  <a16:creationId xmlns:a16="http://schemas.microsoft.com/office/drawing/2014/main" id="{0D340E35-D947-4D1C-BCDB-D4B8298C3700}"/>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3" name="Oval 152">
              <a:extLst>
                <a:ext uri="{FF2B5EF4-FFF2-40B4-BE49-F238E27FC236}">
                  <a16:creationId xmlns:a16="http://schemas.microsoft.com/office/drawing/2014/main" id="{ADECDE3A-8FB1-48AA-AE41-7E5CB6436AB6}"/>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4" name="Oval 153">
              <a:extLst>
                <a:ext uri="{FF2B5EF4-FFF2-40B4-BE49-F238E27FC236}">
                  <a16:creationId xmlns:a16="http://schemas.microsoft.com/office/drawing/2014/main" id="{90100397-34E7-4FC3-8D55-1AB38FBE9B2A}"/>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5" name="Oval 154">
              <a:extLst>
                <a:ext uri="{FF2B5EF4-FFF2-40B4-BE49-F238E27FC236}">
                  <a16:creationId xmlns:a16="http://schemas.microsoft.com/office/drawing/2014/main" id="{6A450E07-D791-475B-98CC-1C59BCB20893}"/>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6" name="Oval 155">
              <a:extLst>
                <a:ext uri="{FF2B5EF4-FFF2-40B4-BE49-F238E27FC236}">
                  <a16:creationId xmlns:a16="http://schemas.microsoft.com/office/drawing/2014/main" id="{8E184FD6-4263-41AB-B454-916DDAF915E7}"/>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7" name="Oval 156">
              <a:extLst>
                <a:ext uri="{FF2B5EF4-FFF2-40B4-BE49-F238E27FC236}">
                  <a16:creationId xmlns:a16="http://schemas.microsoft.com/office/drawing/2014/main" id="{855C9002-A466-4B48-B265-FE37D7EEBFF7}"/>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8" name="Oval 157">
              <a:extLst>
                <a:ext uri="{FF2B5EF4-FFF2-40B4-BE49-F238E27FC236}">
                  <a16:creationId xmlns:a16="http://schemas.microsoft.com/office/drawing/2014/main" id="{C9D9A35C-A86F-4540-B3BB-C98A97490415}"/>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9" name="Oval 158">
              <a:extLst>
                <a:ext uri="{FF2B5EF4-FFF2-40B4-BE49-F238E27FC236}">
                  <a16:creationId xmlns:a16="http://schemas.microsoft.com/office/drawing/2014/main" id="{16BE3C9C-3D57-4EF5-A384-7D069B676018}"/>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0" name="Oval 159">
              <a:extLst>
                <a:ext uri="{FF2B5EF4-FFF2-40B4-BE49-F238E27FC236}">
                  <a16:creationId xmlns:a16="http://schemas.microsoft.com/office/drawing/2014/main" id="{FAC084C2-DE1D-46C0-8D06-A2180678B2B1}"/>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1" name="Oval 160">
              <a:extLst>
                <a:ext uri="{FF2B5EF4-FFF2-40B4-BE49-F238E27FC236}">
                  <a16:creationId xmlns:a16="http://schemas.microsoft.com/office/drawing/2014/main" id="{4961594F-586B-4799-A8F8-60027F367FDA}"/>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sz="2400" b="1" i="0" u="none" strike="noStrike" dirty="0">
                <a:effectLst/>
              </a:rPr>
              <a:t>Year 3, Unit 10, Learning Outcome 8</a:t>
            </a:r>
            <a:endParaRPr lang="en-GB" sz="2400" b="1" dirty="0"/>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118" name="Group 117">
            <a:extLst>
              <a:ext uri="{FF2B5EF4-FFF2-40B4-BE49-F238E27FC236}">
                <a16:creationId xmlns:a16="http://schemas.microsoft.com/office/drawing/2014/main" id="{B7B2DAC3-1048-4E50-AE64-8DF82CC5DBF4}"/>
              </a:ext>
            </a:extLst>
          </p:cNvPr>
          <p:cNvGrpSpPr/>
          <p:nvPr/>
        </p:nvGrpSpPr>
        <p:grpSpPr>
          <a:xfrm>
            <a:off x="941049" y="1188207"/>
            <a:ext cx="2042318" cy="2046665"/>
            <a:chOff x="1765777" y="1820913"/>
            <a:chExt cx="3065799" cy="3072325"/>
          </a:xfrm>
        </p:grpSpPr>
        <p:sp>
          <p:nvSpPr>
            <p:cNvPr id="119" name="Oval 118">
              <a:extLst>
                <a:ext uri="{FF2B5EF4-FFF2-40B4-BE49-F238E27FC236}">
                  <a16:creationId xmlns:a16="http://schemas.microsoft.com/office/drawing/2014/main" id="{4653EE7B-8F54-4BF2-9FDD-C46237CBAE26}"/>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0" name="Oval 119">
              <a:extLst>
                <a:ext uri="{FF2B5EF4-FFF2-40B4-BE49-F238E27FC236}">
                  <a16:creationId xmlns:a16="http://schemas.microsoft.com/office/drawing/2014/main" id="{53575C44-2EFC-45A5-A973-EC9076E2243D}"/>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1" name="Oval 120">
              <a:extLst>
                <a:ext uri="{FF2B5EF4-FFF2-40B4-BE49-F238E27FC236}">
                  <a16:creationId xmlns:a16="http://schemas.microsoft.com/office/drawing/2014/main" id="{76E39A17-B88B-49E7-8DCC-BEC7A4A77227}"/>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2" name="Oval 121">
              <a:extLst>
                <a:ext uri="{FF2B5EF4-FFF2-40B4-BE49-F238E27FC236}">
                  <a16:creationId xmlns:a16="http://schemas.microsoft.com/office/drawing/2014/main" id="{035D7A2B-2F27-457C-945C-058D00B387CF}"/>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3" name="Oval 122">
              <a:extLst>
                <a:ext uri="{FF2B5EF4-FFF2-40B4-BE49-F238E27FC236}">
                  <a16:creationId xmlns:a16="http://schemas.microsoft.com/office/drawing/2014/main" id="{5AF7A65F-2200-45B7-BEE5-012E8C70C3E3}"/>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4" name="Oval 123">
              <a:extLst>
                <a:ext uri="{FF2B5EF4-FFF2-40B4-BE49-F238E27FC236}">
                  <a16:creationId xmlns:a16="http://schemas.microsoft.com/office/drawing/2014/main" id="{3A0B4711-BF38-460F-A15E-49B2449DB6BD}"/>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5" name="Oval 124">
              <a:extLst>
                <a:ext uri="{FF2B5EF4-FFF2-40B4-BE49-F238E27FC236}">
                  <a16:creationId xmlns:a16="http://schemas.microsoft.com/office/drawing/2014/main" id="{7D840E1E-CA03-4DD6-8161-E62C1111070C}"/>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6" name="Oval 125">
              <a:extLst>
                <a:ext uri="{FF2B5EF4-FFF2-40B4-BE49-F238E27FC236}">
                  <a16:creationId xmlns:a16="http://schemas.microsoft.com/office/drawing/2014/main" id="{90DE4223-7301-469E-A492-B191D53EA97B}"/>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7" name="Oval 126">
              <a:extLst>
                <a:ext uri="{FF2B5EF4-FFF2-40B4-BE49-F238E27FC236}">
                  <a16:creationId xmlns:a16="http://schemas.microsoft.com/office/drawing/2014/main" id="{5ABF5494-C81F-44B5-9806-3029778D6234}"/>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8" name="Oval 127">
              <a:extLst>
                <a:ext uri="{FF2B5EF4-FFF2-40B4-BE49-F238E27FC236}">
                  <a16:creationId xmlns:a16="http://schemas.microsoft.com/office/drawing/2014/main" id="{6E7B9139-95E1-4AA4-B203-0AFCD3E506ED}"/>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29" name="Group 128">
            <a:extLst>
              <a:ext uri="{FF2B5EF4-FFF2-40B4-BE49-F238E27FC236}">
                <a16:creationId xmlns:a16="http://schemas.microsoft.com/office/drawing/2014/main" id="{F0167194-4210-40D1-9959-6D83A087DBC3}"/>
              </a:ext>
            </a:extLst>
          </p:cNvPr>
          <p:cNvGrpSpPr/>
          <p:nvPr/>
        </p:nvGrpSpPr>
        <p:grpSpPr>
          <a:xfrm>
            <a:off x="3673461" y="1188207"/>
            <a:ext cx="2042318" cy="2046665"/>
            <a:chOff x="1765777" y="1820913"/>
            <a:chExt cx="3065799" cy="3072325"/>
          </a:xfrm>
        </p:grpSpPr>
        <p:sp>
          <p:nvSpPr>
            <p:cNvPr id="130" name="Oval 129">
              <a:extLst>
                <a:ext uri="{FF2B5EF4-FFF2-40B4-BE49-F238E27FC236}">
                  <a16:creationId xmlns:a16="http://schemas.microsoft.com/office/drawing/2014/main" id="{7D787F5A-D846-4AB0-BC5F-A44838471BCD}"/>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1" name="Oval 130">
              <a:extLst>
                <a:ext uri="{FF2B5EF4-FFF2-40B4-BE49-F238E27FC236}">
                  <a16:creationId xmlns:a16="http://schemas.microsoft.com/office/drawing/2014/main" id="{8CB4FAFC-E2B3-4AA6-815E-BB1E4E4270BD}"/>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2" name="Oval 131">
              <a:extLst>
                <a:ext uri="{FF2B5EF4-FFF2-40B4-BE49-F238E27FC236}">
                  <a16:creationId xmlns:a16="http://schemas.microsoft.com/office/drawing/2014/main" id="{430E85B9-37E9-4063-A421-B451C75350B7}"/>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3" name="Oval 132">
              <a:extLst>
                <a:ext uri="{FF2B5EF4-FFF2-40B4-BE49-F238E27FC236}">
                  <a16:creationId xmlns:a16="http://schemas.microsoft.com/office/drawing/2014/main" id="{DA512078-975A-4564-A179-B7E320F918BA}"/>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4" name="Oval 133">
              <a:extLst>
                <a:ext uri="{FF2B5EF4-FFF2-40B4-BE49-F238E27FC236}">
                  <a16:creationId xmlns:a16="http://schemas.microsoft.com/office/drawing/2014/main" id="{53569541-DFAB-49DE-BB73-B6801BBB7471}"/>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5" name="Oval 134">
              <a:extLst>
                <a:ext uri="{FF2B5EF4-FFF2-40B4-BE49-F238E27FC236}">
                  <a16:creationId xmlns:a16="http://schemas.microsoft.com/office/drawing/2014/main" id="{1ABF2FF4-DF96-4641-9484-67608DE65D15}"/>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6" name="Oval 135">
              <a:extLst>
                <a:ext uri="{FF2B5EF4-FFF2-40B4-BE49-F238E27FC236}">
                  <a16:creationId xmlns:a16="http://schemas.microsoft.com/office/drawing/2014/main" id="{ED66DE83-5572-4D57-9DCE-CC909BECC96B}"/>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7" name="Oval 136">
              <a:extLst>
                <a:ext uri="{FF2B5EF4-FFF2-40B4-BE49-F238E27FC236}">
                  <a16:creationId xmlns:a16="http://schemas.microsoft.com/office/drawing/2014/main" id="{EC19D456-CD68-42A7-9781-6403C8FCA69B}"/>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8" name="Oval 137">
              <a:extLst>
                <a:ext uri="{FF2B5EF4-FFF2-40B4-BE49-F238E27FC236}">
                  <a16:creationId xmlns:a16="http://schemas.microsoft.com/office/drawing/2014/main" id="{53799F15-F455-4491-9D59-44793F1164C2}"/>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9" name="Oval 138">
              <a:extLst>
                <a:ext uri="{FF2B5EF4-FFF2-40B4-BE49-F238E27FC236}">
                  <a16:creationId xmlns:a16="http://schemas.microsoft.com/office/drawing/2014/main" id="{1FF3533E-EA49-4BC4-A1FC-204913B115F0}"/>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40" name="Group 139">
            <a:extLst>
              <a:ext uri="{FF2B5EF4-FFF2-40B4-BE49-F238E27FC236}">
                <a16:creationId xmlns:a16="http://schemas.microsoft.com/office/drawing/2014/main" id="{A6F95271-AA64-4C70-907E-6AF5B1735704}"/>
              </a:ext>
            </a:extLst>
          </p:cNvPr>
          <p:cNvGrpSpPr/>
          <p:nvPr/>
        </p:nvGrpSpPr>
        <p:grpSpPr>
          <a:xfrm>
            <a:off x="941049" y="3807651"/>
            <a:ext cx="2042318" cy="2046665"/>
            <a:chOff x="1765777" y="1820913"/>
            <a:chExt cx="3065799" cy="3072325"/>
          </a:xfrm>
        </p:grpSpPr>
        <p:sp>
          <p:nvSpPr>
            <p:cNvPr id="141" name="Oval 140">
              <a:extLst>
                <a:ext uri="{FF2B5EF4-FFF2-40B4-BE49-F238E27FC236}">
                  <a16:creationId xmlns:a16="http://schemas.microsoft.com/office/drawing/2014/main" id="{DEAD8CAE-7077-4B7E-B713-AECFE2BC46DD}"/>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2" name="Oval 141">
              <a:extLst>
                <a:ext uri="{FF2B5EF4-FFF2-40B4-BE49-F238E27FC236}">
                  <a16:creationId xmlns:a16="http://schemas.microsoft.com/office/drawing/2014/main" id="{FC6BADD0-AF4F-4EC9-8281-6E6916C5932D}"/>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3" name="Oval 142">
              <a:extLst>
                <a:ext uri="{FF2B5EF4-FFF2-40B4-BE49-F238E27FC236}">
                  <a16:creationId xmlns:a16="http://schemas.microsoft.com/office/drawing/2014/main" id="{063D1CC6-58FA-4063-B28A-3973B3AEF65B}"/>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4" name="Oval 143">
              <a:extLst>
                <a:ext uri="{FF2B5EF4-FFF2-40B4-BE49-F238E27FC236}">
                  <a16:creationId xmlns:a16="http://schemas.microsoft.com/office/drawing/2014/main" id="{236E7B16-557E-41F6-ADB7-6B4C1D6BF0F0}"/>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5" name="Oval 144">
              <a:extLst>
                <a:ext uri="{FF2B5EF4-FFF2-40B4-BE49-F238E27FC236}">
                  <a16:creationId xmlns:a16="http://schemas.microsoft.com/office/drawing/2014/main" id="{77DE88E3-217D-4E49-8120-2A124926FD21}"/>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6" name="Oval 145">
              <a:extLst>
                <a:ext uri="{FF2B5EF4-FFF2-40B4-BE49-F238E27FC236}">
                  <a16:creationId xmlns:a16="http://schemas.microsoft.com/office/drawing/2014/main" id="{C15AAC9A-DD1E-4598-A485-30C805CE318D}"/>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7" name="Oval 146">
              <a:extLst>
                <a:ext uri="{FF2B5EF4-FFF2-40B4-BE49-F238E27FC236}">
                  <a16:creationId xmlns:a16="http://schemas.microsoft.com/office/drawing/2014/main" id="{3F20920C-CED5-472F-B73D-C9C09EB1AE5C}"/>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8" name="Oval 147">
              <a:extLst>
                <a:ext uri="{FF2B5EF4-FFF2-40B4-BE49-F238E27FC236}">
                  <a16:creationId xmlns:a16="http://schemas.microsoft.com/office/drawing/2014/main" id="{87DCFEF6-6CE6-48AD-B60D-5A754B803B2B}"/>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9" name="Oval 148">
              <a:extLst>
                <a:ext uri="{FF2B5EF4-FFF2-40B4-BE49-F238E27FC236}">
                  <a16:creationId xmlns:a16="http://schemas.microsoft.com/office/drawing/2014/main" id="{72AF7CEA-83CA-47E0-ABEE-C396EE8FE3D8}"/>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0" name="Oval 149">
              <a:extLst>
                <a:ext uri="{FF2B5EF4-FFF2-40B4-BE49-F238E27FC236}">
                  <a16:creationId xmlns:a16="http://schemas.microsoft.com/office/drawing/2014/main" id="{2457DCCB-45B0-447C-B758-B7312DBC785B}"/>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62" name="Group 161">
            <a:extLst>
              <a:ext uri="{FF2B5EF4-FFF2-40B4-BE49-F238E27FC236}">
                <a16:creationId xmlns:a16="http://schemas.microsoft.com/office/drawing/2014/main" id="{4FC60695-001E-4A14-A72D-012B24348A9F}"/>
              </a:ext>
            </a:extLst>
          </p:cNvPr>
          <p:cNvGrpSpPr/>
          <p:nvPr/>
        </p:nvGrpSpPr>
        <p:grpSpPr>
          <a:xfrm>
            <a:off x="6502505" y="1188207"/>
            <a:ext cx="2042318" cy="2046665"/>
            <a:chOff x="1765777" y="1820913"/>
            <a:chExt cx="3065799" cy="3072325"/>
          </a:xfrm>
        </p:grpSpPr>
        <p:sp>
          <p:nvSpPr>
            <p:cNvPr id="163" name="Oval 162">
              <a:extLst>
                <a:ext uri="{FF2B5EF4-FFF2-40B4-BE49-F238E27FC236}">
                  <a16:creationId xmlns:a16="http://schemas.microsoft.com/office/drawing/2014/main" id="{23F655CE-2C14-4894-9FF7-07609C990D67}"/>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4" name="Oval 163">
              <a:extLst>
                <a:ext uri="{FF2B5EF4-FFF2-40B4-BE49-F238E27FC236}">
                  <a16:creationId xmlns:a16="http://schemas.microsoft.com/office/drawing/2014/main" id="{B1F97BC4-AF03-45C3-8494-F6FCD3C3612E}"/>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5" name="Oval 164">
              <a:extLst>
                <a:ext uri="{FF2B5EF4-FFF2-40B4-BE49-F238E27FC236}">
                  <a16:creationId xmlns:a16="http://schemas.microsoft.com/office/drawing/2014/main" id="{FA4D3F7E-3109-4E70-B2B5-76C4156EB100}"/>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6" name="Oval 165">
              <a:extLst>
                <a:ext uri="{FF2B5EF4-FFF2-40B4-BE49-F238E27FC236}">
                  <a16:creationId xmlns:a16="http://schemas.microsoft.com/office/drawing/2014/main" id="{B5FA6293-45AB-4364-9F94-DF52F779235F}"/>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7" name="Oval 166">
              <a:extLst>
                <a:ext uri="{FF2B5EF4-FFF2-40B4-BE49-F238E27FC236}">
                  <a16:creationId xmlns:a16="http://schemas.microsoft.com/office/drawing/2014/main" id="{D8025980-E18F-46B5-850A-E589978EB5C0}"/>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8" name="Oval 167">
              <a:extLst>
                <a:ext uri="{FF2B5EF4-FFF2-40B4-BE49-F238E27FC236}">
                  <a16:creationId xmlns:a16="http://schemas.microsoft.com/office/drawing/2014/main" id="{CD20BA41-E6E8-4891-8F29-0EF228D02BDE}"/>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9" name="Oval 168">
              <a:extLst>
                <a:ext uri="{FF2B5EF4-FFF2-40B4-BE49-F238E27FC236}">
                  <a16:creationId xmlns:a16="http://schemas.microsoft.com/office/drawing/2014/main" id="{D69E6E66-DED1-49B5-A9E0-B0341C45BD84}"/>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0" name="Oval 169">
              <a:extLst>
                <a:ext uri="{FF2B5EF4-FFF2-40B4-BE49-F238E27FC236}">
                  <a16:creationId xmlns:a16="http://schemas.microsoft.com/office/drawing/2014/main" id="{21A045D7-E011-4565-849F-5188E392302A}"/>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1" name="Oval 170">
              <a:extLst>
                <a:ext uri="{FF2B5EF4-FFF2-40B4-BE49-F238E27FC236}">
                  <a16:creationId xmlns:a16="http://schemas.microsoft.com/office/drawing/2014/main" id="{E3E679C8-C686-4CF8-A68E-E068333E6113}"/>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2" name="Oval 171">
              <a:extLst>
                <a:ext uri="{FF2B5EF4-FFF2-40B4-BE49-F238E27FC236}">
                  <a16:creationId xmlns:a16="http://schemas.microsoft.com/office/drawing/2014/main" id="{71DCED7A-65D1-47B9-99FF-1D19D760572D}"/>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73" name="Group 172">
            <a:extLst>
              <a:ext uri="{FF2B5EF4-FFF2-40B4-BE49-F238E27FC236}">
                <a16:creationId xmlns:a16="http://schemas.microsoft.com/office/drawing/2014/main" id="{50CA0CD4-038C-4EC6-84FD-9A563EB6E0C1}"/>
              </a:ext>
            </a:extLst>
          </p:cNvPr>
          <p:cNvGrpSpPr/>
          <p:nvPr/>
        </p:nvGrpSpPr>
        <p:grpSpPr>
          <a:xfrm>
            <a:off x="9234917" y="1188207"/>
            <a:ext cx="2042318" cy="2046665"/>
            <a:chOff x="1765777" y="1820913"/>
            <a:chExt cx="3065799" cy="3072325"/>
          </a:xfrm>
        </p:grpSpPr>
        <p:sp>
          <p:nvSpPr>
            <p:cNvPr id="174" name="Oval 173">
              <a:extLst>
                <a:ext uri="{FF2B5EF4-FFF2-40B4-BE49-F238E27FC236}">
                  <a16:creationId xmlns:a16="http://schemas.microsoft.com/office/drawing/2014/main" id="{7FE6CB81-0169-4C44-8E07-85FD6256DB54}"/>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5" name="Oval 174">
              <a:extLst>
                <a:ext uri="{FF2B5EF4-FFF2-40B4-BE49-F238E27FC236}">
                  <a16:creationId xmlns:a16="http://schemas.microsoft.com/office/drawing/2014/main" id="{C5FE7A29-AFAB-4094-A953-FD117109E56B}"/>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6" name="Oval 175">
              <a:extLst>
                <a:ext uri="{FF2B5EF4-FFF2-40B4-BE49-F238E27FC236}">
                  <a16:creationId xmlns:a16="http://schemas.microsoft.com/office/drawing/2014/main" id="{BFB34130-C73A-488A-9766-A7C3047EA276}"/>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7" name="Oval 176">
              <a:extLst>
                <a:ext uri="{FF2B5EF4-FFF2-40B4-BE49-F238E27FC236}">
                  <a16:creationId xmlns:a16="http://schemas.microsoft.com/office/drawing/2014/main" id="{5512E0A2-066A-458C-869D-2AD69218870A}"/>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8" name="Oval 177">
              <a:extLst>
                <a:ext uri="{FF2B5EF4-FFF2-40B4-BE49-F238E27FC236}">
                  <a16:creationId xmlns:a16="http://schemas.microsoft.com/office/drawing/2014/main" id="{33C9D04E-18E4-48D2-B667-52B54030CEA3}"/>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9" name="Oval 178">
              <a:extLst>
                <a:ext uri="{FF2B5EF4-FFF2-40B4-BE49-F238E27FC236}">
                  <a16:creationId xmlns:a16="http://schemas.microsoft.com/office/drawing/2014/main" id="{3EEC4815-84EF-471B-81A1-DC94527704D9}"/>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0" name="Oval 179">
              <a:extLst>
                <a:ext uri="{FF2B5EF4-FFF2-40B4-BE49-F238E27FC236}">
                  <a16:creationId xmlns:a16="http://schemas.microsoft.com/office/drawing/2014/main" id="{B0D80770-0249-4F80-9EF8-7C267BA00AF1}"/>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1" name="Oval 180">
              <a:extLst>
                <a:ext uri="{FF2B5EF4-FFF2-40B4-BE49-F238E27FC236}">
                  <a16:creationId xmlns:a16="http://schemas.microsoft.com/office/drawing/2014/main" id="{31AB73BE-1491-4055-A97E-C61EAD5F9D5C}"/>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2" name="Oval 181">
              <a:extLst>
                <a:ext uri="{FF2B5EF4-FFF2-40B4-BE49-F238E27FC236}">
                  <a16:creationId xmlns:a16="http://schemas.microsoft.com/office/drawing/2014/main" id="{34B3C132-BA5B-4706-902F-6BDF5B342326}"/>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3" name="Oval 182">
              <a:extLst>
                <a:ext uri="{FF2B5EF4-FFF2-40B4-BE49-F238E27FC236}">
                  <a16:creationId xmlns:a16="http://schemas.microsoft.com/office/drawing/2014/main" id="{2C6794AD-D3D3-4DD5-897C-76E86E1D9B8E}"/>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84" name="Group 183">
            <a:extLst>
              <a:ext uri="{FF2B5EF4-FFF2-40B4-BE49-F238E27FC236}">
                <a16:creationId xmlns:a16="http://schemas.microsoft.com/office/drawing/2014/main" id="{B77B2E4B-7B4A-4243-81D2-C4446AF0ECF2}"/>
              </a:ext>
            </a:extLst>
          </p:cNvPr>
          <p:cNvGrpSpPr/>
          <p:nvPr/>
        </p:nvGrpSpPr>
        <p:grpSpPr>
          <a:xfrm>
            <a:off x="6502505" y="3807651"/>
            <a:ext cx="2042318" cy="2046665"/>
            <a:chOff x="1765777" y="1820913"/>
            <a:chExt cx="3065799" cy="3072325"/>
          </a:xfrm>
        </p:grpSpPr>
        <p:sp>
          <p:nvSpPr>
            <p:cNvPr id="185" name="Oval 184">
              <a:extLst>
                <a:ext uri="{FF2B5EF4-FFF2-40B4-BE49-F238E27FC236}">
                  <a16:creationId xmlns:a16="http://schemas.microsoft.com/office/drawing/2014/main" id="{A861D873-67C0-4545-AF5A-A95C849F5DD4}"/>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6" name="Oval 185">
              <a:extLst>
                <a:ext uri="{FF2B5EF4-FFF2-40B4-BE49-F238E27FC236}">
                  <a16:creationId xmlns:a16="http://schemas.microsoft.com/office/drawing/2014/main" id="{92126A42-9523-43F6-BB6F-4A6CEF76AE0D}"/>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7" name="Oval 186">
              <a:extLst>
                <a:ext uri="{FF2B5EF4-FFF2-40B4-BE49-F238E27FC236}">
                  <a16:creationId xmlns:a16="http://schemas.microsoft.com/office/drawing/2014/main" id="{181A9563-4491-4DD6-BBF7-30F26AB6F35F}"/>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8" name="Oval 187">
              <a:extLst>
                <a:ext uri="{FF2B5EF4-FFF2-40B4-BE49-F238E27FC236}">
                  <a16:creationId xmlns:a16="http://schemas.microsoft.com/office/drawing/2014/main" id="{562C91A2-AA44-400A-9CD2-8C9F029FD393}"/>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9" name="Oval 188">
              <a:extLst>
                <a:ext uri="{FF2B5EF4-FFF2-40B4-BE49-F238E27FC236}">
                  <a16:creationId xmlns:a16="http://schemas.microsoft.com/office/drawing/2014/main" id="{8019A501-5029-4D1F-9BEC-4094A3557F65}"/>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0" name="Oval 189">
              <a:extLst>
                <a:ext uri="{FF2B5EF4-FFF2-40B4-BE49-F238E27FC236}">
                  <a16:creationId xmlns:a16="http://schemas.microsoft.com/office/drawing/2014/main" id="{882907A5-186C-409A-8B50-C558D3E91F90}"/>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1" name="Oval 190">
              <a:extLst>
                <a:ext uri="{FF2B5EF4-FFF2-40B4-BE49-F238E27FC236}">
                  <a16:creationId xmlns:a16="http://schemas.microsoft.com/office/drawing/2014/main" id="{F139FE74-77D9-44CF-A26A-7250AAB3AF04}"/>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2" name="Oval 191">
              <a:extLst>
                <a:ext uri="{FF2B5EF4-FFF2-40B4-BE49-F238E27FC236}">
                  <a16:creationId xmlns:a16="http://schemas.microsoft.com/office/drawing/2014/main" id="{6F3E3907-C458-47E4-82DD-FA2130F5C32C}"/>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3" name="Oval 192">
              <a:extLst>
                <a:ext uri="{FF2B5EF4-FFF2-40B4-BE49-F238E27FC236}">
                  <a16:creationId xmlns:a16="http://schemas.microsoft.com/office/drawing/2014/main" id="{F9FBD4A8-F0A4-4B78-A697-60C87784C90F}"/>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4" name="Oval 193">
              <a:extLst>
                <a:ext uri="{FF2B5EF4-FFF2-40B4-BE49-F238E27FC236}">
                  <a16:creationId xmlns:a16="http://schemas.microsoft.com/office/drawing/2014/main" id="{138595BA-1660-40A3-9E1D-058630B4822E}"/>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95" name="Group 194">
            <a:extLst>
              <a:ext uri="{FF2B5EF4-FFF2-40B4-BE49-F238E27FC236}">
                <a16:creationId xmlns:a16="http://schemas.microsoft.com/office/drawing/2014/main" id="{7DE723EA-9A77-4C7F-AB72-BF3D2834D1FF}"/>
              </a:ext>
            </a:extLst>
          </p:cNvPr>
          <p:cNvGrpSpPr/>
          <p:nvPr/>
        </p:nvGrpSpPr>
        <p:grpSpPr>
          <a:xfrm>
            <a:off x="9234917" y="3807651"/>
            <a:ext cx="2042318" cy="2046665"/>
            <a:chOff x="1765777" y="1820913"/>
            <a:chExt cx="3065799" cy="3072325"/>
          </a:xfrm>
        </p:grpSpPr>
        <p:sp>
          <p:nvSpPr>
            <p:cNvPr id="196" name="Oval 195">
              <a:extLst>
                <a:ext uri="{FF2B5EF4-FFF2-40B4-BE49-F238E27FC236}">
                  <a16:creationId xmlns:a16="http://schemas.microsoft.com/office/drawing/2014/main" id="{EE2FE922-73B5-4C34-A077-D8D1A0EC11E0}"/>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7" name="Oval 196">
              <a:extLst>
                <a:ext uri="{FF2B5EF4-FFF2-40B4-BE49-F238E27FC236}">
                  <a16:creationId xmlns:a16="http://schemas.microsoft.com/office/drawing/2014/main" id="{C9D819E8-0FF5-4F74-BF99-091E4D7B61C7}"/>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8" name="Oval 197">
              <a:extLst>
                <a:ext uri="{FF2B5EF4-FFF2-40B4-BE49-F238E27FC236}">
                  <a16:creationId xmlns:a16="http://schemas.microsoft.com/office/drawing/2014/main" id="{E856E1B1-6E43-4072-93EF-EA963B89E285}"/>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9" name="Oval 198">
              <a:extLst>
                <a:ext uri="{FF2B5EF4-FFF2-40B4-BE49-F238E27FC236}">
                  <a16:creationId xmlns:a16="http://schemas.microsoft.com/office/drawing/2014/main" id="{B81BFB2D-06F5-4C8B-A74E-F11557218D2C}"/>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0" name="Oval 199">
              <a:extLst>
                <a:ext uri="{FF2B5EF4-FFF2-40B4-BE49-F238E27FC236}">
                  <a16:creationId xmlns:a16="http://schemas.microsoft.com/office/drawing/2014/main" id="{03CCB2B1-91E9-41F0-BA25-48DACD938465}"/>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1" name="Oval 200">
              <a:extLst>
                <a:ext uri="{FF2B5EF4-FFF2-40B4-BE49-F238E27FC236}">
                  <a16:creationId xmlns:a16="http://schemas.microsoft.com/office/drawing/2014/main" id="{3811590E-3987-493C-93ED-A6E674C0DCA5}"/>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2" name="Oval 201">
              <a:extLst>
                <a:ext uri="{FF2B5EF4-FFF2-40B4-BE49-F238E27FC236}">
                  <a16:creationId xmlns:a16="http://schemas.microsoft.com/office/drawing/2014/main" id="{E84570A4-95BD-42AA-A4D2-70006BF4DBB2}"/>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3" name="Oval 202">
              <a:extLst>
                <a:ext uri="{FF2B5EF4-FFF2-40B4-BE49-F238E27FC236}">
                  <a16:creationId xmlns:a16="http://schemas.microsoft.com/office/drawing/2014/main" id="{52AC67D9-ED12-45DF-82A8-7C3DCD7404EF}"/>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4" name="Oval 203">
              <a:extLst>
                <a:ext uri="{FF2B5EF4-FFF2-40B4-BE49-F238E27FC236}">
                  <a16:creationId xmlns:a16="http://schemas.microsoft.com/office/drawing/2014/main" id="{08681AF4-FF50-4B5E-B079-841FC033E553}"/>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5" name="Oval 204">
              <a:extLst>
                <a:ext uri="{FF2B5EF4-FFF2-40B4-BE49-F238E27FC236}">
                  <a16:creationId xmlns:a16="http://schemas.microsoft.com/office/drawing/2014/main" id="{7C9DDF35-1551-407B-A5A9-A2AAE1ED9B52}"/>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7592111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sz="2400" b="1" i="0" u="none" strike="noStrike" dirty="0">
                <a:effectLst/>
              </a:rPr>
              <a:t>Year 3, Unit 10, Learning Outcome 8</a:t>
            </a:r>
            <a:endParaRPr lang="en-GB" sz="2400" b="1" dirty="0"/>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518" name="Group 517">
            <a:extLst>
              <a:ext uri="{FF2B5EF4-FFF2-40B4-BE49-F238E27FC236}">
                <a16:creationId xmlns:a16="http://schemas.microsoft.com/office/drawing/2014/main" id="{01C01B2E-A739-4F36-9AED-DED2387391AC}"/>
              </a:ext>
            </a:extLst>
          </p:cNvPr>
          <p:cNvGrpSpPr/>
          <p:nvPr/>
        </p:nvGrpSpPr>
        <p:grpSpPr>
          <a:xfrm>
            <a:off x="913739" y="1202467"/>
            <a:ext cx="2061274" cy="2056404"/>
            <a:chOff x="6297291" y="1828261"/>
            <a:chExt cx="3110785" cy="3103437"/>
          </a:xfrm>
        </p:grpSpPr>
        <p:sp>
          <p:nvSpPr>
            <p:cNvPr id="617" name="Oval 616">
              <a:extLst>
                <a:ext uri="{FF2B5EF4-FFF2-40B4-BE49-F238E27FC236}">
                  <a16:creationId xmlns:a16="http://schemas.microsoft.com/office/drawing/2014/main" id="{391E2B82-C685-4A49-A2A5-A7E895D7E8D9}"/>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8" name="Oval 617">
              <a:extLst>
                <a:ext uri="{FF2B5EF4-FFF2-40B4-BE49-F238E27FC236}">
                  <a16:creationId xmlns:a16="http://schemas.microsoft.com/office/drawing/2014/main" id="{0C3C222F-0486-485C-8460-91546260AE39}"/>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9" name="Oval 618">
              <a:extLst>
                <a:ext uri="{FF2B5EF4-FFF2-40B4-BE49-F238E27FC236}">
                  <a16:creationId xmlns:a16="http://schemas.microsoft.com/office/drawing/2014/main" id="{2E2F5C31-656B-447C-878A-79AA32077114}"/>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0" name="Oval 619">
              <a:extLst>
                <a:ext uri="{FF2B5EF4-FFF2-40B4-BE49-F238E27FC236}">
                  <a16:creationId xmlns:a16="http://schemas.microsoft.com/office/drawing/2014/main" id="{518D57DB-9DD9-4524-A8C6-6C6ED0E7D315}"/>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1" name="Oval 620">
              <a:extLst>
                <a:ext uri="{FF2B5EF4-FFF2-40B4-BE49-F238E27FC236}">
                  <a16:creationId xmlns:a16="http://schemas.microsoft.com/office/drawing/2014/main" id="{E349A508-C847-4FC0-98F9-C021E733B51F}"/>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2" name="Oval 621">
              <a:extLst>
                <a:ext uri="{FF2B5EF4-FFF2-40B4-BE49-F238E27FC236}">
                  <a16:creationId xmlns:a16="http://schemas.microsoft.com/office/drawing/2014/main" id="{BB011A95-51C5-481B-9668-F36EA6158D58}"/>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3" name="Oval 622">
              <a:extLst>
                <a:ext uri="{FF2B5EF4-FFF2-40B4-BE49-F238E27FC236}">
                  <a16:creationId xmlns:a16="http://schemas.microsoft.com/office/drawing/2014/main" id="{E0030D53-5118-4209-A8EF-46562B4322FA}"/>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4" name="Oval 623">
              <a:extLst>
                <a:ext uri="{FF2B5EF4-FFF2-40B4-BE49-F238E27FC236}">
                  <a16:creationId xmlns:a16="http://schemas.microsoft.com/office/drawing/2014/main" id="{6CE6049E-9AC5-40FD-BD47-B5DD94DF3B2C}"/>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5" name="Oval 624">
              <a:extLst>
                <a:ext uri="{FF2B5EF4-FFF2-40B4-BE49-F238E27FC236}">
                  <a16:creationId xmlns:a16="http://schemas.microsoft.com/office/drawing/2014/main" id="{C2412D93-BC3F-4610-940B-D7566FBECB91}"/>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6" name="Oval 625">
              <a:extLst>
                <a:ext uri="{FF2B5EF4-FFF2-40B4-BE49-F238E27FC236}">
                  <a16:creationId xmlns:a16="http://schemas.microsoft.com/office/drawing/2014/main" id="{2CE94183-F0F6-49E6-8F17-DCEB50E581C6}"/>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7" name="Oval 626">
              <a:extLst>
                <a:ext uri="{FF2B5EF4-FFF2-40B4-BE49-F238E27FC236}">
                  <a16:creationId xmlns:a16="http://schemas.microsoft.com/office/drawing/2014/main" id="{28CDC868-BCB8-4874-97C2-A751BE6DF5D7}"/>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8" name="Oval 627">
              <a:extLst>
                <a:ext uri="{FF2B5EF4-FFF2-40B4-BE49-F238E27FC236}">
                  <a16:creationId xmlns:a16="http://schemas.microsoft.com/office/drawing/2014/main" id="{374B1994-4C13-4C45-8F1B-330A0023D37E}"/>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9" name="Oval 628">
              <a:extLst>
                <a:ext uri="{FF2B5EF4-FFF2-40B4-BE49-F238E27FC236}">
                  <a16:creationId xmlns:a16="http://schemas.microsoft.com/office/drawing/2014/main" id="{28A9A0A6-E460-4547-8A91-B5BDEF093617}"/>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19" name="Group 518">
            <a:extLst>
              <a:ext uri="{FF2B5EF4-FFF2-40B4-BE49-F238E27FC236}">
                <a16:creationId xmlns:a16="http://schemas.microsoft.com/office/drawing/2014/main" id="{A44FBEFF-7149-441B-8E30-446DB8E13F0C}"/>
              </a:ext>
            </a:extLst>
          </p:cNvPr>
          <p:cNvGrpSpPr/>
          <p:nvPr/>
        </p:nvGrpSpPr>
        <p:grpSpPr>
          <a:xfrm>
            <a:off x="913739" y="3810655"/>
            <a:ext cx="2061274" cy="2056404"/>
            <a:chOff x="6297291" y="1828261"/>
            <a:chExt cx="3110785" cy="3103437"/>
          </a:xfrm>
        </p:grpSpPr>
        <p:sp>
          <p:nvSpPr>
            <p:cNvPr id="604" name="Oval 603">
              <a:extLst>
                <a:ext uri="{FF2B5EF4-FFF2-40B4-BE49-F238E27FC236}">
                  <a16:creationId xmlns:a16="http://schemas.microsoft.com/office/drawing/2014/main" id="{653594FF-EC65-4ABF-ABF8-070E84DEA001}"/>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5" name="Oval 604">
              <a:extLst>
                <a:ext uri="{FF2B5EF4-FFF2-40B4-BE49-F238E27FC236}">
                  <a16:creationId xmlns:a16="http://schemas.microsoft.com/office/drawing/2014/main" id="{F2E9734F-CBDA-4150-8951-6083BA28CF74}"/>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6" name="Oval 605">
              <a:extLst>
                <a:ext uri="{FF2B5EF4-FFF2-40B4-BE49-F238E27FC236}">
                  <a16:creationId xmlns:a16="http://schemas.microsoft.com/office/drawing/2014/main" id="{BA19BE95-1B51-491D-A1E3-F22734629028}"/>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7" name="Oval 606">
              <a:extLst>
                <a:ext uri="{FF2B5EF4-FFF2-40B4-BE49-F238E27FC236}">
                  <a16:creationId xmlns:a16="http://schemas.microsoft.com/office/drawing/2014/main" id="{8E07559D-4F2A-4ACD-93EB-6275AF54A115}"/>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8" name="Oval 607">
              <a:extLst>
                <a:ext uri="{FF2B5EF4-FFF2-40B4-BE49-F238E27FC236}">
                  <a16:creationId xmlns:a16="http://schemas.microsoft.com/office/drawing/2014/main" id="{E6564368-D6BD-4234-AE00-94F988EE9A35}"/>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9" name="Oval 608">
              <a:extLst>
                <a:ext uri="{FF2B5EF4-FFF2-40B4-BE49-F238E27FC236}">
                  <a16:creationId xmlns:a16="http://schemas.microsoft.com/office/drawing/2014/main" id="{621412D6-DF73-43A3-9011-05D8D68A8A15}"/>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0" name="Oval 609">
              <a:extLst>
                <a:ext uri="{FF2B5EF4-FFF2-40B4-BE49-F238E27FC236}">
                  <a16:creationId xmlns:a16="http://schemas.microsoft.com/office/drawing/2014/main" id="{AEEAE59B-3D56-456B-B0C9-A8435B5B42DC}"/>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1" name="Oval 610">
              <a:extLst>
                <a:ext uri="{FF2B5EF4-FFF2-40B4-BE49-F238E27FC236}">
                  <a16:creationId xmlns:a16="http://schemas.microsoft.com/office/drawing/2014/main" id="{313F8106-C416-4D41-B25F-AE6E8A4F8283}"/>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2" name="Oval 611">
              <a:extLst>
                <a:ext uri="{FF2B5EF4-FFF2-40B4-BE49-F238E27FC236}">
                  <a16:creationId xmlns:a16="http://schemas.microsoft.com/office/drawing/2014/main" id="{14E30D3B-F9A4-4EC5-8C73-E7C3B93E18BF}"/>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3" name="Oval 612">
              <a:extLst>
                <a:ext uri="{FF2B5EF4-FFF2-40B4-BE49-F238E27FC236}">
                  <a16:creationId xmlns:a16="http://schemas.microsoft.com/office/drawing/2014/main" id="{9DCAD57A-0935-416E-B2C4-E1DF18E959C4}"/>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4" name="Oval 613">
              <a:extLst>
                <a:ext uri="{FF2B5EF4-FFF2-40B4-BE49-F238E27FC236}">
                  <a16:creationId xmlns:a16="http://schemas.microsoft.com/office/drawing/2014/main" id="{3AB8B128-AF6C-4E8B-BCDF-12FBB0C634B5}"/>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5" name="Oval 614">
              <a:extLst>
                <a:ext uri="{FF2B5EF4-FFF2-40B4-BE49-F238E27FC236}">
                  <a16:creationId xmlns:a16="http://schemas.microsoft.com/office/drawing/2014/main" id="{6888C306-A4F7-4999-97D5-56E897B9239D}"/>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6" name="Oval 615">
              <a:extLst>
                <a:ext uri="{FF2B5EF4-FFF2-40B4-BE49-F238E27FC236}">
                  <a16:creationId xmlns:a16="http://schemas.microsoft.com/office/drawing/2014/main" id="{D9D3CF8B-A656-47CE-AEE6-29B78DEC00AC}"/>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0" name="Group 519">
            <a:extLst>
              <a:ext uri="{FF2B5EF4-FFF2-40B4-BE49-F238E27FC236}">
                <a16:creationId xmlns:a16="http://schemas.microsoft.com/office/drawing/2014/main" id="{C7CED774-EF27-4E2D-8FAE-0480A9D0BD59}"/>
              </a:ext>
            </a:extLst>
          </p:cNvPr>
          <p:cNvGrpSpPr/>
          <p:nvPr/>
        </p:nvGrpSpPr>
        <p:grpSpPr>
          <a:xfrm>
            <a:off x="3638528" y="1202467"/>
            <a:ext cx="2061274" cy="2056404"/>
            <a:chOff x="6297291" y="1828261"/>
            <a:chExt cx="3110785" cy="3103437"/>
          </a:xfrm>
        </p:grpSpPr>
        <p:sp>
          <p:nvSpPr>
            <p:cNvPr id="591" name="Oval 590">
              <a:extLst>
                <a:ext uri="{FF2B5EF4-FFF2-40B4-BE49-F238E27FC236}">
                  <a16:creationId xmlns:a16="http://schemas.microsoft.com/office/drawing/2014/main" id="{6D11E539-6906-484E-BF51-13CC228A3E15}"/>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2" name="Oval 591">
              <a:extLst>
                <a:ext uri="{FF2B5EF4-FFF2-40B4-BE49-F238E27FC236}">
                  <a16:creationId xmlns:a16="http://schemas.microsoft.com/office/drawing/2014/main" id="{50A1E7C5-54D9-4A5F-800E-16C27DF91D89}"/>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3" name="Oval 592">
              <a:extLst>
                <a:ext uri="{FF2B5EF4-FFF2-40B4-BE49-F238E27FC236}">
                  <a16:creationId xmlns:a16="http://schemas.microsoft.com/office/drawing/2014/main" id="{8523F9A4-5518-430C-B314-95DAD1CD3124}"/>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4" name="Oval 593">
              <a:extLst>
                <a:ext uri="{FF2B5EF4-FFF2-40B4-BE49-F238E27FC236}">
                  <a16:creationId xmlns:a16="http://schemas.microsoft.com/office/drawing/2014/main" id="{AA165A6E-0316-4A17-B35F-5691AFC68B41}"/>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5" name="Oval 594">
              <a:extLst>
                <a:ext uri="{FF2B5EF4-FFF2-40B4-BE49-F238E27FC236}">
                  <a16:creationId xmlns:a16="http://schemas.microsoft.com/office/drawing/2014/main" id="{0AFBCC93-21C9-43AE-9D2A-3C84AF255E35}"/>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6" name="Oval 595">
              <a:extLst>
                <a:ext uri="{FF2B5EF4-FFF2-40B4-BE49-F238E27FC236}">
                  <a16:creationId xmlns:a16="http://schemas.microsoft.com/office/drawing/2014/main" id="{39855048-B3DE-4CC9-81CD-A3485C435CDA}"/>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7" name="Oval 596">
              <a:extLst>
                <a:ext uri="{FF2B5EF4-FFF2-40B4-BE49-F238E27FC236}">
                  <a16:creationId xmlns:a16="http://schemas.microsoft.com/office/drawing/2014/main" id="{C179DCCC-C40F-46FA-8DC2-82C19AACEACD}"/>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8" name="Oval 597">
              <a:extLst>
                <a:ext uri="{FF2B5EF4-FFF2-40B4-BE49-F238E27FC236}">
                  <a16:creationId xmlns:a16="http://schemas.microsoft.com/office/drawing/2014/main" id="{C2B0E914-131D-4AE9-8056-C15ABCCE4095}"/>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9" name="Oval 598">
              <a:extLst>
                <a:ext uri="{FF2B5EF4-FFF2-40B4-BE49-F238E27FC236}">
                  <a16:creationId xmlns:a16="http://schemas.microsoft.com/office/drawing/2014/main" id="{03C79C10-42A2-4242-AB94-2072BEEFBFD7}"/>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0" name="Oval 599">
              <a:extLst>
                <a:ext uri="{FF2B5EF4-FFF2-40B4-BE49-F238E27FC236}">
                  <a16:creationId xmlns:a16="http://schemas.microsoft.com/office/drawing/2014/main" id="{1DDE21EE-5F56-4A61-9627-59D6D42E832F}"/>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1" name="Oval 600">
              <a:extLst>
                <a:ext uri="{FF2B5EF4-FFF2-40B4-BE49-F238E27FC236}">
                  <a16:creationId xmlns:a16="http://schemas.microsoft.com/office/drawing/2014/main" id="{30C4688D-5551-4891-B2DB-1AD787A6ABA8}"/>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2" name="Oval 601">
              <a:extLst>
                <a:ext uri="{FF2B5EF4-FFF2-40B4-BE49-F238E27FC236}">
                  <a16:creationId xmlns:a16="http://schemas.microsoft.com/office/drawing/2014/main" id="{DA8E970F-E381-42D3-BD9C-554AD569A1C2}"/>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3" name="Oval 602">
              <a:extLst>
                <a:ext uri="{FF2B5EF4-FFF2-40B4-BE49-F238E27FC236}">
                  <a16:creationId xmlns:a16="http://schemas.microsoft.com/office/drawing/2014/main" id="{DCFBAE5B-F99C-4B04-AE06-D0CF3722967E}"/>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1" name="Group 520">
            <a:extLst>
              <a:ext uri="{FF2B5EF4-FFF2-40B4-BE49-F238E27FC236}">
                <a16:creationId xmlns:a16="http://schemas.microsoft.com/office/drawing/2014/main" id="{F8999D47-D88A-4B04-ADC4-8BCA7E6CAC94}"/>
              </a:ext>
            </a:extLst>
          </p:cNvPr>
          <p:cNvGrpSpPr/>
          <p:nvPr/>
        </p:nvGrpSpPr>
        <p:grpSpPr>
          <a:xfrm>
            <a:off x="3638528" y="3810655"/>
            <a:ext cx="2061274" cy="2056404"/>
            <a:chOff x="6297291" y="1828261"/>
            <a:chExt cx="3110785" cy="3103437"/>
          </a:xfrm>
        </p:grpSpPr>
        <p:sp>
          <p:nvSpPr>
            <p:cNvPr id="578" name="Oval 577">
              <a:extLst>
                <a:ext uri="{FF2B5EF4-FFF2-40B4-BE49-F238E27FC236}">
                  <a16:creationId xmlns:a16="http://schemas.microsoft.com/office/drawing/2014/main" id="{3423E5AA-9918-4861-A3AC-78A5EC8357B0}"/>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9" name="Oval 578">
              <a:extLst>
                <a:ext uri="{FF2B5EF4-FFF2-40B4-BE49-F238E27FC236}">
                  <a16:creationId xmlns:a16="http://schemas.microsoft.com/office/drawing/2014/main" id="{11EAF118-6553-4630-91B7-F467E6511D1E}"/>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0" name="Oval 579">
              <a:extLst>
                <a:ext uri="{FF2B5EF4-FFF2-40B4-BE49-F238E27FC236}">
                  <a16:creationId xmlns:a16="http://schemas.microsoft.com/office/drawing/2014/main" id="{CD535259-65AA-4E6F-908A-933490ADC555}"/>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1" name="Oval 580">
              <a:extLst>
                <a:ext uri="{FF2B5EF4-FFF2-40B4-BE49-F238E27FC236}">
                  <a16:creationId xmlns:a16="http://schemas.microsoft.com/office/drawing/2014/main" id="{7ED3CA01-4F76-44EF-8668-C9B65683C455}"/>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2" name="Oval 581">
              <a:extLst>
                <a:ext uri="{FF2B5EF4-FFF2-40B4-BE49-F238E27FC236}">
                  <a16:creationId xmlns:a16="http://schemas.microsoft.com/office/drawing/2014/main" id="{2423DAE0-83BB-47F0-B091-E75FF229E0B3}"/>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3" name="Oval 582">
              <a:extLst>
                <a:ext uri="{FF2B5EF4-FFF2-40B4-BE49-F238E27FC236}">
                  <a16:creationId xmlns:a16="http://schemas.microsoft.com/office/drawing/2014/main" id="{B0758CB6-686D-4882-AA56-96D6E23C4589}"/>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4" name="Oval 583">
              <a:extLst>
                <a:ext uri="{FF2B5EF4-FFF2-40B4-BE49-F238E27FC236}">
                  <a16:creationId xmlns:a16="http://schemas.microsoft.com/office/drawing/2014/main" id="{9478A8B8-D995-46D4-9ACE-F6B2EBAB971B}"/>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5" name="Oval 584">
              <a:extLst>
                <a:ext uri="{FF2B5EF4-FFF2-40B4-BE49-F238E27FC236}">
                  <a16:creationId xmlns:a16="http://schemas.microsoft.com/office/drawing/2014/main" id="{3EEF6ECB-C37A-40EF-A83C-83FD1297D224}"/>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6" name="Oval 585">
              <a:extLst>
                <a:ext uri="{FF2B5EF4-FFF2-40B4-BE49-F238E27FC236}">
                  <a16:creationId xmlns:a16="http://schemas.microsoft.com/office/drawing/2014/main" id="{1CA6DD33-8CD2-4920-8524-2FA18F0D209F}"/>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7" name="Oval 586">
              <a:extLst>
                <a:ext uri="{FF2B5EF4-FFF2-40B4-BE49-F238E27FC236}">
                  <a16:creationId xmlns:a16="http://schemas.microsoft.com/office/drawing/2014/main" id="{3D7129F4-BA2D-41CB-BF90-3B74D68FA73B}"/>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8" name="Oval 587">
              <a:extLst>
                <a:ext uri="{FF2B5EF4-FFF2-40B4-BE49-F238E27FC236}">
                  <a16:creationId xmlns:a16="http://schemas.microsoft.com/office/drawing/2014/main" id="{4A066181-1D83-482D-AE23-C24785D4E7FD}"/>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9" name="Oval 588">
              <a:extLst>
                <a:ext uri="{FF2B5EF4-FFF2-40B4-BE49-F238E27FC236}">
                  <a16:creationId xmlns:a16="http://schemas.microsoft.com/office/drawing/2014/main" id="{B0218E33-44D3-4531-9F3C-D2ECE1C6350E}"/>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0" name="Oval 589">
              <a:extLst>
                <a:ext uri="{FF2B5EF4-FFF2-40B4-BE49-F238E27FC236}">
                  <a16:creationId xmlns:a16="http://schemas.microsoft.com/office/drawing/2014/main" id="{461D1DD7-5E01-48EC-8FF1-1ED92F2310C2}"/>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2" name="Group 521">
            <a:extLst>
              <a:ext uri="{FF2B5EF4-FFF2-40B4-BE49-F238E27FC236}">
                <a16:creationId xmlns:a16="http://schemas.microsoft.com/office/drawing/2014/main" id="{275F9AD5-BDE6-4AB5-8725-F4ABBD88B22D}"/>
              </a:ext>
            </a:extLst>
          </p:cNvPr>
          <p:cNvGrpSpPr/>
          <p:nvPr/>
        </p:nvGrpSpPr>
        <p:grpSpPr>
          <a:xfrm>
            <a:off x="6492193" y="1202467"/>
            <a:ext cx="2061274" cy="2056404"/>
            <a:chOff x="6297291" y="1828261"/>
            <a:chExt cx="3110785" cy="3103437"/>
          </a:xfrm>
        </p:grpSpPr>
        <p:sp>
          <p:nvSpPr>
            <p:cNvPr id="565" name="Oval 564">
              <a:extLst>
                <a:ext uri="{FF2B5EF4-FFF2-40B4-BE49-F238E27FC236}">
                  <a16:creationId xmlns:a16="http://schemas.microsoft.com/office/drawing/2014/main" id="{36A92A6E-EF1B-4A43-A7A4-B47455DCA536}"/>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6" name="Oval 565">
              <a:extLst>
                <a:ext uri="{FF2B5EF4-FFF2-40B4-BE49-F238E27FC236}">
                  <a16:creationId xmlns:a16="http://schemas.microsoft.com/office/drawing/2014/main" id="{95C8FFFE-22E7-47CB-891E-8EE51B1AB58A}"/>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7" name="Oval 566">
              <a:extLst>
                <a:ext uri="{FF2B5EF4-FFF2-40B4-BE49-F238E27FC236}">
                  <a16:creationId xmlns:a16="http://schemas.microsoft.com/office/drawing/2014/main" id="{349D957B-84FE-4D89-81DB-0A6047D1C7CD}"/>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8" name="Oval 567">
              <a:extLst>
                <a:ext uri="{FF2B5EF4-FFF2-40B4-BE49-F238E27FC236}">
                  <a16:creationId xmlns:a16="http://schemas.microsoft.com/office/drawing/2014/main" id="{9CB49054-32CA-4145-A1B8-549228C438A5}"/>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9" name="Oval 568">
              <a:extLst>
                <a:ext uri="{FF2B5EF4-FFF2-40B4-BE49-F238E27FC236}">
                  <a16:creationId xmlns:a16="http://schemas.microsoft.com/office/drawing/2014/main" id="{C1FF00A0-061B-4776-81D2-D504E1E22CF6}"/>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0" name="Oval 569">
              <a:extLst>
                <a:ext uri="{FF2B5EF4-FFF2-40B4-BE49-F238E27FC236}">
                  <a16:creationId xmlns:a16="http://schemas.microsoft.com/office/drawing/2014/main" id="{74B582E0-495B-425E-BB54-31A3D0FEF12C}"/>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1" name="Oval 570">
              <a:extLst>
                <a:ext uri="{FF2B5EF4-FFF2-40B4-BE49-F238E27FC236}">
                  <a16:creationId xmlns:a16="http://schemas.microsoft.com/office/drawing/2014/main" id="{C2F37B72-838A-4D71-B78F-45235FC9C704}"/>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2" name="Oval 571">
              <a:extLst>
                <a:ext uri="{FF2B5EF4-FFF2-40B4-BE49-F238E27FC236}">
                  <a16:creationId xmlns:a16="http://schemas.microsoft.com/office/drawing/2014/main" id="{DB0FD659-1D2F-4E70-8D17-7B330FB756A5}"/>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3" name="Oval 572">
              <a:extLst>
                <a:ext uri="{FF2B5EF4-FFF2-40B4-BE49-F238E27FC236}">
                  <a16:creationId xmlns:a16="http://schemas.microsoft.com/office/drawing/2014/main" id="{D3BB285D-4A3D-46F2-807F-F61255001D18}"/>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4" name="Oval 573">
              <a:extLst>
                <a:ext uri="{FF2B5EF4-FFF2-40B4-BE49-F238E27FC236}">
                  <a16:creationId xmlns:a16="http://schemas.microsoft.com/office/drawing/2014/main" id="{F401B3CF-804C-4656-8679-2A83D613BC5E}"/>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5" name="Oval 574">
              <a:extLst>
                <a:ext uri="{FF2B5EF4-FFF2-40B4-BE49-F238E27FC236}">
                  <a16:creationId xmlns:a16="http://schemas.microsoft.com/office/drawing/2014/main" id="{7AA98859-6854-43DE-9D65-B71C6F559AF3}"/>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6" name="Oval 575">
              <a:extLst>
                <a:ext uri="{FF2B5EF4-FFF2-40B4-BE49-F238E27FC236}">
                  <a16:creationId xmlns:a16="http://schemas.microsoft.com/office/drawing/2014/main" id="{72EB6CFA-9618-44B2-B403-6B0722BC9A50}"/>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7" name="Oval 576">
              <a:extLst>
                <a:ext uri="{FF2B5EF4-FFF2-40B4-BE49-F238E27FC236}">
                  <a16:creationId xmlns:a16="http://schemas.microsoft.com/office/drawing/2014/main" id="{96AA3919-7830-44CD-9F6C-810656A41C53}"/>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3" name="Group 522">
            <a:extLst>
              <a:ext uri="{FF2B5EF4-FFF2-40B4-BE49-F238E27FC236}">
                <a16:creationId xmlns:a16="http://schemas.microsoft.com/office/drawing/2014/main" id="{459FA023-26FB-4BBB-83C8-16D72DE0C578}"/>
              </a:ext>
            </a:extLst>
          </p:cNvPr>
          <p:cNvGrpSpPr/>
          <p:nvPr/>
        </p:nvGrpSpPr>
        <p:grpSpPr>
          <a:xfrm>
            <a:off x="6492193" y="3810655"/>
            <a:ext cx="2061274" cy="2056404"/>
            <a:chOff x="6297291" y="1828261"/>
            <a:chExt cx="3110785" cy="3103437"/>
          </a:xfrm>
        </p:grpSpPr>
        <p:sp>
          <p:nvSpPr>
            <p:cNvPr id="552" name="Oval 551">
              <a:extLst>
                <a:ext uri="{FF2B5EF4-FFF2-40B4-BE49-F238E27FC236}">
                  <a16:creationId xmlns:a16="http://schemas.microsoft.com/office/drawing/2014/main" id="{4354DB43-D135-4EA7-B59D-3416845C9345}"/>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3" name="Oval 552">
              <a:extLst>
                <a:ext uri="{FF2B5EF4-FFF2-40B4-BE49-F238E27FC236}">
                  <a16:creationId xmlns:a16="http://schemas.microsoft.com/office/drawing/2014/main" id="{452B17CE-3274-4120-A056-8E8E97036C03}"/>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4" name="Oval 553">
              <a:extLst>
                <a:ext uri="{FF2B5EF4-FFF2-40B4-BE49-F238E27FC236}">
                  <a16:creationId xmlns:a16="http://schemas.microsoft.com/office/drawing/2014/main" id="{4F620CA3-33FD-40C7-B95B-2F51E3E486ED}"/>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5" name="Oval 554">
              <a:extLst>
                <a:ext uri="{FF2B5EF4-FFF2-40B4-BE49-F238E27FC236}">
                  <a16:creationId xmlns:a16="http://schemas.microsoft.com/office/drawing/2014/main" id="{83D8111D-4FA9-425C-AFB0-6AA3F9EEA0D2}"/>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6" name="Oval 555">
              <a:extLst>
                <a:ext uri="{FF2B5EF4-FFF2-40B4-BE49-F238E27FC236}">
                  <a16:creationId xmlns:a16="http://schemas.microsoft.com/office/drawing/2014/main" id="{7530C093-6793-41BA-8714-42B88AB8B9A5}"/>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7" name="Oval 556">
              <a:extLst>
                <a:ext uri="{FF2B5EF4-FFF2-40B4-BE49-F238E27FC236}">
                  <a16:creationId xmlns:a16="http://schemas.microsoft.com/office/drawing/2014/main" id="{89347DAE-B707-4608-9957-B5FC9EFC9789}"/>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8" name="Oval 557">
              <a:extLst>
                <a:ext uri="{FF2B5EF4-FFF2-40B4-BE49-F238E27FC236}">
                  <a16:creationId xmlns:a16="http://schemas.microsoft.com/office/drawing/2014/main" id="{35F66123-C2B7-4F25-8DD8-40EADEA4FDBD}"/>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9" name="Oval 558">
              <a:extLst>
                <a:ext uri="{FF2B5EF4-FFF2-40B4-BE49-F238E27FC236}">
                  <a16:creationId xmlns:a16="http://schemas.microsoft.com/office/drawing/2014/main" id="{58B5C11C-B322-4737-A014-91E596E1BB44}"/>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0" name="Oval 559">
              <a:extLst>
                <a:ext uri="{FF2B5EF4-FFF2-40B4-BE49-F238E27FC236}">
                  <a16:creationId xmlns:a16="http://schemas.microsoft.com/office/drawing/2014/main" id="{4A493129-3E5D-44CA-B84D-5FA993576040}"/>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1" name="Oval 560">
              <a:extLst>
                <a:ext uri="{FF2B5EF4-FFF2-40B4-BE49-F238E27FC236}">
                  <a16:creationId xmlns:a16="http://schemas.microsoft.com/office/drawing/2014/main" id="{C0B00D56-3A86-449A-B0B1-0F2E0671F6AE}"/>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2" name="Oval 561">
              <a:extLst>
                <a:ext uri="{FF2B5EF4-FFF2-40B4-BE49-F238E27FC236}">
                  <a16:creationId xmlns:a16="http://schemas.microsoft.com/office/drawing/2014/main" id="{1A79D7F6-F8E9-4C8E-8CED-C8A0F753272E}"/>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3" name="Oval 562">
              <a:extLst>
                <a:ext uri="{FF2B5EF4-FFF2-40B4-BE49-F238E27FC236}">
                  <a16:creationId xmlns:a16="http://schemas.microsoft.com/office/drawing/2014/main" id="{53FEB810-CC02-4591-897B-2994BAC05F4A}"/>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4" name="Oval 563">
              <a:extLst>
                <a:ext uri="{FF2B5EF4-FFF2-40B4-BE49-F238E27FC236}">
                  <a16:creationId xmlns:a16="http://schemas.microsoft.com/office/drawing/2014/main" id="{6257C0DD-613C-44FB-BD89-55E5B807724A}"/>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4" name="Group 523">
            <a:extLst>
              <a:ext uri="{FF2B5EF4-FFF2-40B4-BE49-F238E27FC236}">
                <a16:creationId xmlns:a16="http://schemas.microsoft.com/office/drawing/2014/main" id="{6D1E4D61-0345-4EE2-89F2-31EC560B3B48}"/>
              </a:ext>
            </a:extLst>
          </p:cNvPr>
          <p:cNvGrpSpPr/>
          <p:nvPr/>
        </p:nvGrpSpPr>
        <p:grpSpPr>
          <a:xfrm>
            <a:off x="9216982" y="1202467"/>
            <a:ext cx="2061274" cy="2056404"/>
            <a:chOff x="6297291" y="1828261"/>
            <a:chExt cx="3110785" cy="3103437"/>
          </a:xfrm>
        </p:grpSpPr>
        <p:sp>
          <p:nvSpPr>
            <p:cNvPr id="539" name="Oval 538">
              <a:extLst>
                <a:ext uri="{FF2B5EF4-FFF2-40B4-BE49-F238E27FC236}">
                  <a16:creationId xmlns:a16="http://schemas.microsoft.com/office/drawing/2014/main" id="{AF327F5D-B13A-45F9-AD6A-49F6AA231B3B}"/>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0" name="Oval 539">
              <a:extLst>
                <a:ext uri="{FF2B5EF4-FFF2-40B4-BE49-F238E27FC236}">
                  <a16:creationId xmlns:a16="http://schemas.microsoft.com/office/drawing/2014/main" id="{7C7C34ED-AD0A-46C3-A0C3-F5D051236AAA}"/>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1" name="Oval 540">
              <a:extLst>
                <a:ext uri="{FF2B5EF4-FFF2-40B4-BE49-F238E27FC236}">
                  <a16:creationId xmlns:a16="http://schemas.microsoft.com/office/drawing/2014/main" id="{34D8DC58-7E17-46DB-B23E-806ADD3E128E}"/>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2" name="Oval 541">
              <a:extLst>
                <a:ext uri="{FF2B5EF4-FFF2-40B4-BE49-F238E27FC236}">
                  <a16:creationId xmlns:a16="http://schemas.microsoft.com/office/drawing/2014/main" id="{809547A4-E27D-4E20-A289-01A3919A3A5E}"/>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3" name="Oval 542">
              <a:extLst>
                <a:ext uri="{FF2B5EF4-FFF2-40B4-BE49-F238E27FC236}">
                  <a16:creationId xmlns:a16="http://schemas.microsoft.com/office/drawing/2014/main" id="{B1848A64-01A6-4596-AB90-896BB4BD0817}"/>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4" name="Oval 543">
              <a:extLst>
                <a:ext uri="{FF2B5EF4-FFF2-40B4-BE49-F238E27FC236}">
                  <a16:creationId xmlns:a16="http://schemas.microsoft.com/office/drawing/2014/main" id="{29FC9469-BBAE-49F0-A013-9CF1E9675D3D}"/>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5" name="Oval 544">
              <a:extLst>
                <a:ext uri="{FF2B5EF4-FFF2-40B4-BE49-F238E27FC236}">
                  <a16:creationId xmlns:a16="http://schemas.microsoft.com/office/drawing/2014/main" id="{6FD16C53-8E84-4BDA-A84F-4CDE5180271E}"/>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6" name="Oval 545">
              <a:extLst>
                <a:ext uri="{FF2B5EF4-FFF2-40B4-BE49-F238E27FC236}">
                  <a16:creationId xmlns:a16="http://schemas.microsoft.com/office/drawing/2014/main" id="{1B9EFCAC-B3EE-4EB0-A48A-4F401E4A3D5E}"/>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7" name="Oval 546">
              <a:extLst>
                <a:ext uri="{FF2B5EF4-FFF2-40B4-BE49-F238E27FC236}">
                  <a16:creationId xmlns:a16="http://schemas.microsoft.com/office/drawing/2014/main" id="{98D0E43D-5C60-440A-9A78-D4B64CB22476}"/>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8" name="Oval 547">
              <a:extLst>
                <a:ext uri="{FF2B5EF4-FFF2-40B4-BE49-F238E27FC236}">
                  <a16:creationId xmlns:a16="http://schemas.microsoft.com/office/drawing/2014/main" id="{51924FE6-471F-4F59-9975-0A937847DF78}"/>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9" name="Oval 548">
              <a:extLst>
                <a:ext uri="{FF2B5EF4-FFF2-40B4-BE49-F238E27FC236}">
                  <a16:creationId xmlns:a16="http://schemas.microsoft.com/office/drawing/2014/main" id="{D9ED7284-0CD3-4F0E-B11C-BB17E48DA718}"/>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0" name="Oval 549">
              <a:extLst>
                <a:ext uri="{FF2B5EF4-FFF2-40B4-BE49-F238E27FC236}">
                  <a16:creationId xmlns:a16="http://schemas.microsoft.com/office/drawing/2014/main" id="{1914A14B-707A-44B0-B4C7-A31BE47B980E}"/>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1" name="Oval 550">
              <a:extLst>
                <a:ext uri="{FF2B5EF4-FFF2-40B4-BE49-F238E27FC236}">
                  <a16:creationId xmlns:a16="http://schemas.microsoft.com/office/drawing/2014/main" id="{E1F367B5-D1D2-4151-A55D-BEF403901C25}"/>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5" name="Group 524">
            <a:extLst>
              <a:ext uri="{FF2B5EF4-FFF2-40B4-BE49-F238E27FC236}">
                <a16:creationId xmlns:a16="http://schemas.microsoft.com/office/drawing/2014/main" id="{F103E960-CA3B-40D3-80C5-2987314EAD6F}"/>
              </a:ext>
            </a:extLst>
          </p:cNvPr>
          <p:cNvGrpSpPr/>
          <p:nvPr/>
        </p:nvGrpSpPr>
        <p:grpSpPr>
          <a:xfrm>
            <a:off x="9216982" y="3810655"/>
            <a:ext cx="2061274" cy="2056404"/>
            <a:chOff x="6297291" y="1828261"/>
            <a:chExt cx="3110785" cy="3103437"/>
          </a:xfrm>
        </p:grpSpPr>
        <p:sp>
          <p:nvSpPr>
            <p:cNvPr id="526" name="Oval 525">
              <a:extLst>
                <a:ext uri="{FF2B5EF4-FFF2-40B4-BE49-F238E27FC236}">
                  <a16:creationId xmlns:a16="http://schemas.microsoft.com/office/drawing/2014/main" id="{501EB81E-D88D-442D-AB78-EB88C9630557}"/>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27" name="Oval 526">
              <a:extLst>
                <a:ext uri="{FF2B5EF4-FFF2-40B4-BE49-F238E27FC236}">
                  <a16:creationId xmlns:a16="http://schemas.microsoft.com/office/drawing/2014/main" id="{5A5DAB8E-DE57-4821-B356-AA5BD1117F4D}"/>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28" name="Oval 527">
              <a:extLst>
                <a:ext uri="{FF2B5EF4-FFF2-40B4-BE49-F238E27FC236}">
                  <a16:creationId xmlns:a16="http://schemas.microsoft.com/office/drawing/2014/main" id="{9D42C9F3-13B6-48AB-9C7A-55F19BB5A9BC}"/>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29" name="Oval 528">
              <a:extLst>
                <a:ext uri="{FF2B5EF4-FFF2-40B4-BE49-F238E27FC236}">
                  <a16:creationId xmlns:a16="http://schemas.microsoft.com/office/drawing/2014/main" id="{5A025825-88DB-41F7-A2A0-2D70FC03E876}"/>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0" name="Oval 529">
              <a:extLst>
                <a:ext uri="{FF2B5EF4-FFF2-40B4-BE49-F238E27FC236}">
                  <a16:creationId xmlns:a16="http://schemas.microsoft.com/office/drawing/2014/main" id="{2DED2831-2CCF-4E66-A744-FBC6D807EE4A}"/>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1" name="Oval 530">
              <a:extLst>
                <a:ext uri="{FF2B5EF4-FFF2-40B4-BE49-F238E27FC236}">
                  <a16:creationId xmlns:a16="http://schemas.microsoft.com/office/drawing/2014/main" id="{63A01B0F-F1C6-40D7-B00F-BD07000374B8}"/>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2" name="Oval 531">
              <a:extLst>
                <a:ext uri="{FF2B5EF4-FFF2-40B4-BE49-F238E27FC236}">
                  <a16:creationId xmlns:a16="http://schemas.microsoft.com/office/drawing/2014/main" id="{459F51BB-5E9A-43B0-A9BF-30945B77E759}"/>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3" name="Oval 532">
              <a:extLst>
                <a:ext uri="{FF2B5EF4-FFF2-40B4-BE49-F238E27FC236}">
                  <a16:creationId xmlns:a16="http://schemas.microsoft.com/office/drawing/2014/main" id="{C4A9FCE9-F795-4A1E-99E7-5FAB078B00BA}"/>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4" name="Oval 533">
              <a:extLst>
                <a:ext uri="{FF2B5EF4-FFF2-40B4-BE49-F238E27FC236}">
                  <a16:creationId xmlns:a16="http://schemas.microsoft.com/office/drawing/2014/main" id="{A94F1DFB-DC95-4288-A2F4-78065F71B930}"/>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5" name="Oval 534">
              <a:extLst>
                <a:ext uri="{FF2B5EF4-FFF2-40B4-BE49-F238E27FC236}">
                  <a16:creationId xmlns:a16="http://schemas.microsoft.com/office/drawing/2014/main" id="{EE199ECE-23BE-4B67-86B7-DC5491669526}"/>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6" name="Oval 535">
              <a:extLst>
                <a:ext uri="{FF2B5EF4-FFF2-40B4-BE49-F238E27FC236}">
                  <a16:creationId xmlns:a16="http://schemas.microsoft.com/office/drawing/2014/main" id="{B4A690FF-88DD-4B9D-B5A2-112C6D6A5D07}"/>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7" name="Oval 536">
              <a:extLst>
                <a:ext uri="{FF2B5EF4-FFF2-40B4-BE49-F238E27FC236}">
                  <a16:creationId xmlns:a16="http://schemas.microsoft.com/office/drawing/2014/main" id="{89237B5D-3AEF-4697-AD75-67E9F7ABB2F2}"/>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8" name="Oval 537">
              <a:extLst>
                <a:ext uri="{FF2B5EF4-FFF2-40B4-BE49-F238E27FC236}">
                  <a16:creationId xmlns:a16="http://schemas.microsoft.com/office/drawing/2014/main" id="{5885B02C-72AB-4E2B-8328-40C368E0B077}"/>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11320034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9</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3981599384"/>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9</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draw shapes with given properties on a range of geometric grids.</a:t>
                      </a:r>
                      <a:r>
                        <a:rPr lang="en-GB" sz="2400" b="0" u="none" strike="noStrike" dirty="0">
                          <a:solidFill>
                            <a:schemeClr val="tx1">
                              <a:lumMod val="65000"/>
                              <a:lumOff val="35000"/>
                            </a:schemeClr>
                          </a:solidFill>
                          <a:effectLst/>
                          <a:latin typeface="Arial" panose="020B0604020202020204" pitchFamily="34" charset="0"/>
                          <a:cs typeface="Arial" panose="020B0604020202020204" pitchFamily="34" charset="0"/>
                        </a:rPr>
                        <a:t> </a:t>
                      </a:r>
                      <a:endParaRPr lang="en-GB" sz="2400"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4181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5260759-5B15-4B3E-BA1B-E7B254023311}"/>
              </a:ext>
            </a:extLst>
          </p:cNvPr>
          <p:cNvSpPr>
            <a:spLocks noGrp="1"/>
          </p:cNvSpPr>
          <p:nvPr>
            <p:ph type="title"/>
          </p:nvPr>
        </p:nvSpPr>
        <p:spPr/>
        <p:txBody>
          <a:bodyPr/>
          <a:lstStyle/>
          <a:p>
            <a:r>
              <a:rPr lang="en-GB" dirty="0"/>
              <a:t>3G-2 Draw polygons and recognise parallel and perpendicular sides</a:t>
            </a:r>
          </a:p>
        </p:txBody>
      </p:sp>
      <p:pic>
        <p:nvPicPr>
          <p:cNvPr id="9" name="Picture 8" descr="A picture containing person, man, wearing, dark&#10;&#10;Description automatically generated">
            <a:extLst>
              <a:ext uri="{FF2B5EF4-FFF2-40B4-BE49-F238E27FC236}">
                <a16:creationId xmlns:a16="http://schemas.microsoft.com/office/drawing/2014/main" id="{1787AB36-9EEA-4E4F-8DE1-4B2BE35845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16711" y="3578786"/>
            <a:ext cx="5959356" cy="2270957"/>
          </a:xfrm>
          <a:prstGeom prst="rect">
            <a:avLst/>
          </a:prstGeom>
        </p:spPr>
      </p:pic>
      <p:grpSp>
        <p:nvGrpSpPr>
          <p:cNvPr id="12" name="Group 11">
            <a:extLst>
              <a:ext uri="{FF2B5EF4-FFF2-40B4-BE49-F238E27FC236}">
                <a16:creationId xmlns:a16="http://schemas.microsoft.com/office/drawing/2014/main" id="{0B35E266-D5C2-4265-9E6F-AD8D316B1D39}"/>
              </a:ext>
            </a:extLst>
          </p:cNvPr>
          <p:cNvGrpSpPr/>
          <p:nvPr/>
        </p:nvGrpSpPr>
        <p:grpSpPr>
          <a:xfrm>
            <a:off x="3699406" y="1557338"/>
            <a:ext cx="1822233" cy="1826112"/>
            <a:chOff x="833925" y="2559399"/>
            <a:chExt cx="1822233" cy="1826112"/>
          </a:xfrm>
        </p:grpSpPr>
        <p:sp>
          <p:nvSpPr>
            <p:cNvPr id="11" name="Oval 10">
              <a:extLst>
                <a:ext uri="{FF2B5EF4-FFF2-40B4-BE49-F238E27FC236}">
                  <a16:creationId xmlns:a16="http://schemas.microsoft.com/office/drawing/2014/main" id="{B2A06585-C8C4-4050-B42B-7A033D51272A}"/>
                </a:ext>
              </a:extLst>
            </p:cNvPr>
            <p:cNvSpPr/>
            <p:nvPr/>
          </p:nvSpPr>
          <p:spPr>
            <a:xfrm>
              <a:off x="842211" y="2582259"/>
              <a:ext cx="1803252" cy="180325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 name="Oval 12">
              <a:extLst>
                <a:ext uri="{FF2B5EF4-FFF2-40B4-BE49-F238E27FC236}">
                  <a16:creationId xmlns:a16="http://schemas.microsoft.com/office/drawing/2014/main" id="{A5398CAF-23BB-4513-B5E4-5EE21B95826F}"/>
                </a:ext>
              </a:extLst>
            </p:cNvPr>
            <p:cNvSpPr/>
            <p:nvPr/>
          </p:nvSpPr>
          <p:spPr>
            <a:xfrm>
              <a:off x="2035600" y="4306292"/>
              <a:ext cx="45719" cy="45719"/>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 name="Oval 13">
              <a:extLst>
                <a:ext uri="{FF2B5EF4-FFF2-40B4-BE49-F238E27FC236}">
                  <a16:creationId xmlns:a16="http://schemas.microsoft.com/office/drawing/2014/main" id="{76B21BA0-A5AD-40C5-ADCB-F308A9338DD2}"/>
                </a:ext>
              </a:extLst>
            </p:cNvPr>
            <p:cNvSpPr/>
            <p:nvPr/>
          </p:nvSpPr>
          <p:spPr>
            <a:xfrm>
              <a:off x="2502700" y="3920192"/>
              <a:ext cx="45719" cy="45719"/>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 name="Oval 16">
              <a:extLst>
                <a:ext uri="{FF2B5EF4-FFF2-40B4-BE49-F238E27FC236}">
                  <a16:creationId xmlns:a16="http://schemas.microsoft.com/office/drawing/2014/main" id="{DAE6DD55-AF6F-45A9-A2AF-6752C4481638}"/>
                </a:ext>
              </a:extLst>
            </p:cNvPr>
            <p:cNvSpPr/>
            <p:nvPr/>
          </p:nvSpPr>
          <p:spPr>
            <a:xfrm>
              <a:off x="2610439" y="3306909"/>
              <a:ext cx="45719" cy="45719"/>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 name="Oval 17">
              <a:extLst>
                <a:ext uri="{FF2B5EF4-FFF2-40B4-BE49-F238E27FC236}">
                  <a16:creationId xmlns:a16="http://schemas.microsoft.com/office/drawing/2014/main" id="{0C7BF8BE-E694-4CAF-93FF-52498579F2BD}"/>
                </a:ext>
              </a:extLst>
            </p:cNvPr>
            <p:cNvSpPr/>
            <p:nvPr/>
          </p:nvSpPr>
          <p:spPr>
            <a:xfrm>
              <a:off x="2310703" y="2777883"/>
              <a:ext cx="45719" cy="45719"/>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 name="Oval 18">
              <a:extLst>
                <a:ext uri="{FF2B5EF4-FFF2-40B4-BE49-F238E27FC236}">
                  <a16:creationId xmlns:a16="http://schemas.microsoft.com/office/drawing/2014/main" id="{7D6BCD0C-1B3F-41DE-B19C-5473B98180E9}"/>
                </a:ext>
              </a:extLst>
            </p:cNvPr>
            <p:cNvSpPr/>
            <p:nvPr/>
          </p:nvSpPr>
          <p:spPr>
            <a:xfrm>
              <a:off x="1148688" y="2765024"/>
              <a:ext cx="45719" cy="45719"/>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 name="Oval 19">
              <a:extLst>
                <a:ext uri="{FF2B5EF4-FFF2-40B4-BE49-F238E27FC236}">
                  <a16:creationId xmlns:a16="http://schemas.microsoft.com/office/drawing/2014/main" id="{291F86B3-9713-4282-9C96-2743591EE638}"/>
                </a:ext>
              </a:extLst>
            </p:cNvPr>
            <p:cNvSpPr/>
            <p:nvPr/>
          </p:nvSpPr>
          <p:spPr>
            <a:xfrm>
              <a:off x="833925" y="3306909"/>
              <a:ext cx="45719" cy="45719"/>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1" name="Oval 20">
              <a:extLst>
                <a:ext uri="{FF2B5EF4-FFF2-40B4-BE49-F238E27FC236}">
                  <a16:creationId xmlns:a16="http://schemas.microsoft.com/office/drawing/2014/main" id="{9CA69BE7-CC38-4DC1-B376-FFDA03939758}"/>
                </a:ext>
              </a:extLst>
            </p:cNvPr>
            <p:cNvSpPr/>
            <p:nvPr/>
          </p:nvSpPr>
          <p:spPr>
            <a:xfrm>
              <a:off x="944283" y="3916958"/>
              <a:ext cx="45719" cy="45719"/>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2" name="Oval 21">
              <a:extLst>
                <a:ext uri="{FF2B5EF4-FFF2-40B4-BE49-F238E27FC236}">
                  <a16:creationId xmlns:a16="http://schemas.microsoft.com/office/drawing/2014/main" id="{8659134E-CB7B-4566-9A10-88159F1AEF7C}"/>
                </a:ext>
              </a:extLst>
            </p:cNvPr>
            <p:cNvSpPr/>
            <p:nvPr/>
          </p:nvSpPr>
          <p:spPr>
            <a:xfrm>
              <a:off x="1425737" y="4317526"/>
              <a:ext cx="45719" cy="45719"/>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3" name="Oval 22">
              <a:extLst>
                <a:ext uri="{FF2B5EF4-FFF2-40B4-BE49-F238E27FC236}">
                  <a16:creationId xmlns:a16="http://schemas.microsoft.com/office/drawing/2014/main" id="{52F497F9-D192-4A33-8A5C-158D47173507}"/>
                </a:ext>
              </a:extLst>
            </p:cNvPr>
            <p:cNvSpPr/>
            <p:nvPr/>
          </p:nvSpPr>
          <p:spPr>
            <a:xfrm>
              <a:off x="1730908" y="2559399"/>
              <a:ext cx="45719" cy="45719"/>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mc:AlternateContent xmlns:mc="http://schemas.openxmlformats.org/markup-compatibility/2006" xmlns:p14="http://schemas.microsoft.com/office/powerpoint/2010/main" xmlns:aink="http://schemas.microsoft.com/office/drawing/2016/ink">
        <mc:Choice Requires="p14 aink">
          <p:contentPart p14:bwMode="auto" r:id="rId5">
            <p14:nvContentPartPr>
              <p14:cNvPr id="3" name="Ink 2">
                <a:extLst>
                  <a:ext uri="{FF2B5EF4-FFF2-40B4-BE49-F238E27FC236}">
                    <a16:creationId xmlns:a16="http://schemas.microsoft.com/office/drawing/2014/main" id="{970D151B-4AB9-43BD-B5AA-AA4884226881}"/>
                  </a:ext>
                </a:extLst>
              </p14:cNvPr>
              <p14:cNvContentPartPr/>
              <p14:nvPr/>
            </p14:nvContentPartPr>
            <p14:xfrm>
              <a:off x="4880816" y="3719879"/>
              <a:ext cx="360" cy="360"/>
            </p14:xfrm>
          </p:contentPart>
        </mc:Choice>
        <mc:Fallback xmlns="">
          <p:pic>
            <p:nvPicPr>
              <p:cNvPr id="3" name="Ink 2">
                <a:extLst>
                  <a:ext uri="{FF2B5EF4-FFF2-40B4-BE49-F238E27FC236}">
                    <a16:creationId xmlns:a16="http://schemas.microsoft.com/office/drawing/2014/main" id="{970D151B-4AB9-43BD-B5AA-AA4884226881}"/>
                  </a:ext>
                </a:extLst>
              </p:cNvPr>
              <p:cNvPicPr/>
              <p:nvPr/>
            </p:nvPicPr>
            <p:blipFill>
              <a:blip r:embed="rId6"/>
              <a:stretch>
                <a:fillRect/>
              </a:stretch>
            </p:blipFill>
            <p:spPr>
              <a:xfrm>
                <a:off x="4862816" y="3611879"/>
                <a:ext cx="36000" cy="216000"/>
              </a:xfrm>
              <a:prstGeom prst="rect">
                <a:avLst/>
              </a:prstGeom>
            </p:spPr>
          </p:pic>
        </mc:Fallback>
      </mc:AlternateContent>
      <p:pic>
        <p:nvPicPr>
          <p:cNvPr id="6" name="Picture 5" descr="A screen shot of a computer&#10;&#10;Description automatically generated">
            <a:extLst>
              <a:ext uri="{FF2B5EF4-FFF2-40B4-BE49-F238E27FC236}">
                <a16:creationId xmlns:a16="http://schemas.microsoft.com/office/drawing/2014/main" id="{EAD3E05F-FDF8-4F25-9718-6EC77903033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06701" y="1577071"/>
            <a:ext cx="5959356" cy="2941570"/>
          </a:xfrm>
          <a:prstGeom prst="rect">
            <a:avLst/>
          </a:prstGeom>
        </p:spPr>
      </p:pic>
      <mc:AlternateContent xmlns:mc="http://schemas.openxmlformats.org/markup-compatibility/2006" xmlns:p14="http://schemas.microsoft.com/office/powerpoint/2010/main" xmlns:aink="http://schemas.microsoft.com/office/drawing/2016/ink">
        <mc:Choice Requires="p14 aink">
          <p:contentPart p14:bwMode="auto" r:id="rId8">
            <p14:nvContentPartPr>
              <p14:cNvPr id="59" name="Ink 58">
                <a:extLst>
                  <a:ext uri="{FF2B5EF4-FFF2-40B4-BE49-F238E27FC236}">
                    <a16:creationId xmlns:a16="http://schemas.microsoft.com/office/drawing/2014/main" id="{E5F462C7-76D1-4FE8-941E-4881028F6CB7}"/>
                  </a:ext>
                </a:extLst>
              </p14:cNvPr>
              <p14:cNvContentPartPr/>
              <p14:nvPr/>
            </p14:nvContentPartPr>
            <p14:xfrm>
              <a:off x="5557628" y="3345520"/>
              <a:ext cx="360" cy="360"/>
            </p14:xfrm>
          </p:contentPart>
        </mc:Choice>
        <mc:Fallback xmlns="">
          <p:pic>
            <p:nvPicPr>
              <p:cNvPr id="59" name="Ink 58">
                <a:extLst>
                  <a:ext uri="{FF2B5EF4-FFF2-40B4-BE49-F238E27FC236}">
                    <a16:creationId xmlns:a16="http://schemas.microsoft.com/office/drawing/2014/main" id="{E5F462C7-76D1-4FE8-941E-4881028F6CB7}"/>
                  </a:ext>
                </a:extLst>
              </p:cNvPr>
              <p:cNvPicPr/>
              <p:nvPr/>
            </p:nvPicPr>
            <p:blipFill>
              <a:blip r:embed="rId9"/>
              <a:stretch>
                <a:fillRect/>
              </a:stretch>
            </p:blipFill>
            <p:spPr>
              <a:xfrm>
                <a:off x="5553308" y="3318520"/>
                <a:ext cx="9000" cy="54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0">
            <p14:nvContentPartPr>
              <p14:cNvPr id="66" name="Ink 65">
                <a:extLst>
                  <a:ext uri="{FF2B5EF4-FFF2-40B4-BE49-F238E27FC236}">
                    <a16:creationId xmlns:a16="http://schemas.microsoft.com/office/drawing/2014/main" id="{51891037-5194-4D45-98C3-D7EA5111E474}"/>
                  </a:ext>
                </a:extLst>
              </p14:cNvPr>
              <p14:cNvContentPartPr/>
              <p14:nvPr/>
            </p14:nvContentPartPr>
            <p14:xfrm>
              <a:off x="4391840" y="6578243"/>
              <a:ext cx="360" cy="360"/>
            </p14:xfrm>
          </p:contentPart>
        </mc:Choice>
        <mc:Fallback xmlns="">
          <p:pic>
            <p:nvPicPr>
              <p:cNvPr id="66" name="Ink 65">
                <a:extLst>
                  <a:ext uri="{FF2B5EF4-FFF2-40B4-BE49-F238E27FC236}">
                    <a16:creationId xmlns:a16="http://schemas.microsoft.com/office/drawing/2014/main" id="{51891037-5194-4D45-98C3-D7EA5111E474}"/>
                  </a:ext>
                </a:extLst>
              </p:cNvPr>
              <p:cNvPicPr/>
              <p:nvPr/>
            </p:nvPicPr>
            <p:blipFill>
              <a:blip r:embed="rId11"/>
              <a:stretch>
                <a:fillRect/>
              </a:stretch>
            </p:blipFill>
            <p:spPr>
              <a:xfrm>
                <a:off x="4387520" y="6551243"/>
                <a:ext cx="9000" cy="54000"/>
              </a:xfrm>
              <a:prstGeom prst="rect">
                <a:avLst/>
              </a:prstGeom>
            </p:spPr>
          </p:pic>
        </mc:Fallback>
      </mc:AlternateContent>
      <p:grpSp>
        <p:nvGrpSpPr>
          <p:cNvPr id="76" name="Group 75">
            <a:extLst>
              <a:ext uri="{FF2B5EF4-FFF2-40B4-BE49-F238E27FC236}">
                <a16:creationId xmlns:a16="http://schemas.microsoft.com/office/drawing/2014/main" id="{A9CFEE5F-7ABC-46AB-BB8F-723107BF57AD}"/>
              </a:ext>
            </a:extLst>
          </p:cNvPr>
          <p:cNvGrpSpPr/>
          <p:nvPr/>
        </p:nvGrpSpPr>
        <p:grpSpPr>
          <a:xfrm>
            <a:off x="5429620" y="2232526"/>
            <a:ext cx="183316" cy="183316"/>
            <a:chOff x="5589058" y="4965180"/>
            <a:chExt cx="114840" cy="114840"/>
          </a:xfrm>
        </p:grpSpPr>
        <mc:AlternateContent xmlns:mc="http://schemas.openxmlformats.org/markup-compatibility/2006" xmlns:p14="http://schemas.microsoft.com/office/powerpoint/2010/main" xmlns:aink="http://schemas.microsoft.com/office/drawing/2016/ink">
          <mc:Choice Requires="p14 aink">
            <p:contentPart p14:bwMode="auto" r:id="rId12">
              <p14:nvContentPartPr>
                <p14:cNvPr id="74" name="Ink 73">
                  <a:extLst>
                    <a:ext uri="{FF2B5EF4-FFF2-40B4-BE49-F238E27FC236}">
                      <a16:creationId xmlns:a16="http://schemas.microsoft.com/office/drawing/2014/main" id="{82EF03BE-4AA4-4556-9180-127EE21AC8F8}"/>
                    </a:ext>
                  </a:extLst>
                </p14:cNvPr>
                <p14:cNvContentPartPr/>
                <p14:nvPr/>
              </p14:nvContentPartPr>
              <p14:xfrm>
                <a:off x="5591938" y="4970580"/>
                <a:ext cx="105480" cy="105480"/>
              </p14:xfrm>
            </p:contentPart>
          </mc:Choice>
          <mc:Fallback xmlns="">
            <p:pic>
              <p:nvPicPr>
                <p:cNvPr id="74" name="Ink 73">
                  <a:extLst>
                    <a:ext uri="{FF2B5EF4-FFF2-40B4-BE49-F238E27FC236}">
                      <a16:creationId xmlns:a16="http://schemas.microsoft.com/office/drawing/2014/main" id="{82EF03BE-4AA4-4556-9180-127EE21AC8F8}"/>
                    </a:ext>
                  </a:extLst>
                </p:cNvPr>
                <p:cNvPicPr/>
                <p:nvPr/>
              </p:nvPicPr>
              <p:blipFill>
                <a:blip r:embed="rId15"/>
                <a:stretch>
                  <a:fillRect/>
                </a:stretch>
              </p:blipFill>
              <p:spPr>
                <a:xfrm>
                  <a:off x="5586517" y="4936700"/>
                  <a:ext cx="116547" cy="173014"/>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6">
              <p14:nvContentPartPr>
                <p14:cNvPr id="75" name="Ink 74">
                  <a:extLst>
                    <a:ext uri="{FF2B5EF4-FFF2-40B4-BE49-F238E27FC236}">
                      <a16:creationId xmlns:a16="http://schemas.microsoft.com/office/drawing/2014/main" id="{BD12D9B4-433E-4BE1-B7F8-83DF9DCB52AB}"/>
                    </a:ext>
                  </a:extLst>
                </p14:cNvPr>
                <p14:cNvContentPartPr/>
                <p14:nvPr/>
              </p14:nvContentPartPr>
              <p14:xfrm>
                <a:off x="5589058" y="4965180"/>
                <a:ext cx="114840" cy="114840"/>
              </p14:xfrm>
            </p:contentPart>
          </mc:Choice>
          <mc:Fallback xmlns="">
            <p:pic>
              <p:nvPicPr>
                <p:cNvPr id="75" name="Ink 74">
                  <a:extLst>
                    <a:ext uri="{FF2B5EF4-FFF2-40B4-BE49-F238E27FC236}">
                      <a16:creationId xmlns:a16="http://schemas.microsoft.com/office/drawing/2014/main" id="{BD12D9B4-433E-4BE1-B7F8-83DF9DCB52AB}"/>
                    </a:ext>
                  </a:extLst>
                </p:cNvPr>
                <p:cNvPicPr/>
                <p:nvPr/>
              </p:nvPicPr>
              <p:blipFill>
                <a:blip r:embed="rId17"/>
                <a:stretch>
                  <a:fillRect/>
                </a:stretch>
              </p:blipFill>
              <p:spPr>
                <a:xfrm>
                  <a:off x="5583632" y="4931271"/>
                  <a:ext cx="125917" cy="182433"/>
                </a:xfrm>
                <a:prstGeom prst="rect">
                  <a:avLst/>
                </a:prstGeom>
              </p:spPr>
            </p:pic>
          </mc:Fallback>
        </mc:AlternateContent>
      </p:grpSp>
      <p:grpSp>
        <p:nvGrpSpPr>
          <p:cNvPr id="77" name="Group 76">
            <a:extLst>
              <a:ext uri="{FF2B5EF4-FFF2-40B4-BE49-F238E27FC236}">
                <a16:creationId xmlns:a16="http://schemas.microsoft.com/office/drawing/2014/main" id="{4C7FA087-23BD-48D3-B590-9655547E9E54}"/>
              </a:ext>
            </a:extLst>
          </p:cNvPr>
          <p:cNvGrpSpPr/>
          <p:nvPr/>
        </p:nvGrpSpPr>
        <p:grpSpPr>
          <a:xfrm rot="901671">
            <a:off x="4230110" y="3264688"/>
            <a:ext cx="183316" cy="183316"/>
            <a:chOff x="5589058" y="4965180"/>
            <a:chExt cx="114840" cy="114840"/>
          </a:xfrm>
        </p:grpSpPr>
        <mc:AlternateContent xmlns:mc="http://schemas.openxmlformats.org/markup-compatibility/2006" xmlns:p14="http://schemas.microsoft.com/office/powerpoint/2010/main" xmlns:aink="http://schemas.microsoft.com/office/drawing/2016/ink">
          <mc:Choice Requires="p14 aink">
            <p:contentPart p14:bwMode="auto" r:id="rId18">
              <p14:nvContentPartPr>
                <p14:cNvPr id="78" name="Ink 77">
                  <a:extLst>
                    <a:ext uri="{FF2B5EF4-FFF2-40B4-BE49-F238E27FC236}">
                      <a16:creationId xmlns:a16="http://schemas.microsoft.com/office/drawing/2014/main" id="{4C419114-8BBC-4931-876B-26217D561372}"/>
                    </a:ext>
                  </a:extLst>
                </p14:cNvPr>
                <p14:cNvContentPartPr/>
                <p14:nvPr/>
              </p14:nvContentPartPr>
              <p14:xfrm>
                <a:off x="5591938" y="4970580"/>
                <a:ext cx="105480" cy="105480"/>
              </p14:xfrm>
            </p:contentPart>
          </mc:Choice>
          <mc:Fallback xmlns="">
            <p:pic>
              <p:nvPicPr>
                <p:cNvPr id="78" name="Ink 77">
                  <a:extLst>
                    <a:ext uri="{FF2B5EF4-FFF2-40B4-BE49-F238E27FC236}">
                      <a16:creationId xmlns:a16="http://schemas.microsoft.com/office/drawing/2014/main" id="{4C419114-8BBC-4931-876B-26217D561372}"/>
                    </a:ext>
                  </a:extLst>
                </p:cNvPr>
                <p:cNvPicPr/>
                <p:nvPr/>
              </p:nvPicPr>
              <p:blipFill>
                <a:blip r:embed="rId19"/>
                <a:stretch>
                  <a:fillRect/>
                </a:stretch>
              </p:blipFill>
              <p:spPr>
                <a:xfrm>
                  <a:off x="5586517" y="4936700"/>
                  <a:ext cx="116547" cy="173014"/>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0">
              <p14:nvContentPartPr>
                <p14:cNvPr id="79" name="Ink 78">
                  <a:extLst>
                    <a:ext uri="{FF2B5EF4-FFF2-40B4-BE49-F238E27FC236}">
                      <a16:creationId xmlns:a16="http://schemas.microsoft.com/office/drawing/2014/main" id="{D2300C8B-E1D0-4942-A1DE-BB04F5E4314C}"/>
                    </a:ext>
                  </a:extLst>
                </p14:cNvPr>
                <p14:cNvContentPartPr/>
                <p14:nvPr/>
              </p14:nvContentPartPr>
              <p14:xfrm>
                <a:off x="5589058" y="4965180"/>
                <a:ext cx="114840" cy="114840"/>
              </p14:xfrm>
            </p:contentPart>
          </mc:Choice>
          <mc:Fallback xmlns="">
            <p:pic>
              <p:nvPicPr>
                <p:cNvPr id="79" name="Ink 78">
                  <a:extLst>
                    <a:ext uri="{FF2B5EF4-FFF2-40B4-BE49-F238E27FC236}">
                      <a16:creationId xmlns:a16="http://schemas.microsoft.com/office/drawing/2014/main" id="{D2300C8B-E1D0-4942-A1DE-BB04F5E4314C}"/>
                    </a:ext>
                  </a:extLst>
                </p:cNvPr>
                <p:cNvPicPr/>
                <p:nvPr/>
              </p:nvPicPr>
              <p:blipFill>
                <a:blip r:embed="rId21"/>
                <a:stretch>
                  <a:fillRect/>
                </a:stretch>
              </p:blipFill>
              <p:spPr>
                <a:xfrm>
                  <a:off x="5583632" y="4931271"/>
                  <a:ext cx="125917" cy="182433"/>
                </a:xfrm>
                <a:prstGeom prst="rect">
                  <a:avLst/>
                </a:prstGeom>
              </p:spPr>
            </p:pic>
          </mc:Fallback>
        </mc:AlternateContent>
      </p:grpSp>
      <p:grpSp>
        <p:nvGrpSpPr>
          <p:cNvPr id="80" name="Group 79">
            <a:extLst>
              <a:ext uri="{FF2B5EF4-FFF2-40B4-BE49-F238E27FC236}">
                <a16:creationId xmlns:a16="http://schemas.microsoft.com/office/drawing/2014/main" id="{8F049FD1-D197-4138-8451-9425AF714ECA}"/>
              </a:ext>
            </a:extLst>
          </p:cNvPr>
          <p:cNvGrpSpPr/>
          <p:nvPr/>
        </p:nvGrpSpPr>
        <p:grpSpPr>
          <a:xfrm rot="19858587">
            <a:off x="3957722" y="1697144"/>
            <a:ext cx="183316" cy="183316"/>
            <a:chOff x="5589058" y="4965180"/>
            <a:chExt cx="114840" cy="114840"/>
          </a:xfrm>
        </p:grpSpPr>
        <mc:AlternateContent xmlns:mc="http://schemas.openxmlformats.org/markup-compatibility/2006" xmlns:p14="http://schemas.microsoft.com/office/powerpoint/2010/main" xmlns:aink="http://schemas.microsoft.com/office/drawing/2016/ink">
          <mc:Choice Requires="p14 aink">
            <p:contentPart p14:bwMode="auto" r:id="rId22">
              <p14:nvContentPartPr>
                <p14:cNvPr id="81" name="Ink 80">
                  <a:extLst>
                    <a:ext uri="{FF2B5EF4-FFF2-40B4-BE49-F238E27FC236}">
                      <a16:creationId xmlns:a16="http://schemas.microsoft.com/office/drawing/2014/main" id="{18445C39-016D-4BA5-83F2-FAC5B69DBDF0}"/>
                    </a:ext>
                  </a:extLst>
                </p14:cNvPr>
                <p14:cNvContentPartPr/>
                <p14:nvPr/>
              </p14:nvContentPartPr>
              <p14:xfrm>
                <a:off x="5591938" y="4970580"/>
                <a:ext cx="105480" cy="105480"/>
              </p14:xfrm>
            </p:contentPart>
          </mc:Choice>
          <mc:Fallback xmlns="">
            <p:pic>
              <p:nvPicPr>
                <p:cNvPr id="81" name="Ink 80">
                  <a:extLst>
                    <a:ext uri="{FF2B5EF4-FFF2-40B4-BE49-F238E27FC236}">
                      <a16:creationId xmlns:a16="http://schemas.microsoft.com/office/drawing/2014/main" id="{18445C39-016D-4BA5-83F2-FAC5B69DBDF0}"/>
                    </a:ext>
                  </a:extLst>
                </p:cNvPr>
                <p:cNvPicPr/>
                <p:nvPr/>
              </p:nvPicPr>
              <p:blipFill>
                <a:blip r:embed="rId23"/>
                <a:stretch>
                  <a:fillRect/>
                </a:stretch>
              </p:blipFill>
              <p:spPr>
                <a:xfrm>
                  <a:off x="5586517" y="4936700"/>
                  <a:ext cx="116547" cy="173014"/>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4">
              <p14:nvContentPartPr>
                <p14:cNvPr id="82" name="Ink 81">
                  <a:extLst>
                    <a:ext uri="{FF2B5EF4-FFF2-40B4-BE49-F238E27FC236}">
                      <a16:creationId xmlns:a16="http://schemas.microsoft.com/office/drawing/2014/main" id="{525D969D-9106-40E3-8904-51D4D933A747}"/>
                    </a:ext>
                  </a:extLst>
                </p14:cNvPr>
                <p14:cNvContentPartPr/>
                <p14:nvPr/>
              </p14:nvContentPartPr>
              <p14:xfrm>
                <a:off x="5589058" y="4965180"/>
                <a:ext cx="114840" cy="114840"/>
              </p14:xfrm>
            </p:contentPart>
          </mc:Choice>
          <mc:Fallback xmlns="">
            <p:pic>
              <p:nvPicPr>
                <p:cNvPr id="82" name="Ink 81">
                  <a:extLst>
                    <a:ext uri="{FF2B5EF4-FFF2-40B4-BE49-F238E27FC236}">
                      <a16:creationId xmlns:a16="http://schemas.microsoft.com/office/drawing/2014/main" id="{525D969D-9106-40E3-8904-51D4D933A747}"/>
                    </a:ext>
                  </a:extLst>
                </p:cNvPr>
                <p:cNvPicPr/>
                <p:nvPr/>
              </p:nvPicPr>
              <p:blipFill>
                <a:blip r:embed="rId25"/>
                <a:stretch>
                  <a:fillRect/>
                </a:stretch>
              </p:blipFill>
              <p:spPr>
                <a:xfrm>
                  <a:off x="5583632" y="4931271"/>
                  <a:ext cx="125917" cy="182433"/>
                </a:xfrm>
                <a:prstGeom prst="rect">
                  <a:avLst/>
                </a:prstGeom>
              </p:spPr>
            </p:pic>
          </mc:Fallback>
        </mc:AlternateContent>
      </p:grpSp>
      <p:grpSp>
        <p:nvGrpSpPr>
          <p:cNvPr id="83" name="Group 82">
            <a:extLst>
              <a:ext uri="{FF2B5EF4-FFF2-40B4-BE49-F238E27FC236}">
                <a16:creationId xmlns:a16="http://schemas.microsoft.com/office/drawing/2014/main" id="{404063A9-3FA2-436B-82F1-82BB00D6FBE5}"/>
              </a:ext>
            </a:extLst>
          </p:cNvPr>
          <p:cNvGrpSpPr/>
          <p:nvPr/>
        </p:nvGrpSpPr>
        <p:grpSpPr>
          <a:xfrm>
            <a:off x="4507766" y="5384436"/>
            <a:ext cx="183316" cy="183316"/>
            <a:chOff x="5589058" y="4965180"/>
            <a:chExt cx="114840" cy="114840"/>
          </a:xfrm>
        </p:grpSpPr>
        <mc:AlternateContent xmlns:mc="http://schemas.openxmlformats.org/markup-compatibility/2006" xmlns:p14="http://schemas.microsoft.com/office/powerpoint/2010/main" xmlns:aink="http://schemas.microsoft.com/office/drawing/2016/ink">
          <mc:Choice Requires="p14 aink">
            <p:contentPart p14:bwMode="auto" r:id="rId26">
              <p14:nvContentPartPr>
                <p14:cNvPr id="84" name="Ink 83">
                  <a:extLst>
                    <a:ext uri="{FF2B5EF4-FFF2-40B4-BE49-F238E27FC236}">
                      <a16:creationId xmlns:a16="http://schemas.microsoft.com/office/drawing/2014/main" id="{63758B1B-9818-4C43-98E6-46894DBC58FF}"/>
                    </a:ext>
                  </a:extLst>
                </p14:cNvPr>
                <p14:cNvContentPartPr/>
                <p14:nvPr/>
              </p14:nvContentPartPr>
              <p14:xfrm>
                <a:off x="5591938" y="4970580"/>
                <a:ext cx="105480" cy="105480"/>
              </p14:xfrm>
            </p:contentPart>
          </mc:Choice>
          <mc:Fallback xmlns="">
            <p:pic>
              <p:nvPicPr>
                <p:cNvPr id="84" name="Ink 83">
                  <a:extLst>
                    <a:ext uri="{FF2B5EF4-FFF2-40B4-BE49-F238E27FC236}">
                      <a16:creationId xmlns:a16="http://schemas.microsoft.com/office/drawing/2014/main" id="{63758B1B-9818-4C43-98E6-46894DBC58FF}"/>
                    </a:ext>
                  </a:extLst>
                </p:cNvPr>
                <p:cNvPicPr/>
                <p:nvPr/>
              </p:nvPicPr>
              <p:blipFill>
                <a:blip r:embed="rId27"/>
                <a:stretch>
                  <a:fillRect/>
                </a:stretch>
              </p:blipFill>
              <p:spPr>
                <a:xfrm>
                  <a:off x="5586517" y="4936700"/>
                  <a:ext cx="116547" cy="173014"/>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8">
              <p14:nvContentPartPr>
                <p14:cNvPr id="85" name="Ink 84">
                  <a:extLst>
                    <a:ext uri="{FF2B5EF4-FFF2-40B4-BE49-F238E27FC236}">
                      <a16:creationId xmlns:a16="http://schemas.microsoft.com/office/drawing/2014/main" id="{C61C6259-D2B4-4226-A411-567580D6FABA}"/>
                    </a:ext>
                  </a:extLst>
                </p14:cNvPr>
                <p14:cNvContentPartPr/>
                <p14:nvPr/>
              </p14:nvContentPartPr>
              <p14:xfrm>
                <a:off x="5589058" y="4965180"/>
                <a:ext cx="114840" cy="114840"/>
              </p14:xfrm>
            </p:contentPart>
          </mc:Choice>
          <mc:Fallback xmlns="">
            <p:pic>
              <p:nvPicPr>
                <p:cNvPr id="85" name="Ink 84">
                  <a:extLst>
                    <a:ext uri="{FF2B5EF4-FFF2-40B4-BE49-F238E27FC236}">
                      <a16:creationId xmlns:a16="http://schemas.microsoft.com/office/drawing/2014/main" id="{C61C6259-D2B4-4226-A411-567580D6FABA}"/>
                    </a:ext>
                  </a:extLst>
                </p:cNvPr>
                <p:cNvPicPr/>
                <p:nvPr/>
              </p:nvPicPr>
              <p:blipFill>
                <a:blip r:embed="rId29"/>
                <a:stretch>
                  <a:fillRect/>
                </a:stretch>
              </p:blipFill>
              <p:spPr>
                <a:xfrm>
                  <a:off x="5583632" y="4931271"/>
                  <a:ext cx="125917" cy="182433"/>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30">
            <p14:nvContentPartPr>
              <p14:cNvPr id="87" name="Ink 86">
                <a:extLst>
                  <a:ext uri="{FF2B5EF4-FFF2-40B4-BE49-F238E27FC236}">
                    <a16:creationId xmlns:a16="http://schemas.microsoft.com/office/drawing/2014/main" id="{DD63BFFE-24C5-4152-A54D-064ED303F6C0}"/>
                  </a:ext>
                </a:extLst>
              </p14:cNvPr>
              <p14:cNvContentPartPr/>
              <p14:nvPr/>
            </p14:nvContentPartPr>
            <p14:xfrm>
              <a:off x="4603162" y="5452186"/>
              <a:ext cx="360" cy="360"/>
            </p14:xfrm>
          </p:contentPart>
        </mc:Choice>
        <mc:Fallback xmlns="">
          <p:pic>
            <p:nvPicPr>
              <p:cNvPr id="87" name="Ink 86">
                <a:extLst>
                  <a:ext uri="{FF2B5EF4-FFF2-40B4-BE49-F238E27FC236}">
                    <a16:creationId xmlns:a16="http://schemas.microsoft.com/office/drawing/2014/main" id="{DD63BFFE-24C5-4152-A54D-064ED303F6C0}"/>
                  </a:ext>
                </a:extLst>
              </p:cNvPr>
              <p:cNvPicPr/>
              <p:nvPr/>
            </p:nvPicPr>
            <p:blipFill>
              <a:blip r:embed="rId31"/>
              <a:stretch>
                <a:fillRect/>
              </a:stretch>
            </p:blipFill>
            <p:spPr>
              <a:xfrm>
                <a:off x="4594162" y="5398186"/>
                <a:ext cx="18000" cy="108000"/>
              </a:xfrm>
              <a:prstGeom prst="rect">
                <a:avLst/>
              </a:prstGeom>
            </p:spPr>
          </p:pic>
        </mc:Fallback>
      </mc:AlternateContent>
      <p:sp>
        <p:nvSpPr>
          <p:cNvPr id="95" name="Rectangle 94">
            <a:extLst>
              <a:ext uri="{FF2B5EF4-FFF2-40B4-BE49-F238E27FC236}">
                <a16:creationId xmlns:a16="http://schemas.microsoft.com/office/drawing/2014/main" id="{CB1072A2-DC5C-4E61-818F-35FCC4B25245}"/>
              </a:ext>
            </a:extLst>
          </p:cNvPr>
          <p:cNvSpPr/>
          <p:nvPr/>
        </p:nvSpPr>
        <p:spPr>
          <a:xfrm>
            <a:off x="644549" y="1577071"/>
            <a:ext cx="2239538" cy="29394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96" name="Rectangle 95">
            <a:extLst>
              <a:ext uri="{FF2B5EF4-FFF2-40B4-BE49-F238E27FC236}">
                <a16:creationId xmlns:a16="http://schemas.microsoft.com/office/drawing/2014/main" id="{45869DA9-6040-423D-88A7-BE17CA83448F}"/>
              </a:ext>
            </a:extLst>
          </p:cNvPr>
          <p:cNvSpPr/>
          <p:nvPr/>
        </p:nvSpPr>
        <p:spPr>
          <a:xfrm>
            <a:off x="3501313" y="3648264"/>
            <a:ext cx="2196754" cy="22011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nvGrpSpPr>
          <p:cNvPr id="97" name="Group 96">
            <a:extLst>
              <a:ext uri="{FF2B5EF4-FFF2-40B4-BE49-F238E27FC236}">
                <a16:creationId xmlns:a16="http://schemas.microsoft.com/office/drawing/2014/main" id="{CB803FAE-BFBB-4CCE-8FA7-7D8110B1CE36}"/>
              </a:ext>
            </a:extLst>
          </p:cNvPr>
          <p:cNvGrpSpPr/>
          <p:nvPr/>
        </p:nvGrpSpPr>
        <p:grpSpPr>
          <a:xfrm rot="19858587">
            <a:off x="2401623" y="2624114"/>
            <a:ext cx="183316" cy="183316"/>
            <a:chOff x="5589058" y="4965180"/>
            <a:chExt cx="114840" cy="114840"/>
          </a:xfrm>
        </p:grpSpPr>
        <mc:AlternateContent xmlns:mc="http://schemas.openxmlformats.org/markup-compatibility/2006" xmlns:p14="http://schemas.microsoft.com/office/powerpoint/2010/main" xmlns:aink="http://schemas.microsoft.com/office/drawing/2016/ink">
          <mc:Choice Requires="p14 aink">
            <p:contentPart p14:bwMode="auto" r:id="rId32">
              <p14:nvContentPartPr>
                <p14:cNvPr id="98" name="Ink 97">
                  <a:extLst>
                    <a:ext uri="{FF2B5EF4-FFF2-40B4-BE49-F238E27FC236}">
                      <a16:creationId xmlns:a16="http://schemas.microsoft.com/office/drawing/2014/main" id="{9E779AC7-C873-4733-8BD3-75ACC7005F48}"/>
                    </a:ext>
                  </a:extLst>
                </p14:cNvPr>
                <p14:cNvContentPartPr/>
                <p14:nvPr/>
              </p14:nvContentPartPr>
              <p14:xfrm>
                <a:off x="5591938" y="4970580"/>
                <a:ext cx="105480" cy="105480"/>
              </p14:xfrm>
            </p:contentPart>
          </mc:Choice>
          <mc:Fallback xmlns="">
            <p:pic>
              <p:nvPicPr>
                <p:cNvPr id="98" name="Ink 97">
                  <a:extLst>
                    <a:ext uri="{FF2B5EF4-FFF2-40B4-BE49-F238E27FC236}">
                      <a16:creationId xmlns:a16="http://schemas.microsoft.com/office/drawing/2014/main" id="{9E779AC7-C873-4733-8BD3-75ACC7005F48}"/>
                    </a:ext>
                  </a:extLst>
                </p:cNvPr>
                <p:cNvPicPr/>
                <p:nvPr/>
              </p:nvPicPr>
              <p:blipFill>
                <a:blip r:embed="rId33"/>
                <a:stretch>
                  <a:fillRect/>
                </a:stretch>
              </p:blipFill>
              <p:spPr>
                <a:xfrm>
                  <a:off x="5586517" y="4936700"/>
                  <a:ext cx="116547" cy="173014"/>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4">
              <p14:nvContentPartPr>
                <p14:cNvPr id="99" name="Ink 98">
                  <a:extLst>
                    <a:ext uri="{FF2B5EF4-FFF2-40B4-BE49-F238E27FC236}">
                      <a16:creationId xmlns:a16="http://schemas.microsoft.com/office/drawing/2014/main" id="{C096B256-CD0C-4047-AB50-5EF67BE0F342}"/>
                    </a:ext>
                  </a:extLst>
                </p14:cNvPr>
                <p14:cNvContentPartPr/>
                <p14:nvPr/>
              </p14:nvContentPartPr>
              <p14:xfrm>
                <a:off x="5589058" y="4965180"/>
                <a:ext cx="114840" cy="114840"/>
              </p14:xfrm>
            </p:contentPart>
          </mc:Choice>
          <mc:Fallback xmlns="">
            <p:pic>
              <p:nvPicPr>
                <p:cNvPr id="99" name="Ink 98">
                  <a:extLst>
                    <a:ext uri="{FF2B5EF4-FFF2-40B4-BE49-F238E27FC236}">
                      <a16:creationId xmlns:a16="http://schemas.microsoft.com/office/drawing/2014/main" id="{C096B256-CD0C-4047-AB50-5EF67BE0F342}"/>
                    </a:ext>
                  </a:extLst>
                </p:cNvPr>
                <p:cNvPicPr/>
                <p:nvPr/>
              </p:nvPicPr>
              <p:blipFill>
                <a:blip r:embed="rId35"/>
                <a:stretch>
                  <a:fillRect/>
                </a:stretch>
              </p:blipFill>
              <p:spPr>
                <a:xfrm>
                  <a:off x="5583632" y="4931271"/>
                  <a:ext cx="125917" cy="182433"/>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36">
            <p14:nvContentPartPr>
              <p14:cNvPr id="7" name="Ink 6">
                <a:extLst>
                  <a:ext uri="{FF2B5EF4-FFF2-40B4-BE49-F238E27FC236}">
                    <a16:creationId xmlns:a16="http://schemas.microsoft.com/office/drawing/2014/main" id="{0FD1D1F7-6091-45F3-89C4-14CD21791E2A}"/>
                  </a:ext>
                </a:extLst>
              </p14:cNvPr>
              <p14:cNvContentPartPr/>
              <p14:nvPr/>
            </p14:nvContentPartPr>
            <p14:xfrm>
              <a:off x="2496672" y="3003104"/>
              <a:ext cx="360" cy="360"/>
            </p14:xfrm>
          </p:contentPart>
        </mc:Choice>
        <mc:Fallback xmlns="">
          <p:pic>
            <p:nvPicPr>
              <p:cNvPr id="7" name="Ink 6">
                <a:extLst>
                  <a:ext uri="{FF2B5EF4-FFF2-40B4-BE49-F238E27FC236}">
                    <a16:creationId xmlns:a16="http://schemas.microsoft.com/office/drawing/2014/main" id="{0FD1D1F7-6091-45F3-89C4-14CD21791E2A}"/>
                  </a:ext>
                </a:extLst>
              </p:cNvPr>
              <p:cNvPicPr/>
              <p:nvPr/>
            </p:nvPicPr>
            <p:blipFill>
              <a:blip r:embed="rId37"/>
              <a:stretch>
                <a:fillRect/>
              </a:stretch>
            </p:blipFill>
            <p:spPr>
              <a:xfrm>
                <a:off x="2487672" y="2949104"/>
                <a:ext cx="18000" cy="108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8">
            <p14:nvContentPartPr>
              <p14:cNvPr id="8" name="Ink 7">
                <a:extLst>
                  <a:ext uri="{FF2B5EF4-FFF2-40B4-BE49-F238E27FC236}">
                    <a16:creationId xmlns:a16="http://schemas.microsoft.com/office/drawing/2014/main" id="{4A947A40-B0E2-40A7-8438-060C71604EB6}"/>
                  </a:ext>
                </a:extLst>
              </p14:cNvPr>
              <p14:cNvContentPartPr/>
              <p14:nvPr/>
            </p14:nvContentPartPr>
            <p14:xfrm>
              <a:off x="2504085" y="2679753"/>
              <a:ext cx="360" cy="936000"/>
            </p14:xfrm>
          </p:contentPart>
        </mc:Choice>
        <mc:Fallback xmlns="">
          <p:pic>
            <p:nvPicPr>
              <p:cNvPr id="8" name="Ink 7">
                <a:extLst>
                  <a:ext uri="{FF2B5EF4-FFF2-40B4-BE49-F238E27FC236}">
                    <a16:creationId xmlns:a16="http://schemas.microsoft.com/office/drawing/2014/main" id="{4A947A40-B0E2-40A7-8438-060C71604EB6}"/>
                  </a:ext>
                </a:extLst>
              </p:cNvPr>
              <p:cNvPicPr/>
              <p:nvPr/>
            </p:nvPicPr>
            <p:blipFill>
              <a:blip r:embed="rId39"/>
              <a:stretch>
                <a:fillRect/>
              </a:stretch>
            </p:blipFill>
            <p:spPr>
              <a:xfrm>
                <a:off x="2486085" y="2571753"/>
                <a:ext cx="36000" cy="11516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0">
            <p14:nvContentPartPr>
              <p14:cNvPr id="10" name="Ink 9">
                <a:extLst>
                  <a:ext uri="{FF2B5EF4-FFF2-40B4-BE49-F238E27FC236}">
                    <a16:creationId xmlns:a16="http://schemas.microsoft.com/office/drawing/2014/main" id="{60B3AE0B-37E9-4750-9C32-A068F562EDCC}"/>
                  </a:ext>
                </a:extLst>
              </p14:cNvPr>
              <p14:cNvContentPartPr/>
              <p14:nvPr/>
            </p14:nvContentPartPr>
            <p14:xfrm>
              <a:off x="3247272" y="3653264"/>
              <a:ext cx="360" cy="360"/>
            </p14:xfrm>
          </p:contentPart>
        </mc:Choice>
        <mc:Fallback xmlns="">
          <p:pic>
            <p:nvPicPr>
              <p:cNvPr id="10" name="Ink 9">
                <a:extLst>
                  <a:ext uri="{FF2B5EF4-FFF2-40B4-BE49-F238E27FC236}">
                    <a16:creationId xmlns:a16="http://schemas.microsoft.com/office/drawing/2014/main" id="{60B3AE0B-37E9-4750-9C32-A068F562EDCC}"/>
                  </a:ext>
                </a:extLst>
              </p:cNvPr>
              <p:cNvPicPr/>
              <p:nvPr/>
            </p:nvPicPr>
            <p:blipFill>
              <a:blip r:embed="rId11"/>
              <a:stretch>
                <a:fillRect/>
              </a:stretch>
            </p:blipFill>
            <p:spPr>
              <a:xfrm>
                <a:off x="3242952" y="3626264"/>
                <a:ext cx="9000" cy="54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1">
            <p14:nvContentPartPr>
              <p14:cNvPr id="60" name="Ink 59">
                <a:extLst>
                  <a:ext uri="{FF2B5EF4-FFF2-40B4-BE49-F238E27FC236}">
                    <a16:creationId xmlns:a16="http://schemas.microsoft.com/office/drawing/2014/main" id="{65754C61-2707-46A9-893B-6884748A13B7}"/>
                  </a:ext>
                </a:extLst>
              </p14:cNvPr>
              <p14:cNvContentPartPr/>
              <p14:nvPr/>
            </p14:nvContentPartPr>
            <p14:xfrm>
              <a:off x="1050483" y="2679753"/>
              <a:ext cx="360" cy="936000"/>
            </p14:xfrm>
          </p:contentPart>
        </mc:Choice>
        <mc:Fallback xmlns="">
          <p:pic>
            <p:nvPicPr>
              <p:cNvPr id="60" name="Ink 59">
                <a:extLst>
                  <a:ext uri="{FF2B5EF4-FFF2-40B4-BE49-F238E27FC236}">
                    <a16:creationId xmlns:a16="http://schemas.microsoft.com/office/drawing/2014/main" id="{65754C61-2707-46A9-893B-6884748A13B7}"/>
                  </a:ext>
                </a:extLst>
              </p:cNvPr>
              <p:cNvPicPr/>
              <p:nvPr/>
            </p:nvPicPr>
            <p:blipFill>
              <a:blip r:embed="rId42"/>
              <a:stretch>
                <a:fillRect/>
              </a:stretch>
            </p:blipFill>
            <p:spPr>
              <a:xfrm>
                <a:off x="1032483" y="2571753"/>
                <a:ext cx="36000" cy="11516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3">
            <p14:nvContentPartPr>
              <p14:cNvPr id="28" name="Ink 27">
                <a:extLst>
                  <a:ext uri="{FF2B5EF4-FFF2-40B4-BE49-F238E27FC236}">
                    <a16:creationId xmlns:a16="http://schemas.microsoft.com/office/drawing/2014/main" id="{DE5FCF6E-ABF0-4EB1-B62C-6497FF2FABFF}"/>
                  </a:ext>
                </a:extLst>
              </p14:cNvPr>
              <p14:cNvContentPartPr/>
              <p14:nvPr/>
            </p14:nvContentPartPr>
            <p14:xfrm>
              <a:off x="3112700" y="2771173"/>
              <a:ext cx="360" cy="360"/>
            </p14:xfrm>
          </p:contentPart>
        </mc:Choice>
        <mc:Fallback xmlns="">
          <p:pic>
            <p:nvPicPr>
              <p:cNvPr id="28" name="Ink 27">
                <a:extLst>
                  <a:ext uri="{FF2B5EF4-FFF2-40B4-BE49-F238E27FC236}">
                    <a16:creationId xmlns:a16="http://schemas.microsoft.com/office/drawing/2014/main" id="{DE5FCF6E-ABF0-4EB1-B62C-6497FF2FABFF}"/>
                  </a:ext>
                </a:extLst>
              </p:cNvPr>
              <p:cNvPicPr/>
              <p:nvPr/>
            </p:nvPicPr>
            <p:blipFill>
              <a:blip r:embed="rId44"/>
              <a:stretch>
                <a:fillRect/>
              </a:stretch>
            </p:blipFill>
            <p:spPr>
              <a:xfrm>
                <a:off x="3094700" y="2663173"/>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5">
            <p14:nvContentPartPr>
              <p14:cNvPr id="30" name="Ink 29">
                <a:extLst>
                  <a:ext uri="{FF2B5EF4-FFF2-40B4-BE49-F238E27FC236}">
                    <a16:creationId xmlns:a16="http://schemas.microsoft.com/office/drawing/2014/main" id="{9C367E39-DF92-4FC6-B63D-220682AE3A31}"/>
                  </a:ext>
                </a:extLst>
              </p14:cNvPr>
              <p14:cNvContentPartPr/>
              <p14:nvPr/>
            </p14:nvContentPartPr>
            <p14:xfrm>
              <a:off x="1053140" y="3589453"/>
              <a:ext cx="738000" cy="461160"/>
            </p14:xfrm>
          </p:contentPart>
        </mc:Choice>
        <mc:Fallback xmlns="">
          <p:pic>
            <p:nvPicPr>
              <p:cNvPr id="30" name="Ink 29">
                <a:extLst>
                  <a:ext uri="{FF2B5EF4-FFF2-40B4-BE49-F238E27FC236}">
                    <a16:creationId xmlns:a16="http://schemas.microsoft.com/office/drawing/2014/main" id="{9C367E39-DF92-4FC6-B63D-220682AE3A31}"/>
                  </a:ext>
                </a:extLst>
              </p:cNvPr>
              <p:cNvPicPr/>
              <p:nvPr/>
            </p:nvPicPr>
            <p:blipFill>
              <a:blip r:embed="rId46"/>
              <a:stretch>
                <a:fillRect/>
              </a:stretch>
            </p:blipFill>
            <p:spPr>
              <a:xfrm>
                <a:off x="1035140" y="3481453"/>
                <a:ext cx="773640" cy="6768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7">
            <p14:nvContentPartPr>
              <p14:cNvPr id="65" name="Ink 64">
                <a:extLst>
                  <a:ext uri="{FF2B5EF4-FFF2-40B4-BE49-F238E27FC236}">
                    <a16:creationId xmlns:a16="http://schemas.microsoft.com/office/drawing/2014/main" id="{356BD0D7-1172-42F6-BC64-727A246C990E}"/>
                  </a:ext>
                </a:extLst>
              </p14:cNvPr>
              <p14:cNvContentPartPr/>
              <p14:nvPr/>
            </p14:nvContentPartPr>
            <p14:xfrm>
              <a:off x="1768914" y="2276173"/>
              <a:ext cx="738000" cy="461160"/>
            </p14:xfrm>
          </p:contentPart>
        </mc:Choice>
        <mc:Fallback xmlns="">
          <p:pic>
            <p:nvPicPr>
              <p:cNvPr id="65" name="Ink 64">
                <a:extLst>
                  <a:ext uri="{FF2B5EF4-FFF2-40B4-BE49-F238E27FC236}">
                    <a16:creationId xmlns:a16="http://schemas.microsoft.com/office/drawing/2014/main" id="{356BD0D7-1172-42F6-BC64-727A246C990E}"/>
                  </a:ext>
                </a:extLst>
              </p:cNvPr>
              <p:cNvPicPr/>
              <p:nvPr/>
            </p:nvPicPr>
            <p:blipFill>
              <a:blip r:embed="rId48"/>
              <a:stretch>
                <a:fillRect/>
              </a:stretch>
            </p:blipFill>
            <p:spPr>
              <a:xfrm>
                <a:off x="1750914" y="2168173"/>
                <a:ext cx="773640" cy="6768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9">
            <p14:nvContentPartPr>
              <p14:cNvPr id="31" name="Ink 30">
                <a:extLst>
                  <a:ext uri="{FF2B5EF4-FFF2-40B4-BE49-F238E27FC236}">
                    <a16:creationId xmlns:a16="http://schemas.microsoft.com/office/drawing/2014/main" id="{E41069F5-AA07-4383-AC3F-FFC1F0245F99}"/>
                  </a:ext>
                </a:extLst>
              </p14:cNvPr>
              <p14:cNvContentPartPr/>
              <p14:nvPr/>
            </p14:nvContentPartPr>
            <p14:xfrm>
              <a:off x="1767380" y="4066453"/>
              <a:ext cx="360" cy="360"/>
            </p14:xfrm>
          </p:contentPart>
        </mc:Choice>
        <mc:Fallback xmlns="">
          <p:pic>
            <p:nvPicPr>
              <p:cNvPr id="31" name="Ink 30">
                <a:extLst>
                  <a:ext uri="{FF2B5EF4-FFF2-40B4-BE49-F238E27FC236}">
                    <a16:creationId xmlns:a16="http://schemas.microsoft.com/office/drawing/2014/main" id="{E41069F5-AA07-4383-AC3F-FFC1F0245F99}"/>
                  </a:ext>
                </a:extLst>
              </p:cNvPr>
              <p:cNvPicPr/>
              <p:nvPr/>
            </p:nvPicPr>
            <p:blipFill>
              <a:blip r:embed="rId50"/>
              <a:stretch>
                <a:fillRect/>
              </a:stretch>
            </p:blipFill>
            <p:spPr>
              <a:xfrm>
                <a:off x="1749380" y="3958453"/>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1">
            <p14:nvContentPartPr>
              <p14:cNvPr id="32" name="Ink 31">
                <a:extLst>
                  <a:ext uri="{FF2B5EF4-FFF2-40B4-BE49-F238E27FC236}">
                    <a16:creationId xmlns:a16="http://schemas.microsoft.com/office/drawing/2014/main" id="{46E0246F-0D1C-4AE9-9CCE-950B34B60505}"/>
                  </a:ext>
                </a:extLst>
              </p14:cNvPr>
              <p14:cNvContentPartPr/>
              <p14:nvPr/>
            </p14:nvContentPartPr>
            <p14:xfrm>
              <a:off x="1778180" y="3603133"/>
              <a:ext cx="731160" cy="456840"/>
            </p14:xfrm>
          </p:contentPart>
        </mc:Choice>
        <mc:Fallback xmlns="">
          <p:pic>
            <p:nvPicPr>
              <p:cNvPr id="32" name="Ink 31">
                <a:extLst>
                  <a:ext uri="{FF2B5EF4-FFF2-40B4-BE49-F238E27FC236}">
                    <a16:creationId xmlns:a16="http://schemas.microsoft.com/office/drawing/2014/main" id="{46E0246F-0D1C-4AE9-9CCE-950B34B60505}"/>
                  </a:ext>
                </a:extLst>
              </p:cNvPr>
              <p:cNvPicPr/>
              <p:nvPr/>
            </p:nvPicPr>
            <p:blipFill>
              <a:blip r:embed="rId52"/>
              <a:stretch>
                <a:fillRect/>
              </a:stretch>
            </p:blipFill>
            <p:spPr>
              <a:xfrm>
                <a:off x="1760171" y="3495133"/>
                <a:ext cx="766818" cy="6724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3">
            <p14:nvContentPartPr>
              <p14:cNvPr id="68" name="Ink 67">
                <a:extLst>
                  <a:ext uri="{FF2B5EF4-FFF2-40B4-BE49-F238E27FC236}">
                    <a16:creationId xmlns:a16="http://schemas.microsoft.com/office/drawing/2014/main" id="{E8643B47-FF2D-41EA-9186-FB59689015CD}"/>
                  </a:ext>
                </a:extLst>
              </p14:cNvPr>
              <p14:cNvContentPartPr/>
              <p14:nvPr/>
            </p14:nvContentPartPr>
            <p14:xfrm>
              <a:off x="1057555" y="2266813"/>
              <a:ext cx="731160" cy="456840"/>
            </p14:xfrm>
          </p:contentPart>
        </mc:Choice>
        <mc:Fallback xmlns="">
          <p:pic>
            <p:nvPicPr>
              <p:cNvPr id="68" name="Ink 67">
                <a:extLst>
                  <a:ext uri="{FF2B5EF4-FFF2-40B4-BE49-F238E27FC236}">
                    <a16:creationId xmlns:a16="http://schemas.microsoft.com/office/drawing/2014/main" id="{E8643B47-FF2D-41EA-9186-FB59689015CD}"/>
                  </a:ext>
                </a:extLst>
              </p:cNvPr>
              <p:cNvPicPr/>
              <p:nvPr/>
            </p:nvPicPr>
            <p:blipFill>
              <a:blip r:embed="rId54"/>
              <a:stretch>
                <a:fillRect/>
              </a:stretch>
            </p:blipFill>
            <p:spPr>
              <a:xfrm>
                <a:off x="1039546" y="2158813"/>
                <a:ext cx="766818" cy="6724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5">
            <p14:nvContentPartPr>
              <p14:cNvPr id="33" name="Ink 32">
                <a:extLst>
                  <a:ext uri="{FF2B5EF4-FFF2-40B4-BE49-F238E27FC236}">
                    <a16:creationId xmlns:a16="http://schemas.microsoft.com/office/drawing/2014/main" id="{77B9D8FD-EF0E-4BD4-BB5A-63BA2996A66A}"/>
                  </a:ext>
                </a:extLst>
              </p14:cNvPr>
              <p14:cNvContentPartPr/>
              <p14:nvPr/>
            </p14:nvContentPartPr>
            <p14:xfrm>
              <a:off x="4213756" y="1509817"/>
              <a:ext cx="360" cy="5400"/>
            </p14:xfrm>
          </p:contentPart>
        </mc:Choice>
        <mc:Fallback xmlns="">
          <p:pic>
            <p:nvPicPr>
              <p:cNvPr id="33" name="Ink 32">
                <a:extLst>
                  <a:ext uri="{FF2B5EF4-FFF2-40B4-BE49-F238E27FC236}">
                    <a16:creationId xmlns:a16="http://schemas.microsoft.com/office/drawing/2014/main" id="{77B9D8FD-EF0E-4BD4-BB5A-63BA2996A66A}"/>
                  </a:ext>
                </a:extLst>
              </p:cNvPr>
              <p:cNvPicPr/>
              <p:nvPr/>
            </p:nvPicPr>
            <p:blipFill>
              <a:blip r:embed="rId56"/>
              <a:stretch>
                <a:fillRect/>
              </a:stretch>
            </p:blipFill>
            <p:spPr>
              <a:xfrm>
                <a:off x="4195756" y="1401817"/>
                <a:ext cx="36000" cy="2210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7">
            <p14:nvContentPartPr>
              <p14:cNvPr id="34" name="Ink 33">
                <a:extLst>
                  <a:ext uri="{FF2B5EF4-FFF2-40B4-BE49-F238E27FC236}">
                    <a16:creationId xmlns:a16="http://schemas.microsoft.com/office/drawing/2014/main" id="{41731468-2D22-4C7A-B4C8-008C268BF9E7}"/>
                  </a:ext>
                </a:extLst>
              </p14:cNvPr>
              <p14:cNvContentPartPr/>
              <p14:nvPr/>
            </p14:nvContentPartPr>
            <p14:xfrm>
              <a:off x="4038436" y="1758217"/>
              <a:ext cx="282240" cy="1599120"/>
            </p14:xfrm>
          </p:contentPart>
        </mc:Choice>
        <mc:Fallback xmlns="">
          <p:pic>
            <p:nvPicPr>
              <p:cNvPr id="34" name="Ink 33">
                <a:extLst>
                  <a:ext uri="{FF2B5EF4-FFF2-40B4-BE49-F238E27FC236}">
                    <a16:creationId xmlns:a16="http://schemas.microsoft.com/office/drawing/2014/main" id="{41731468-2D22-4C7A-B4C8-008C268BF9E7}"/>
                  </a:ext>
                </a:extLst>
              </p:cNvPr>
              <p:cNvPicPr/>
              <p:nvPr/>
            </p:nvPicPr>
            <p:blipFill>
              <a:blip r:embed="rId58"/>
              <a:stretch>
                <a:fillRect/>
              </a:stretch>
            </p:blipFill>
            <p:spPr>
              <a:xfrm>
                <a:off x="4020436" y="1650193"/>
                <a:ext cx="317880" cy="1814809"/>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9">
            <p14:nvContentPartPr>
              <p14:cNvPr id="35" name="Ink 34">
                <a:extLst>
                  <a:ext uri="{FF2B5EF4-FFF2-40B4-BE49-F238E27FC236}">
                    <a16:creationId xmlns:a16="http://schemas.microsoft.com/office/drawing/2014/main" id="{7057ABEF-9134-48CF-8EC3-3741EDC3E058}"/>
                  </a:ext>
                </a:extLst>
              </p14:cNvPr>
              <p14:cNvContentPartPr/>
              <p14:nvPr/>
            </p14:nvContentPartPr>
            <p14:xfrm>
              <a:off x="4341196" y="2321617"/>
              <a:ext cx="1154520" cy="1003680"/>
            </p14:xfrm>
          </p:contentPart>
        </mc:Choice>
        <mc:Fallback xmlns="">
          <p:pic>
            <p:nvPicPr>
              <p:cNvPr id="35" name="Ink 34">
                <a:extLst>
                  <a:ext uri="{FF2B5EF4-FFF2-40B4-BE49-F238E27FC236}">
                    <a16:creationId xmlns:a16="http://schemas.microsoft.com/office/drawing/2014/main" id="{7057ABEF-9134-48CF-8EC3-3741EDC3E058}"/>
                  </a:ext>
                </a:extLst>
              </p:cNvPr>
              <p:cNvPicPr/>
              <p:nvPr/>
            </p:nvPicPr>
            <p:blipFill>
              <a:blip r:embed="rId60"/>
              <a:stretch>
                <a:fillRect/>
              </a:stretch>
            </p:blipFill>
            <p:spPr>
              <a:xfrm>
                <a:off x="4323196" y="2213617"/>
                <a:ext cx="1190160" cy="121932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1">
            <p14:nvContentPartPr>
              <p14:cNvPr id="36" name="Ink 35">
                <a:extLst>
                  <a:ext uri="{FF2B5EF4-FFF2-40B4-BE49-F238E27FC236}">
                    <a16:creationId xmlns:a16="http://schemas.microsoft.com/office/drawing/2014/main" id="{2DF17D86-5541-408B-A3CC-21A94EFB2118}"/>
                  </a:ext>
                </a:extLst>
              </p14:cNvPr>
              <p14:cNvContentPartPr/>
              <p14:nvPr/>
            </p14:nvContentPartPr>
            <p14:xfrm>
              <a:off x="4017556" y="1790977"/>
              <a:ext cx="1445760" cy="526320"/>
            </p14:xfrm>
          </p:contentPart>
        </mc:Choice>
        <mc:Fallback xmlns="">
          <p:pic>
            <p:nvPicPr>
              <p:cNvPr id="36" name="Ink 35">
                <a:extLst>
                  <a:ext uri="{FF2B5EF4-FFF2-40B4-BE49-F238E27FC236}">
                    <a16:creationId xmlns:a16="http://schemas.microsoft.com/office/drawing/2014/main" id="{2DF17D86-5541-408B-A3CC-21A94EFB2118}"/>
                  </a:ext>
                </a:extLst>
              </p:cNvPr>
              <p:cNvPicPr/>
              <p:nvPr/>
            </p:nvPicPr>
            <p:blipFill>
              <a:blip r:embed="rId62"/>
              <a:stretch>
                <a:fillRect/>
              </a:stretch>
            </p:blipFill>
            <p:spPr>
              <a:xfrm>
                <a:off x="3999556" y="1682977"/>
                <a:ext cx="1481400" cy="74196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3">
            <p14:nvContentPartPr>
              <p14:cNvPr id="37" name="Ink 36">
                <a:extLst>
                  <a:ext uri="{FF2B5EF4-FFF2-40B4-BE49-F238E27FC236}">
                    <a16:creationId xmlns:a16="http://schemas.microsoft.com/office/drawing/2014/main" id="{F31A3379-435F-453F-B214-226DC0B11828}"/>
                  </a:ext>
                </a:extLst>
              </p14:cNvPr>
              <p14:cNvContentPartPr/>
              <p14:nvPr/>
            </p14:nvContentPartPr>
            <p14:xfrm>
              <a:off x="3879632" y="4744588"/>
              <a:ext cx="734400" cy="734400"/>
            </p14:xfrm>
          </p:contentPart>
        </mc:Choice>
        <mc:Fallback xmlns="">
          <p:pic>
            <p:nvPicPr>
              <p:cNvPr id="37" name="Ink 36">
                <a:extLst>
                  <a:ext uri="{FF2B5EF4-FFF2-40B4-BE49-F238E27FC236}">
                    <a16:creationId xmlns:a16="http://schemas.microsoft.com/office/drawing/2014/main" id="{F31A3379-435F-453F-B214-226DC0B11828}"/>
                  </a:ext>
                </a:extLst>
              </p:cNvPr>
              <p:cNvPicPr/>
              <p:nvPr/>
            </p:nvPicPr>
            <p:blipFill>
              <a:blip r:embed="rId64"/>
              <a:stretch>
                <a:fillRect/>
              </a:stretch>
            </p:blipFill>
            <p:spPr>
              <a:xfrm>
                <a:off x="3861623" y="4636588"/>
                <a:ext cx="770057" cy="9500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5">
            <p14:nvContentPartPr>
              <p14:cNvPr id="38" name="Ink 37">
                <a:extLst>
                  <a:ext uri="{FF2B5EF4-FFF2-40B4-BE49-F238E27FC236}">
                    <a16:creationId xmlns:a16="http://schemas.microsoft.com/office/drawing/2014/main" id="{2601F329-8E39-4A53-B0AF-DA8E675DA962}"/>
                  </a:ext>
                </a:extLst>
              </p14:cNvPr>
              <p14:cNvContentPartPr/>
              <p14:nvPr/>
            </p14:nvContentPartPr>
            <p14:xfrm>
              <a:off x="4616625" y="4747821"/>
              <a:ext cx="705240" cy="705240"/>
            </p14:xfrm>
          </p:contentPart>
        </mc:Choice>
        <mc:Fallback xmlns="">
          <p:pic>
            <p:nvPicPr>
              <p:cNvPr id="38" name="Ink 37">
                <a:extLst>
                  <a:ext uri="{FF2B5EF4-FFF2-40B4-BE49-F238E27FC236}">
                    <a16:creationId xmlns:a16="http://schemas.microsoft.com/office/drawing/2014/main" id="{2601F329-8E39-4A53-B0AF-DA8E675DA962}"/>
                  </a:ext>
                </a:extLst>
              </p:cNvPr>
              <p:cNvPicPr/>
              <p:nvPr/>
            </p:nvPicPr>
            <p:blipFill>
              <a:blip r:embed="rId66"/>
              <a:stretch>
                <a:fillRect/>
              </a:stretch>
            </p:blipFill>
            <p:spPr>
              <a:xfrm>
                <a:off x="4598616" y="4639821"/>
                <a:ext cx="740898" cy="920880"/>
              </a:xfrm>
              <a:prstGeom prst="rect">
                <a:avLst/>
              </a:prstGeom>
            </p:spPr>
          </p:pic>
        </mc:Fallback>
      </mc:AlternateContent>
      <p:sp>
        <p:nvSpPr>
          <p:cNvPr id="5" name="Content Placeholder 2">
            <a:extLst>
              <a:ext uri="{FF2B5EF4-FFF2-40B4-BE49-F238E27FC236}">
                <a16:creationId xmlns:a16="http://schemas.microsoft.com/office/drawing/2014/main" id="{24E93FC3-A9CE-47DE-BB96-89C7981C3F2B}"/>
              </a:ext>
            </a:extLst>
          </p:cNvPr>
          <p:cNvSpPr txBox="1">
            <a:spLocks/>
          </p:cNvSpPr>
          <p:nvPr/>
        </p:nvSpPr>
        <p:spPr>
          <a:xfrm>
            <a:off x="6121596" y="1332468"/>
            <a:ext cx="5446969" cy="4725431"/>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1800" b="0" i="0" u="none" strike="noStrike" kern="1200" cap="none" spc="0" normalizeH="0" baseline="0" noProof="0" dirty="0">
                <a:ln>
                  <a:noFill/>
                </a:ln>
                <a:solidFill>
                  <a:srgbClr val="585858"/>
                </a:solidFill>
                <a:effectLst/>
                <a:uLnTx/>
                <a:uFillTx/>
                <a:latin typeface="Arial"/>
                <a:ea typeface="+mn-ea"/>
                <a:cs typeface="+mn-cs"/>
              </a:rPr>
              <a:t>Here are five vertices of a regular hexagon.</a:t>
            </a:r>
            <a:r>
              <a:rPr kumimoji="0" lang="en-GB" sz="1800" b="0" i="0" u="none" strike="noStrike" kern="1200" cap="none" spc="0" normalizeH="0" noProof="0" dirty="0">
                <a:ln>
                  <a:noFill/>
                </a:ln>
                <a:solidFill>
                  <a:srgbClr val="585858"/>
                </a:solidFill>
                <a:effectLst/>
                <a:uLnTx/>
                <a:uFillTx/>
                <a:latin typeface="Arial"/>
                <a:ea typeface="+mn-ea"/>
                <a:cs typeface="+mn-cs"/>
              </a:rPr>
              <a:t> </a:t>
            </a:r>
            <a:r>
              <a:rPr kumimoji="0" lang="en-GB" sz="1800" b="0" i="0" u="none" strike="noStrike" kern="1200" cap="none" spc="0" normalizeH="0" baseline="0" noProof="0" dirty="0">
                <a:ln>
                  <a:noFill/>
                </a:ln>
                <a:solidFill>
                  <a:srgbClr val="585858"/>
                </a:solidFill>
                <a:effectLst/>
                <a:uLnTx/>
                <a:uFillTx/>
                <a:latin typeface="Arial"/>
                <a:ea typeface="+mn-ea"/>
                <a:cs typeface="+mn-cs"/>
              </a:rPr>
              <a:t>Mark the sixth vertex and join the points to draw the hexagon.</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1800" b="0" i="0" u="none" strike="noStrike" kern="1200" cap="none" spc="0" normalizeH="0" baseline="0" noProof="0" dirty="0">
                <a:ln>
                  <a:noFill/>
                </a:ln>
                <a:solidFill>
                  <a:srgbClr val="585858"/>
                </a:solidFill>
                <a:effectLst/>
                <a:uLnTx/>
                <a:uFillTx/>
                <a:latin typeface="Arial"/>
                <a:ea typeface="+mn-ea"/>
                <a:cs typeface="+mn-cs"/>
              </a:rPr>
              <a:t>Can you join three points to make an equilateral triangle? Try starting with a different point.</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1800" b="0" i="0" u="none" strike="noStrike" kern="1200" cap="none" spc="0" normalizeH="0" baseline="0" noProof="0" dirty="0">
                <a:ln>
                  <a:noFill/>
                </a:ln>
                <a:solidFill>
                  <a:srgbClr val="585858"/>
                </a:solidFill>
                <a:effectLst/>
                <a:uLnTx/>
                <a:uFillTx/>
                <a:latin typeface="Arial"/>
                <a:ea typeface="+mn-ea"/>
                <a:cs typeface="+mn-cs"/>
              </a:rPr>
              <a:t>Two sides of a square have been drawn. Can you complete the drawing of this square?</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1800" b="0" i="0" u="none" strike="noStrike" kern="1200" cap="none" spc="0" normalizeH="0" baseline="0" noProof="0" dirty="0">
                <a:ln>
                  <a:noFill/>
                </a:ln>
                <a:solidFill>
                  <a:srgbClr val="585858"/>
                </a:solidFill>
                <a:effectLst/>
                <a:uLnTx/>
                <a:uFillTx/>
                <a:latin typeface="Arial"/>
                <a:ea typeface="+mn-ea"/>
                <a:cs typeface="+mn-cs"/>
              </a:rPr>
              <a:t>Complete other incomplete polygons matching specific criteria, e.g. </a:t>
            </a:r>
            <a:r>
              <a:rPr kumimoji="0" lang="en-GB" sz="1800" b="0" i="1" u="none" strike="noStrike" kern="1200" cap="none" spc="0" normalizeH="0" baseline="0" noProof="0" dirty="0">
                <a:ln>
                  <a:noFill/>
                </a:ln>
                <a:solidFill>
                  <a:srgbClr val="585858"/>
                </a:solidFill>
                <a:effectLst/>
                <a:uLnTx/>
                <a:uFillTx/>
                <a:latin typeface="Arial"/>
                <a:ea typeface="+mn-ea"/>
                <a:cs typeface="+mn-cs"/>
              </a:rPr>
              <a:t>Complete this quadrilateral so that two sides are perpendicular</a:t>
            </a:r>
            <a:r>
              <a:rPr kumimoji="0" lang="en-GB" sz="1800" b="0" i="0" u="none" strike="noStrike" kern="1200" cap="none" spc="0" normalizeH="0" baseline="0" noProof="0" dirty="0">
                <a:ln>
                  <a:noFill/>
                </a:ln>
                <a:solidFill>
                  <a:srgbClr val="585858"/>
                </a:solidFill>
                <a:effectLst/>
                <a:uLnTx/>
                <a:uFillTx/>
                <a:latin typeface="Arial"/>
                <a:ea typeface="+mn-ea"/>
                <a:cs typeface="+mn-cs"/>
              </a:rPr>
              <a:t>.</a:t>
            </a: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18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18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18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18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41843824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3"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drawProgress</p:attrName>
                                        </p:attrNameLst>
                                      </p:cBhvr>
                                      <p:tavLst>
                                        <p:tav tm="0">
                                          <p:val>
                                            <p:fltVal val="0"/>
                                          </p:val>
                                        </p:tav>
                                        <p:tav tm="100000">
                                          <p:val>
                                            <p:fltVal val="1"/>
                                          </p:val>
                                        </p:tav>
                                      </p:tavLst>
                                    </p:anim>
                                  </p:childTnLst>
                                </p:cTn>
                              </p:par>
                            </p:childTnLst>
                          </p:cTn>
                        </p:par>
                      </p:childTnLst>
                    </p:cTn>
                  </p:par>
                  <p:par>
                    <p:cTn id="12" fill="hold">
                      <p:stCondLst>
                        <p:cond delay="indefinite"/>
                      </p:stCondLst>
                      <p:childTnLst>
                        <p:par>
                          <p:cTn id="13" fill="hold">
                            <p:stCondLst>
                              <p:cond delay="0"/>
                            </p:stCondLst>
                            <p:childTnLst>
                              <p:par>
                                <p:cTn id="14" presetID="63" presetClass="entr" presetSubtype="0" fill="hold" nodeType="clickEffect">
                                  <p:stCondLst>
                                    <p:cond delay="0"/>
                                  </p:stCondLst>
                                  <p:childTnLst>
                                    <p:set>
                                      <p:cBhvr>
                                        <p:cTn id="15" dur="1" fill="hold">
                                          <p:stCondLst>
                                            <p:cond delay="0"/>
                                          </p:stCondLst>
                                        </p:cTn>
                                        <p:tgtEl>
                                          <p:spTgt spid="60"/>
                                        </p:tgtEl>
                                        <p:attrNameLst>
                                          <p:attrName>style.visibility</p:attrName>
                                        </p:attrNameLst>
                                      </p:cBhvr>
                                      <p:to>
                                        <p:strVal val="visible"/>
                                      </p:to>
                                    </p:set>
                                    <p:anim calcmode="lin" valueType="num">
                                      <p:cBhvr>
                                        <p:cTn id="16" dur="1000" fill="hold"/>
                                        <p:tgtEl>
                                          <p:spTgt spid="60"/>
                                        </p:tgtEl>
                                        <p:attrNameLst>
                                          <p:attrName>drawProgress</p:attrName>
                                        </p:attrNameLst>
                                      </p:cBhvr>
                                      <p:tavLst>
                                        <p:tav tm="0">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63" presetClass="entr" presetSubtype="0" fill="hold" nodeType="click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p:cTn id="21" dur="1000" fill="hold"/>
                                        <p:tgtEl>
                                          <p:spTgt spid="30"/>
                                        </p:tgtEl>
                                        <p:attrNameLst>
                                          <p:attrName>drawProgress</p:attrName>
                                        </p:attrNameLst>
                                      </p:cBhvr>
                                      <p:tavLst>
                                        <p:tav tm="0">
                                          <p:val>
                                            <p:fltVal val="0"/>
                                          </p:val>
                                        </p:tav>
                                        <p:tav tm="100000">
                                          <p:val>
                                            <p:fltVal val="1"/>
                                          </p:val>
                                        </p:tav>
                                      </p:tavLst>
                                    </p:anim>
                                  </p:childTnLst>
                                </p:cTn>
                              </p:par>
                            </p:childTnLst>
                          </p:cTn>
                        </p:par>
                      </p:childTnLst>
                    </p:cTn>
                  </p:par>
                  <p:par>
                    <p:cTn id="22" fill="hold">
                      <p:stCondLst>
                        <p:cond delay="indefinite"/>
                      </p:stCondLst>
                      <p:childTnLst>
                        <p:par>
                          <p:cTn id="23" fill="hold">
                            <p:stCondLst>
                              <p:cond delay="0"/>
                            </p:stCondLst>
                            <p:childTnLst>
                              <p:par>
                                <p:cTn id="24" presetID="63" presetClass="entr" presetSubtype="0" fill="hold" nodeType="clickEffect">
                                  <p:stCondLst>
                                    <p:cond delay="0"/>
                                  </p:stCondLst>
                                  <p:childTnLst>
                                    <p:set>
                                      <p:cBhvr>
                                        <p:cTn id="25" dur="1" fill="hold">
                                          <p:stCondLst>
                                            <p:cond delay="0"/>
                                          </p:stCondLst>
                                        </p:cTn>
                                        <p:tgtEl>
                                          <p:spTgt spid="65"/>
                                        </p:tgtEl>
                                        <p:attrNameLst>
                                          <p:attrName>style.visibility</p:attrName>
                                        </p:attrNameLst>
                                      </p:cBhvr>
                                      <p:to>
                                        <p:strVal val="visible"/>
                                      </p:to>
                                    </p:set>
                                    <p:anim calcmode="lin" valueType="num">
                                      <p:cBhvr>
                                        <p:cTn id="26" dur="1000" fill="hold"/>
                                        <p:tgtEl>
                                          <p:spTgt spid="65"/>
                                        </p:tgtEl>
                                        <p:attrNameLst>
                                          <p:attrName>drawProgress</p:attrName>
                                        </p:attrNameLst>
                                      </p:cBhvr>
                                      <p:tavLst>
                                        <p:tav tm="0">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63" presetClass="entr" presetSubtype="0" fill="hold" nodeType="clickEffect">
                                  <p:stCondLst>
                                    <p:cond delay="0"/>
                                  </p:stCondLst>
                                  <p:childTnLst>
                                    <p:set>
                                      <p:cBhvr>
                                        <p:cTn id="30" dur="1" fill="hold">
                                          <p:stCondLst>
                                            <p:cond delay="0"/>
                                          </p:stCondLst>
                                        </p:cTn>
                                        <p:tgtEl>
                                          <p:spTgt spid="32"/>
                                        </p:tgtEl>
                                        <p:attrNameLst>
                                          <p:attrName>style.visibility</p:attrName>
                                        </p:attrNameLst>
                                      </p:cBhvr>
                                      <p:to>
                                        <p:strVal val="visible"/>
                                      </p:to>
                                    </p:set>
                                    <p:anim calcmode="lin" valueType="num">
                                      <p:cBhvr>
                                        <p:cTn id="31" dur="1000" fill="hold"/>
                                        <p:tgtEl>
                                          <p:spTgt spid="32"/>
                                        </p:tgtEl>
                                        <p:attrNameLst>
                                          <p:attrName>drawProgress</p:attrName>
                                        </p:attrNameLst>
                                      </p:cBhvr>
                                      <p:tavLst>
                                        <p:tav tm="0">
                                          <p:val>
                                            <p:fltVal val="0"/>
                                          </p:val>
                                        </p:tav>
                                        <p:tav tm="100000">
                                          <p:val>
                                            <p:fltVal val="1"/>
                                          </p:val>
                                        </p:tav>
                                      </p:tavLst>
                                    </p:anim>
                                  </p:childTnLst>
                                </p:cTn>
                              </p:par>
                            </p:childTnLst>
                          </p:cTn>
                        </p:par>
                      </p:childTnLst>
                    </p:cTn>
                  </p:par>
                  <p:par>
                    <p:cTn id="32" fill="hold">
                      <p:stCondLst>
                        <p:cond delay="indefinite"/>
                      </p:stCondLst>
                      <p:childTnLst>
                        <p:par>
                          <p:cTn id="33" fill="hold">
                            <p:stCondLst>
                              <p:cond delay="0"/>
                            </p:stCondLst>
                            <p:childTnLst>
                              <p:par>
                                <p:cTn id="34" presetID="63" presetClass="entr" presetSubtype="0" fill="hold" nodeType="clickEffect">
                                  <p:stCondLst>
                                    <p:cond delay="0"/>
                                  </p:stCondLst>
                                  <p:childTnLst>
                                    <p:set>
                                      <p:cBhvr>
                                        <p:cTn id="35" dur="1" fill="hold">
                                          <p:stCondLst>
                                            <p:cond delay="0"/>
                                          </p:stCondLst>
                                        </p:cTn>
                                        <p:tgtEl>
                                          <p:spTgt spid="68"/>
                                        </p:tgtEl>
                                        <p:attrNameLst>
                                          <p:attrName>style.visibility</p:attrName>
                                        </p:attrNameLst>
                                      </p:cBhvr>
                                      <p:to>
                                        <p:strVal val="visible"/>
                                      </p:to>
                                    </p:set>
                                    <p:anim calcmode="lin" valueType="num">
                                      <p:cBhvr>
                                        <p:cTn id="36" dur="1000" fill="hold"/>
                                        <p:tgtEl>
                                          <p:spTgt spid="68"/>
                                        </p:tgtEl>
                                        <p:attrNameLst>
                                          <p:attrName>drawProgress</p:attrName>
                                        </p:attrNameLst>
                                      </p:cBhvr>
                                      <p:tavLst>
                                        <p:tav tm="0">
                                          <p:val>
                                            <p:fltVal val="0"/>
                                          </p:val>
                                        </p:tav>
                                        <p:tav tm="100000">
                                          <p:val>
                                            <p:fltVal val="1"/>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7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63" presetClass="entr" presetSubtype="0" fill="hold" nodeType="clickEffect">
                                  <p:stCondLst>
                                    <p:cond delay="0"/>
                                  </p:stCondLst>
                                  <p:childTnLst>
                                    <p:set>
                                      <p:cBhvr>
                                        <p:cTn id="56" dur="1" fill="hold">
                                          <p:stCondLst>
                                            <p:cond delay="0"/>
                                          </p:stCondLst>
                                        </p:cTn>
                                        <p:tgtEl>
                                          <p:spTgt spid="34"/>
                                        </p:tgtEl>
                                        <p:attrNameLst>
                                          <p:attrName>style.visibility</p:attrName>
                                        </p:attrNameLst>
                                      </p:cBhvr>
                                      <p:to>
                                        <p:strVal val="visible"/>
                                      </p:to>
                                    </p:set>
                                    <p:anim calcmode="lin" valueType="num">
                                      <p:cBhvr>
                                        <p:cTn id="57" dur="1000" fill="hold"/>
                                        <p:tgtEl>
                                          <p:spTgt spid="34"/>
                                        </p:tgtEl>
                                        <p:attrNameLst>
                                          <p:attrName>drawProgress</p:attrName>
                                        </p:attrNameLst>
                                      </p:cBhvr>
                                      <p:tavLst>
                                        <p:tav tm="0">
                                          <p:val>
                                            <p:fltVal val="0"/>
                                          </p:val>
                                        </p:tav>
                                        <p:tav tm="100000">
                                          <p:val>
                                            <p:fltVal val="1"/>
                                          </p:val>
                                        </p:tav>
                                      </p:tavLst>
                                    </p:anim>
                                  </p:childTnLst>
                                </p:cTn>
                              </p:par>
                            </p:childTnLst>
                          </p:cTn>
                        </p:par>
                      </p:childTnLst>
                    </p:cTn>
                  </p:par>
                  <p:par>
                    <p:cTn id="58" fill="hold">
                      <p:stCondLst>
                        <p:cond delay="indefinite"/>
                      </p:stCondLst>
                      <p:childTnLst>
                        <p:par>
                          <p:cTn id="59" fill="hold">
                            <p:stCondLst>
                              <p:cond delay="0"/>
                            </p:stCondLst>
                            <p:childTnLst>
                              <p:par>
                                <p:cTn id="60" presetID="63" presetClass="entr" presetSubtype="0" fill="hold" nodeType="clickEffect">
                                  <p:stCondLst>
                                    <p:cond delay="0"/>
                                  </p:stCondLst>
                                  <p:childTnLst>
                                    <p:set>
                                      <p:cBhvr>
                                        <p:cTn id="61" dur="1" fill="hold">
                                          <p:stCondLst>
                                            <p:cond delay="0"/>
                                          </p:stCondLst>
                                        </p:cTn>
                                        <p:tgtEl>
                                          <p:spTgt spid="35"/>
                                        </p:tgtEl>
                                        <p:attrNameLst>
                                          <p:attrName>style.visibility</p:attrName>
                                        </p:attrNameLst>
                                      </p:cBhvr>
                                      <p:to>
                                        <p:strVal val="visible"/>
                                      </p:to>
                                    </p:set>
                                    <p:anim calcmode="lin" valueType="num">
                                      <p:cBhvr>
                                        <p:cTn id="62" dur="1000" fill="hold"/>
                                        <p:tgtEl>
                                          <p:spTgt spid="35"/>
                                        </p:tgtEl>
                                        <p:attrNameLst>
                                          <p:attrName>drawProgress</p:attrName>
                                        </p:attrNameLst>
                                      </p:cBhvr>
                                      <p:tavLst>
                                        <p:tav tm="0">
                                          <p:val>
                                            <p:fltVal val="0"/>
                                          </p:val>
                                        </p:tav>
                                        <p:tav tm="100000">
                                          <p:val>
                                            <p:fltVal val="1"/>
                                          </p:val>
                                        </p:tav>
                                      </p:tavLst>
                                    </p:anim>
                                  </p:childTnLst>
                                </p:cTn>
                              </p:par>
                            </p:childTnLst>
                          </p:cTn>
                        </p:par>
                      </p:childTnLst>
                    </p:cTn>
                  </p:par>
                  <p:par>
                    <p:cTn id="63" fill="hold">
                      <p:stCondLst>
                        <p:cond delay="indefinite"/>
                      </p:stCondLst>
                      <p:childTnLst>
                        <p:par>
                          <p:cTn id="64" fill="hold">
                            <p:stCondLst>
                              <p:cond delay="0"/>
                            </p:stCondLst>
                            <p:childTnLst>
                              <p:par>
                                <p:cTn id="65" presetID="63" presetClass="entr" presetSubtype="0" fill="hold" nodeType="clickEffect">
                                  <p:stCondLst>
                                    <p:cond delay="0"/>
                                  </p:stCondLst>
                                  <p:childTnLst>
                                    <p:set>
                                      <p:cBhvr>
                                        <p:cTn id="66" dur="1" fill="hold">
                                          <p:stCondLst>
                                            <p:cond delay="0"/>
                                          </p:stCondLst>
                                        </p:cTn>
                                        <p:tgtEl>
                                          <p:spTgt spid="36"/>
                                        </p:tgtEl>
                                        <p:attrNameLst>
                                          <p:attrName>style.visibility</p:attrName>
                                        </p:attrNameLst>
                                      </p:cBhvr>
                                      <p:to>
                                        <p:strVal val="visible"/>
                                      </p:to>
                                    </p:set>
                                    <p:anim calcmode="lin" valueType="num">
                                      <p:cBhvr>
                                        <p:cTn id="67" dur="1000" fill="hold"/>
                                        <p:tgtEl>
                                          <p:spTgt spid="36"/>
                                        </p:tgtEl>
                                        <p:attrNameLst>
                                          <p:attrName>drawProgress</p:attrName>
                                        </p:attrNameLst>
                                      </p:cBhvr>
                                      <p:tavLst>
                                        <p:tav tm="0">
                                          <p:val>
                                            <p:fltVal val="0"/>
                                          </p:val>
                                        </p:tav>
                                        <p:tav tm="100000">
                                          <p:val>
                                            <p:fltVal val="1"/>
                                          </p:val>
                                        </p:tav>
                                      </p:tavLst>
                                    </p:anim>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nodeType="clickEffect">
                                  <p:stCondLst>
                                    <p:cond delay="0"/>
                                  </p:stCondLst>
                                  <p:childTnLst>
                                    <p:set>
                                      <p:cBhvr>
                                        <p:cTn id="75" dur="1" fill="hold">
                                          <p:stCondLst>
                                            <p:cond delay="0"/>
                                          </p:stCondLst>
                                        </p:cTn>
                                        <p:tgtEl>
                                          <p:spTgt spid="83"/>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87"/>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63" presetClass="entr" presetSubtype="0" fill="hold" nodeType="clickEffect">
                                  <p:stCondLst>
                                    <p:cond delay="0"/>
                                  </p:stCondLst>
                                  <p:childTnLst>
                                    <p:set>
                                      <p:cBhvr>
                                        <p:cTn id="81" dur="1" fill="hold">
                                          <p:stCondLst>
                                            <p:cond delay="0"/>
                                          </p:stCondLst>
                                        </p:cTn>
                                        <p:tgtEl>
                                          <p:spTgt spid="37"/>
                                        </p:tgtEl>
                                        <p:attrNameLst>
                                          <p:attrName>style.visibility</p:attrName>
                                        </p:attrNameLst>
                                      </p:cBhvr>
                                      <p:to>
                                        <p:strVal val="visible"/>
                                      </p:to>
                                    </p:set>
                                    <p:anim calcmode="lin" valueType="num">
                                      <p:cBhvr>
                                        <p:cTn id="82" dur="1000" fill="hold"/>
                                        <p:tgtEl>
                                          <p:spTgt spid="37"/>
                                        </p:tgtEl>
                                        <p:attrNameLst>
                                          <p:attrName>drawProgress</p:attrName>
                                        </p:attrNameLst>
                                      </p:cBhvr>
                                      <p:tavLst>
                                        <p:tav tm="0">
                                          <p:val>
                                            <p:fltVal val="0"/>
                                          </p:val>
                                        </p:tav>
                                        <p:tav tm="100000">
                                          <p:val>
                                            <p:fltVal val="1"/>
                                          </p:val>
                                        </p:tav>
                                      </p:tavLst>
                                    </p:anim>
                                  </p:childTnLst>
                                </p:cTn>
                              </p:par>
                            </p:childTnLst>
                          </p:cTn>
                        </p:par>
                      </p:childTnLst>
                    </p:cTn>
                  </p:par>
                  <p:par>
                    <p:cTn id="83" fill="hold">
                      <p:stCondLst>
                        <p:cond delay="indefinite"/>
                      </p:stCondLst>
                      <p:childTnLst>
                        <p:par>
                          <p:cTn id="84" fill="hold">
                            <p:stCondLst>
                              <p:cond delay="0"/>
                            </p:stCondLst>
                            <p:childTnLst>
                              <p:par>
                                <p:cTn id="85" presetID="63" presetClass="entr" presetSubtype="0" fill="hold" nodeType="click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1000" fill="hold"/>
                                        <p:tgtEl>
                                          <p:spTgt spid="38"/>
                                        </p:tgtEl>
                                        <p:attrNameLst>
                                          <p:attrName>drawProgress</p:attrName>
                                        </p:attrNameLst>
                                      </p:cBhvr>
                                      <p:tavLst>
                                        <p:tav tm="0">
                                          <p:val>
                                            <p:fltVal val="0"/>
                                          </p:val>
                                        </p:tav>
                                        <p:tav tm="100000">
                                          <p:val>
                                            <p:fltVal val="1"/>
                                          </p:val>
                                        </p:tav>
                                      </p:tavLst>
                                    </p:anim>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nodeType="clickEffect">
                                  <p:stCondLst>
                                    <p:cond delay="0"/>
                                  </p:stCondLst>
                                  <p:childTnLst>
                                    <p:set>
                                      <p:cBhvr>
                                        <p:cTn id="91"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sz="2400" b="1" i="0" u="none" strike="noStrike" dirty="0">
                <a:effectLst/>
              </a:rPr>
              <a:t>Year 3, Unit 10</a:t>
            </a:r>
            <a:endParaRPr lang="en-GB" dirty="0"/>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111" name="Group 110">
            <a:extLst>
              <a:ext uri="{FF2B5EF4-FFF2-40B4-BE49-F238E27FC236}">
                <a16:creationId xmlns:a16="http://schemas.microsoft.com/office/drawing/2014/main" id="{2AC1E1A7-04AB-4C82-90AD-CBF96B1959C4}"/>
              </a:ext>
            </a:extLst>
          </p:cNvPr>
          <p:cNvGrpSpPr/>
          <p:nvPr/>
        </p:nvGrpSpPr>
        <p:grpSpPr>
          <a:xfrm>
            <a:off x="450777" y="1029320"/>
            <a:ext cx="11359392" cy="5034993"/>
            <a:chOff x="450777" y="1029320"/>
            <a:chExt cx="11359392" cy="5034993"/>
          </a:xfrm>
        </p:grpSpPr>
        <p:cxnSp>
          <p:nvCxnSpPr>
            <p:cNvPr id="10" name="Straight Connector 9">
              <a:extLst>
                <a:ext uri="{FF2B5EF4-FFF2-40B4-BE49-F238E27FC236}">
                  <a16:creationId xmlns:a16="http://schemas.microsoft.com/office/drawing/2014/main" id="{ABF3E6CE-22E7-4C55-ADB6-458D217D1CF9}"/>
                </a:ext>
              </a:extLst>
            </p:cNvPr>
            <p:cNvCxnSpPr/>
            <p:nvPr/>
          </p:nvCxnSpPr>
          <p:spPr>
            <a:xfrm>
              <a:off x="2555449"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753FE38-14BE-49D8-AF99-17BD2CF2AA05}"/>
                </a:ext>
              </a:extLst>
            </p:cNvPr>
            <p:cNvCxnSpPr/>
            <p:nvPr/>
          </p:nvCxnSpPr>
          <p:spPr>
            <a:xfrm>
              <a:off x="3069103"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956C99B-4093-4E82-8129-8D48C25567AD}"/>
                </a:ext>
              </a:extLst>
            </p:cNvPr>
            <p:cNvCxnSpPr/>
            <p:nvPr/>
          </p:nvCxnSpPr>
          <p:spPr>
            <a:xfrm>
              <a:off x="1528141"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6D36799-266E-4EB4-BD66-0992C3EB32F8}"/>
                </a:ext>
              </a:extLst>
            </p:cNvPr>
            <p:cNvCxnSpPr/>
            <p:nvPr/>
          </p:nvCxnSpPr>
          <p:spPr>
            <a:xfrm>
              <a:off x="2041795"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6D9333D-FBA4-48AB-8EC7-37F3CA6FFFE1}"/>
                </a:ext>
              </a:extLst>
            </p:cNvPr>
            <p:cNvCxnSpPr/>
            <p:nvPr/>
          </p:nvCxnSpPr>
          <p:spPr>
            <a:xfrm>
              <a:off x="4610065"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1D894C5-AE68-420F-8560-F38287D6AD66}"/>
                </a:ext>
              </a:extLst>
            </p:cNvPr>
            <p:cNvCxnSpPr/>
            <p:nvPr/>
          </p:nvCxnSpPr>
          <p:spPr>
            <a:xfrm>
              <a:off x="5123719"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C8C2AF3-DCF4-478E-9562-E352ED95459A}"/>
                </a:ext>
              </a:extLst>
            </p:cNvPr>
            <p:cNvCxnSpPr/>
            <p:nvPr/>
          </p:nvCxnSpPr>
          <p:spPr>
            <a:xfrm>
              <a:off x="3582757"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E60FE85-6282-48D8-A576-F7FDB2D21709}"/>
                </a:ext>
              </a:extLst>
            </p:cNvPr>
            <p:cNvCxnSpPr/>
            <p:nvPr/>
          </p:nvCxnSpPr>
          <p:spPr>
            <a:xfrm>
              <a:off x="4096411"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63DE04D-B890-472A-8C3A-3F6AD163AC58}"/>
                </a:ext>
              </a:extLst>
            </p:cNvPr>
            <p:cNvCxnSpPr/>
            <p:nvPr/>
          </p:nvCxnSpPr>
          <p:spPr>
            <a:xfrm>
              <a:off x="500833"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15C3666-5F96-48BD-8103-32733834190E}"/>
                </a:ext>
              </a:extLst>
            </p:cNvPr>
            <p:cNvCxnSpPr/>
            <p:nvPr/>
          </p:nvCxnSpPr>
          <p:spPr>
            <a:xfrm>
              <a:off x="1014487"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F30AF63-3743-419C-8644-B5F2367FF833}"/>
                </a:ext>
              </a:extLst>
            </p:cNvPr>
            <p:cNvCxnSpPr>
              <a:cxnSpLocks/>
            </p:cNvCxnSpPr>
            <p:nvPr/>
          </p:nvCxnSpPr>
          <p:spPr>
            <a:xfrm>
              <a:off x="475880" y="1878868"/>
              <a:ext cx="2403894" cy="4176881"/>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2DD3C85-1527-44C5-9CC8-5D21E0B15A9A}"/>
                </a:ext>
              </a:extLst>
            </p:cNvPr>
            <p:cNvCxnSpPr>
              <a:cxnSpLocks/>
            </p:cNvCxnSpPr>
            <p:nvPr/>
          </p:nvCxnSpPr>
          <p:spPr>
            <a:xfrm>
              <a:off x="471946" y="2758102"/>
              <a:ext cx="1897874" cy="3297647"/>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8727E94-607F-45DD-BC1F-36BC3905FB8E}"/>
                </a:ext>
              </a:extLst>
            </p:cNvPr>
            <p:cNvCxnSpPr>
              <a:cxnSpLocks/>
            </p:cNvCxnSpPr>
            <p:nvPr/>
          </p:nvCxnSpPr>
          <p:spPr>
            <a:xfrm>
              <a:off x="492220" y="3651160"/>
              <a:ext cx="1383898" cy="240458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860F019-FCC9-408D-871B-E6FCF0F4344E}"/>
                </a:ext>
              </a:extLst>
            </p:cNvPr>
            <p:cNvCxnSpPr>
              <a:cxnSpLocks/>
            </p:cNvCxnSpPr>
            <p:nvPr/>
          </p:nvCxnSpPr>
          <p:spPr>
            <a:xfrm>
              <a:off x="450777" y="5375370"/>
              <a:ext cx="391574" cy="68037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CB215D8-6975-45F6-BBBC-AAA21BFB34C8}"/>
                </a:ext>
              </a:extLst>
            </p:cNvPr>
            <p:cNvCxnSpPr>
              <a:cxnSpLocks/>
            </p:cNvCxnSpPr>
            <p:nvPr/>
          </p:nvCxnSpPr>
          <p:spPr>
            <a:xfrm>
              <a:off x="474468" y="4562138"/>
              <a:ext cx="859609" cy="1493611"/>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976C0D0-92F2-40DD-A4CD-7FD7988D17CD}"/>
                </a:ext>
              </a:extLst>
            </p:cNvPr>
            <p:cNvCxnSpPr/>
            <p:nvPr/>
          </p:nvCxnSpPr>
          <p:spPr>
            <a:xfrm>
              <a:off x="6151027"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D1EDF5E-A90C-4FD4-8090-18D47FA7B145}"/>
                </a:ext>
              </a:extLst>
            </p:cNvPr>
            <p:cNvCxnSpPr/>
            <p:nvPr/>
          </p:nvCxnSpPr>
          <p:spPr>
            <a:xfrm>
              <a:off x="6664681"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E6C97F04-EAC4-4E10-8998-B96F7E71AD9F}"/>
                </a:ext>
              </a:extLst>
            </p:cNvPr>
            <p:cNvCxnSpPr/>
            <p:nvPr/>
          </p:nvCxnSpPr>
          <p:spPr>
            <a:xfrm>
              <a:off x="5637373"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0B28E7E-558B-478D-801D-21ED2CB76B9B}"/>
                </a:ext>
              </a:extLst>
            </p:cNvPr>
            <p:cNvCxnSpPr>
              <a:cxnSpLocks/>
            </p:cNvCxnSpPr>
            <p:nvPr/>
          </p:nvCxnSpPr>
          <p:spPr>
            <a:xfrm>
              <a:off x="8205643" y="1029320"/>
              <a:ext cx="2814126" cy="4889678"/>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074FDC6-E0A3-4E59-A378-66510DF42EBE}"/>
                </a:ext>
              </a:extLst>
            </p:cNvPr>
            <p:cNvCxnSpPr>
              <a:cxnSpLocks/>
            </p:cNvCxnSpPr>
            <p:nvPr/>
          </p:nvCxnSpPr>
          <p:spPr>
            <a:xfrm>
              <a:off x="8719301" y="1029320"/>
              <a:ext cx="2550441" cy="4431513"/>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93BFA69-C2C5-4F79-9C07-4D43256BD978}"/>
                </a:ext>
              </a:extLst>
            </p:cNvPr>
            <p:cNvCxnSpPr/>
            <p:nvPr/>
          </p:nvCxnSpPr>
          <p:spPr>
            <a:xfrm>
              <a:off x="7178335"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90929B31-2EC6-4B17-8FC4-2C2A9E1D077B}"/>
                </a:ext>
              </a:extLst>
            </p:cNvPr>
            <p:cNvCxnSpPr/>
            <p:nvPr/>
          </p:nvCxnSpPr>
          <p:spPr>
            <a:xfrm>
              <a:off x="7691989"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A0EAFA7-0359-497C-A0BD-23AB3E5A7F96}"/>
                </a:ext>
              </a:extLst>
            </p:cNvPr>
            <p:cNvCxnSpPr>
              <a:cxnSpLocks/>
            </p:cNvCxnSpPr>
            <p:nvPr/>
          </p:nvCxnSpPr>
          <p:spPr>
            <a:xfrm flipH="1" flipV="1">
              <a:off x="9239568" y="1029321"/>
              <a:ext cx="2556135" cy="4441406"/>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2B640A7-4C76-4831-A686-0145747D67A7}"/>
                </a:ext>
              </a:extLst>
            </p:cNvPr>
            <p:cNvCxnSpPr>
              <a:cxnSpLocks/>
            </p:cNvCxnSpPr>
            <p:nvPr/>
          </p:nvCxnSpPr>
          <p:spPr>
            <a:xfrm flipH="1" flipV="1">
              <a:off x="9749522" y="1029321"/>
              <a:ext cx="2046181" cy="3555337"/>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F9786C71-DDEF-4F77-AB9F-939D05C7B1E2}"/>
                </a:ext>
              </a:extLst>
            </p:cNvPr>
            <p:cNvCxnSpPr>
              <a:cxnSpLocks/>
            </p:cNvCxnSpPr>
            <p:nvPr/>
          </p:nvCxnSpPr>
          <p:spPr>
            <a:xfrm flipH="1" flipV="1">
              <a:off x="10250229" y="1029321"/>
              <a:ext cx="1540657" cy="267696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46FDE533-DE49-4BC4-B68A-4B4CA7DC4628}"/>
                </a:ext>
              </a:extLst>
            </p:cNvPr>
            <p:cNvCxnSpPr>
              <a:cxnSpLocks/>
            </p:cNvCxnSpPr>
            <p:nvPr/>
          </p:nvCxnSpPr>
          <p:spPr>
            <a:xfrm flipH="1" flipV="1">
              <a:off x="11277563" y="1029321"/>
              <a:ext cx="499714" cy="868277"/>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CA89170-D845-4E16-89A0-015F5DA106DF}"/>
                </a:ext>
              </a:extLst>
            </p:cNvPr>
            <p:cNvCxnSpPr>
              <a:cxnSpLocks/>
            </p:cNvCxnSpPr>
            <p:nvPr/>
          </p:nvCxnSpPr>
          <p:spPr>
            <a:xfrm flipH="1" flipV="1">
              <a:off x="10756777" y="1029320"/>
              <a:ext cx="1019367" cy="177119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E1B72AB4-09C8-435B-AF64-C634D47B813A}"/>
                </a:ext>
              </a:extLst>
            </p:cNvPr>
            <p:cNvCxnSpPr/>
            <p:nvPr/>
          </p:nvCxnSpPr>
          <p:spPr>
            <a:xfrm flipV="1">
              <a:off x="2707849"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0378E29-8293-453E-A358-499FF712F757}"/>
                </a:ext>
              </a:extLst>
            </p:cNvPr>
            <p:cNvCxnSpPr/>
            <p:nvPr/>
          </p:nvCxnSpPr>
          <p:spPr>
            <a:xfrm flipV="1">
              <a:off x="3221503"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93490AFD-1204-4DB2-AD99-16CDAF52C1B3}"/>
                </a:ext>
              </a:extLst>
            </p:cNvPr>
            <p:cNvCxnSpPr/>
            <p:nvPr/>
          </p:nvCxnSpPr>
          <p:spPr>
            <a:xfrm flipV="1">
              <a:off x="1680541"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DC9D7D3-1BC5-4D9C-B68E-679B8FBE32A2}"/>
                </a:ext>
              </a:extLst>
            </p:cNvPr>
            <p:cNvCxnSpPr/>
            <p:nvPr/>
          </p:nvCxnSpPr>
          <p:spPr>
            <a:xfrm flipV="1">
              <a:off x="2194195"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3BF50E39-C81F-4614-8E44-30B42748E20C}"/>
                </a:ext>
              </a:extLst>
            </p:cNvPr>
            <p:cNvCxnSpPr/>
            <p:nvPr/>
          </p:nvCxnSpPr>
          <p:spPr>
            <a:xfrm flipV="1">
              <a:off x="4762465"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7D1DCC4E-601B-4354-B512-3B3665626A12}"/>
                </a:ext>
              </a:extLst>
            </p:cNvPr>
            <p:cNvCxnSpPr/>
            <p:nvPr/>
          </p:nvCxnSpPr>
          <p:spPr>
            <a:xfrm flipV="1">
              <a:off x="5276119"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056FEC0-BD15-48D2-9DA2-E07D5B81B33E}"/>
                </a:ext>
              </a:extLst>
            </p:cNvPr>
            <p:cNvCxnSpPr/>
            <p:nvPr/>
          </p:nvCxnSpPr>
          <p:spPr>
            <a:xfrm flipV="1">
              <a:off x="3735157"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89371B2E-60D6-4184-B5E3-E8BDC72D5925}"/>
                </a:ext>
              </a:extLst>
            </p:cNvPr>
            <p:cNvCxnSpPr/>
            <p:nvPr/>
          </p:nvCxnSpPr>
          <p:spPr>
            <a:xfrm flipV="1">
              <a:off x="4248811"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EC2F588-E8BD-4382-836A-B2EC0A1B57A1}"/>
                </a:ext>
              </a:extLst>
            </p:cNvPr>
            <p:cNvCxnSpPr/>
            <p:nvPr/>
          </p:nvCxnSpPr>
          <p:spPr>
            <a:xfrm flipV="1">
              <a:off x="653233"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F7D24E9-090F-4C3C-BD30-80ED28B131B7}"/>
                </a:ext>
              </a:extLst>
            </p:cNvPr>
            <p:cNvCxnSpPr/>
            <p:nvPr/>
          </p:nvCxnSpPr>
          <p:spPr>
            <a:xfrm flipV="1">
              <a:off x="1166887"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6429AD8D-737B-4E72-AF43-9384EF702AEA}"/>
                </a:ext>
              </a:extLst>
            </p:cNvPr>
            <p:cNvCxnSpPr>
              <a:cxnSpLocks/>
            </p:cNvCxnSpPr>
            <p:nvPr/>
          </p:nvCxnSpPr>
          <p:spPr>
            <a:xfrm flipV="1">
              <a:off x="458598" y="1037885"/>
              <a:ext cx="2573576" cy="4471711"/>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DF1E15CE-ED47-4B6D-9F38-6B6788D5E6EA}"/>
                </a:ext>
              </a:extLst>
            </p:cNvPr>
            <p:cNvCxnSpPr>
              <a:cxnSpLocks/>
            </p:cNvCxnSpPr>
            <p:nvPr/>
          </p:nvCxnSpPr>
          <p:spPr>
            <a:xfrm flipV="1">
              <a:off x="474468" y="1037885"/>
              <a:ext cx="2047752" cy="3558066"/>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441FDD12-FFD4-4D7A-916E-B29DD91522B3}"/>
                </a:ext>
              </a:extLst>
            </p:cNvPr>
            <p:cNvCxnSpPr>
              <a:cxnSpLocks/>
            </p:cNvCxnSpPr>
            <p:nvPr/>
          </p:nvCxnSpPr>
          <p:spPr>
            <a:xfrm flipV="1">
              <a:off x="480856" y="1037885"/>
              <a:ext cx="1525602" cy="2650805"/>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78491C69-729A-474F-B8DC-C60FC0477387}"/>
                </a:ext>
              </a:extLst>
            </p:cNvPr>
            <p:cNvCxnSpPr>
              <a:cxnSpLocks/>
            </p:cNvCxnSpPr>
            <p:nvPr/>
          </p:nvCxnSpPr>
          <p:spPr>
            <a:xfrm flipV="1">
              <a:off x="455067" y="1037886"/>
              <a:ext cx="533668" cy="927272"/>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FBA60D92-066C-468E-B6A2-CB8BA1F42C7B}"/>
                </a:ext>
              </a:extLst>
            </p:cNvPr>
            <p:cNvCxnSpPr>
              <a:cxnSpLocks/>
            </p:cNvCxnSpPr>
            <p:nvPr/>
          </p:nvCxnSpPr>
          <p:spPr>
            <a:xfrm flipV="1">
              <a:off x="467604" y="1037884"/>
              <a:ext cx="1028900" cy="1787763"/>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7E180733-DF2A-45A6-A28C-B71C9406D3E4}"/>
                </a:ext>
              </a:extLst>
            </p:cNvPr>
            <p:cNvCxnSpPr/>
            <p:nvPr/>
          </p:nvCxnSpPr>
          <p:spPr>
            <a:xfrm flipV="1">
              <a:off x="6303427"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8E6F013F-EFB2-4EB8-B59F-6F9C5995E86F}"/>
                </a:ext>
              </a:extLst>
            </p:cNvPr>
            <p:cNvCxnSpPr/>
            <p:nvPr/>
          </p:nvCxnSpPr>
          <p:spPr>
            <a:xfrm flipV="1">
              <a:off x="6817081"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F33A7CC-A468-4F54-837F-E29495164479}"/>
                </a:ext>
              </a:extLst>
            </p:cNvPr>
            <p:cNvCxnSpPr/>
            <p:nvPr/>
          </p:nvCxnSpPr>
          <p:spPr>
            <a:xfrm flipV="1">
              <a:off x="5789773"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AF098B3B-C9BA-4F5A-B5C4-46BED15D438C}"/>
                </a:ext>
              </a:extLst>
            </p:cNvPr>
            <p:cNvCxnSpPr/>
            <p:nvPr/>
          </p:nvCxnSpPr>
          <p:spPr>
            <a:xfrm flipV="1">
              <a:off x="8358043"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73E32EA-2F9A-4993-A191-EF1F671FCA6F}"/>
                </a:ext>
              </a:extLst>
            </p:cNvPr>
            <p:cNvCxnSpPr/>
            <p:nvPr/>
          </p:nvCxnSpPr>
          <p:spPr>
            <a:xfrm flipV="1">
              <a:off x="8871701"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9D586B62-EF04-4D13-8BEF-FCC5F68F794F}"/>
                </a:ext>
              </a:extLst>
            </p:cNvPr>
            <p:cNvCxnSpPr/>
            <p:nvPr/>
          </p:nvCxnSpPr>
          <p:spPr>
            <a:xfrm flipV="1">
              <a:off x="7330735"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AD351948-1297-4EE8-BD29-B516643923F0}"/>
                </a:ext>
              </a:extLst>
            </p:cNvPr>
            <p:cNvCxnSpPr/>
            <p:nvPr/>
          </p:nvCxnSpPr>
          <p:spPr>
            <a:xfrm flipV="1">
              <a:off x="7844389"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BEC2B3E-B0A7-470D-9F15-320AAF7AC25A}"/>
                </a:ext>
              </a:extLst>
            </p:cNvPr>
            <p:cNvCxnSpPr>
              <a:cxnSpLocks/>
            </p:cNvCxnSpPr>
            <p:nvPr/>
          </p:nvCxnSpPr>
          <p:spPr>
            <a:xfrm rot="10800000" flipV="1">
              <a:off x="9391968" y="1887432"/>
              <a:ext cx="2403894" cy="4176881"/>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5FC54ECC-A8A8-4669-84FC-D152FE0F2F83}"/>
                </a:ext>
              </a:extLst>
            </p:cNvPr>
            <p:cNvCxnSpPr>
              <a:cxnSpLocks/>
            </p:cNvCxnSpPr>
            <p:nvPr/>
          </p:nvCxnSpPr>
          <p:spPr>
            <a:xfrm rot="10800000" flipV="1">
              <a:off x="9901922" y="2766666"/>
              <a:ext cx="1897874" cy="3297647"/>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30D9E180-4DDC-4A5F-871E-96133E85FEB0}"/>
                </a:ext>
              </a:extLst>
            </p:cNvPr>
            <p:cNvCxnSpPr>
              <a:cxnSpLocks/>
            </p:cNvCxnSpPr>
            <p:nvPr/>
          </p:nvCxnSpPr>
          <p:spPr>
            <a:xfrm rot="10800000" flipV="1">
              <a:off x="10394114" y="3659724"/>
              <a:ext cx="1383898" cy="240458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186AFD3-97C2-419D-9FEE-2D495AA4E2DB}"/>
                </a:ext>
              </a:extLst>
            </p:cNvPr>
            <p:cNvCxnSpPr>
              <a:cxnSpLocks/>
            </p:cNvCxnSpPr>
            <p:nvPr/>
          </p:nvCxnSpPr>
          <p:spPr>
            <a:xfrm flipH="1">
              <a:off x="10917235" y="4549335"/>
              <a:ext cx="871906" cy="1514978"/>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9C3DFFBB-B5E3-438D-8A81-41BCF923B0EF}"/>
                </a:ext>
              </a:extLst>
            </p:cNvPr>
            <p:cNvCxnSpPr/>
            <p:nvPr/>
          </p:nvCxnSpPr>
          <p:spPr>
            <a:xfrm>
              <a:off x="455171" y="1035334"/>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798E057E-9DB5-479D-A0B5-54C7EF3550FF}"/>
                </a:ext>
              </a:extLst>
            </p:cNvPr>
            <p:cNvCxnSpPr/>
            <p:nvPr/>
          </p:nvCxnSpPr>
          <p:spPr>
            <a:xfrm>
              <a:off x="455171" y="1455300"/>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E3699B73-D849-4275-98C7-2939EA816F08}"/>
                </a:ext>
              </a:extLst>
            </p:cNvPr>
            <p:cNvCxnSpPr/>
            <p:nvPr/>
          </p:nvCxnSpPr>
          <p:spPr>
            <a:xfrm>
              <a:off x="455171" y="1901683"/>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9B951B8-674F-4016-9013-4402BA5A449D}"/>
                </a:ext>
              </a:extLst>
            </p:cNvPr>
            <p:cNvCxnSpPr/>
            <p:nvPr/>
          </p:nvCxnSpPr>
          <p:spPr>
            <a:xfrm>
              <a:off x="455171" y="2347534"/>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B81F6F13-4904-4C22-A840-BB62632F5F22}"/>
                </a:ext>
              </a:extLst>
            </p:cNvPr>
            <p:cNvCxnSpPr/>
            <p:nvPr/>
          </p:nvCxnSpPr>
          <p:spPr>
            <a:xfrm>
              <a:off x="455171" y="2788118"/>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07078E9F-7C7B-4961-935C-61706C2912DB}"/>
                </a:ext>
              </a:extLst>
            </p:cNvPr>
            <p:cNvCxnSpPr/>
            <p:nvPr/>
          </p:nvCxnSpPr>
          <p:spPr>
            <a:xfrm>
              <a:off x="455171" y="3230869"/>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CC3EB7DA-9A32-4DC9-AA6F-CCE2AF69F806}"/>
                </a:ext>
              </a:extLst>
            </p:cNvPr>
            <p:cNvCxnSpPr/>
            <p:nvPr/>
          </p:nvCxnSpPr>
          <p:spPr>
            <a:xfrm>
              <a:off x="455171" y="3675247"/>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AB717EBD-E111-4ED2-91FB-6EB3AB1377E6}"/>
                </a:ext>
              </a:extLst>
            </p:cNvPr>
            <p:cNvCxnSpPr/>
            <p:nvPr/>
          </p:nvCxnSpPr>
          <p:spPr>
            <a:xfrm>
              <a:off x="455171" y="4120734"/>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40DD2562-45BE-4DE2-BC57-D8D69461A462}"/>
                </a:ext>
              </a:extLst>
            </p:cNvPr>
            <p:cNvCxnSpPr/>
            <p:nvPr/>
          </p:nvCxnSpPr>
          <p:spPr>
            <a:xfrm>
              <a:off x="455171" y="4566996"/>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B5618A8F-3276-4865-9FA8-7F7BBFE0CC74}"/>
                </a:ext>
              </a:extLst>
            </p:cNvPr>
            <p:cNvCxnSpPr/>
            <p:nvPr/>
          </p:nvCxnSpPr>
          <p:spPr>
            <a:xfrm>
              <a:off x="455171" y="5022009"/>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57A41565-4287-45CE-B3E3-12A54083504F}"/>
                </a:ext>
              </a:extLst>
            </p:cNvPr>
            <p:cNvCxnSpPr/>
            <p:nvPr/>
          </p:nvCxnSpPr>
          <p:spPr>
            <a:xfrm>
              <a:off x="455171" y="5459521"/>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E62AD4C2-C37B-422A-8375-5E3D69F93D56}"/>
                </a:ext>
              </a:extLst>
            </p:cNvPr>
            <p:cNvCxnSpPr>
              <a:cxnSpLocks/>
            </p:cNvCxnSpPr>
            <p:nvPr/>
          </p:nvCxnSpPr>
          <p:spPr>
            <a:xfrm>
              <a:off x="455171" y="5905784"/>
              <a:ext cx="10565386"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615969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sz="2400" b="1" i="0" u="none" strike="noStrike" dirty="0">
                <a:effectLst/>
              </a:rPr>
              <a:t>Year 3, Unit 10</a:t>
            </a:r>
            <a:endParaRPr lang="en-GB" dirty="0"/>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8" name="Group 7">
            <a:extLst>
              <a:ext uri="{FF2B5EF4-FFF2-40B4-BE49-F238E27FC236}">
                <a16:creationId xmlns:a16="http://schemas.microsoft.com/office/drawing/2014/main" id="{356ACE13-CAFD-49A6-930B-5731771C0F28}"/>
              </a:ext>
            </a:extLst>
          </p:cNvPr>
          <p:cNvGrpSpPr/>
          <p:nvPr/>
        </p:nvGrpSpPr>
        <p:grpSpPr>
          <a:xfrm>
            <a:off x="495172" y="1024467"/>
            <a:ext cx="11291991" cy="5101298"/>
            <a:chOff x="495172" y="1024467"/>
            <a:chExt cx="11291991" cy="5101298"/>
          </a:xfrm>
        </p:grpSpPr>
        <p:grpSp>
          <p:nvGrpSpPr>
            <p:cNvPr id="6" name="Group 5">
              <a:extLst>
                <a:ext uri="{FF2B5EF4-FFF2-40B4-BE49-F238E27FC236}">
                  <a16:creationId xmlns:a16="http://schemas.microsoft.com/office/drawing/2014/main" id="{4ECA86EE-8365-40C7-BFC0-620E69C8B365}"/>
                </a:ext>
              </a:extLst>
            </p:cNvPr>
            <p:cNvGrpSpPr/>
            <p:nvPr/>
          </p:nvGrpSpPr>
          <p:grpSpPr>
            <a:xfrm>
              <a:off x="495172" y="1024467"/>
              <a:ext cx="11291991" cy="1302623"/>
              <a:chOff x="495172" y="1024467"/>
              <a:chExt cx="11291991" cy="1302623"/>
            </a:xfrm>
          </p:grpSpPr>
          <p:grpSp>
            <p:nvGrpSpPr>
              <p:cNvPr id="207" name="Group 206">
                <a:extLst>
                  <a:ext uri="{FF2B5EF4-FFF2-40B4-BE49-F238E27FC236}">
                    <a16:creationId xmlns:a16="http://schemas.microsoft.com/office/drawing/2014/main" id="{1714C9A8-3B64-42D5-BB1C-69CBF5FDD398}"/>
                  </a:ext>
                </a:extLst>
              </p:cNvPr>
              <p:cNvGrpSpPr/>
              <p:nvPr/>
            </p:nvGrpSpPr>
            <p:grpSpPr>
              <a:xfrm>
                <a:off x="495172" y="1024467"/>
                <a:ext cx="11291991" cy="461154"/>
                <a:chOff x="495172" y="1024467"/>
                <a:chExt cx="11291991" cy="461154"/>
              </a:xfrm>
            </p:grpSpPr>
            <p:sp>
              <p:nvSpPr>
                <p:cNvPr id="208" name="Oval 207">
                  <a:extLst>
                    <a:ext uri="{FF2B5EF4-FFF2-40B4-BE49-F238E27FC236}">
                      <a16:creationId xmlns:a16="http://schemas.microsoft.com/office/drawing/2014/main" id="{A90D7F84-F8D2-40F2-8F02-996D6727F170}"/>
                    </a:ext>
                  </a:extLst>
                </p:cNvPr>
                <p:cNvSpPr/>
                <p:nvPr/>
              </p:nvSpPr>
              <p:spPr>
                <a:xfrm>
                  <a:off x="49517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9" name="Oval 208">
                  <a:extLst>
                    <a:ext uri="{FF2B5EF4-FFF2-40B4-BE49-F238E27FC236}">
                      <a16:creationId xmlns:a16="http://schemas.microsoft.com/office/drawing/2014/main" id="{D164B201-1816-411A-9173-EC9AED5D82A9}"/>
                    </a:ext>
                  </a:extLst>
                </p:cNvPr>
                <p:cNvSpPr/>
                <p:nvPr/>
              </p:nvSpPr>
              <p:spPr>
                <a:xfrm>
                  <a:off x="100636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0" name="Oval 209">
                  <a:extLst>
                    <a:ext uri="{FF2B5EF4-FFF2-40B4-BE49-F238E27FC236}">
                      <a16:creationId xmlns:a16="http://schemas.microsoft.com/office/drawing/2014/main" id="{D212E6D8-AA12-486A-919D-E72D4E0630BD}"/>
                    </a:ext>
                  </a:extLst>
                </p:cNvPr>
                <p:cNvSpPr/>
                <p:nvPr/>
              </p:nvSpPr>
              <p:spPr>
                <a:xfrm>
                  <a:off x="151756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1" name="Oval 210">
                  <a:extLst>
                    <a:ext uri="{FF2B5EF4-FFF2-40B4-BE49-F238E27FC236}">
                      <a16:creationId xmlns:a16="http://schemas.microsoft.com/office/drawing/2014/main" id="{73DDDC8C-F582-44EA-9265-E82265E90B59}"/>
                    </a:ext>
                  </a:extLst>
                </p:cNvPr>
                <p:cNvSpPr/>
                <p:nvPr/>
              </p:nvSpPr>
              <p:spPr>
                <a:xfrm>
                  <a:off x="202875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2" name="Oval 211">
                  <a:extLst>
                    <a:ext uri="{FF2B5EF4-FFF2-40B4-BE49-F238E27FC236}">
                      <a16:creationId xmlns:a16="http://schemas.microsoft.com/office/drawing/2014/main" id="{159098FA-006F-4C72-A7DC-59BBD0A0B1A3}"/>
                    </a:ext>
                  </a:extLst>
                </p:cNvPr>
                <p:cNvSpPr/>
                <p:nvPr/>
              </p:nvSpPr>
              <p:spPr>
                <a:xfrm>
                  <a:off x="253994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3" name="Oval 212">
                  <a:extLst>
                    <a:ext uri="{FF2B5EF4-FFF2-40B4-BE49-F238E27FC236}">
                      <a16:creationId xmlns:a16="http://schemas.microsoft.com/office/drawing/2014/main" id="{C6BBD20E-62CB-4F82-8911-C6FA58843158}"/>
                    </a:ext>
                  </a:extLst>
                </p:cNvPr>
                <p:cNvSpPr/>
                <p:nvPr/>
              </p:nvSpPr>
              <p:spPr>
                <a:xfrm>
                  <a:off x="305114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4" name="Oval 213">
                  <a:extLst>
                    <a:ext uri="{FF2B5EF4-FFF2-40B4-BE49-F238E27FC236}">
                      <a16:creationId xmlns:a16="http://schemas.microsoft.com/office/drawing/2014/main" id="{4C69260A-9882-4121-9D62-DCFDD09AAF44}"/>
                    </a:ext>
                  </a:extLst>
                </p:cNvPr>
                <p:cNvSpPr/>
                <p:nvPr/>
              </p:nvSpPr>
              <p:spPr>
                <a:xfrm>
                  <a:off x="356233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5" name="Oval 214">
                  <a:extLst>
                    <a:ext uri="{FF2B5EF4-FFF2-40B4-BE49-F238E27FC236}">
                      <a16:creationId xmlns:a16="http://schemas.microsoft.com/office/drawing/2014/main" id="{BE040309-F44D-4659-8BE5-F869BA72F469}"/>
                    </a:ext>
                  </a:extLst>
                </p:cNvPr>
                <p:cNvSpPr/>
                <p:nvPr/>
              </p:nvSpPr>
              <p:spPr>
                <a:xfrm>
                  <a:off x="407353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6" name="Oval 215">
                  <a:extLst>
                    <a:ext uri="{FF2B5EF4-FFF2-40B4-BE49-F238E27FC236}">
                      <a16:creationId xmlns:a16="http://schemas.microsoft.com/office/drawing/2014/main" id="{910EC972-F70E-49BF-95FA-F20B7A42F349}"/>
                    </a:ext>
                  </a:extLst>
                </p:cNvPr>
                <p:cNvSpPr/>
                <p:nvPr/>
              </p:nvSpPr>
              <p:spPr>
                <a:xfrm>
                  <a:off x="458472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7" name="Oval 216">
                  <a:extLst>
                    <a:ext uri="{FF2B5EF4-FFF2-40B4-BE49-F238E27FC236}">
                      <a16:creationId xmlns:a16="http://schemas.microsoft.com/office/drawing/2014/main" id="{3FEB644A-5382-4799-AA73-018E90F0FF50}"/>
                    </a:ext>
                  </a:extLst>
                </p:cNvPr>
                <p:cNvSpPr/>
                <p:nvPr/>
              </p:nvSpPr>
              <p:spPr>
                <a:xfrm>
                  <a:off x="509591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8" name="Oval 217">
                  <a:extLst>
                    <a:ext uri="{FF2B5EF4-FFF2-40B4-BE49-F238E27FC236}">
                      <a16:creationId xmlns:a16="http://schemas.microsoft.com/office/drawing/2014/main" id="{992ABB2A-C366-4B95-9EF5-82C6015600E3}"/>
                    </a:ext>
                  </a:extLst>
                </p:cNvPr>
                <p:cNvSpPr/>
                <p:nvPr/>
              </p:nvSpPr>
              <p:spPr>
                <a:xfrm>
                  <a:off x="560711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9" name="Oval 218">
                  <a:extLst>
                    <a:ext uri="{FF2B5EF4-FFF2-40B4-BE49-F238E27FC236}">
                      <a16:creationId xmlns:a16="http://schemas.microsoft.com/office/drawing/2014/main" id="{C806FBD2-CEAA-47C5-84B3-507347C26B2B}"/>
                    </a:ext>
                  </a:extLst>
                </p:cNvPr>
                <p:cNvSpPr/>
                <p:nvPr/>
              </p:nvSpPr>
              <p:spPr>
                <a:xfrm>
                  <a:off x="611830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0" name="Oval 219">
                  <a:extLst>
                    <a:ext uri="{FF2B5EF4-FFF2-40B4-BE49-F238E27FC236}">
                      <a16:creationId xmlns:a16="http://schemas.microsoft.com/office/drawing/2014/main" id="{E3CB80CF-8ABD-471C-9260-8D6B8F561149}"/>
                    </a:ext>
                  </a:extLst>
                </p:cNvPr>
                <p:cNvSpPr/>
                <p:nvPr/>
              </p:nvSpPr>
              <p:spPr>
                <a:xfrm>
                  <a:off x="662950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1" name="Oval 220">
                  <a:extLst>
                    <a:ext uri="{FF2B5EF4-FFF2-40B4-BE49-F238E27FC236}">
                      <a16:creationId xmlns:a16="http://schemas.microsoft.com/office/drawing/2014/main" id="{66BB4EB0-D178-4998-9B45-04A39918CABA}"/>
                    </a:ext>
                  </a:extLst>
                </p:cNvPr>
                <p:cNvSpPr/>
                <p:nvPr/>
              </p:nvSpPr>
              <p:spPr>
                <a:xfrm>
                  <a:off x="714069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2" name="Oval 221">
                  <a:extLst>
                    <a:ext uri="{FF2B5EF4-FFF2-40B4-BE49-F238E27FC236}">
                      <a16:creationId xmlns:a16="http://schemas.microsoft.com/office/drawing/2014/main" id="{6BC3CCE0-F4C8-4C0B-A342-730C8906D3E1}"/>
                    </a:ext>
                  </a:extLst>
                </p:cNvPr>
                <p:cNvSpPr/>
                <p:nvPr/>
              </p:nvSpPr>
              <p:spPr>
                <a:xfrm>
                  <a:off x="765188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3" name="Oval 222">
                  <a:extLst>
                    <a:ext uri="{FF2B5EF4-FFF2-40B4-BE49-F238E27FC236}">
                      <a16:creationId xmlns:a16="http://schemas.microsoft.com/office/drawing/2014/main" id="{61619944-CA02-4D38-ABBE-75D78D26ABEE}"/>
                    </a:ext>
                  </a:extLst>
                </p:cNvPr>
                <p:cNvSpPr/>
                <p:nvPr/>
              </p:nvSpPr>
              <p:spPr>
                <a:xfrm>
                  <a:off x="816308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4" name="Oval 223">
                  <a:extLst>
                    <a:ext uri="{FF2B5EF4-FFF2-40B4-BE49-F238E27FC236}">
                      <a16:creationId xmlns:a16="http://schemas.microsoft.com/office/drawing/2014/main" id="{D538CBDE-F14E-49AE-B85B-A7F5360A2784}"/>
                    </a:ext>
                  </a:extLst>
                </p:cNvPr>
                <p:cNvSpPr/>
                <p:nvPr/>
              </p:nvSpPr>
              <p:spPr>
                <a:xfrm>
                  <a:off x="867427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5" name="Oval 224">
                  <a:extLst>
                    <a:ext uri="{FF2B5EF4-FFF2-40B4-BE49-F238E27FC236}">
                      <a16:creationId xmlns:a16="http://schemas.microsoft.com/office/drawing/2014/main" id="{E883701F-6C10-44E9-B13E-A4CC737F3BDA}"/>
                    </a:ext>
                  </a:extLst>
                </p:cNvPr>
                <p:cNvSpPr/>
                <p:nvPr/>
              </p:nvSpPr>
              <p:spPr>
                <a:xfrm>
                  <a:off x="918547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6" name="Oval 225">
                  <a:extLst>
                    <a:ext uri="{FF2B5EF4-FFF2-40B4-BE49-F238E27FC236}">
                      <a16:creationId xmlns:a16="http://schemas.microsoft.com/office/drawing/2014/main" id="{05056C3C-EE17-45EE-8E9B-FE6DCB365CE3}"/>
                    </a:ext>
                  </a:extLst>
                </p:cNvPr>
                <p:cNvSpPr/>
                <p:nvPr/>
              </p:nvSpPr>
              <p:spPr>
                <a:xfrm>
                  <a:off x="969666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7" name="Oval 226">
                  <a:extLst>
                    <a:ext uri="{FF2B5EF4-FFF2-40B4-BE49-F238E27FC236}">
                      <a16:creationId xmlns:a16="http://schemas.microsoft.com/office/drawing/2014/main" id="{B5CA0B23-FB71-44EC-A828-414C1EF27E6D}"/>
                    </a:ext>
                  </a:extLst>
                </p:cNvPr>
                <p:cNvSpPr/>
                <p:nvPr/>
              </p:nvSpPr>
              <p:spPr>
                <a:xfrm>
                  <a:off x="1020785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8" name="Oval 227">
                  <a:extLst>
                    <a:ext uri="{FF2B5EF4-FFF2-40B4-BE49-F238E27FC236}">
                      <a16:creationId xmlns:a16="http://schemas.microsoft.com/office/drawing/2014/main" id="{C1DAC02F-58B8-4AD1-8D28-E24BA0CE21F0}"/>
                    </a:ext>
                  </a:extLst>
                </p:cNvPr>
                <p:cNvSpPr/>
                <p:nvPr/>
              </p:nvSpPr>
              <p:spPr>
                <a:xfrm>
                  <a:off x="1071905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9" name="Oval 228">
                  <a:extLst>
                    <a:ext uri="{FF2B5EF4-FFF2-40B4-BE49-F238E27FC236}">
                      <a16:creationId xmlns:a16="http://schemas.microsoft.com/office/drawing/2014/main" id="{9459FA9C-2AC5-4E18-BF5E-E8C4AFD95348}"/>
                    </a:ext>
                  </a:extLst>
                </p:cNvPr>
                <p:cNvSpPr/>
                <p:nvPr/>
              </p:nvSpPr>
              <p:spPr>
                <a:xfrm>
                  <a:off x="1123024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0" name="Oval 229">
                  <a:extLst>
                    <a:ext uri="{FF2B5EF4-FFF2-40B4-BE49-F238E27FC236}">
                      <a16:creationId xmlns:a16="http://schemas.microsoft.com/office/drawing/2014/main" id="{0C37B1B4-E23D-4380-8F87-6D13104D02F5}"/>
                    </a:ext>
                  </a:extLst>
                </p:cNvPr>
                <p:cNvSpPr/>
                <p:nvPr/>
              </p:nvSpPr>
              <p:spPr>
                <a:xfrm>
                  <a:off x="1174144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1" name="Oval 230">
                  <a:extLst>
                    <a:ext uri="{FF2B5EF4-FFF2-40B4-BE49-F238E27FC236}">
                      <a16:creationId xmlns:a16="http://schemas.microsoft.com/office/drawing/2014/main" id="{57B1D2BD-E83E-4199-8C90-AFE7883A43C4}"/>
                    </a:ext>
                  </a:extLst>
                </p:cNvPr>
                <p:cNvSpPr/>
                <p:nvPr/>
              </p:nvSpPr>
              <p:spPr>
                <a:xfrm>
                  <a:off x="75076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2" name="Oval 231">
                  <a:extLst>
                    <a:ext uri="{FF2B5EF4-FFF2-40B4-BE49-F238E27FC236}">
                      <a16:creationId xmlns:a16="http://schemas.microsoft.com/office/drawing/2014/main" id="{E3274215-72B0-4F4B-924A-4AA27AC6846C}"/>
                    </a:ext>
                  </a:extLst>
                </p:cNvPr>
                <p:cNvSpPr/>
                <p:nvPr/>
              </p:nvSpPr>
              <p:spPr>
                <a:xfrm>
                  <a:off x="126196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3" name="Oval 232">
                  <a:extLst>
                    <a:ext uri="{FF2B5EF4-FFF2-40B4-BE49-F238E27FC236}">
                      <a16:creationId xmlns:a16="http://schemas.microsoft.com/office/drawing/2014/main" id="{0E069529-A7E6-48F8-BA5B-A1487995659A}"/>
                    </a:ext>
                  </a:extLst>
                </p:cNvPr>
                <p:cNvSpPr/>
                <p:nvPr/>
              </p:nvSpPr>
              <p:spPr>
                <a:xfrm>
                  <a:off x="177315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4" name="Oval 233">
                  <a:extLst>
                    <a:ext uri="{FF2B5EF4-FFF2-40B4-BE49-F238E27FC236}">
                      <a16:creationId xmlns:a16="http://schemas.microsoft.com/office/drawing/2014/main" id="{733E7BC5-DCA8-4B8F-8E5F-EBA22183A9F0}"/>
                    </a:ext>
                  </a:extLst>
                </p:cNvPr>
                <p:cNvSpPr/>
                <p:nvPr/>
              </p:nvSpPr>
              <p:spPr>
                <a:xfrm>
                  <a:off x="228435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5" name="Oval 234">
                  <a:extLst>
                    <a:ext uri="{FF2B5EF4-FFF2-40B4-BE49-F238E27FC236}">
                      <a16:creationId xmlns:a16="http://schemas.microsoft.com/office/drawing/2014/main" id="{FA756892-025D-435D-A54B-FDE8BB1B713E}"/>
                    </a:ext>
                  </a:extLst>
                </p:cNvPr>
                <p:cNvSpPr/>
                <p:nvPr/>
              </p:nvSpPr>
              <p:spPr>
                <a:xfrm>
                  <a:off x="279554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6" name="Oval 235">
                  <a:extLst>
                    <a:ext uri="{FF2B5EF4-FFF2-40B4-BE49-F238E27FC236}">
                      <a16:creationId xmlns:a16="http://schemas.microsoft.com/office/drawing/2014/main" id="{78132992-80C3-46CD-8587-E97FBAA00859}"/>
                    </a:ext>
                  </a:extLst>
                </p:cNvPr>
                <p:cNvSpPr/>
                <p:nvPr/>
              </p:nvSpPr>
              <p:spPr>
                <a:xfrm>
                  <a:off x="330673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7" name="Oval 236">
                  <a:extLst>
                    <a:ext uri="{FF2B5EF4-FFF2-40B4-BE49-F238E27FC236}">
                      <a16:creationId xmlns:a16="http://schemas.microsoft.com/office/drawing/2014/main" id="{9688B15D-765E-48A2-9776-A2FED0C11E78}"/>
                    </a:ext>
                  </a:extLst>
                </p:cNvPr>
                <p:cNvSpPr/>
                <p:nvPr/>
              </p:nvSpPr>
              <p:spPr>
                <a:xfrm>
                  <a:off x="381793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8" name="Oval 237">
                  <a:extLst>
                    <a:ext uri="{FF2B5EF4-FFF2-40B4-BE49-F238E27FC236}">
                      <a16:creationId xmlns:a16="http://schemas.microsoft.com/office/drawing/2014/main" id="{09EC9BB3-2FAA-4B7C-A323-2E5F573070E1}"/>
                    </a:ext>
                  </a:extLst>
                </p:cNvPr>
                <p:cNvSpPr/>
                <p:nvPr/>
              </p:nvSpPr>
              <p:spPr>
                <a:xfrm>
                  <a:off x="432912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9" name="Oval 238">
                  <a:extLst>
                    <a:ext uri="{FF2B5EF4-FFF2-40B4-BE49-F238E27FC236}">
                      <a16:creationId xmlns:a16="http://schemas.microsoft.com/office/drawing/2014/main" id="{6336142A-7B33-44D0-BBBA-8A6DB3CD25ED}"/>
                    </a:ext>
                  </a:extLst>
                </p:cNvPr>
                <p:cNvSpPr/>
                <p:nvPr/>
              </p:nvSpPr>
              <p:spPr>
                <a:xfrm>
                  <a:off x="484032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0" name="Oval 239">
                  <a:extLst>
                    <a:ext uri="{FF2B5EF4-FFF2-40B4-BE49-F238E27FC236}">
                      <a16:creationId xmlns:a16="http://schemas.microsoft.com/office/drawing/2014/main" id="{BEF1CC57-EC7D-4E5A-8D08-0BB37A8369AD}"/>
                    </a:ext>
                  </a:extLst>
                </p:cNvPr>
                <p:cNvSpPr/>
                <p:nvPr/>
              </p:nvSpPr>
              <p:spPr>
                <a:xfrm>
                  <a:off x="535151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1" name="Oval 240">
                  <a:extLst>
                    <a:ext uri="{FF2B5EF4-FFF2-40B4-BE49-F238E27FC236}">
                      <a16:creationId xmlns:a16="http://schemas.microsoft.com/office/drawing/2014/main" id="{6A21EE01-0C2A-4621-8371-7D60DD98E5BC}"/>
                    </a:ext>
                  </a:extLst>
                </p:cNvPr>
                <p:cNvSpPr/>
                <p:nvPr/>
              </p:nvSpPr>
              <p:spPr>
                <a:xfrm>
                  <a:off x="586270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2" name="Oval 241">
                  <a:extLst>
                    <a:ext uri="{FF2B5EF4-FFF2-40B4-BE49-F238E27FC236}">
                      <a16:creationId xmlns:a16="http://schemas.microsoft.com/office/drawing/2014/main" id="{E470171A-0DD1-424E-8E6F-44E59FC4DDD4}"/>
                    </a:ext>
                  </a:extLst>
                </p:cNvPr>
                <p:cNvSpPr/>
                <p:nvPr/>
              </p:nvSpPr>
              <p:spPr>
                <a:xfrm>
                  <a:off x="637390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3" name="Oval 242">
                  <a:extLst>
                    <a:ext uri="{FF2B5EF4-FFF2-40B4-BE49-F238E27FC236}">
                      <a16:creationId xmlns:a16="http://schemas.microsoft.com/office/drawing/2014/main" id="{00A41AB9-C2FE-4BE0-B372-F0E0CC64113B}"/>
                    </a:ext>
                  </a:extLst>
                </p:cNvPr>
                <p:cNvSpPr/>
                <p:nvPr/>
              </p:nvSpPr>
              <p:spPr>
                <a:xfrm>
                  <a:off x="688509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4" name="Oval 243">
                  <a:extLst>
                    <a:ext uri="{FF2B5EF4-FFF2-40B4-BE49-F238E27FC236}">
                      <a16:creationId xmlns:a16="http://schemas.microsoft.com/office/drawing/2014/main" id="{0CD8EFC8-A077-4266-800F-E91E40403850}"/>
                    </a:ext>
                  </a:extLst>
                </p:cNvPr>
                <p:cNvSpPr/>
                <p:nvPr/>
              </p:nvSpPr>
              <p:spPr>
                <a:xfrm>
                  <a:off x="739629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5" name="Oval 244">
                  <a:extLst>
                    <a:ext uri="{FF2B5EF4-FFF2-40B4-BE49-F238E27FC236}">
                      <a16:creationId xmlns:a16="http://schemas.microsoft.com/office/drawing/2014/main" id="{B6DCF40D-7E85-46A3-A59A-E57AE7CA6BAF}"/>
                    </a:ext>
                  </a:extLst>
                </p:cNvPr>
                <p:cNvSpPr/>
                <p:nvPr/>
              </p:nvSpPr>
              <p:spPr>
                <a:xfrm>
                  <a:off x="790748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6" name="Oval 245">
                  <a:extLst>
                    <a:ext uri="{FF2B5EF4-FFF2-40B4-BE49-F238E27FC236}">
                      <a16:creationId xmlns:a16="http://schemas.microsoft.com/office/drawing/2014/main" id="{05A8F37C-9256-40EB-A1CA-100AC58E921F}"/>
                    </a:ext>
                  </a:extLst>
                </p:cNvPr>
                <p:cNvSpPr/>
                <p:nvPr/>
              </p:nvSpPr>
              <p:spPr>
                <a:xfrm>
                  <a:off x="841867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7" name="Oval 246">
                  <a:extLst>
                    <a:ext uri="{FF2B5EF4-FFF2-40B4-BE49-F238E27FC236}">
                      <a16:creationId xmlns:a16="http://schemas.microsoft.com/office/drawing/2014/main" id="{54B00046-ACE3-44E3-8591-99EC0482DE6F}"/>
                    </a:ext>
                  </a:extLst>
                </p:cNvPr>
                <p:cNvSpPr/>
                <p:nvPr/>
              </p:nvSpPr>
              <p:spPr>
                <a:xfrm>
                  <a:off x="892987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8" name="Oval 247">
                  <a:extLst>
                    <a:ext uri="{FF2B5EF4-FFF2-40B4-BE49-F238E27FC236}">
                      <a16:creationId xmlns:a16="http://schemas.microsoft.com/office/drawing/2014/main" id="{2E12DFD9-A3BB-4E7C-9394-D2387743ED01}"/>
                    </a:ext>
                  </a:extLst>
                </p:cNvPr>
                <p:cNvSpPr/>
                <p:nvPr/>
              </p:nvSpPr>
              <p:spPr>
                <a:xfrm>
                  <a:off x="944106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9" name="Oval 248">
                  <a:extLst>
                    <a:ext uri="{FF2B5EF4-FFF2-40B4-BE49-F238E27FC236}">
                      <a16:creationId xmlns:a16="http://schemas.microsoft.com/office/drawing/2014/main" id="{B7788CBB-6BA4-46E9-9145-FC89F2231E30}"/>
                    </a:ext>
                  </a:extLst>
                </p:cNvPr>
                <p:cNvSpPr/>
                <p:nvPr/>
              </p:nvSpPr>
              <p:spPr>
                <a:xfrm>
                  <a:off x="995226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0" name="Oval 249">
                  <a:extLst>
                    <a:ext uri="{FF2B5EF4-FFF2-40B4-BE49-F238E27FC236}">
                      <a16:creationId xmlns:a16="http://schemas.microsoft.com/office/drawing/2014/main" id="{52E25E79-ABED-431C-89C3-1FABB443784C}"/>
                    </a:ext>
                  </a:extLst>
                </p:cNvPr>
                <p:cNvSpPr/>
                <p:nvPr/>
              </p:nvSpPr>
              <p:spPr>
                <a:xfrm>
                  <a:off x="1046345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1" name="Oval 250">
                  <a:extLst>
                    <a:ext uri="{FF2B5EF4-FFF2-40B4-BE49-F238E27FC236}">
                      <a16:creationId xmlns:a16="http://schemas.microsoft.com/office/drawing/2014/main" id="{08B01ADA-DE98-4CFC-B486-A3AD519C5944}"/>
                    </a:ext>
                  </a:extLst>
                </p:cNvPr>
                <p:cNvSpPr/>
                <p:nvPr/>
              </p:nvSpPr>
              <p:spPr>
                <a:xfrm>
                  <a:off x="1097464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2" name="Oval 251">
                  <a:extLst>
                    <a:ext uri="{FF2B5EF4-FFF2-40B4-BE49-F238E27FC236}">
                      <a16:creationId xmlns:a16="http://schemas.microsoft.com/office/drawing/2014/main" id="{6111E69F-6DBA-4EB8-B082-2FE78291EB85}"/>
                    </a:ext>
                  </a:extLst>
                </p:cNvPr>
                <p:cNvSpPr/>
                <p:nvPr/>
              </p:nvSpPr>
              <p:spPr>
                <a:xfrm>
                  <a:off x="1148584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3" name="Group 252">
                <a:extLst>
                  <a:ext uri="{FF2B5EF4-FFF2-40B4-BE49-F238E27FC236}">
                    <a16:creationId xmlns:a16="http://schemas.microsoft.com/office/drawing/2014/main" id="{0F716038-101C-4C80-AADA-C8F631492BCF}"/>
                  </a:ext>
                </a:extLst>
              </p:cNvPr>
              <p:cNvGrpSpPr/>
              <p:nvPr/>
            </p:nvGrpSpPr>
            <p:grpSpPr>
              <a:xfrm>
                <a:off x="495172" y="1865936"/>
                <a:ext cx="11291991" cy="461154"/>
                <a:chOff x="495172" y="1024467"/>
                <a:chExt cx="11291991" cy="461154"/>
              </a:xfrm>
            </p:grpSpPr>
            <p:sp>
              <p:nvSpPr>
                <p:cNvPr id="254" name="Oval 253">
                  <a:extLst>
                    <a:ext uri="{FF2B5EF4-FFF2-40B4-BE49-F238E27FC236}">
                      <a16:creationId xmlns:a16="http://schemas.microsoft.com/office/drawing/2014/main" id="{FA4B1EBE-C7FE-4739-A747-83779FAA7D96}"/>
                    </a:ext>
                  </a:extLst>
                </p:cNvPr>
                <p:cNvSpPr/>
                <p:nvPr/>
              </p:nvSpPr>
              <p:spPr>
                <a:xfrm>
                  <a:off x="49517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5" name="Oval 254">
                  <a:extLst>
                    <a:ext uri="{FF2B5EF4-FFF2-40B4-BE49-F238E27FC236}">
                      <a16:creationId xmlns:a16="http://schemas.microsoft.com/office/drawing/2014/main" id="{8A1D9165-7925-42D1-B32A-1C25899F3FFE}"/>
                    </a:ext>
                  </a:extLst>
                </p:cNvPr>
                <p:cNvSpPr/>
                <p:nvPr/>
              </p:nvSpPr>
              <p:spPr>
                <a:xfrm>
                  <a:off x="100636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6" name="Oval 255">
                  <a:extLst>
                    <a:ext uri="{FF2B5EF4-FFF2-40B4-BE49-F238E27FC236}">
                      <a16:creationId xmlns:a16="http://schemas.microsoft.com/office/drawing/2014/main" id="{6B74B702-D3C1-4ADE-9A85-5D71421648AD}"/>
                    </a:ext>
                  </a:extLst>
                </p:cNvPr>
                <p:cNvSpPr/>
                <p:nvPr/>
              </p:nvSpPr>
              <p:spPr>
                <a:xfrm>
                  <a:off x="151756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7" name="Oval 256">
                  <a:extLst>
                    <a:ext uri="{FF2B5EF4-FFF2-40B4-BE49-F238E27FC236}">
                      <a16:creationId xmlns:a16="http://schemas.microsoft.com/office/drawing/2014/main" id="{41BE23FD-0293-411E-A495-5B01D25E74CF}"/>
                    </a:ext>
                  </a:extLst>
                </p:cNvPr>
                <p:cNvSpPr/>
                <p:nvPr/>
              </p:nvSpPr>
              <p:spPr>
                <a:xfrm>
                  <a:off x="202875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8" name="Oval 257">
                  <a:extLst>
                    <a:ext uri="{FF2B5EF4-FFF2-40B4-BE49-F238E27FC236}">
                      <a16:creationId xmlns:a16="http://schemas.microsoft.com/office/drawing/2014/main" id="{D57FD28D-E1D7-4E88-AE34-5DD142CB32C2}"/>
                    </a:ext>
                  </a:extLst>
                </p:cNvPr>
                <p:cNvSpPr/>
                <p:nvPr/>
              </p:nvSpPr>
              <p:spPr>
                <a:xfrm>
                  <a:off x="253994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9" name="Oval 258">
                  <a:extLst>
                    <a:ext uri="{FF2B5EF4-FFF2-40B4-BE49-F238E27FC236}">
                      <a16:creationId xmlns:a16="http://schemas.microsoft.com/office/drawing/2014/main" id="{2201C688-EC3A-4B74-824F-3226FDC8CCCC}"/>
                    </a:ext>
                  </a:extLst>
                </p:cNvPr>
                <p:cNvSpPr/>
                <p:nvPr/>
              </p:nvSpPr>
              <p:spPr>
                <a:xfrm>
                  <a:off x="305114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0" name="Oval 259">
                  <a:extLst>
                    <a:ext uri="{FF2B5EF4-FFF2-40B4-BE49-F238E27FC236}">
                      <a16:creationId xmlns:a16="http://schemas.microsoft.com/office/drawing/2014/main" id="{EB33A389-6A78-4C6C-BEE5-F89747C23EB3}"/>
                    </a:ext>
                  </a:extLst>
                </p:cNvPr>
                <p:cNvSpPr/>
                <p:nvPr/>
              </p:nvSpPr>
              <p:spPr>
                <a:xfrm>
                  <a:off x="356233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1" name="Oval 260">
                  <a:extLst>
                    <a:ext uri="{FF2B5EF4-FFF2-40B4-BE49-F238E27FC236}">
                      <a16:creationId xmlns:a16="http://schemas.microsoft.com/office/drawing/2014/main" id="{53A6DABB-B6DA-401E-B033-B95B5CD50BB8}"/>
                    </a:ext>
                  </a:extLst>
                </p:cNvPr>
                <p:cNvSpPr/>
                <p:nvPr/>
              </p:nvSpPr>
              <p:spPr>
                <a:xfrm>
                  <a:off x="407353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2" name="Oval 261">
                  <a:extLst>
                    <a:ext uri="{FF2B5EF4-FFF2-40B4-BE49-F238E27FC236}">
                      <a16:creationId xmlns:a16="http://schemas.microsoft.com/office/drawing/2014/main" id="{603073E7-EDB5-46C8-9B72-F8D5D7B35BDA}"/>
                    </a:ext>
                  </a:extLst>
                </p:cNvPr>
                <p:cNvSpPr/>
                <p:nvPr/>
              </p:nvSpPr>
              <p:spPr>
                <a:xfrm>
                  <a:off x="458472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3" name="Oval 262">
                  <a:extLst>
                    <a:ext uri="{FF2B5EF4-FFF2-40B4-BE49-F238E27FC236}">
                      <a16:creationId xmlns:a16="http://schemas.microsoft.com/office/drawing/2014/main" id="{FF05B9F4-F31B-4446-B2C8-0D3907FC73C1}"/>
                    </a:ext>
                  </a:extLst>
                </p:cNvPr>
                <p:cNvSpPr/>
                <p:nvPr/>
              </p:nvSpPr>
              <p:spPr>
                <a:xfrm>
                  <a:off x="509591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4" name="Oval 263">
                  <a:extLst>
                    <a:ext uri="{FF2B5EF4-FFF2-40B4-BE49-F238E27FC236}">
                      <a16:creationId xmlns:a16="http://schemas.microsoft.com/office/drawing/2014/main" id="{9DAF15F4-A742-4B15-99C2-363AB11B59AD}"/>
                    </a:ext>
                  </a:extLst>
                </p:cNvPr>
                <p:cNvSpPr/>
                <p:nvPr/>
              </p:nvSpPr>
              <p:spPr>
                <a:xfrm>
                  <a:off x="560711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5" name="Oval 264">
                  <a:extLst>
                    <a:ext uri="{FF2B5EF4-FFF2-40B4-BE49-F238E27FC236}">
                      <a16:creationId xmlns:a16="http://schemas.microsoft.com/office/drawing/2014/main" id="{931A9FD2-F61E-483B-B605-46F8642722CF}"/>
                    </a:ext>
                  </a:extLst>
                </p:cNvPr>
                <p:cNvSpPr/>
                <p:nvPr/>
              </p:nvSpPr>
              <p:spPr>
                <a:xfrm>
                  <a:off x="611830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6" name="Oval 265">
                  <a:extLst>
                    <a:ext uri="{FF2B5EF4-FFF2-40B4-BE49-F238E27FC236}">
                      <a16:creationId xmlns:a16="http://schemas.microsoft.com/office/drawing/2014/main" id="{11DBE485-5911-47F8-BF4D-0CFB4BBB1047}"/>
                    </a:ext>
                  </a:extLst>
                </p:cNvPr>
                <p:cNvSpPr/>
                <p:nvPr/>
              </p:nvSpPr>
              <p:spPr>
                <a:xfrm>
                  <a:off x="662950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7" name="Oval 266">
                  <a:extLst>
                    <a:ext uri="{FF2B5EF4-FFF2-40B4-BE49-F238E27FC236}">
                      <a16:creationId xmlns:a16="http://schemas.microsoft.com/office/drawing/2014/main" id="{E5F7F649-CC49-40A9-B8AE-190BA6DCAEA4}"/>
                    </a:ext>
                  </a:extLst>
                </p:cNvPr>
                <p:cNvSpPr/>
                <p:nvPr/>
              </p:nvSpPr>
              <p:spPr>
                <a:xfrm>
                  <a:off x="714069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8" name="Oval 267">
                  <a:extLst>
                    <a:ext uri="{FF2B5EF4-FFF2-40B4-BE49-F238E27FC236}">
                      <a16:creationId xmlns:a16="http://schemas.microsoft.com/office/drawing/2014/main" id="{132F7BC9-9FD2-4486-986D-A416769892A0}"/>
                    </a:ext>
                  </a:extLst>
                </p:cNvPr>
                <p:cNvSpPr/>
                <p:nvPr/>
              </p:nvSpPr>
              <p:spPr>
                <a:xfrm>
                  <a:off x="765188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9" name="Oval 268">
                  <a:extLst>
                    <a:ext uri="{FF2B5EF4-FFF2-40B4-BE49-F238E27FC236}">
                      <a16:creationId xmlns:a16="http://schemas.microsoft.com/office/drawing/2014/main" id="{40B8EE51-9013-4227-A3F2-463B0A5CDCEC}"/>
                    </a:ext>
                  </a:extLst>
                </p:cNvPr>
                <p:cNvSpPr/>
                <p:nvPr/>
              </p:nvSpPr>
              <p:spPr>
                <a:xfrm>
                  <a:off x="816308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0" name="Oval 269">
                  <a:extLst>
                    <a:ext uri="{FF2B5EF4-FFF2-40B4-BE49-F238E27FC236}">
                      <a16:creationId xmlns:a16="http://schemas.microsoft.com/office/drawing/2014/main" id="{2C352137-BB83-4EC5-9686-D71AF9E69C67}"/>
                    </a:ext>
                  </a:extLst>
                </p:cNvPr>
                <p:cNvSpPr/>
                <p:nvPr/>
              </p:nvSpPr>
              <p:spPr>
                <a:xfrm>
                  <a:off x="867427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1" name="Oval 270">
                  <a:extLst>
                    <a:ext uri="{FF2B5EF4-FFF2-40B4-BE49-F238E27FC236}">
                      <a16:creationId xmlns:a16="http://schemas.microsoft.com/office/drawing/2014/main" id="{3F56F4C9-D795-42CC-9478-F160F5AB2061}"/>
                    </a:ext>
                  </a:extLst>
                </p:cNvPr>
                <p:cNvSpPr/>
                <p:nvPr/>
              </p:nvSpPr>
              <p:spPr>
                <a:xfrm>
                  <a:off x="918547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2" name="Oval 271">
                  <a:extLst>
                    <a:ext uri="{FF2B5EF4-FFF2-40B4-BE49-F238E27FC236}">
                      <a16:creationId xmlns:a16="http://schemas.microsoft.com/office/drawing/2014/main" id="{E18DCE62-D32C-44B3-9076-64C6AE57E2DF}"/>
                    </a:ext>
                  </a:extLst>
                </p:cNvPr>
                <p:cNvSpPr/>
                <p:nvPr/>
              </p:nvSpPr>
              <p:spPr>
                <a:xfrm>
                  <a:off x="969666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3" name="Oval 272">
                  <a:extLst>
                    <a:ext uri="{FF2B5EF4-FFF2-40B4-BE49-F238E27FC236}">
                      <a16:creationId xmlns:a16="http://schemas.microsoft.com/office/drawing/2014/main" id="{626C3702-6833-4F4A-9A03-585F04DCFE3A}"/>
                    </a:ext>
                  </a:extLst>
                </p:cNvPr>
                <p:cNvSpPr/>
                <p:nvPr/>
              </p:nvSpPr>
              <p:spPr>
                <a:xfrm>
                  <a:off x="1020785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4" name="Oval 273">
                  <a:extLst>
                    <a:ext uri="{FF2B5EF4-FFF2-40B4-BE49-F238E27FC236}">
                      <a16:creationId xmlns:a16="http://schemas.microsoft.com/office/drawing/2014/main" id="{D718B8B0-FB39-4DFF-AE42-A37E9FBA0613}"/>
                    </a:ext>
                  </a:extLst>
                </p:cNvPr>
                <p:cNvSpPr/>
                <p:nvPr/>
              </p:nvSpPr>
              <p:spPr>
                <a:xfrm>
                  <a:off x="1071905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5" name="Oval 274">
                  <a:extLst>
                    <a:ext uri="{FF2B5EF4-FFF2-40B4-BE49-F238E27FC236}">
                      <a16:creationId xmlns:a16="http://schemas.microsoft.com/office/drawing/2014/main" id="{317D68F2-D1AD-4312-A3AB-686D38D54000}"/>
                    </a:ext>
                  </a:extLst>
                </p:cNvPr>
                <p:cNvSpPr/>
                <p:nvPr/>
              </p:nvSpPr>
              <p:spPr>
                <a:xfrm>
                  <a:off x="1123024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6" name="Oval 275">
                  <a:extLst>
                    <a:ext uri="{FF2B5EF4-FFF2-40B4-BE49-F238E27FC236}">
                      <a16:creationId xmlns:a16="http://schemas.microsoft.com/office/drawing/2014/main" id="{55A7CF64-8F40-4BF9-85F9-D5E11712E54D}"/>
                    </a:ext>
                  </a:extLst>
                </p:cNvPr>
                <p:cNvSpPr/>
                <p:nvPr/>
              </p:nvSpPr>
              <p:spPr>
                <a:xfrm>
                  <a:off x="1174144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7" name="Oval 276">
                  <a:extLst>
                    <a:ext uri="{FF2B5EF4-FFF2-40B4-BE49-F238E27FC236}">
                      <a16:creationId xmlns:a16="http://schemas.microsoft.com/office/drawing/2014/main" id="{5D92F3F0-D8CA-4358-835C-AF98911DB5FE}"/>
                    </a:ext>
                  </a:extLst>
                </p:cNvPr>
                <p:cNvSpPr/>
                <p:nvPr/>
              </p:nvSpPr>
              <p:spPr>
                <a:xfrm>
                  <a:off x="75076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8" name="Oval 277">
                  <a:extLst>
                    <a:ext uri="{FF2B5EF4-FFF2-40B4-BE49-F238E27FC236}">
                      <a16:creationId xmlns:a16="http://schemas.microsoft.com/office/drawing/2014/main" id="{78F911B0-95C0-4FB9-96C5-F35C4074F1F0}"/>
                    </a:ext>
                  </a:extLst>
                </p:cNvPr>
                <p:cNvSpPr/>
                <p:nvPr/>
              </p:nvSpPr>
              <p:spPr>
                <a:xfrm>
                  <a:off x="126196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9" name="Oval 278">
                  <a:extLst>
                    <a:ext uri="{FF2B5EF4-FFF2-40B4-BE49-F238E27FC236}">
                      <a16:creationId xmlns:a16="http://schemas.microsoft.com/office/drawing/2014/main" id="{9882E026-729B-445B-AC7E-3E9A1770ADAC}"/>
                    </a:ext>
                  </a:extLst>
                </p:cNvPr>
                <p:cNvSpPr/>
                <p:nvPr/>
              </p:nvSpPr>
              <p:spPr>
                <a:xfrm>
                  <a:off x="177315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0" name="Oval 279">
                  <a:extLst>
                    <a:ext uri="{FF2B5EF4-FFF2-40B4-BE49-F238E27FC236}">
                      <a16:creationId xmlns:a16="http://schemas.microsoft.com/office/drawing/2014/main" id="{2D4293D9-212F-4FFA-A8EA-08CC146290D2}"/>
                    </a:ext>
                  </a:extLst>
                </p:cNvPr>
                <p:cNvSpPr/>
                <p:nvPr/>
              </p:nvSpPr>
              <p:spPr>
                <a:xfrm>
                  <a:off x="228435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1" name="Oval 280">
                  <a:extLst>
                    <a:ext uri="{FF2B5EF4-FFF2-40B4-BE49-F238E27FC236}">
                      <a16:creationId xmlns:a16="http://schemas.microsoft.com/office/drawing/2014/main" id="{E3FA8D50-2398-48E2-BAF9-55448DB514B8}"/>
                    </a:ext>
                  </a:extLst>
                </p:cNvPr>
                <p:cNvSpPr/>
                <p:nvPr/>
              </p:nvSpPr>
              <p:spPr>
                <a:xfrm>
                  <a:off x="279554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2" name="Oval 281">
                  <a:extLst>
                    <a:ext uri="{FF2B5EF4-FFF2-40B4-BE49-F238E27FC236}">
                      <a16:creationId xmlns:a16="http://schemas.microsoft.com/office/drawing/2014/main" id="{690A454F-C7F0-4506-BD5B-8B44F80BD9E3}"/>
                    </a:ext>
                  </a:extLst>
                </p:cNvPr>
                <p:cNvSpPr/>
                <p:nvPr/>
              </p:nvSpPr>
              <p:spPr>
                <a:xfrm>
                  <a:off x="330673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3" name="Oval 282">
                  <a:extLst>
                    <a:ext uri="{FF2B5EF4-FFF2-40B4-BE49-F238E27FC236}">
                      <a16:creationId xmlns:a16="http://schemas.microsoft.com/office/drawing/2014/main" id="{04BF5AFC-B950-466F-831A-FD9F28B83B6A}"/>
                    </a:ext>
                  </a:extLst>
                </p:cNvPr>
                <p:cNvSpPr/>
                <p:nvPr/>
              </p:nvSpPr>
              <p:spPr>
                <a:xfrm>
                  <a:off x="381793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4" name="Oval 283">
                  <a:extLst>
                    <a:ext uri="{FF2B5EF4-FFF2-40B4-BE49-F238E27FC236}">
                      <a16:creationId xmlns:a16="http://schemas.microsoft.com/office/drawing/2014/main" id="{AC1E2E89-D79F-4F42-AF13-730C6DC335B6}"/>
                    </a:ext>
                  </a:extLst>
                </p:cNvPr>
                <p:cNvSpPr/>
                <p:nvPr/>
              </p:nvSpPr>
              <p:spPr>
                <a:xfrm>
                  <a:off x="432912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5" name="Oval 284">
                  <a:extLst>
                    <a:ext uri="{FF2B5EF4-FFF2-40B4-BE49-F238E27FC236}">
                      <a16:creationId xmlns:a16="http://schemas.microsoft.com/office/drawing/2014/main" id="{21CEF8FE-365C-454A-80B7-87C09F86A6E0}"/>
                    </a:ext>
                  </a:extLst>
                </p:cNvPr>
                <p:cNvSpPr/>
                <p:nvPr/>
              </p:nvSpPr>
              <p:spPr>
                <a:xfrm>
                  <a:off x="484032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6" name="Oval 285">
                  <a:extLst>
                    <a:ext uri="{FF2B5EF4-FFF2-40B4-BE49-F238E27FC236}">
                      <a16:creationId xmlns:a16="http://schemas.microsoft.com/office/drawing/2014/main" id="{1BFB547A-72C2-4725-A4FE-33668523C712}"/>
                    </a:ext>
                  </a:extLst>
                </p:cNvPr>
                <p:cNvSpPr/>
                <p:nvPr/>
              </p:nvSpPr>
              <p:spPr>
                <a:xfrm>
                  <a:off x="535151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7" name="Oval 286">
                  <a:extLst>
                    <a:ext uri="{FF2B5EF4-FFF2-40B4-BE49-F238E27FC236}">
                      <a16:creationId xmlns:a16="http://schemas.microsoft.com/office/drawing/2014/main" id="{19F7BE77-FE8D-4CD1-8BAB-E2546A5948C4}"/>
                    </a:ext>
                  </a:extLst>
                </p:cNvPr>
                <p:cNvSpPr/>
                <p:nvPr/>
              </p:nvSpPr>
              <p:spPr>
                <a:xfrm>
                  <a:off x="586270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8" name="Oval 287">
                  <a:extLst>
                    <a:ext uri="{FF2B5EF4-FFF2-40B4-BE49-F238E27FC236}">
                      <a16:creationId xmlns:a16="http://schemas.microsoft.com/office/drawing/2014/main" id="{2B9A4444-0757-40EF-8DF2-EBB847620E87}"/>
                    </a:ext>
                  </a:extLst>
                </p:cNvPr>
                <p:cNvSpPr/>
                <p:nvPr/>
              </p:nvSpPr>
              <p:spPr>
                <a:xfrm>
                  <a:off x="637390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9" name="Oval 288">
                  <a:extLst>
                    <a:ext uri="{FF2B5EF4-FFF2-40B4-BE49-F238E27FC236}">
                      <a16:creationId xmlns:a16="http://schemas.microsoft.com/office/drawing/2014/main" id="{7CE83528-C3B2-4508-AA18-07DD4FA83F55}"/>
                    </a:ext>
                  </a:extLst>
                </p:cNvPr>
                <p:cNvSpPr/>
                <p:nvPr/>
              </p:nvSpPr>
              <p:spPr>
                <a:xfrm>
                  <a:off x="688509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0" name="Oval 289">
                  <a:extLst>
                    <a:ext uri="{FF2B5EF4-FFF2-40B4-BE49-F238E27FC236}">
                      <a16:creationId xmlns:a16="http://schemas.microsoft.com/office/drawing/2014/main" id="{C17286F2-0E9F-4961-A21F-ECD55AAC2D39}"/>
                    </a:ext>
                  </a:extLst>
                </p:cNvPr>
                <p:cNvSpPr/>
                <p:nvPr/>
              </p:nvSpPr>
              <p:spPr>
                <a:xfrm>
                  <a:off x="739629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1" name="Oval 290">
                  <a:extLst>
                    <a:ext uri="{FF2B5EF4-FFF2-40B4-BE49-F238E27FC236}">
                      <a16:creationId xmlns:a16="http://schemas.microsoft.com/office/drawing/2014/main" id="{D52A6CCE-DE4A-4A2E-A7F8-BE5CEB3B23ED}"/>
                    </a:ext>
                  </a:extLst>
                </p:cNvPr>
                <p:cNvSpPr/>
                <p:nvPr/>
              </p:nvSpPr>
              <p:spPr>
                <a:xfrm>
                  <a:off x="790748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2" name="Oval 291">
                  <a:extLst>
                    <a:ext uri="{FF2B5EF4-FFF2-40B4-BE49-F238E27FC236}">
                      <a16:creationId xmlns:a16="http://schemas.microsoft.com/office/drawing/2014/main" id="{76EC3228-07BB-4A49-B349-19C9322967B9}"/>
                    </a:ext>
                  </a:extLst>
                </p:cNvPr>
                <p:cNvSpPr/>
                <p:nvPr/>
              </p:nvSpPr>
              <p:spPr>
                <a:xfrm>
                  <a:off x="841867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3" name="Oval 292">
                  <a:extLst>
                    <a:ext uri="{FF2B5EF4-FFF2-40B4-BE49-F238E27FC236}">
                      <a16:creationId xmlns:a16="http://schemas.microsoft.com/office/drawing/2014/main" id="{D43CE15C-4965-409D-A9CF-1351B3502D8D}"/>
                    </a:ext>
                  </a:extLst>
                </p:cNvPr>
                <p:cNvSpPr/>
                <p:nvPr/>
              </p:nvSpPr>
              <p:spPr>
                <a:xfrm>
                  <a:off x="892987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4" name="Oval 293">
                  <a:extLst>
                    <a:ext uri="{FF2B5EF4-FFF2-40B4-BE49-F238E27FC236}">
                      <a16:creationId xmlns:a16="http://schemas.microsoft.com/office/drawing/2014/main" id="{FBF97A22-EEF3-4896-965C-F9811816EFC6}"/>
                    </a:ext>
                  </a:extLst>
                </p:cNvPr>
                <p:cNvSpPr/>
                <p:nvPr/>
              </p:nvSpPr>
              <p:spPr>
                <a:xfrm>
                  <a:off x="944106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5" name="Oval 294">
                  <a:extLst>
                    <a:ext uri="{FF2B5EF4-FFF2-40B4-BE49-F238E27FC236}">
                      <a16:creationId xmlns:a16="http://schemas.microsoft.com/office/drawing/2014/main" id="{2891EFAA-8D46-4362-853D-F816B293CA1A}"/>
                    </a:ext>
                  </a:extLst>
                </p:cNvPr>
                <p:cNvSpPr/>
                <p:nvPr/>
              </p:nvSpPr>
              <p:spPr>
                <a:xfrm>
                  <a:off x="995226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6" name="Oval 295">
                  <a:extLst>
                    <a:ext uri="{FF2B5EF4-FFF2-40B4-BE49-F238E27FC236}">
                      <a16:creationId xmlns:a16="http://schemas.microsoft.com/office/drawing/2014/main" id="{C7649DC0-AD01-43B5-9DF2-5597D8CA56B6}"/>
                    </a:ext>
                  </a:extLst>
                </p:cNvPr>
                <p:cNvSpPr/>
                <p:nvPr/>
              </p:nvSpPr>
              <p:spPr>
                <a:xfrm>
                  <a:off x="1046345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7" name="Oval 296">
                  <a:extLst>
                    <a:ext uri="{FF2B5EF4-FFF2-40B4-BE49-F238E27FC236}">
                      <a16:creationId xmlns:a16="http://schemas.microsoft.com/office/drawing/2014/main" id="{FEAEDCF1-8ED4-4670-BE85-E1EC341C4738}"/>
                    </a:ext>
                  </a:extLst>
                </p:cNvPr>
                <p:cNvSpPr/>
                <p:nvPr/>
              </p:nvSpPr>
              <p:spPr>
                <a:xfrm>
                  <a:off x="1097464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8" name="Oval 297">
                  <a:extLst>
                    <a:ext uri="{FF2B5EF4-FFF2-40B4-BE49-F238E27FC236}">
                      <a16:creationId xmlns:a16="http://schemas.microsoft.com/office/drawing/2014/main" id="{528E09A2-2F25-47BA-AB97-910479CD3659}"/>
                    </a:ext>
                  </a:extLst>
                </p:cNvPr>
                <p:cNvSpPr/>
                <p:nvPr/>
              </p:nvSpPr>
              <p:spPr>
                <a:xfrm>
                  <a:off x="1148584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300" name="Group 299">
              <a:extLst>
                <a:ext uri="{FF2B5EF4-FFF2-40B4-BE49-F238E27FC236}">
                  <a16:creationId xmlns:a16="http://schemas.microsoft.com/office/drawing/2014/main" id="{F2C02A5C-37D4-459D-A0FE-2186FB364BA5}"/>
                </a:ext>
              </a:extLst>
            </p:cNvPr>
            <p:cNvGrpSpPr/>
            <p:nvPr/>
          </p:nvGrpSpPr>
          <p:grpSpPr>
            <a:xfrm>
              <a:off x="495172" y="2710368"/>
              <a:ext cx="11291991" cy="1302623"/>
              <a:chOff x="495172" y="1024467"/>
              <a:chExt cx="11291991" cy="1302623"/>
            </a:xfrm>
          </p:grpSpPr>
          <p:grpSp>
            <p:nvGrpSpPr>
              <p:cNvPr id="301" name="Group 300">
                <a:extLst>
                  <a:ext uri="{FF2B5EF4-FFF2-40B4-BE49-F238E27FC236}">
                    <a16:creationId xmlns:a16="http://schemas.microsoft.com/office/drawing/2014/main" id="{E37D0AF2-0368-4095-B7A4-E1E0E8003CD0}"/>
                  </a:ext>
                </a:extLst>
              </p:cNvPr>
              <p:cNvGrpSpPr/>
              <p:nvPr/>
            </p:nvGrpSpPr>
            <p:grpSpPr>
              <a:xfrm>
                <a:off x="495172" y="1024467"/>
                <a:ext cx="11291991" cy="461154"/>
                <a:chOff x="495172" y="1024467"/>
                <a:chExt cx="11291991" cy="461154"/>
              </a:xfrm>
            </p:grpSpPr>
            <p:sp>
              <p:nvSpPr>
                <p:cNvPr id="348" name="Oval 347">
                  <a:extLst>
                    <a:ext uri="{FF2B5EF4-FFF2-40B4-BE49-F238E27FC236}">
                      <a16:creationId xmlns:a16="http://schemas.microsoft.com/office/drawing/2014/main" id="{956E5D22-7451-42A0-BEEE-C70EB58042B3}"/>
                    </a:ext>
                  </a:extLst>
                </p:cNvPr>
                <p:cNvSpPr/>
                <p:nvPr/>
              </p:nvSpPr>
              <p:spPr>
                <a:xfrm>
                  <a:off x="49517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9" name="Oval 348">
                  <a:extLst>
                    <a:ext uri="{FF2B5EF4-FFF2-40B4-BE49-F238E27FC236}">
                      <a16:creationId xmlns:a16="http://schemas.microsoft.com/office/drawing/2014/main" id="{BB959D5C-1075-49B3-B93A-E9FB039C1E23}"/>
                    </a:ext>
                  </a:extLst>
                </p:cNvPr>
                <p:cNvSpPr/>
                <p:nvPr/>
              </p:nvSpPr>
              <p:spPr>
                <a:xfrm>
                  <a:off x="100636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0" name="Oval 349">
                  <a:extLst>
                    <a:ext uri="{FF2B5EF4-FFF2-40B4-BE49-F238E27FC236}">
                      <a16:creationId xmlns:a16="http://schemas.microsoft.com/office/drawing/2014/main" id="{44342FAA-D92B-4CD3-BCBE-CC481075C6D7}"/>
                    </a:ext>
                  </a:extLst>
                </p:cNvPr>
                <p:cNvSpPr/>
                <p:nvPr/>
              </p:nvSpPr>
              <p:spPr>
                <a:xfrm>
                  <a:off x="151756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1" name="Oval 350">
                  <a:extLst>
                    <a:ext uri="{FF2B5EF4-FFF2-40B4-BE49-F238E27FC236}">
                      <a16:creationId xmlns:a16="http://schemas.microsoft.com/office/drawing/2014/main" id="{30EFD4CE-6229-4FAC-9E00-628F82C979C2}"/>
                    </a:ext>
                  </a:extLst>
                </p:cNvPr>
                <p:cNvSpPr/>
                <p:nvPr/>
              </p:nvSpPr>
              <p:spPr>
                <a:xfrm>
                  <a:off x="202875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2" name="Oval 351">
                  <a:extLst>
                    <a:ext uri="{FF2B5EF4-FFF2-40B4-BE49-F238E27FC236}">
                      <a16:creationId xmlns:a16="http://schemas.microsoft.com/office/drawing/2014/main" id="{9E6E80EF-93D9-4F81-82CC-913251D07D7F}"/>
                    </a:ext>
                  </a:extLst>
                </p:cNvPr>
                <p:cNvSpPr/>
                <p:nvPr/>
              </p:nvSpPr>
              <p:spPr>
                <a:xfrm>
                  <a:off x="253994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3" name="Oval 352">
                  <a:extLst>
                    <a:ext uri="{FF2B5EF4-FFF2-40B4-BE49-F238E27FC236}">
                      <a16:creationId xmlns:a16="http://schemas.microsoft.com/office/drawing/2014/main" id="{E3AC0860-0D5B-45B4-9EA2-A762F3DD4CB1}"/>
                    </a:ext>
                  </a:extLst>
                </p:cNvPr>
                <p:cNvSpPr/>
                <p:nvPr/>
              </p:nvSpPr>
              <p:spPr>
                <a:xfrm>
                  <a:off x="305114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4" name="Oval 353">
                  <a:extLst>
                    <a:ext uri="{FF2B5EF4-FFF2-40B4-BE49-F238E27FC236}">
                      <a16:creationId xmlns:a16="http://schemas.microsoft.com/office/drawing/2014/main" id="{0F0A7CF2-71E1-4789-AB63-A2203289698A}"/>
                    </a:ext>
                  </a:extLst>
                </p:cNvPr>
                <p:cNvSpPr/>
                <p:nvPr/>
              </p:nvSpPr>
              <p:spPr>
                <a:xfrm>
                  <a:off x="356233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5" name="Oval 354">
                  <a:extLst>
                    <a:ext uri="{FF2B5EF4-FFF2-40B4-BE49-F238E27FC236}">
                      <a16:creationId xmlns:a16="http://schemas.microsoft.com/office/drawing/2014/main" id="{8B7581CF-C78D-4BD9-8CB2-AA70459AEB16}"/>
                    </a:ext>
                  </a:extLst>
                </p:cNvPr>
                <p:cNvSpPr/>
                <p:nvPr/>
              </p:nvSpPr>
              <p:spPr>
                <a:xfrm>
                  <a:off x="407353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6" name="Oval 355">
                  <a:extLst>
                    <a:ext uri="{FF2B5EF4-FFF2-40B4-BE49-F238E27FC236}">
                      <a16:creationId xmlns:a16="http://schemas.microsoft.com/office/drawing/2014/main" id="{FAECBFBC-1845-4B42-9BB8-2A4327A26CF0}"/>
                    </a:ext>
                  </a:extLst>
                </p:cNvPr>
                <p:cNvSpPr/>
                <p:nvPr/>
              </p:nvSpPr>
              <p:spPr>
                <a:xfrm>
                  <a:off x="458472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7" name="Oval 356">
                  <a:extLst>
                    <a:ext uri="{FF2B5EF4-FFF2-40B4-BE49-F238E27FC236}">
                      <a16:creationId xmlns:a16="http://schemas.microsoft.com/office/drawing/2014/main" id="{5AC38C7F-FBC4-47EC-ACC6-FBC8C6F56BDD}"/>
                    </a:ext>
                  </a:extLst>
                </p:cNvPr>
                <p:cNvSpPr/>
                <p:nvPr/>
              </p:nvSpPr>
              <p:spPr>
                <a:xfrm>
                  <a:off x="509591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8" name="Oval 357">
                  <a:extLst>
                    <a:ext uri="{FF2B5EF4-FFF2-40B4-BE49-F238E27FC236}">
                      <a16:creationId xmlns:a16="http://schemas.microsoft.com/office/drawing/2014/main" id="{79AA980C-E6E6-4BC6-A169-88740BA2C272}"/>
                    </a:ext>
                  </a:extLst>
                </p:cNvPr>
                <p:cNvSpPr/>
                <p:nvPr/>
              </p:nvSpPr>
              <p:spPr>
                <a:xfrm>
                  <a:off x="560711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9" name="Oval 358">
                  <a:extLst>
                    <a:ext uri="{FF2B5EF4-FFF2-40B4-BE49-F238E27FC236}">
                      <a16:creationId xmlns:a16="http://schemas.microsoft.com/office/drawing/2014/main" id="{C5F37526-C79B-4290-B0EB-9A54F99A0FEC}"/>
                    </a:ext>
                  </a:extLst>
                </p:cNvPr>
                <p:cNvSpPr/>
                <p:nvPr/>
              </p:nvSpPr>
              <p:spPr>
                <a:xfrm>
                  <a:off x="611830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0" name="Oval 359">
                  <a:extLst>
                    <a:ext uri="{FF2B5EF4-FFF2-40B4-BE49-F238E27FC236}">
                      <a16:creationId xmlns:a16="http://schemas.microsoft.com/office/drawing/2014/main" id="{95035A2D-D14F-4235-85CE-CDD55DE1C9B8}"/>
                    </a:ext>
                  </a:extLst>
                </p:cNvPr>
                <p:cNvSpPr/>
                <p:nvPr/>
              </p:nvSpPr>
              <p:spPr>
                <a:xfrm>
                  <a:off x="662950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1" name="Oval 360">
                  <a:extLst>
                    <a:ext uri="{FF2B5EF4-FFF2-40B4-BE49-F238E27FC236}">
                      <a16:creationId xmlns:a16="http://schemas.microsoft.com/office/drawing/2014/main" id="{308B4543-8754-4777-9A21-3B59CFF3C0A2}"/>
                    </a:ext>
                  </a:extLst>
                </p:cNvPr>
                <p:cNvSpPr/>
                <p:nvPr/>
              </p:nvSpPr>
              <p:spPr>
                <a:xfrm>
                  <a:off x="714069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2" name="Oval 361">
                  <a:extLst>
                    <a:ext uri="{FF2B5EF4-FFF2-40B4-BE49-F238E27FC236}">
                      <a16:creationId xmlns:a16="http://schemas.microsoft.com/office/drawing/2014/main" id="{26275BE5-70B2-4CA7-B437-9E5F0511B9B6}"/>
                    </a:ext>
                  </a:extLst>
                </p:cNvPr>
                <p:cNvSpPr/>
                <p:nvPr/>
              </p:nvSpPr>
              <p:spPr>
                <a:xfrm>
                  <a:off x="765188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3" name="Oval 362">
                  <a:extLst>
                    <a:ext uri="{FF2B5EF4-FFF2-40B4-BE49-F238E27FC236}">
                      <a16:creationId xmlns:a16="http://schemas.microsoft.com/office/drawing/2014/main" id="{821EFB03-2FAC-47AF-8A8A-03C64C623890}"/>
                    </a:ext>
                  </a:extLst>
                </p:cNvPr>
                <p:cNvSpPr/>
                <p:nvPr/>
              </p:nvSpPr>
              <p:spPr>
                <a:xfrm>
                  <a:off x="816308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4" name="Oval 363">
                  <a:extLst>
                    <a:ext uri="{FF2B5EF4-FFF2-40B4-BE49-F238E27FC236}">
                      <a16:creationId xmlns:a16="http://schemas.microsoft.com/office/drawing/2014/main" id="{A2E5E94A-0A0B-4572-A727-A6F807809752}"/>
                    </a:ext>
                  </a:extLst>
                </p:cNvPr>
                <p:cNvSpPr/>
                <p:nvPr/>
              </p:nvSpPr>
              <p:spPr>
                <a:xfrm>
                  <a:off x="867427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5" name="Oval 364">
                  <a:extLst>
                    <a:ext uri="{FF2B5EF4-FFF2-40B4-BE49-F238E27FC236}">
                      <a16:creationId xmlns:a16="http://schemas.microsoft.com/office/drawing/2014/main" id="{661F3506-2609-423E-8DE5-E5DEC586670F}"/>
                    </a:ext>
                  </a:extLst>
                </p:cNvPr>
                <p:cNvSpPr/>
                <p:nvPr/>
              </p:nvSpPr>
              <p:spPr>
                <a:xfrm>
                  <a:off x="918547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6" name="Oval 365">
                  <a:extLst>
                    <a:ext uri="{FF2B5EF4-FFF2-40B4-BE49-F238E27FC236}">
                      <a16:creationId xmlns:a16="http://schemas.microsoft.com/office/drawing/2014/main" id="{454BD2C6-2534-40BC-BBAB-21C316D7B387}"/>
                    </a:ext>
                  </a:extLst>
                </p:cNvPr>
                <p:cNvSpPr/>
                <p:nvPr/>
              </p:nvSpPr>
              <p:spPr>
                <a:xfrm>
                  <a:off x="969666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7" name="Oval 366">
                  <a:extLst>
                    <a:ext uri="{FF2B5EF4-FFF2-40B4-BE49-F238E27FC236}">
                      <a16:creationId xmlns:a16="http://schemas.microsoft.com/office/drawing/2014/main" id="{AFB08720-FCE9-40AE-9781-877A3786B228}"/>
                    </a:ext>
                  </a:extLst>
                </p:cNvPr>
                <p:cNvSpPr/>
                <p:nvPr/>
              </p:nvSpPr>
              <p:spPr>
                <a:xfrm>
                  <a:off x="1020785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8" name="Oval 367">
                  <a:extLst>
                    <a:ext uri="{FF2B5EF4-FFF2-40B4-BE49-F238E27FC236}">
                      <a16:creationId xmlns:a16="http://schemas.microsoft.com/office/drawing/2014/main" id="{3C1CEEA2-FB2A-4C6F-BF95-DB0FD37BC29F}"/>
                    </a:ext>
                  </a:extLst>
                </p:cNvPr>
                <p:cNvSpPr/>
                <p:nvPr/>
              </p:nvSpPr>
              <p:spPr>
                <a:xfrm>
                  <a:off x="1071905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9" name="Oval 368">
                  <a:extLst>
                    <a:ext uri="{FF2B5EF4-FFF2-40B4-BE49-F238E27FC236}">
                      <a16:creationId xmlns:a16="http://schemas.microsoft.com/office/drawing/2014/main" id="{7EEC111F-7493-48F7-99BF-FA5F1E5555F5}"/>
                    </a:ext>
                  </a:extLst>
                </p:cNvPr>
                <p:cNvSpPr/>
                <p:nvPr/>
              </p:nvSpPr>
              <p:spPr>
                <a:xfrm>
                  <a:off x="1123024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0" name="Oval 369">
                  <a:extLst>
                    <a:ext uri="{FF2B5EF4-FFF2-40B4-BE49-F238E27FC236}">
                      <a16:creationId xmlns:a16="http://schemas.microsoft.com/office/drawing/2014/main" id="{FD393582-7C1E-4102-B64A-D940933A540C}"/>
                    </a:ext>
                  </a:extLst>
                </p:cNvPr>
                <p:cNvSpPr/>
                <p:nvPr/>
              </p:nvSpPr>
              <p:spPr>
                <a:xfrm>
                  <a:off x="1174144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1" name="Oval 370">
                  <a:extLst>
                    <a:ext uri="{FF2B5EF4-FFF2-40B4-BE49-F238E27FC236}">
                      <a16:creationId xmlns:a16="http://schemas.microsoft.com/office/drawing/2014/main" id="{2A9E9C23-436D-4FF4-B44D-42BF9B9EF928}"/>
                    </a:ext>
                  </a:extLst>
                </p:cNvPr>
                <p:cNvSpPr/>
                <p:nvPr/>
              </p:nvSpPr>
              <p:spPr>
                <a:xfrm>
                  <a:off x="75076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2" name="Oval 371">
                  <a:extLst>
                    <a:ext uri="{FF2B5EF4-FFF2-40B4-BE49-F238E27FC236}">
                      <a16:creationId xmlns:a16="http://schemas.microsoft.com/office/drawing/2014/main" id="{C10EF91F-C2CC-46E5-9FB8-57DBD0DF5FD7}"/>
                    </a:ext>
                  </a:extLst>
                </p:cNvPr>
                <p:cNvSpPr/>
                <p:nvPr/>
              </p:nvSpPr>
              <p:spPr>
                <a:xfrm>
                  <a:off x="126196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3" name="Oval 372">
                  <a:extLst>
                    <a:ext uri="{FF2B5EF4-FFF2-40B4-BE49-F238E27FC236}">
                      <a16:creationId xmlns:a16="http://schemas.microsoft.com/office/drawing/2014/main" id="{E84F3FF9-EED1-4785-8CD7-9F57C5AF5783}"/>
                    </a:ext>
                  </a:extLst>
                </p:cNvPr>
                <p:cNvSpPr/>
                <p:nvPr/>
              </p:nvSpPr>
              <p:spPr>
                <a:xfrm>
                  <a:off x="177315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4" name="Oval 373">
                  <a:extLst>
                    <a:ext uri="{FF2B5EF4-FFF2-40B4-BE49-F238E27FC236}">
                      <a16:creationId xmlns:a16="http://schemas.microsoft.com/office/drawing/2014/main" id="{72B73475-3C79-44DC-B93D-F2FD7F55B1D6}"/>
                    </a:ext>
                  </a:extLst>
                </p:cNvPr>
                <p:cNvSpPr/>
                <p:nvPr/>
              </p:nvSpPr>
              <p:spPr>
                <a:xfrm>
                  <a:off x="228435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5" name="Oval 374">
                  <a:extLst>
                    <a:ext uri="{FF2B5EF4-FFF2-40B4-BE49-F238E27FC236}">
                      <a16:creationId xmlns:a16="http://schemas.microsoft.com/office/drawing/2014/main" id="{3563742D-D7EF-4BD0-81C0-2D32C67ACCCC}"/>
                    </a:ext>
                  </a:extLst>
                </p:cNvPr>
                <p:cNvSpPr/>
                <p:nvPr/>
              </p:nvSpPr>
              <p:spPr>
                <a:xfrm>
                  <a:off x="279554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6" name="Oval 375">
                  <a:extLst>
                    <a:ext uri="{FF2B5EF4-FFF2-40B4-BE49-F238E27FC236}">
                      <a16:creationId xmlns:a16="http://schemas.microsoft.com/office/drawing/2014/main" id="{BF55D688-857C-4322-A646-63C6D0BADDA9}"/>
                    </a:ext>
                  </a:extLst>
                </p:cNvPr>
                <p:cNvSpPr/>
                <p:nvPr/>
              </p:nvSpPr>
              <p:spPr>
                <a:xfrm>
                  <a:off x="330673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7" name="Oval 376">
                  <a:extLst>
                    <a:ext uri="{FF2B5EF4-FFF2-40B4-BE49-F238E27FC236}">
                      <a16:creationId xmlns:a16="http://schemas.microsoft.com/office/drawing/2014/main" id="{9497B91E-7609-4266-A5CB-4D03E035EEC2}"/>
                    </a:ext>
                  </a:extLst>
                </p:cNvPr>
                <p:cNvSpPr/>
                <p:nvPr/>
              </p:nvSpPr>
              <p:spPr>
                <a:xfrm>
                  <a:off x="381793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8" name="Oval 377">
                  <a:extLst>
                    <a:ext uri="{FF2B5EF4-FFF2-40B4-BE49-F238E27FC236}">
                      <a16:creationId xmlns:a16="http://schemas.microsoft.com/office/drawing/2014/main" id="{0A22B24B-C39C-42B8-BA92-FD4CD5CD6539}"/>
                    </a:ext>
                  </a:extLst>
                </p:cNvPr>
                <p:cNvSpPr/>
                <p:nvPr/>
              </p:nvSpPr>
              <p:spPr>
                <a:xfrm>
                  <a:off x="432912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9" name="Oval 378">
                  <a:extLst>
                    <a:ext uri="{FF2B5EF4-FFF2-40B4-BE49-F238E27FC236}">
                      <a16:creationId xmlns:a16="http://schemas.microsoft.com/office/drawing/2014/main" id="{5096F9DA-AD23-4478-9D43-AF2CF0F50DCB}"/>
                    </a:ext>
                  </a:extLst>
                </p:cNvPr>
                <p:cNvSpPr/>
                <p:nvPr/>
              </p:nvSpPr>
              <p:spPr>
                <a:xfrm>
                  <a:off x="484032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0" name="Oval 379">
                  <a:extLst>
                    <a:ext uri="{FF2B5EF4-FFF2-40B4-BE49-F238E27FC236}">
                      <a16:creationId xmlns:a16="http://schemas.microsoft.com/office/drawing/2014/main" id="{15AFB607-E08F-4F0F-9817-41744D27759E}"/>
                    </a:ext>
                  </a:extLst>
                </p:cNvPr>
                <p:cNvSpPr/>
                <p:nvPr/>
              </p:nvSpPr>
              <p:spPr>
                <a:xfrm>
                  <a:off x="535151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1" name="Oval 380">
                  <a:extLst>
                    <a:ext uri="{FF2B5EF4-FFF2-40B4-BE49-F238E27FC236}">
                      <a16:creationId xmlns:a16="http://schemas.microsoft.com/office/drawing/2014/main" id="{CD847E81-5668-4E38-9825-85719208C7E7}"/>
                    </a:ext>
                  </a:extLst>
                </p:cNvPr>
                <p:cNvSpPr/>
                <p:nvPr/>
              </p:nvSpPr>
              <p:spPr>
                <a:xfrm>
                  <a:off x="586270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2" name="Oval 381">
                  <a:extLst>
                    <a:ext uri="{FF2B5EF4-FFF2-40B4-BE49-F238E27FC236}">
                      <a16:creationId xmlns:a16="http://schemas.microsoft.com/office/drawing/2014/main" id="{8F397690-374F-4A00-AE88-EEF7BBE7C826}"/>
                    </a:ext>
                  </a:extLst>
                </p:cNvPr>
                <p:cNvSpPr/>
                <p:nvPr/>
              </p:nvSpPr>
              <p:spPr>
                <a:xfrm>
                  <a:off x="637390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3" name="Oval 382">
                  <a:extLst>
                    <a:ext uri="{FF2B5EF4-FFF2-40B4-BE49-F238E27FC236}">
                      <a16:creationId xmlns:a16="http://schemas.microsoft.com/office/drawing/2014/main" id="{424A7F9A-C92E-4C43-9C1B-5F6DABBA0A98}"/>
                    </a:ext>
                  </a:extLst>
                </p:cNvPr>
                <p:cNvSpPr/>
                <p:nvPr/>
              </p:nvSpPr>
              <p:spPr>
                <a:xfrm>
                  <a:off x="688509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4" name="Oval 383">
                  <a:extLst>
                    <a:ext uri="{FF2B5EF4-FFF2-40B4-BE49-F238E27FC236}">
                      <a16:creationId xmlns:a16="http://schemas.microsoft.com/office/drawing/2014/main" id="{F313B608-636F-4913-8320-E5CADCD1A9FE}"/>
                    </a:ext>
                  </a:extLst>
                </p:cNvPr>
                <p:cNvSpPr/>
                <p:nvPr/>
              </p:nvSpPr>
              <p:spPr>
                <a:xfrm>
                  <a:off x="739629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5" name="Oval 384">
                  <a:extLst>
                    <a:ext uri="{FF2B5EF4-FFF2-40B4-BE49-F238E27FC236}">
                      <a16:creationId xmlns:a16="http://schemas.microsoft.com/office/drawing/2014/main" id="{F6F8BFD6-6DB7-4932-BE7D-EE1DB6008E3B}"/>
                    </a:ext>
                  </a:extLst>
                </p:cNvPr>
                <p:cNvSpPr/>
                <p:nvPr/>
              </p:nvSpPr>
              <p:spPr>
                <a:xfrm>
                  <a:off x="790748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6" name="Oval 385">
                  <a:extLst>
                    <a:ext uri="{FF2B5EF4-FFF2-40B4-BE49-F238E27FC236}">
                      <a16:creationId xmlns:a16="http://schemas.microsoft.com/office/drawing/2014/main" id="{788C08FA-A11A-478D-8064-3DC7C5C43012}"/>
                    </a:ext>
                  </a:extLst>
                </p:cNvPr>
                <p:cNvSpPr/>
                <p:nvPr/>
              </p:nvSpPr>
              <p:spPr>
                <a:xfrm>
                  <a:off x="841867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7" name="Oval 386">
                  <a:extLst>
                    <a:ext uri="{FF2B5EF4-FFF2-40B4-BE49-F238E27FC236}">
                      <a16:creationId xmlns:a16="http://schemas.microsoft.com/office/drawing/2014/main" id="{76B323C9-7473-4860-98D1-D40663C42FA0}"/>
                    </a:ext>
                  </a:extLst>
                </p:cNvPr>
                <p:cNvSpPr/>
                <p:nvPr/>
              </p:nvSpPr>
              <p:spPr>
                <a:xfrm>
                  <a:off x="892987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8" name="Oval 387">
                  <a:extLst>
                    <a:ext uri="{FF2B5EF4-FFF2-40B4-BE49-F238E27FC236}">
                      <a16:creationId xmlns:a16="http://schemas.microsoft.com/office/drawing/2014/main" id="{B3CE02D8-8E6D-47B1-9DB4-A50AEB4446A0}"/>
                    </a:ext>
                  </a:extLst>
                </p:cNvPr>
                <p:cNvSpPr/>
                <p:nvPr/>
              </p:nvSpPr>
              <p:spPr>
                <a:xfrm>
                  <a:off x="944106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9" name="Oval 388">
                  <a:extLst>
                    <a:ext uri="{FF2B5EF4-FFF2-40B4-BE49-F238E27FC236}">
                      <a16:creationId xmlns:a16="http://schemas.microsoft.com/office/drawing/2014/main" id="{79B6924E-0576-4E01-A35F-A62179B69165}"/>
                    </a:ext>
                  </a:extLst>
                </p:cNvPr>
                <p:cNvSpPr/>
                <p:nvPr/>
              </p:nvSpPr>
              <p:spPr>
                <a:xfrm>
                  <a:off x="995226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0" name="Oval 389">
                  <a:extLst>
                    <a:ext uri="{FF2B5EF4-FFF2-40B4-BE49-F238E27FC236}">
                      <a16:creationId xmlns:a16="http://schemas.microsoft.com/office/drawing/2014/main" id="{B16538BC-8856-455A-82A1-814192038EB7}"/>
                    </a:ext>
                  </a:extLst>
                </p:cNvPr>
                <p:cNvSpPr/>
                <p:nvPr/>
              </p:nvSpPr>
              <p:spPr>
                <a:xfrm>
                  <a:off x="1046345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1" name="Oval 390">
                  <a:extLst>
                    <a:ext uri="{FF2B5EF4-FFF2-40B4-BE49-F238E27FC236}">
                      <a16:creationId xmlns:a16="http://schemas.microsoft.com/office/drawing/2014/main" id="{FF110DD1-7A8D-41F4-8446-CC3135A3BC72}"/>
                    </a:ext>
                  </a:extLst>
                </p:cNvPr>
                <p:cNvSpPr/>
                <p:nvPr/>
              </p:nvSpPr>
              <p:spPr>
                <a:xfrm>
                  <a:off x="1097464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2" name="Oval 391">
                  <a:extLst>
                    <a:ext uri="{FF2B5EF4-FFF2-40B4-BE49-F238E27FC236}">
                      <a16:creationId xmlns:a16="http://schemas.microsoft.com/office/drawing/2014/main" id="{60751FC5-EC48-469F-86EC-70CD00A2F8D3}"/>
                    </a:ext>
                  </a:extLst>
                </p:cNvPr>
                <p:cNvSpPr/>
                <p:nvPr/>
              </p:nvSpPr>
              <p:spPr>
                <a:xfrm>
                  <a:off x="1148584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02" name="Group 301">
                <a:extLst>
                  <a:ext uri="{FF2B5EF4-FFF2-40B4-BE49-F238E27FC236}">
                    <a16:creationId xmlns:a16="http://schemas.microsoft.com/office/drawing/2014/main" id="{79EEEC71-E077-4A85-95C0-82C037A46769}"/>
                  </a:ext>
                </a:extLst>
              </p:cNvPr>
              <p:cNvGrpSpPr/>
              <p:nvPr/>
            </p:nvGrpSpPr>
            <p:grpSpPr>
              <a:xfrm>
                <a:off x="495172" y="1865936"/>
                <a:ext cx="11291991" cy="461154"/>
                <a:chOff x="495172" y="1024467"/>
                <a:chExt cx="11291991" cy="461154"/>
              </a:xfrm>
            </p:grpSpPr>
            <p:sp>
              <p:nvSpPr>
                <p:cNvPr id="303" name="Oval 302">
                  <a:extLst>
                    <a:ext uri="{FF2B5EF4-FFF2-40B4-BE49-F238E27FC236}">
                      <a16:creationId xmlns:a16="http://schemas.microsoft.com/office/drawing/2014/main" id="{FB63F116-8338-41C8-A6CA-B0ED174AC3D8}"/>
                    </a:ext>
                  </a:extLst>
                </p:cNvPr>
                <p:cNvSpPr/>
                <p:nvPr/>
              </p:nvSpPr>
              <p:spPr>
                <a:xfrm>
                  <a:off x="49517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4" name="Oval 303">
                  <a:extLst>
                    <a:ext uri="{FF2B5EF4-FFF2-40B4-BE49-F238E27FC236}">
                      <a16:creationId xmlns:a16="http://schemas.microsoft.com/office/drawing/2014/main" id="{F761A077-21E3-4A83-A101-6948BE4779FF}"/>
                    </a:ext>
                  </a:extLst>
                </p:cNvPr>
                <p:cNvSpPr/>
                <p:nvPr/>
              </p:nvSpPr>
              <p:spPr>
                <a:xfrm>
                  <a:off x="100636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5" name="Oval 304">
                  <a:extLst>
                    <a:ext uri="{FF2B5EF4-FFF2-40B4-BE49-F238E27FC236}">
                      <a16:creationId xmlns:a16="http://schemas.microsoft.com/office/drawing/2014/main" id="{1D9E385E-F3BC-402D-9189-62CA0DFE9073}"/>
                    </a:ext>
                  </a:extLst>
                </p:cNvPr>
                <p:cNvSpPr/>
                <p:nvPr/>
              </p:nvSpPr>
              <p:spPr>
                <a:xfrm>
                  <a:off x="151756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6" name="Oval 305">
                  <a:extLst>
                    <a:ext uri="{FF2B5EF4-FFF2-40B4-BE49-F238E27FC236}">
                      <a16:creationId xmlns:a16="http://schemas.microsoft.com/office/drawing/2014/main" id="{C2C0B5B9-0CA6-4C15-AE11-1A48B78E849B}"/>
                    </a:ext>
                  </a:extLst>
                </p:cNvPr>
                <p:cNvSpPr/>
                <p:nvPr/>
              </p:nvSpPr>
              <p:spPr>
                <a:xfrm>
                  <a:off x="202875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7" name="Oval 306">
                  <a:extLst>
                    <a:ext uri="{FF2B5EF4-FFF2-40B4-BE49-F238E27FC236}">
                      <a16:creationId xmlns:a16="http://schemas.microsoft.com/office/drawing/2014/main" id="{560FE24A-182E-4A66-9CC2-3B3EB6AA4B47}"/>
                    </a:ext>
                  </a:extLst>
                </p:cNvPr>
                <p:cNvSpPr/>
                <p:nvPr/>
              </p:nvSpPr>
              <p:spPr>
                <a:xfrm>
                  <a:off x="253994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8" name="Oval 307">
                  <a:extLst>
                    <a:ext uri="{FF2B5EF4-FFF2-40B4-BE49-F238E27FC236}">
                      <a16:creationId xmlns:a16="http://schemas.microsoft.com/office/drawing/2014/main" id="{5BB432FB-A4CE-40D8-BDB7-7ACD55315C90}"/>
                    </a:ext>
                  </a:extLst>
                </p:cNvPr>
                <p:cNvSpPr/>
                <p:nvPr/>
              </p:nvSpPr>
              <p:spPr>
                <a:xfrm>
                  <a:off x="305114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9" name="Oval 308">
                  <a:extLst>
                    <a:ext uri="{FF2B5EF4-FFF2-40B4-BE49-F238E27FC236}">
                      <a16:creationId xmlns:a16="http://schemas.microsoft.com/office/drawing/2014/main" id="{853ECC9E-4A6C-4BF1-809D-D8384902DE63}"/>
                    </a:ext>
                  </a:extLst>
                </p:cNvPr>
                <p:cNvSpPr/>
                <p:nvPr/>
              </p:nvSpPr>
              <p:spPr>
                <a:xfrm>
                  <a:off x="356233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0" name="Oval 309">
                  <a:extLst>
                    <a:ext uri="{FF2B5EF4-FFF2-40B4-BE49-F238E27FC236}">
                      <a16:creationId xmlns:a16="http://schemas.microsoft.com/office/drawing/2014/main" id="{2DA0C2B5-DD34-480E-A016-2DDBF0B6FA9F}"/>
                    </a:ext>
                  </a:extLst>
                </p:cNvPr>
                <p:cNvSpPr/>
                <p:nvPr/>
              </p:nvSpPr>
              <p:spPr>
                <a:xfrm>
                  <a:off x="407353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1" name="Oval 310">
                  <a:extLst>
                    <a:ext uri="{FF2B5EF4-FFF2-40B4-BE49-F238E27FC236}">
                      <a16:creationId xmlns:a16="http://schemas.microsoft.com/office/drawing/2014/main" id="{EEC98C9A-B491-4DFB-A4EB-357AB0EC2528}"/>
                    </a:ext>
                  </a:extLst>
                </p:cNvPr>
                <p:cNvSpPr/>
                <p:nvPr/>
              </p:nvSpPr>
              <p:spPr>
                <a:xfrm>
                  <a:off x="458472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2" name="Oval 311">
                  <a:extLst>
                    <a:ext uri="{FF2B5EF4-FFF2-40B4-BE49-F238E27FC236}">
                      <a16:creationId xmlns:a16="http://schemas.microsoft.com/office/drawing/2014/main" id="{98C1A472-F11E-4155-9954-AA10CC5C009C}"/>
                    </a:ext>
                  </a:extLst>
                </p:cNvPr>
                <p:cNvSpPr/>
                <p:nvPr/>
              </p:nvSpPr>
              <p:spPr>
                <a:xfrm>
                  <a:off x="509591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3" name="Oval 312">
                  <a:extLst>
                    <a:ext uri="{FF2B5EF4-FFF2-40B4-BE49-F238E27FC236}">
                      <a16:creationId xmlns:a16="http://schemas.microsoft.com/office/drawing/2014/main" id="{3FB60B2C-F894-493D-9B2D-BB9F337E5D71}"/>
                    </a:ext>
                  </a:extLst>
                </p:cNvPr>
                <p:cNvSpPr/>
                <p:nvPr/>
              </p:nvSpPr>
              <p:spPr>
                <a:xfrm>
                  <a:off x="560711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4" name="Oval 313">
                  <a:extLst>
                    <a:ext uri="{FF2B5EF4-FFF2-40B4-BE49-F238E27FC236}">
                      <a16:creationId xmlns:a16="http://schemas.microsoft.com/office/drawing/2014/main" id="{491CE494-79E2-4A9E-9C68-CA398E5DB984}"/>
                    </a:ext>
                  </a:extLst>
                </p:cNvPr>
                <p:cNvSpPr/>
                <p:nvPr/>
              </p:nvSpPr>
              <p:spPr>
                <a:xfrm>
                  <a:off x="611830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5" name="Oval 314">
                  <a:extLst>
                    <a:ext uri="{FF2B5EF4-FFF2-40B4-BE49-F238E27FC236}">
                      <a16:creationId xmlns:a16="http://schemas.microsoft.com/office/drawing/2014/main" id="{A8294CE1-AE91-48BE-93BB-54EAE958C032}"/>
                    </a:ext>
                  </a:extLst>
                </p:cNvPr>
                <p:cNvSpPr/>
                <p:nvPr/>
              </p:nvSpPr>
              <p:spPr>
                <a:xfrm>
                  <a:off x="662950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6" name="Oval 315">
                  <a:extLst>
                    <a:ext uri="{FF2B5EF4-FFF2-40B4-BE49-F238E27FC236}">
                      <a16:creationId xmlns:a16="http://schemas.microsoft.com/office/drawing/2014/main" id="{6EB9A1E1-E6DD-4426-B60A-12371D8D6416}"/>
                    </a:ext>
                  </a:extLst>
                </p:cNvPr>
                <p:cNvSpPr/>
                <p:nvPr/>
              </p:nvSpPr>
              <p:spPr>
                <a:xfrm>
                  <a:off x="714069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7" name="Oval 316">
                  <a:extLst>
                    <a:ext uri="{FF2B5EF4-FFF2-40B4-BE49-F238E27FC236}">
                      <a16:creationId xmlns:a16="http://schemas.microsoft.com/office/drawing/2014/main" id="{0E25830A-C22F-48FE-A58F-19411A95EFAF}"/>
                    </a:ext>
                  </a:extLst>
                </p:cNvPr>
                <p:cNvSpPr/>
                <p:nvPr/>
              </p:nvSpPr>
              <p:spPr>
                <a:xfrm>
                  <a:off x="765188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8" name="Oval 317">
                  <a:extLst>
                    <a:ext uri="{FF2B5EF4-FFF2-40B4-BE49-F238E27FC236}">
                      <a16:creationId xmlns:a16="http://schemas.microsoft.com/office/drawing/2014/main" id="{5F2ADF0E-DBFE-408F-85B8-2540EAF15AB5}"/>
                    </a:ext>
                  </a:extLst>
                </p:cNvPr>
                <p:cNvSpPr/>
                <p:nvPr/>
              </p:nvSpPr>
              <p:spPr>
                <a:xfrm>
                  <a:off x="816308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9" name="Oval 318">
                  <a:extLst>
                    <a:ext uri="{FF2B5EF4-FFF2-40B4-BE49-F238E27FC236}">
                      <a16:creationId xmlns:a16="http://schemas.microsoft.com/office/drawing/2014/main" id="{9CB09B85-BBF6-4434-9374-4D49C9DC53E5}"/>
                    </a:ext>
                  </a:extLst>
                </p:cNvPr>
                <p:cNvSpPr/>
                <p:nvPr/>
              </p:nvSpPr>
              <p:spPr>
                <a:xfrm>
                  <a:off x="867427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0" name="Oval 319">
                  <a:extLst>
                    <a:ext uri="{FF2B5EF4-FFF2-40B4-BE49-F238E27FC236}">
                      <a16:creationId xmlns:a16="http://schemas.microsoft.com/office/drawing/2014/main" id="{4B493974-4CC1-4121-BBF9-4BF1BDDC2548}"/>
                    </a:ext>
                  </a:extLst>
                </p:cNvPr>
                <p:cNvSpPr/>
                <p:nvPr/>
              </p:nvSpPr>
              <p:spPr>
                <a:xfrm>
                  <a:off x="918547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1" name="Oval 320">
                  <a:extLst>
                    <a:ext uri="{FF2B5EF4-FFF2-40B4-BE49-F238E27FC236}">
                      <a16:creationId xmlns:a16="http://schemas.microsoft.com/office/drawing/2014/main" id="{8F9C382B-0ACA-48B3-897A-A2FE09C05D5D}"/>
                    </a:ext>
                  </a:extLst>
                </p:cNvPr>
                <p:cNvSpPr/>
                <p:nvPr/>
              </p:nvSpPr>
              <p:spPr>
                <a:xfrm>
                  <a:off x="969666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2" name="Oval 321">
                  <a:extLst>
                    <a:ext uri="{FF2B5EF4-FFF2-40B4-BE49-F238E27FC236}">
                      <a16:creationId xmlns:a16="http://schemas.microsoft.com/office/drawing/2014/main" id="{0531690C-8365-4EB7-B02C-9E34739DE009}"/>
                    </a:ext>
                  </a:extLst>
                </p:cNvPr>
                <p:cNvSpPr/>
                <p:nvPr/>
              </p:nvSpPr>
              <p:spPr>
                <a:xfrm>
                  <a:off x="1020785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3" name="Oval 322">
                  <a:extLst>
                    <a:ext uri="{FF2B5EF4-FFF2-40B4-BE49-F238E27FC236}">
                      <a16:creationId xmlns:a16="http://schemas.microsoft.com/office/drawing/2014/main" id="{C064BEF6-0B8A-4483-8D55-BB54496699ED}"/>
                    </a:ext>
                  </a:extLst>
                </p:cNvPr>
                <p:cNvSpPr/>
                <p:nvPr/>
              </p:nvSpPr>
              <p:spPr>
                <a:xfrm>
                  <a:off x="1071905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4" name="Oval 323">
                  <a:extLst>
                    <a:ext uri="{FF2B5EF4-FFF2-40B4-BE49-F238E27FC236}">
                      <a16:creationId xmlns:a16="http://schemas.microsoft.com/office/drawing/2014/main" id="{37A37854-2CC4-4530-B5D8-781EC8D210A0}"/>
                    </a:ext>
                  </a:extLst>
                </p:cNvPr>
                <p:cNvSpPr/>
                <p:nvPr/>
              </p:nvSpPr>
              <p:spPr>
                <a:xfrm>
                  <a:off x="1123024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5" name="Oval 324">
                  <a:extLst>
                    <a:ext uri="{FF2B5EF4-FFF2-40B4-BE49-F238E27FC236}">
                      <a16:creationId xmlns:a16="http://schemas.microsoft.com/office/drawing/2014/main" id="{1992CD2A-F142-4219-B92E-962A2F481C48}"/>
                    </a:ext>
                  </a:extLst>
                </p:cNvPr>
                <p:cNvSpPr/>
                <p:nvPr/>
              </p:nvSpPr>
              <p:spPr>
                <a:xfrm>
                  <a:off x="1174144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6" name="Oval 325">
                  <a:extLst>
                    <a:ext uri="{FF2B5EF4-FFF2-40B4-BE49-F238E27FC236}">
                      <a16:creationId xmlns:a16="http://schemas.microsoft.com/office/drawing/2014/main" id="{3F5CE267-412E-48EB-9A30-93D3F3F2EB25}"/>
                    </a:ext>
                  </a:extLst>
                </p:cNvPr>
                <p:cNvSpPr/>
                <p:nvPr/>
              </p:nvSpPr>
              <p:spPr>
                <a:xfrm>
                  <a:off x="75076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7" name="Oval 326">
                  <a:extLst>
                    <a:ext uri="{FF2B5EF4-FFF2-40B4-BE49-F238E27FC236}">
                      <a16:creationId xmlns:a16="http://schemas.microsoft.com/office/drawing/2014/main" id="{ED9190A1-E788-4586-8ADF-3EFBB228BB06}"/>
                    </a:ext>
                  </a:extLst>
                </p:cNvPr>
                <p:cNvSpPr/>
                <p:nvPr/>
              </p:nvSpPr>
              <p:spPr>
                <a:xfrm>
                  <a:off x="126196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8" name="Oval 327">
                  <a:extLst>
                    <a:ext uri="{FF2B5EF4-FFF2-40B4-BE49-F238E27FC236}">
                      <a16:creationId xmlns:a16="http://schemas.microsoft.com/office/drawing/2014/main" id="{22F26339-B24D-4DAF-A11F-A8728CB129FF}"/>
                    </a:ext>
                  </a:extLst>
                </p:cNvPr>
                <p:cNvSpPr/>
                <p:nvPr/>
              </p:nvSpPr>
              <p:spPr>
                <a:xfrm>
                  <a:off x="177315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9" name="Oval 328">
                  <a:extLst>
                    <a:ext uri="{FF2B5EF4-FFF2-40B4-BE49-F238E27FC236}">
                      <a16:creationId xmlns:a16="http://schemas.microsoft.com/office/drawing/2014/main" id="{AE6F60A4-7655-41A4-B339-DB1328948934}"/>
                    </a:ext>
                  </a:extLst>
                </p:cNvPr>
                <p:cNvSpPr/>
                <p:nvPr/>
              </p:nvSpPr>
              <p:spPr>
                <a:xfrm>
                  <a:off x="228435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0" name="Oval 329">
                  <a:extLst>
                    <a:ext uri="{FF2B5EF4-FFF2-40B4-BE49-F238E27FC236}">
                      <a16:creationId xmlns:a16="http://schemas.microsoft.com/office/drawing/2014/main" id="{DDCBC17E-22B8-4EF5-A1A1-B758B4D39795}"/>
                    </a:ext>
                  </a:extLst>
                </p:cNvPr>
                <p:cNvSpPr/>
                <p:nvPr/>
              </p:nvSpPr>
              <p:spPr>
                <a:xfrm>
                  <a:off x="279554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1" name="Oval 330">
                  <a:extLst>
                    <a:ext uri="{FF2B5EF4-FFF2-40B4-BE49-F238E27FC236}">
                      <a16:creationId xmlns:a16="http://schemas.microsoft.com/office/drawing/2014/main" id="{6E348729-4288-47BC-9958-C8C512B74C17}"/>
                    </a:ext>
                  </a:extLst>
                </p:cNvPr>
                <p:cNvSpPr/>
                <p:nvPr/>
              </p:nvSpPr>
              <p:spPr>
                <a:xfrm>
                  <a:off x="330673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2" name="Oval 331">
                  <a:extLst>
                    <a:ext uri="{FF2B5EF4-FFF2-40B4-BE49-F238E27FC236}">
                      <a16:creationId xmlns:a16="http://schemas.microsoft.com/office/drawing/2014/main" id="{AFEB1329-54D6-4F3A-A2C5-884D8CB58EF2}"/>
                    </a:ext>
                  </a:extLst>
                </p:cNvPr>
                <p:cNvSpPr/>
                <p:nvPr/>
              </p:nvSpPr>
              <p:spPr>
                <a:xfrm>
                  <a:off x="381793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3" name="Oval 332">
                  <a:extLst>
                    <a:ext uri="{FF2B5EF4-FFF2-40B4-BE49-F238E27FC236}">
                      <a16:creationId xmlns:a16="http://schemas.microsoft.com/office/drawing/2014/main" id="{2A9D5A47-8685-4C06-A133-F6A630B18BB8}"/>
                    </a:ext>
                  </a:extLst>
                </p:cNvPr>
                <p:cNvSpPr/>
                <p:nvPr/>
              </p:nvSpPr>
              <p:spPr>
                <a:xfrm>
                  <a:off x="432912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4" name="Oval 333">
                  <a:extLst>
                    <a:ext uri="{FF2B5EF4-FFF2-40B4-BE49-F238E27FC236}">
                      <a16:creationId xmlns:a16="http://schemas.microsoft.com/office/drawing/2014/main" id="{35485650-27E8-4A72-B3A6-C6B22F27DA94}"/>
                    </a:ext>
                  </a:extLst>
                </p:cNvPr>
                <p:cNvSpPr/>
                <p:nvPr/>
              </p:nvSpPr>
              <p:spPr>
                <a:xfrm>
                  <a:off x="484032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5" name="Oval 334">
                  <a:extLst>
                    <a:ext uri="{FF2B5EF4-FFF2-40B4-BE49-F238E27FC236}">
                      <a16:creationId xmlns:a16="http://schemas.microsoft.com/office/drawing/2014/main" id="{86DF305F-A622-461F-B6EE-A327EE993200}"/>
                    </a:ext>
                  </a:extLst>
                </p:cNvPr>
                <p:cNvSpPr/>
                <p:nvPr/>
              </p:nvSpPr>
              <p:spPr>
                <a:xfrm>
                  <a:off x="535151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6" name="Oval 335">
                  <a:extLst>
                    <a:ext uri="{FF2B5EF4-FFF2-40B4-BE49-F238E27FC236}">
                      <a16:creationId xmlns:a16="http://schemas.microsoft.com/office/drawing/2014/main" id="{3E433BDB-A3E2-4E76-9F98-16A45BAFD92E}"/>
                    </a:ext>
                  </a:extLst>
                </p:cNvPr>
                <p:cNvSpPr/>
                <p:nvPr/>
              </p:nvSpPr>
              <p:spPr>
                <a:xfrm>
                  <a:off x="586270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7" name="Oval 336">
                  <a:extLst>
                    <a:ext uri="{FF2B5EF4-FFF2-40B4-BE49-F238E27FC236}">
                      <a16:creationId xmlns:a16="http://schemas.microsoft.com/office/drawing/2014/main" id="{B26C5390-8651-48A3-B3DE-6CED578F2144}"/>
                    </a:ext>
                  </a:extLst>
                </p:cNvPr>
                <p:cNvSpPr/>
                <p:nvPr/>
              </p:nvSpPr>
              <p:spPr>
                <a:xfrm>
                  <a:off x="637390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8" name="Oval 337">
                  <a:extLst>
                    <a:ext uri="{FF2B5EF4-FFF2-40B4-BE49-F238E27FC236}">
                      <a16:creationId xmlns:a16="http://schemas.microsoft.com/office/drawing/2014/main" id="{41F79C77-745E-454A-B6E4-55ADC7B7CF79}"/>
                    </a:ext>
                  </a:extLst>
                </p:cNvPr>
                <p:cNvSpPr/>
                <p:nvPr/>
              </p:nvSpPr>
              <p:spPr>
                <a:xfrm>
                  <a:off x="688509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9" name="Oval 338">
                  <a:extLst>
                    <a:ext uri="{FF2B5EF4-FFF2-40B4-BE49-F238E27FC236}">
                      <a16:creationId xmlns:a16="http://schemas.microsoft.com/office/drawing/2014/main" id="{6A637FE1-4573-4A55-A21B-B6794699664A}"/>
                    </a:ext>
                  </a:extLst>
                </p:cNvPr>
                <p:cNvSpPr/>
                <p:nvPr/>
              </p:nvSpPr>
              <p:spPr>
                <a:xfrm>
                  <a:off x="739629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0" name="Oval 339">
                  <a:extLst>
                    <a:ext uri="{FF2B5EF4-FFF2-40B4-BE49-F238E27FC236}">
                      <a16:creationId xmlns:a16="http://schemas.microsoft.com/office/drawing/2014/main" id="{DEFFF04D-99C6-441A-88EE-F6986C75A77F}"/>
                    </a:ext>
                  </a:extLst>
                </p:cNvPr>
                <p:cNvSpPr/>
                <p:nvPr/>
              </p:nvSpPr>
              <p:spPr>
                <a:xfrm>
                  <a:off x="790748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1" name="Oval 340">
                  <a:extLst>
                    <a:ext uri="{FF2B5EF4-FFF2-40B4-BE49-F238E27FC236}">
                      <a16:creationId xmlns:a16="http://schemas.microsoft.com/office/drawing/2014/main" id="{888D6721-DD6C-4805-90D5-C59D95C12B29}"/>
                    </a:ext>
                  </a:extLst>
                </p:cNvPr>
                <p:cNvSpPr/>
                <p:nvPr/>
              </p:nvSpPr>
              <p:spPr>
                <a:xfrm>
                  <a:off x="841867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2" name="Oval 341">
                  <a:extLst>
                    <a:ext uri="{FF2B5EF4-FFF2-40B4-BE49-F238E27FC236}">
                      <a16:creationId xmlns:a16="http://schemas.microsoft.com/office/drawing/2014/main" id="{2082324C-95DD-4832-A406-3E7872C7810D}"/>
                    </a:ext>
                  </a:extLst>
                </p:cNvPr>
                <p:cNvSpPr/>
                <p:nvPr/>
              </p:nvSpPr>
              <p:spPr>
                <a:xfrm>
                  <a:off x="892987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3" name="Oval 342">
                  <a:extLst>
                    <a:ext uri="{FF2B5EF4-FFF2-40B4-BE49-F238E27FC236}">
                      <a16:creationId xmlns:a16="http://schemas.microsoft.com/office/drawing/2014/main" id="{B6B5954A-98A0-4977-B5E9-088E00D21955}"/>
                    </a:ext>
                  </a:extLst>
                </p:cNvPr>
                <p:cNvSpPr/>
                <p:nvPr/>
              </p:nvSpPr>
              <p:spPr>
                <a:xfrm>
                  <a:off x="944106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4" name="Oval 343">
                  <a:extLst>
                    <a:ext uri="{FF2B5EF4-FFF2-40B4-BE49-F238E27FC236}">
                      <a16:creationId xmlns:a16="http://schemas.microsoft.com/office/drawing/2014/main" id="{5D425FD5-8368-4D5F-8E52-5D4E984A9C73}"/>
                    </a:ext>
                  </a:extLst>
                </p:cNvPr>
                <p:cNvSpPr/>
                <p:nvPr/>
              </p:nvSpPr>
              <p:spPr>
                <a:xfrm>
                  <a:off x="995226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5" name="Oval 344">
                  <a:extLst>
                    <a:ext uri="{FF2B5EF4-FFF2-40B4-BE49-F238E27FC236}">
                      <a16:creationId xmlns:a16="http://schemas.microsoft.com/office/drawing/2014/main" id="{91B289A6-AB21-45C0-9B4E-FE04D1B3DB82}"/>
                    </a:ext>
                  </a:extLst>
                </p:cNvPr>
                <p:cNvSpPr/>
                <p:nvPr/>
              </p:nvSpPr>
              <p:spPr>
                <a:xfrm>
                  <a:off x="1046345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6" name="Oval 345">
                  <a:extLst>
                    <a:ext uri="{FF2B5EF4-FFF2-40B4-BE49-F238E27FC236}">
                      <a16:creationId xmlns:a16="http://schemas.microsoft.com/office/drawing/2014/main" id="{1BABA138-D64A-49D3-8C84-1E169B4218C7}"/>
                    </a:ext>
                  </a:extLst>
                </p:cNvPr>
                <p:cNvSpPr/>
                <p:nvPr/>
              </p:nvSpPr>
              <p:spPr>
                <a:xfrm>
                  <a:off x="1097464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7" name="Oval 346">
                  <a:extLst>
                    <a:ext uri="{FF2B5EF4-FFF2-40B4-BE49-F238E27FC236}">
                      <a16:creationId xmlns:a16="http://schemas.microsoft.com/office/drawing/2014/main" id="{33AF33AF-26E7-45BD-8063-1FFB9855FF75}"/>
                    </a:ext>
                  </a:extLst>
                </p:cNvPr>
                <p:cNvSpPr/>
                <p:nvPr/>
              </p:nvSpPr>
              <p:spPr>
                <a:xfrm>
                  <a:off x="1148584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394" name="Group 393">
              <a:extLst>
                <a:ext uri="{FF2B5EF4-FFF2-40B4-BE49-F238E27FC236}">
                  <a16:creationId xmlns:a16="http://schemas.microsoft.com/office/drawing/2014/main" id="{93E6A514-2188-4255-8EF8-410B068BE153}"/>
                </a:ext>
              </a:extLst>
            </p:cNvPr>
            <p:cNvGrpSpPr/>
            <p:nvPr/>
          </p:nvGrpSpPr>
          <p:grpSpPr>
            <a:xfrm>
              <a:off x="495172" y="4398296"/>
              <a:ext cx="11291991" cy="461154"/>
              <a:chOff x="495172" y="1024467"/>
              <a:chExt cx="11291991" cy="461154"/>
            </a:xfrm>
          </p:grpSpPr>
          <p:sp>
            <p:nvSpPr>
              <p:cNvPr id="441" name="Oval 440">
                <a:extLst>
                  <a:ext uri="{FF2B5EF4-FFF2-40B4-BE49-F238E27FC236}">
                    <a16:creationId xmlns:a16="http://schemas.microsoft.com/office/drawing/2014/main" id="{DACB28A4-300B-442B-A44A-1ACB58187790}"/>
                  </a:ext>
                </a:extLst>
              </p:cNvPr>
              <p:cNvSpPr/>
              <p:nvPr/>
            </p:nvSpPr>
            <p:spPr>
              <a:xfrm>
                <a:off x="49517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2" name="Oval 441">
                <a:extLst>
                  <a:ext uri="{FF2B5EF4-FFF2-40B4-BE49-F238E27FC236}">
                    <a16:creationId xmlns:a16="http://schemas.microsoft.com/office/drawing/2014/main" id="{5854B4B4-0C64-4E53-8DCC-08C8118F4C47}"/>
                  </a:ext>
                </a:extLst>
              </p:cNvPr>
              <p:cNvSpPr/>
              <p:nvPr/>
            </p:nvSpPr>
            <p:spPr>
              <a:xfrm>
                <a:off x="100636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3" name="Oval 442">
                <a:extLst>
                  <a:ext uri="{FF2B5EF4-FFF2-40B4-BE49-F238E27FC236}">
                    <a16:creationId xmlns:a16="http://schemas.microsoft.com/office/drawing/2014/main" id="{8A2856D5-6C2B-4E9D-AE70-E878A0EAC24B}"/>
                  </a:ext>
                </a:extLst>
              </p:cNvPr>
              <p:cNvSpPr/>
              <p:nvPr/>
            </p:nvSpPr>
            <p:spPr>
              <a:xfrm>
                <a:off x="151756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4" name="Oval 443">
                <a:extLst>
                  <a:ext uri="{FF2B5EF4-FFF2-40B4-BE49-F238E27FC236}">
                    <a16:creationId xmlns:a16="http://schemas.microsoft.com/office/drawing/2014/main" id="{65AC461B-98FE-405E-8D16-F48632851885}"/>
                  </a:ext>
                </a:extLst>
              </p:cNvPr>
              <p:cNvSpPr/>
              <p:nvPr/>
            </p:nvSpPr>
            <p:spPr>
              <a:xfrm>
                <a:off x="202875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5" name="Oval 444">
                <a:extLst>
                  <a:ext uri="{FF2B5EF4-FFF2-40B4-BE49-F238E27FC236}">
                    <a16:creationId xmlns:a16="http://schemas.microsoft.com/office/drawing/2014/main" id="{552CEE0B-0EAD-41D8-AC8B-6D077768E92C}"/>
                  </a:ext>
                </a:extLst>
              </p:cNvPr>
              <p:cNvSpPr/>
              <p:nvPr/>
            </p:nvSpPr>
            <p:spPr>
              <a:xfrm>
                <a:off x="253994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6" name="Oval 445">
                <a:extLst>
                  <a:ext uri="{FF2B5EF4-FFF2-40B4-BE49-F238E27FC236}">
                    <a16:creationId xmlns:a16="http://schemas.microsoft.com/office/drawing/2014/main" id="{A47FCE4C-A3DE-430A-B513-4614DE0DB961}"/>
                  </a:ext>
                </a:extLst>
              </p:cNvPr>
              <p:cNvSpPr/>
              <p:nvPr/>
            </p:nvSpPr>
            <p:spPr>
              <a:xfrm>
                <a:off x="305114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7" name="Oval 446">
                <a:extLst>
                  <a:ext uri="{FF2B5EF4-FFF2-40B4-BE49-F238E27FC236}">
                    <a16:creationId xmlns:a16="http://schemas.microsoft.com/office/drawing/2014/main" id="{4D65E464-5C1F-4E0C-97AB-ED9635705A65}"/>
                  </a:ext>
                </a:extLst>
              </p:cNvPr>
              <p:cNvSpPr/>
              <p:nvPr/>
            </p:nvSpPr>
            <p:spPr>
              <a:xfrm>
                <a:off x="356233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8" name="Oval 447">
                <a:extLst>
                  <a:ext uri="{FF2B5EF4-FFF2-40B4-BE49-F238E27FC236}">
                    <a16:creationId xmlns:a16="http://schemas.microsoft.com/office/drawing/2014/main" id="{71A5AE84-5E22-47B6-8029-BC3D5EC97227}"/>
                  </a:ext>
                </a:extLst>
              </p:cNvPr>
              <p:cNvSpPr/>
              <p:nvPr/>
            </p:nvSpPr>
            <p:spPr>
              <a:xfrm>
                <a:off x="407353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9" name="Oval 448">
                <a:extLst>
                  <a:ext uri="{FF2B5EF4-FFF2-40B4-BE49-F238E27FC236}">
                    <a16:creationId xmlns:a16="http://schemas.microsoft.com/office/drawing/2014/main" id="{05CBFDC0-8923-452D-81CC-230A7A95DFB3}"/>
                  </a:ext>
                </a:extLst>
              </p:cNvPr>
              <p:cNvSpPr/>
              <p:nvPr/>
            </p:nvSpPr>
            <p:spPr>
              <a:xfrm>
                <a:off x="458472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0" name="Oval 449">
                <a:extLst>
                  <a:ext uri="{FF2B5EF4-FFF2-40B4-BE49-F238E27FC236}">
                    <a16:creationId xmlns:a16="http://schemas.microsoft.com/office/drawing/2014/main" id="{61AC7271-F58D-4378-B716-588C5F44D7A9}"/>
                  </a:ext>
                </a:extLst>
              </p:cNvPr>
              <p:cNvSpPr/>
              <p:nvPr/>
            </p:nvSpPr>
            <p:spPr>
              <a:xfrm>
                <a:off x="509591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1" name="Oval 450">
                <a:extLst>
                  <a:ext uri="{FF2B5EF4-FFF2-40B4-BE49-F238E27FC236}">
                    <a16:creationId xmlns:a16="http://schemas.microsoft.com/office/drawing/2014/main" id="{CFB95C00-CA71-4E6D-872C-59CCC5AD2CDB}"/>
                  </a:ext>
                </a:extLst>
              </p:cNvPr>
              <p:cNvSpPr/>
              <p:nvPr/>
            </p:nvSpPr>
            <p:spPr>
              <a:xfrm>
                <a:off x="560711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2" name="Oval 451">
                <a:extLst>
                  <a:ext uri="{FF2B5EF4-FFF2-40B4-BE49-F238E27FC236}">
                    <a16:creationId xmlns:a16="http://schemas.microsoft.com/office/drawing/2014/main" id="{110ED81D-3083-4F34-A3B3-9FA3C9940649}"/>
                  </a:ext>
                </a:extLst>
              </p:cNvPr>
              <p:cNvSpPr/>
              <p:nvPr/>
            </p:nvSpPr>
            <p:spPr>
              <a:xfrm>
                <a:off x="611830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3" name="Oval 452">
                <a:extLst>
                  <a:ext uri="{FF2B5EF4-FFF2-40B4-BE49-F238E27FC236}">
                    <a16:creationId xmlns:a16="http://schemas.microsoft.com/office/drawing/2014/main" id="{F80CCAC6-C0DD-4083-BB5B-36B104F88EF0}"/>
                  </a:ext>
                </a:extLst>
              </p:cNvPr>
              <p:cNvSpPr/>
              <p:nvPr/>
            </p:nvSpPr>
            <p:spPr>
              <a:xfrm>
                <a:off x="662950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4" name="Oval 453">
                <a:extLst>
                  <a:ext uri="{FF2B5EF4-FFF2-40B4-BE49-F238E27FC236}">
                    <a16:creationId xmlns:a16="http://schemas.microsoft.com/office/drawing/2014/main" id="{F0D25A41-2057-4A1B-A1FD-3E7F209CE36C}"/>
                  </a:ext>
                </a:extLst>
              </p:cNvPr>
              <p:cNvSpPr/>
              <p:nvPr/>
            </p:nvSpPr>
            <p:spPr>
              <a:xfrm>
                <a:off x="714069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5" name="Oval 454">
                <a:extLst>
                  <a:ext uri="{FF2B5EF4-FFF2-40B4-BE49-F238E27FC236}">
                    <a16:creationId xmlns:a16="http://schemas.microsoft.com/office/drawing/2014/main" id="{6EEE4301-9C54-4D40-9577-A44C05055907}"/>
                  </a:ext>
                </a:extLst>
              </p:cNvPr>
              <p:cNvSpPr/>
              <p:nvPr/>
            </p:nvSpPr>
            <p:spPr>
              <a:xfrm>
                <a:off x="765188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6" name="Oval 455">
                <a:extLst>
                  <a:ext uri="{FF2B5EF4-FFF2-40B4-BE49-F238E27FC236}">
                    <a16:creationId xmlns:a16="http://schemas.microsoft.com/office/drawing/2014/main" id="{BD6F84BD-0E74-49ED-8519-D0F640F53995}"/>
                  </a:ext>
                </a:extLst>
              </p:cNvPr>
              <p:cNvSpPr/>
              <p:nvPr/>
            </p:nvSpPr>
            <p:spPr>
              <a:xfrm>
                <a:off x="816308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7" name="Oval 456">
                <a:extLst>
                  <a:ext uri="{FF2B5EF4-FFF2-40B4-BE49-F238E27FC236}">
                    <a16:creationId xmlns:a16="http://schemas.microsoft.com/office/drawing/2014/main" id="{A55EBF60-5E8C-410A-AE74-41CEF0BEC35C}"/>
                  </a:ext>
                </a:extLst>
              </p:cNvPr>
              <p:cNvSpPr/>
              <p:nvPr/>
            </p:nvSpPr>
            <p:spPr>
              <a:xfrm>
                <a:off x="867427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8" name="Oval 457">
                <a:extLst>
                  <a:ext uri="{FF2B5EF4-FFF2-40B4-BE49-F238E27FC236}">
                    <a16:creationId xmlns:a16="http://schemas.microsoft.com/office/drawing/2014/main" id="{C5B610A3-9C45-4917-8A3D-2156B3EF9203}"/>
                  </a:ext>
                </a:extLst>
              </p:cNvPr>
              <p:cNvSpPr/>
              <p:nvPr/>
            </p:nvSpPr>
            <p:spPr>
              <a:xfrm>
                <a:off x="918547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9" name="Oval 458">
                <a:extLst>
                  <a:ext uri="{FF2B5EF4-FFF2-40B4-BE49-F238E27FC236}">
                    <a16:creationId xmlns:a16="http://schemas.microsoft.com/office/drawing/2014/main" id="{9BA19018-84CF-4F14-8030-9C1E9CDC0026}"/>
                  </a:ext>
                </a:extLst>
              </p:cNvPr>
              <p:cNvSpPr/>
              <p:nvPr/>
            </p:nvSpPr>
            <p:spPr>
              <a:xfrm>
                <a:off x="969666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0" name="Oval 459">
                <a:extLst>
                  <a:ext uri="{FF2B5EF4-FFF2-40B4-BE49-F238E27FC236}">
                    <a16:creationId xmlns:a16="http://schemas.microsoft.com/office/drawing/2014/main" id="{A5A189D6-3B0B-4698-88BA-DB512F33DA8F}"/>
                  </a:ext>
                </a:extLst>
              </p:cNvPr>
              <p:cNvSpPr/>
              <p:nvPr/>
            </p:nvSpPr>
            <p:spPr>
              <a:xfrm>
                <a:off x="1020785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1" name="Oval 460">
                <a:extLst>
                  <a:ext uri="{FF2B5EF4-FFF2-40B4-BE49-F238E27FC236}">
                    <a16:creationId xmlns:a16="http://schemas.microsoft.com/office/drawing/2014/main" id="{EB554223-C2FF-492A-957C-40EA2F4C62FC}"/>
                  </a:ext>
                </a:extLst>
              </p:cNvPr>
              <p:cNvSpPr/>
              <p:nvPr/>
            </p:nvSpPr>
            <p:spPr>
              <a:xfrm>
                <a:off x="1071905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2" name="Oval 461">
                <a:extLst>
                  <a:ext uri="{FF2B5EF4-FFF2-40B4-BE49-F238E27FC236}">
                    <a16:creationId xmlns:a16="http://schemas.microsoft.com/office/drawing/2014/main" id="{8B12B8C0-55D5-4567-8A90-A5F70901203E}"/>
                  </a:ext>
                </a:extLst>
              </p:cNvPr>
              <p:cNvSpPr/>
              <p:nvPr/>
            </p:nvSpPr>
            <p:spPr>
              <a:xfrm>
                <a:off x="1123024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3" name="Oval 462">
                <a:extLst>
                  <a:ext uri="{FF2B5EF4-FFF2-40B4-BE49-F238E27FC236}">
                    <a16:creationId xmlns:a16="http://schemas.microsoft.com/office/drawing/2014/main" id="{E34CADC5-11AC-493A-852C-A4338AC9B8DA}"/>
                  </a:ext>
                </a:extLst>
              </p:cNvPr>
              <p:cNvSpPr/>
              <p:nvPr/>
            </p:nvSpPr>
            <p:spPr>
              <a:xfrm>
                <a:off x="1174144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4" name="Oval 463">
                <a:extLst>
                  <a:ext uri="{FF2B5EF4-FFF2-40B4-BE49-F238E27FC236}">
                    <a16:creationId xmlns:a16="http://schemas.microsoft.com/office/drawing/2014/main" id="{387DAB1B-181B-4E7E-8BD4-0DC3F46401D3}"/>
                  </a:ext>
                </a:extLst>
              </p:cNvPr>
              <p:cNvSpPr/>
              <p:nvPr/>
            </p:nvSpPr>
            <p:spPr>
              <a:xfrm>
                <a:off x="75076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5" name="Oval 464">
                <a:extLst>
                  <a:ext uri="{FF2B5EF4-FFF2-40B4-BE49-F238E27FC236}">
                    <a16:creationId xmlns:a16="http://schemas.microsoft.com/office/drawing/2014/main" id="{44F29BD1-00C9-4495-B699-267D7DAD328B}"/>
                  </a:ext>
                </a:extLst>
              </p:cNvPr>
              <p:cNvSpPr/>
              <p:nvPr/>
            </p:nvSpPr>
            <p:spPr>
              <a:xfrm>
                <a:off x="126196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6" name="Oval 465">
                <a:extLst>
                  <a:ext uri="{FF2B5EF4-FFF2-40B4-BE49-F238E27FC236}">
                    <a16:creationId xmlns:a16="http://schemas.microsoft.com/office/drawing/2014/main" id="{6C3985B9-570D-4CEE-9A99-3B0491D7639B}"/>
                  </a:ext>
                </a:extLst>
              </p:cNvPr>
              <p:cNvSpPr/>
              <p:nvPr/>
            </p:nvSpPr>
            <p:spPr>
              <a:xfrm>
                <a:off x="177315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7" name="Oval 466">
                <a:extLst>
                  <a:ext uri="{FF2B5EF4-FFF2-40B4-BE49-F238E27FC236}">
                    <a16:creationId xmlns:a16="http://schemas.microsoft.com/office/drawing/2014/main" id="{A55820D8-4386-49B0-B658-9EBBC3BAFE78}"/>
                  </a:ext>
                </a:extLst>
              </p:cNvPr>
              <p:cNvSpPr/>
              <p:nvPr/>
            </p:nvSpPr>
            <p:spPr>
              <a:xfrm>
                <a:off x="228435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8" name="Oval 467">
                <a:extLst>
                  <a:ext uri="{FF2B5EF4-FFF2-40B4-BE49-F238E27FC236}">
                    <a16:creationId xmlns:a16="http://schemas.microsoft.com/office/drawing/2014/main" id="{CD0156B3-0173-480C-8B20-B7BCD5AE8E2F}"/>
                  </a:ext>
                </a:extLst>
              </p:cNvPr>
              <p:cNvSpPr/>
              <p:nvPr/>
            </p:nvSpPr>
            <p:spPr>
              <a:xfrm>
                <a:off x="279554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9" name="Oval 468">
                <a:extLst>
                  <a:ext uri="{FF2B5EF4-FFF2-40B4-BE49-F238E27FC236}">
                    <a16:creationId xmlns:a16="http://schemas.microsoft.com/office/drawing/2014/main" id="{0FFD9D8B-7EB2-4C11-8067-05999846F61C}"/>
                  </a:ext>
                </a:extLst>
              </p:cNvPr>
              <p:cNvSpPr/>
              <p:nvPr/>
            </p:nvSpPr>
            <p:spPr>
              <a:xfrm>
                <a:off x="330673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0" name="Oval 469">
                <a:extLst>
                  <a:ext uri="{FF2B5EF4-FFF2-40B4-BE49-F238E27FC236}">
                    <a16:creationId xmlns:a16="http://schemas.microsoft.com/office/drawing/2014/main" id="{63507B80-F47C-4743-9129-801E8DF9C6EA}"/>
                  </a:ext>
                </a:extLst>
              </p:cNvPr>
              <p:cNvSpPr/>
              <p:nvPr/>
            </p:nvSpPr>
            <p:spPr>
              <a:xfrm>
                <a:off x="381793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1" name="Oval 470">
                <a:extLst>
                  <a:ext uri="{FF2B5EF4-FFF2-40B4-BE49-F238E27FC236}">
                    <a16:creationId xmlns:a16="http://schemas.microsoft.com/office/drawing/2014/main" id="{992429FB-F737-40C1-AB45-1235139509A7}"/>
                  </a:ext>
                </a:extLst>
              </p:cNvPr>
              <p:cNvSpPr/>
              <p:nvPr/>
            </p:nvSpPr>
            <p:spPr>
              <a:xfrm>
                <a:off x="432912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2" name="Oval 471">
                <a:extLst>
                  <a:ext uri="{FF2B5EF4-FFF2-40B4-BE49-F238E27FC236}">
                    <a16:creationId xmlns:a16="http://schemas.microsoft.com/office/drawing/2014/main" id="{CF3FA129-E56A-4786-A0A1-474DC7D3A98D}"/>
                  </a:ext>
                </a:extLst>
              </p:cNvPr>
              <p:cNvSpPr/>
              <p:nvPr/>
            </p:nvSpPr>
            <p:spPr>
              <a:xfrm>
                <a:off x="484032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3" name="Oval 472">
                <a:extLst>
                  <a:ext uri="{FF2B5EF4-FFF2-40B4-BE49-F238E27FC236}">
                    <a16:creationId xmlns:a16="http://schemas.microsoft.com/office/drawing/2014/main" id="{40F90E19-C4B4-46AA-997D-795126CB3023}"/>
                  </a:ext>
                </a:extLst>
              </p:cNvPr>
              <p:cNvSpPr/>
              <p:nvPr/>
            </p:nvSpPr>
            <p:spPr>
              <a:xfrm>
                <a:off x="535151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4" name="Oval 473">
                <a:extLst>
                  <a:ext uri="{FF2B5EF4-FFF2-40B4-BE49-F238E27FC236}">
                    <a16:creationId xmlns:a16="http://schemas.microsoft.com/office/drawing/2014/main" id="{56028F25-2908-402F-9318-8D24B0EFDD24}"/>
                  </a:ext>
                </a:extLst>
              </p:cNvPr>
              <p:cNvSpPr/>
              <p:nvPr/>
            </p:nvSpPr>
            <p:spPr>
              <a:xfrm>
                <a:off x="586270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5" name="Oval 474">
                <a:extLst>
                  <a:ext uri="{FF2B5EF4-FFF2-40B4-BE49-F238E27FC236}">
                    <a16:creationId xmlns:a16="http://schemas.microsoft.com/office/drawing/2014/main" id="{563440B0-1CA0-4617-A5BB-F55E02A7A487}"/>
                  </a:ext>
                </a:extLst>
              </p:cNvPr>
              <p:cNvSpPr/>
              <p:nvPr/>
            </p:nvSpPr>
            <p:spPr>
              <a:xfrm>
                <a:off x="637390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6" name="Oval 475">
                <a:extLst>
                  <a:ext uri="{FF2B5EF4-FFF2-40B4-BE49-F238E27FC236}">
                    <a16:creationId xmlns:a16="http://schemas.microsoft.com/office/drawing/2014/main" id="{048BFA2F-6139-40B0-9DA5-DBE952073452}"/>
                  </a:ext>
                </a:extLst>
              </p:cNvPr>
              <p:cNvSpPr/>
              <p:nvPr/>
            </p:nvSpPr>
            <p:spPr>
              <a:xfrm>
                <a:off x="688509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7" name="Oval 476">
                <a:extLst>
                  <a:ext uri="{FF2B5EF4-FFF2-40B4-BE49-F238E27FC236}">
                    <a16:creationId xmlns:a16="http://schemas.microsoft.com/office/drawing/2014/main" id="{F98AB9D7-DBA4-4B81-ADA9-54A72DC58C04}"/>
                  </a:ext>
                </a:extLst>
              </p:cNvPr>
              <p:cNvSpPr/>
              <p:nvPr/>
            </p:nvSpPr>
            <p:spPr>
              <a:xfrm>
                <a:off x="739629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8" name="Oval 477">
                <a:extLst>
                  <a:ext uri="{FF2B5EF4-FFF2-40B4-BE49-F238E27FC236}">
                    <a16:creationId xmlns:a16="http://schemas.microsoft.com/office/drawing/2014/main" id="{14CA61BB-92EE-4304-995F-A0BF1694781A}"/>
                  </a:ext>
                </a:extLst>
              </p:cNvPr>
              <p:cNvSpPr/>
              <p:nvPr/>
            </p:nvSpPr>
            <p:spPr>
              <a:xfrm>
                <a:off x="790748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9" name="Oval 478">
                <a:extLst>
                  <a:ext uri="{FF2B5EF4-FFF2-40B4-BE49-F238E27FC236}">
                    <a16:creationId xmlns:a16="http://schemas.microsoft.com/office/drawing/2014/main" id="{2DA83619-296D-433F-BF6D-88EFD65254CF}"/>
                  </a:ext>
                </a:extLst>
              </p:cNvPr>
              <p:cNvSpPr/>
              <p:nvPr/>
            </p:nvSpPr>
            <p:spPr>
              <a:xfrm>
                <a:off x="841867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0" name="Oval 479">
                <a:extLst>
                  <a:ext uri="{FF2B5EF4-FFF2-40B4-BE49-F238E27FC236}">
                    <a16:creationId xmlns:a16="http://schemas.microsoft.com/office/drawing/2014/main" id="{8FD59F38-9260-4A47-A752-B6AC13C9DEC2}"/>
                  </a:ext>
                </a:extLst>
              </p:cNvPr>
              <p:cNvSpPr/>
              <p:nvPr/>
            </p:nvSpPr>
            <p:spPr>
              <a:xfrm>
                <a:off x="892987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1" name="Oval 480">
                <a:extLst>
                  <a:ext uri="{FF2B5EF4-FFF2-40B4-BE49-F238E27FC236}">
                    <a16:creationId xmlns:a16="http://schemas.microsoft.com/office/drawing/2014/main" id="{D52F0CF0-870C-4FA7-9412-CAFB8E37BEE1}"/>
                  </a:ext>
                </a:extLst>
              </p:cNvPr>
              <p:cNvSpPr/>
              <p:nvPr/>
            </p:nvSpPr>
            <p:spPr>
              <a:xfrm>
                <a:off x="944106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2" name="Oval 481">
                <a:extLst>
                  <a:ext uri="{FF2B5EF4-FFF2-40B4-BE49-F238E27FC236}">
                    <a16:creationId xmlns:a16="http://schemas.microsoft.com/office/drawing/2014/main" id="{5E6A3C1A-3AF0-4558-98C3-769EED5C8828}"/>
                  </a:ext>
                </a:extLst>
              </p:cNvPr>
              <p:cNvSpPr/>
              <p:nvPr/>
            </p:nvSpPr>
            <p:spPr>
              <a:xfrm>
                <a:off x="995226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3" name="Oval 482">
                <a:extLst>
                  <a:ext uri="{FF2B5EF4-FFF2-40B4-BE49-F238E27FC236}">
                    <a16:creationId xmlns:a16="http://schemas.microsoft.com/office/drawing/2014/main" id="{93126635-A64F-42D6-9E83-A0D981F6EE07}"/>
                  </a:ext>
                </a:extLst>
              </p:cNvPr>
              <p:cNvSpPr/>
              <p:nvPr/>
            </p:nvSpPr>
            <p:spPr>
              <a:xfrm>
                <a:off x="1046345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4" name="Oval 483">
                <a:extLst>
                  <a:ext uri="{FF2B5EF4-FFF2-40B4-BE49-F238E27FC236}">
                    <a16:creationId xmlns:a16="http://schemas.microsoft.com/office/drawing/2014/main" id="{3AECA43C-7DF6-4325-9B63-3D281345B577}"/>
                  </a:ext>
                </a:extLst>
              </p:cNvPr>
              <p:cNvSpPr/>
              <p:nvPr/>
            </p:nvSpPr>
            <p:spPr>
              <a:xfrm>
                <a:off x="1097464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5" name="Oval 484">
                <a:extLst>
                  <a:ext uri="{FF2B5EF4-FFF2-40B4-BE49-F238E27FC236}">
                    <a16:creationId xmlns:a16="http://schemas.microsoft.com/office/drawing/2014/main" id="{C034EBE1-1880-4CFD-B14F-9F82A9FA91B1}"/>
                  </a:ext>
                </a:extLst>
              </p:cNvPr>
              <p:cNvSpPr/>
              <p:nvPr/>
            </p:nvSpPr>
            <p:spPr>
              <a:xfrm>
                <a:off x="1148584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 name="Group 6">
              <a:extLst>
                <a:ext uri="{FF2B5EF4-FFF2-40B4-BE49-F238E27FC236}">
                  <a16:creationId xmlns:a16="http://schemas.microsoft.com/office/drawing/2014/main" id="{E217F55B-6F8F-4971-A0FF-49C6A2CD3BFE}"/>
                </a:ext>
              </a:extLst>
            </p:cNvPr>
            <p:cNvGrpSpPr/>
            <p:nvPr/>
          </p:nvGrpSpPr>
          <p:grpSpPr>
            <a:xfrm>
              <a:off x="495172" y="5239765"/>
              <a:ext cx="11291991" cy="45719"/>
              <a:chOff x="495172" y="5239765"/>
              <a:chExt cx="11291991" cy="45719"/>
            </a:xfrm>
          </p:grpSpPr>
          <p:sp>
            <p:nvSpPr>
              <p:cNvPr id="396" name="Oval 395">
                <a:extLst>
                  <a:ext uri="{FF2B5EF4-FFF2-40B4-BE49-F238E27FC236}">
                    <a16:creationId xmlns:a16="http://schemas.microsoft.com/office/drawing/2014/main" id="{76FB0CED-4769-46D7-AC3A-9E5548282FEA}"/>
                  </a:ext>
                </a:extLst>
              </p:cNvPr>
              <p:cNvSpPr/>
              <p:nvPr/>
            </p:nvSpPr>
            <p:spPr>
              <a:xfrm>
                <a:off x="495172"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7" name="Oval 396">
                <a:extLst>
                  <a:ext uri="{FF2B5EF4-FFF2-40B4-BE49-F238E27FC236}">
                    <a16:creationId xmlns:a16="http://schemas.microsoft.com/office/drawing/2014/main" id="{F65489CC-A0A7-433A-B672-0AC9DDCC0271}"/>
                  </a:ext>
                </a:extLst>
              </p:cNvPr>
              <p:cNvSpPr/>
              <p:nvPr/>
            </p:nvSpPr>
            <p:spPr>
              <a:xfrm>
                <a:off x="1006366"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8" name="Oval 397">
                <a:extLst>
                  <a:ext uri="{FF2B5EF4-FFF2-40B4-BE49-F238E27FC236}">
                    <a16:creationId xmlns:a16="http://schemas.microsoft.com/office/drawing/2014/main" id="{56FF4EDC-9BDE-4328-A2E4-4E174814AA78}"/>
                  </a:ext>
                </a:extLst>
              </p:cNvPr>
              <p:cNvSpPr/>
              <p:nvPr/>
            </p:nvSpPr>
            <p:spPr>
              <a:xfrm>
                <a:off x="1517560"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9" name="Oval 398">
                <a:extLst>
                  <a:ext uri="{FF2B5EF4-FFF2-40B4-BE49-F238E27FC236}">
                    <a16:creationId xmlns:a16="http://schemas.microsoft.com/office/drawing/2014/main" id="{600FFFF9-093B-49F9-BAED-534E5D290001}"/>
                  </a:ext>
                </a:extLst>
              </p:cNvPr>
              <p:cNvSpPr/>
              <p:nvPr/>
            </p:nvSpPr>
            <p:spPr>
              <a:xfrm>
                <a:off x="2028754"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0" name="Oval 399">
                <a:extLst>
                  <a:ext uri="{FF2B5EF4-FFF2-40B4-BE49-F238E27FC236}">
                    <a16:creationId xmlns:a16="http://schemas.microsoft.com/office/drawing/2014/main" id="{E87E29C8-7A18-49B3-A488-5E44283491EE}"/>
                  </a:ext>
                </a:extLst>
              </p:cNvPr>
              <p:cNvSpPr/>
              <p:nvPr/>
            </p:nvSpPr>
            <p:spPr>
              <a:xfrm>
                <a:off x="2539948"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1" name="Oval 400">
                <a:extLst>
                  <a:ext uri="{FF2B5EF4-FFF2-40B4-BE49-F238E27FC236}">
                    <a16:creationId xmlns:a16="http://schemas.microsoft.com/office/drawing/2014/main" id="{02085C20-F9F9-4BFB-9125-4A1E78F29C4D}"/>
                  </a:ext>
                </a:extLst>
              </p:cNvPr>
              <p:cNvSpPr/>
              <p:nvPr/>
            </p:nvSpPr>
            <p:spPr>
              <a:xfrm>
                <a:off x="3051142"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2" name="Oval 401">
                <a:extLst>
                  <a:ext uri="{FF2B5EF4-FFF2-40B4-BE49-F238E27FC236}">
                    <a16:creationId xmlns:a16="http://schemas.microsoft.com/office/drawing/2014/main" id="{AD06E74D-7C36-4868-9E79-D7CD695CC0E1}"/>
                  </a:ext>
                </a:extLst>
              </p:cNvPr>
              <p:cNvSpPr/>
              <p:nvPr/>
            </p:nvSpPr>
            <p:spPr>
              <a:xfrm>
                <a:off x="3562336"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3" name="Oval 402">
                <a:extLst>
                  <a:ext uri="{FF2B5EF4-FFF2-40B4-BE49-F238E27FC236}">
                    <a16:creationId xmlns:a16="http://schemas.microsoft.com/office/drawing/2014/main" id="{AFD280F3-4162-4352-B7DE-0B094121C245}"/>
                  </a:ext>
                </a:extLst>
              </p:cNvPr>
              <p:cNvSpPr/>
              <p:nvPr/>
            </p:nvSpPr>
            <p:spPr>
              <a:xfrm>
                <a:off x="4073530"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4" name="Oval 403">
                <a:extLst>
                  <a:ext uri="{FF2B5EF4-FFF2-40B4-BE49-F238E27FC236}">
                    <a16:creationId xmlns:a16="http://schemas.microsoft.com/office/drawing/2014/main" id="{3F544E65-99C2-45B3-8B6E-CD03957A9DC9}"/>
                  </a:ext>
                </a:extLst>
              </p:cNvPr>
              <p:cNvSpPr/>
              <p:nvPr/>
            </p:nvSpPr>
            <p:spPr>
              <a:xfrm>
                <a:off x="4584724"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5" name="Oval 404">
                <a:extLst>
                  <a:ext uri="{FF2B5EF4-FFF2-40B4-BE49-F238E27FC236}">
                    <a16:creationId xmlns:a16="http://schemas.microsoft.com/office/drawing/2014/main" id="{1DD24C16-BA30-4222-9BCC-F5F983EE7262}"/>
                  </a:ext>
                </a:extLst>
              </p:cNvPr>
              <p:cNvSpPr/>
              <p:nvPr/>
            </p:nvSpPr>
            <p:spPr>
              <a:xfrm>
                <a:off x="5095918"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6" name="Oval 405">
                <a:extLst>
                  <a:ext uri="{FF2B5EF4-FFF2-40B4-BE49-F238E27FC236}">
                    <a16:creationId xmlns:a16="http://schemas.microsoft.com/office/drawing/2014/main" id="{2027BE7F-E7BD-41E0-ACDB-6416EA40D9CB}"/>
                  </a:ext>
                </a:extLst>
              </p:cNvPr>
              <p:cNvSpPr/>
              <p:nvPr/>
            </p:nvSpPr>
            <p:spPr>
              <a:xfrm>
                <a:off x="5607112"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7" name="Oval 406">
                <a:extLst>
                  <a:ext uri="{FF2B5EF4-FFF2-40B4-BE49-F238E27FC236}">
                    <a16:creationId xmlns:a16="http://schemas.microsoft.com/office/drawing/2014/main" id="{B6D3C4EF-3A5A-41A9-9E4D-0C8CA66B5CCE}"/>
                  </a:ext>
                </a:extLst>
              </p:cNvPr>
              <p:cNvSpPr/>
              <p:nvPr/>
            </p:nvSpPr>
            <p:spPr>
              <a:xfrm>
                <a:off x="6118306"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8" name="Oval 407">
                <a:extLst>
                  <a:ext uri="{FF2B5EF4-FFF2-40B4-BE49-F238E27FC236}">
                    <a16:creationId xmlns:a16="http://schemas.microsoft.com/office/drawing/2014/main" id="{37AF6B8E-A502-46E5-ACAF-EDE5CCE827CC}"/>
                  </a:ext>
                </a:extLst>
              </p:cNvPr>
              <p:cNvSpPr/>
              <p:nvPr/>
            </p:nvSpPr>
            <p:spPr>
              <a:xfrm>
                <a:off x="6629500"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9" name="Oval 408">
                <a:extLst>
                  <a:ext uri="{FF2B5EF4-FFF2-40B4-BE49-F238E27FC236}">
                    <a16:creationId xmlns:a16="http://schemas.microsoft.com/office/drawing/2014/main" id="{87D81D42-2538-40D4-9259-6BDCF913DB16}"/>
                  </a:ext>
                </a:extLst>
              </p:cNvPr>
              <p:cNvSpPr/>
              <p:nvPr/>
            </p:nvSpPr>
            <p:spPr>
              <a:xfrm>
                <a:off x="7140694"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0" name="Oval 409">
                <a:extLst>
                  <a:ext uri="{FF2B5EF4-FFF2-40B4-BE49-F238E27FC236}">
                    <a16:creationId xmlns:a16="http://schemas.microsoft.com/office/drawing/2014/main" id="{56D18B59-4CD5-4BC0-AD93-E03E3C3983E1}"/>
                  </a:ext>
                </a:extLst>
              </p:cNvPr>
              <p:cNvSpPr/>
              <p:nvPr/>
            </p:nvSpPr>
            <p:spPr>
              <a:xfrm>
                <a:off x="7651888"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1" name="Oval 410">
                <a:extLst>
                  <a:ext uri="{FF2B5EF4-FFF2-40B4-BE49-F238E27FC236}">
                    <a16:creationId xmlns:a16="http://schemas.microsoft.com/office/drawing/2014/main" id="{B5719F46-61A8-4106-9E2A-BA09599976D6}"/>
                  </a:ext>
                </a:extLst>
              </p:cNvPr>
              <p:cNvSpPr/>
              <p:nvPr/>
            </p:nvSpPr>
            <p:spPr>
              <a:xfrm>
                <a:off x="8163082"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2" name="Oval 411">
                <a:extLst>
                  <a:ext uri="{FF2B5EF4-FFF2-40B4-BE49-F238E27FC236}">
                    <a16:creationId xmlns:a16="http://schemas.microsoft.com/office/drawing/2014/main" id="{5153FA8F-DA74-4ED2-9DF8-77312C38581F}"/>
                  </a:ext>
                </a:extLst>
              </p:cNvPr>
              <p:cNvSpPr/>
              <p:nvPr/>
            </p:nvSpPr>
            <p:spPr>
              <a:xfrm>
                <a:off x="8674276"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3" name="Oval 412">
                <a:extLst>
                  <a:ext uri="{FF2B5EF4-FFF2-40B4-BE49-F238E27FC236}">
                    <a16:creationId xmlns:a16="http://schemas.microsoft.com/office/drawing/2014/main" id="{A277CED5-21F0-4057-95E0-B61AEAC18616}"/>
                  </a:ext>
                </a:extLst>
              </p:cNvPr>
              <p:cNvSpPr/>
              <p:nvPr/>
            </p:nvSpPr>
            <p:spPr>
              <a:xfrm>
                <a:off x="9185470"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4" name="Oval 413">
                <a:extLst>
                  <a:ext uri="{FF2B5EF4-FFF2-40B4-BE49-F238E27FC236}">
                    <a16:creationId xmlns:a16="http://schemas.microsoft.com/office/drawing/2014/main" id="{5B0AE743-C824-4C1E-9EE6-13F5A8A72175}"/>
                  </a:ext>
                </a:extLst>
              </p:cNvPr>
              <p:cNvSpPr/>
              <p:nvPr/>
            </p:nvSpPr>
            <p:spPr>
              <a:xfrm>
                <a:off x="9696664"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5" name="Oval 414">
                <a:extLst>
                  <a:ext uri="{FF2B5EF4-FFF2-40B4-BE49-F238E27FC236}">
                    <a16:creationId xmlns:a16="http://schemas.microsoft.com/office/drawing/2014/main" id="{5DFC863E-46BF-4981-9A5C-10BC27220855}"/>
                  </a:ext>
                </a:extLst>
              </p:cNvPr>
              <p:cNvSpPr/>
              <p:nvPr/>
            </p:nvSpPr>
            <p:spPr>
              <a:xfrm>
                <a:off x="10207858"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6" name="Oval 415">
                <a:extLst>
                  <a:ext uri="{FF2B5EF4-FFF2-40B4-BE49-F238E27FC236}">
                    <a16:creationId xmlns:a16="http://schemas.microsoft.com/office/drawing/2014/main" id="{8D42325D-211C-4C82-8203-F6E17A65F2B7}"/>
                  </a:ext>
                </a:extLst>
              </p:cNvPr>
              <p:cNvSpPr/>
              <p:nvPr/>
            </p:nvSpPr>
            <p:spPr>
              <a:xfrm>
                <a:off x="10719052"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7" name="Oval 416">
                <a:extLst>
                  <a:ext uri="{FF2B5EF4-FFF2-40B4-BE49-F238E27FC236}">
                    <a16:creationId xmlns:a16="http://schemas.microsoft.com/office/drawing/2014/main" id="{AEBF1868-ED7E-4AB8-AE20-E7F2E653F684}"/>
                  </a:ext>
                </a:extLst>
              </p:cNvPr>
              <p:cNvSpPr/>
              <p:nvPr/>
            </p:nvSpPr>
            <p:spPr>
              <a:xfrm>
                <a:off x="11230246"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8" name="Oval 417">
                <a:extLst>
                  <a:ext uri="{FF2B5EF4-FFF2-40B4-BE49-F238E27FC236}">
                    <a16:creationId xmlns:a16="http://schemas.microsoft.com/office/drawing/2014/main" id="{749E0689-D42E-4DD8-BED0-160A39BE5BC9}"/>
                  </a:ext>
                </a:extLst>
              </p:cNvPr>
              <p:cNvSpPr/>
              <p:nvPr/>
            </p:nvSpPr>
            <p:spPr>
              <a:xfrm>
                <a:off x="11741444"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19" name="Oval 418">
              <a:extLst>
                <a:ext uri="{FF2B5EF4-FFF2-40B4-BE49-F238E27FC236}">
                  <a16:creationId xmlns:a16="http://schemas.microsoft.com/office/drawing/2014/main" id="{32DB9ABA-BC59-4865-888E-C6474C6B3890}"/>
                </a:ext>
              </a:extLst>
            </p:cNvPr>
            <p:cNvSpPr/>
            <p:nvPr/>
          </p:nvSpPr>
          <p:spPr>
            <a:xfrm>
              <a:off x="750769"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0" name="Oval 419">
              <a:extLst>
                <a:ext uri="{FF2B5EF4-FFF2-40B4-BE49-F238E27FC236}">
                  <a16:creationId xmlns:a16="http://schemas.microsoft.com/office/drawing/2014/main" id="{F4EECD48-7C64-4CFD-A7D3-9176C25A4288}"/>
                </a:ext>
              </a:extLst>
            </p:cNvPr>
            <p:cNvSpPr/>
            <p:nvPr/>
          </p:nvSpPr>
          <p:spPr>
            <a:xfrm>
              <a:off x="1261963"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1" name="Oval 420">
              <a:extLst>
                <a:ext uri="{FF2B5EF4-FFF2-40B4-BE49-F238E27FC236}">
                  <a16:creationId xmlns:a16="http://schemas.microsoft.com/office/drawing/2014/main" id="{60F92B12-1104-4F26-B6F0-8F68AAD81E33}"/>
                </a:ext>
              </a:extLst>
            </p:cNvPr>
            <p:cNvSpPr/>
            <p:nvPr/>
          </p:nvSpPr>
          <p:spPr>
            <a:xfrm>
              <a:off x="1773157"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2" name="Oval 421">
              <a:extLst>
                <a:ext uri="{FF2B5EF4-FFF2-40B4-BE49-F238E27FC236}">
                  <a16:creationId xmlns:a16="http://schemas.microsoft.com/office/drawing/2014/main" id="{300E4885-EB9E-4325-8DAC-8E234F609932}"/>
                </a:ext>
              </a:extLst>
            </p:cNvPr>
            <p:cNvSpPr/>
            <p:nvPr/>
          </p:nvSpPr>
          <p:spPr>
            <a:xfrm>
              <a:off x="2284351"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3" name="Oval 422">
              <a:extLst>
                <a:ext uri="{FF2B5EF4-FFF2-40B4-BE49-F238E27FC236}">
                  <a16:creationId xmlns:a16="http://schemas.microsoft.com/office/drawing/2014/main" id="{F74C195F-D6CA-45F6-84CC-3F1E6C42F6B7}"/>
                </a:ext>
              </a:extLst>
            </p:cNvPr>
            <p:cNvSpPr/>
            <p:nvPr/>
          </p:nvSpPr>
          <p:spPr>
            <a:xfrm>
              <a:off x="2795545"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4" name="Oval 423">
              <a:extLst>
                <a:ext uri="{FF2B5EF4-FFF2-40B4-BE49-F238E27FC236}">
                  <a16:creationId xmlns:a16="http://schemas.microsoft.com/office/drawing/2014/main" id="{8DE9F583-5B75-4084-8AD4-392369B20B25}"/>
                </a:ext>
              </a:extLst>
            </p:cNvPr>
            <p:cNvSpPr/>
            <p:nvPr/>
          </p:nvSpPr>
          <p:spPr>
            <a:xfrm>
              <a:off x="3306739"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5" name="Oval 424">
              <a:extLst>
                <a:ext uri="{FF2B5EF4-FFF2-40B4-BE49-F238E27FC236}">
                  <a16:creationId xmlns:a16="http://schemas.microsoft.com/office/drawing/2014/main" id="{9517C488-3B26-4AFD-97C1-408EBDFCED2F}"/>
                </a:ext>
              </a:extLst>
            </p:cNvPr>
            <p:cNvSpPr/>
            <p:nvPr/>
          </p:nvSpPr>
          <p:spPr>
            <a:xfrm>
              <a:off x="3817933"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6" name="Oval 425">
              <a:extLst>
                <a:ext uri="{FF2B5EF4-FFF2-40B4-BE49-F238E27FC236}">
                  <a16:creationId xmlns:a16="http://schemas.microsoft.com/office/drawing/2014/main" id="{6BA83ED5-29DF-497E-82A7-76AF4E598E7B}"/>
                </a:ext>
              </a:extLst>
            </p:cNvPr>
            <p:cNvSpPr/>
            <p:nvPr/>
          </p:nvSpPr>
          <p:spPr>
            <a:xfrm>
              <a:off x="4329127"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7" name="Oval 426">
              <a:extLst>
                <a:ext uri="{FF2B5EF4-FFF2-40B4-BE49-F238E27FC236}">
                  <a16:creationId xmlns:a16="http://schemas.microsoft.com/office/drawing/2014/main" id="{0347A694-A30D-4B98-B67D-944E9102094A}"/>
                </a:ext>
              </a:extLst>
            </p:cNvPr>
            <p:cNvSpPr/>
            <p:nvPr/>
          </p:nvSpPr>
          <p:spPr>
            <a:xfrm>
              <a:off x="4840321"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8" name="Oval 427">
              <a:extLst>
                <a:ext uri="{FF2B5EF4-FFF2-40B4-BE49-F238E27FC236}">
                  <a16:creationId xmlns:a16="http://schemas.microsoft.com/office/drawing/2014/main" id="{5899760E-9A89-403B-8259-3B1E1B150711}"/>
                </a:ext>
              </a:extLst>
            </p:cNvPr>
            <p:cNvSpPr/>
            <p:nvPr/>
          </p:nvSpPr>
          <p:spPr>
            <a:xfrm>
              <a:off x="5351515"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9" name="Oval 428">
              <a:extLst>
                <a:ext uri="{FF2B5EF4-FFF2-40B4-BE49-F238E27FC236}">
                  <a16:creationId xmlns:a16="http://schemas.microsoft.com/office/drawing/2014/main" id="{E13C8B11-CAE1-4CF5-9BB6-F715FE6FA396}"/>
                </a:ext>
              </a:extLst>
            </p:cNvPr>
            <p:cNvSpPr/>
            <p:nvPr/>
          </p:nvSpPr>
          <p:spPr>
            <a:xfrm>
              <a:off x="5862709"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0" name="Oval 429">
              <a:extLst>
                <a:ext uri="{FF2B5EF4-FFF2-40B4-BE49-F238E27FC236}">
                  <a16:creationId xmlns:a16="http://schemas.microsoft.com/office/drawing/2014/main" id="{31DA8380-210F-4A54-AF3E-8BFA1DE9808E}"/>
                </a:ext>
              </a:extLst>
            </p:cNvPr>
            <p:cNvSpPr/>
            <p:nvPr/>
          </p:nvSpPr>
          <p:spPr>
            <a:xfrm>
              <a:off x="6373903"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1" name="Oval 430">
              <a:extLst>
                <a:ext uri="{FF2B5EF4-FFF2-40B4-BE49-F238E27FC236}">
                  <a16:creationId xmlns:a16="http://schemas.microsoft.com/office/drawing/2014/main" id="{B112EA88-37A6-41F9-9B6B-A35065C96A0F}"/>
                </a:ext>
              </a:extLst>
            </p:cNvPr>
            <p:cNvSpPr/>
            <p:nvPr/>
          </p:nvSpPr>
          <p:spPr>
            <a:xfrm>
              <a:off x="6885097"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2" name="Oval 431">
              <a:extLst>
                <a:ext uri="{FF2B5EF4-FFF2-40B4-BE49-F238E27FC236}">
                  <a16:creationId xmlns:a16="http://schemas.microsoft.com/office/drawing/2014/main" id="{065FE5E2-90BB-4BB2-97ED-36216B5C075D}"/>
                </a:ext>
              </a:extLst>
            </p:cNvPr>
            <p:cNvSpPr/>
            <p:nvPr/>
          </p:nvSpPr>
          <p:spPr>
            <a:xfrm>
              <a:off x="7396291"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3" name="Oval 432">
              <a:extLst>
                <a:ext uri="{FF2B5EF4-FFF2-40B4-BE49-F238E27FC236}">
                  <a16:creationId xmlns:a16="http://schemas.microsoft.com/office/drawing/2014/main" id="{46CC4476-0829-4E4A-9FBC-711E6F3F8178}"/>
                </a:ext>
              </a:extLst>
            </p:cNvPr>
            <p:cNvSpPr/>
            <p:nvPr/>
          </p:nvSpPr>
          <p:spPr>
            <a:xfrm>
              <a:off x="7907485"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4" name="Oval 433">
              <a:extLst>
                <a:ext uri="{FF2B5EF4-FFF2-40B4-BE49-F238E27FC236}">
                  <a16:creationId xmlns:a16="http://schemas.microsoft.com/office/drawing/2014/main" id="{A42C6D9B-D19C-4FFA-A22C-7B9F3F035516}"/>
                </a:ext>
              </a:extLst>
            </p:cNvPr>
            <p:cNvSpPr/>
            <p:nvPr/>
          </p:nvSpPr>
          <p:spPr>
            <a:xfrm>
              <a:off x="8418679"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5" name="Oval 434">
              <a:extLst>
                <a:ext uri="{FF2B5EF4-FFF2-40B4-BE49-F238E27FC236}">
                  <a16:creationId xmlns:a16="http://schemas.microsoft.com/office/drawing/2014/main" id="{F7F5CE0F-4E27-48AD-9195-1CEC63BC86D1}"/>
                </a:ext>
              </a:extLst>
            </p:cNvPr>
            <p:cNvSpPr/>
            <p:nvPr/>
          </p:nvSpPr>
          <p:spPr>
            <a:xfrm>
              <a:off x="8929873"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6" name="Oval 435">
              <a:extLst>
                <a:ext uri="{FF2B5EF4-FFF2-40B4-BE49-F238E27FC236}">
                  <a16:creationId xmlns:a16="http://schemas.microsoft.com/office/drawing/2014/main" id="{09F0B145-1665-4763-8179-EC182CB1CF48}"/>
                </a:ext>
              </a:extLst>
            </p:cNvPr>
            <p:cNvSpPr/>
            <p:nvPr/>
          </p:nvSpPr>
          <p:spPr>
            <a:xfrm>
              <a:off x="9441067"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7" name="Oval 436">
              <a:extLst>
                <a:ext uri="{FF2B5EF4-FFF2-40B4-BE49-F238E27FC236}">
                  <a16:creationId xmlns:a16="http://schemas.microsoft.com/office/drawing/2014/main" id="{5BE2EC0F-4496-4B45-B2DB-02BC16E970B0}"/>
                </a:ext>
              </a:extLst>
            </p:cNvPr>
            <p:cNvSpPr/>
            <p:nvPr/>
          </p:nvSpPr>
          <p:spPr>
            <a:xfrm>
              <a:off x="9952261"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8" name="Oval 437">
              <a:extLst>
                <a:ext uri="{FF2B5EF4-FFF2-40B4-BE49-F238E27FC236}">
                  <a16:creationId xmlns:a16="http://schemas.microsoft.com/office/drawing/2014/main" id="{D697ED8C-B6E4-408B-8BDE-ECDBAD5E3128}"/>
                </a:ext>
              </a:extLst>
            </p:cNvPr>
            <p:cNvSpPr/>
            <p:nvPr/>
          </p:nvSpPr>
          <p:spPr>
            <a:xfrm>
              <a:off x="10463455"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9" name="Oval 438">
              <a:extLst>
                <a:ext uri="{FF2B5EF4-FFF2-40B4-BE49-F238E27FC236}">
                  <a16:creationId xmlns:a16="http://schemas.microsoft.com/office/drawing/2014/main" id="{2C54D18E-CCC8-4D79-AC8C-7DA8D81872C2}"/>
                </a:ext>
              </a:extLst>
            </p:cNvPr>
            <p:cNvSpPr/>
            <p:nvPr/>
          </p:nvSpPr>
          <p:spPr>
            <a:xfrm>
              <a:off x="10974649"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0" name="Oval 439">
              <a:extLst>
                <a:ext uri="{FF2B5EF4-FFF2-40B4-BE49-F238E27FC236}">
                  <a16:creationId xmlns:a16="http://schemas.microsoft.com/office/drawing/2014/main" id="{D0E1912F-ED01-485C-82F9-7E7933A13966}"/>
                </a:ext>
              </a:extLst>
            </p:cNvPr>
            <p:cNvSpPr/>
            <p:nvPr/>
          </p:nvSpPr>
          <p:spPr>
            <a:xfrm>
              <a:off x="11485843"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3" name="Oval 532">
              <a:extLst>
                <a:ext uri="{FF2B5EF4-FFF2-40B4-BE49-F238E27FC236}">
                  <a16:creationId xmlns:a16="http://schemas.microsoft.com/office/drawing/2014/main" id="{CC2EE9B5-1E5F-498B-A2AF-E77E6AA0D1FD}"/>
                </a:ext>
              </a:extLst>
            </p:cNvPr>
            <p:cNvSpPr/>
            <p:nvPr/>
          </p:nvSpPr>
          <p:spPr>
            <a:xfrm>
              <a:off x="495172"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4" name="Oval 533">
              <a:extLst>
                <a:ext uri="{FF2B5EF4-FFF2-40B4-BE49-F238E27FC236}">
                  <a16:creationId xmlns:a16="http://schemas.microsoft.com/office/drawing/2014/main" id="{97F9C5CF-49E2-404C-B0AE-2D39B6475FF4}"/>
                </a:ext>
              </a:extLst>
            </p:cNvPr>
            <p:cNvSpPr/>
            <p:nvPr/>
          </p:nvSpPr>
          <p:spPr>
            <a:xfrm>
              <a:off x="1006366"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5" name="Oval 534">
              <a:extLst>
                <a:ext uri="{FF2B5EF4-FFF2-40B4-BE49-F238E27FC236}">
                  <a16:creationId xmlns:a16="http://schemas.microsoft.com/office/drawing/2014/main" id="{AEF2EDE4-8119-409D-A21C-B0DF06AC324F}"/>
                </a:ext>
              </a:extLst>
            </p:cNvPr>
            <p:cNvSpPr/>
            <p:nvPr/>
          </p:nvSpPr>
          <p:spPr>
            <a:xfrm>
              <a:off x="1517560"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6" name="Oval 535">
              <a:extLst>
                <a:ext uri="{FF2B5EF4-FFF2-40B4-BE49-F238E27FC236}">
                  <a16:creationId xmlns:a16="http://schemas.microsoft.com/office/drawing/2014/main" id="{DEC05ACE-DB2D-48C4-AF22-BF5F2675F737}"/>
                </a:ext>
              </a:extLst>
            </p:cNvPr>
            <p:cNvSpPr/>
            <p:nvPr/>
          </p:nvSpPr>
          <p:spPr>
            <a:xfrm>
              <a:off x="2028754"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7" name="Oval 536">
              <a:extLst>
                <a:ext uri="{FF2B5EF4-FFF2-40B4-BE49-F238E27FC236}">
                  <a16:creationId xmlns:a16="http://schemas.microsoft.com/office/drawing/2014/main" id="{3AB35422-195F-48E1-8751-60BBB0AC8AAB}"/>
                </a:ext>
              </a:extLst>
            </p:cNvPr>
            <p:cNvSpPr/>
            <p:nvPr/>
          </p:nvSpPr>
          <p:spPr>
            <a:xfrm>
              <a:off x="2539948"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8" name="Oval 537">
              <a:extLst>
                <a:ext uri="{FF2B5EF4-FFF2-40B4-BE49-F238E27FC236}">
                  <a16:creationId xmlns:a16="http://schemas.microsoft.com/office/drawing/2014/main" id="{68DF905E-0D59-4A6C-83B8-212FCE688AC9}"/>
                </a:ext>
              </a:extLst>
            </p:cNvPr>
            <p:cNvSpPr/>
            <p:nvPr/>
          </p:nvSpPr>
          <p:spPr>
            <a:xfrm>
              <a:off x="3051142"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9" name="Oval 538">
              <a:extLst>
                <a:ext uri="{FF2B5EF4-FFF2-40B4-BE49-F238E27FC236}">
                  <a16:creationId xmlns:a16="http://schemas.microsoft.com/office/drawing/2014/main" id="{D432B0C0-2201-40E5-BF73-2FBCB3CCD055}"/>
                </a:ext>
              </a:extLst>
            </p:cNvPr>
            <p:cNvSpPr/>
            <p:nvPr/>
          </p:nvSpPr>
          <p:spPr>
            <a:xfrm>
              <a:off x="3562336"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0" name="Oval 539">
              <a:extLst>
                <a:ext uri="{FF2B5EF4-FFF2-40B4-BE49-F238E27FC236}">
                  <a16:creationId xmlns:a16="http://schemas.microsoft.com/office/drawing/2014/main" id="{D5CB028F-EA7A-4784-876B-F0CCB4F453B8}"/>
                </a:ext>
              </a:extLst>
            </p:cNvPr>
            <p:cNvSpPr/>
            <p:nvPr/>
          </p:nvSpPr>
          <p:spPr>
            <a:xfrm>
              <a:off x="4073530"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1" name="Oval 540">
              <a:extLst>
                <a:ext uri="{FF2B5EF4-FFF2-40B4-BE49-F238E27FC236}">
                  <a16:creationId xmlns:a16="http://schemas.microsoft.com/office/drawing/2014/main" id="{E0D3F206-F8F3-404F-9788-8B625099D57C}"/>
                </a:ext>
              </a:extLst>
            </p:cNvPr>
            <p:cNvSpPr/>
            <p:nvPr/>
          </p:nvSpPr>
          <p:spPr>
            <a:xfrm>
              <a:off x="4584724"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2" name="Oval 541">
              <a:extLst>
                <a:ext uri="{FF2B5EF4-FFF2-40B4-BE49-F238E27FC236}">
                  <a16:creationId xmlns:a16="http://schemas.microsoft.com/office/drawing/2014/main" id="{86FBD642-A5BE-4B88-8C4C-6064AA094120}"/>
                </a:ext>
              </a:extLst>
            </p:cNvPr>
            <p:cNvSpPr/>
            <p:nvPr/>
          </p:nvSpPr>
          <p:spPr>
            <a:xfrm>
              <a:off x="5095918"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3" name="Oval 542">
              <a:extLst>
                <a:ext uri="{FF2B5EF4-FFF2-40B4-BE49-F238E27FC236}">
                  <a16:creationId xmlns:a16="http://schemas.microsoft.com/office/drawing/2014/main" id="{0ABFE0CE-F4EA-43E7-91D5-0377C37D7FE6}"/>
                </a:ext>
              </a:extLst>
            </p:cNvPr>
            <p:cNvSpPr/>
            <p:nvPr/>
          </p:nvSpPr>
          <p:spPr>
            <a:xfrm>
              <a:off x="5607112"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4" name="Oval 543">
              <a:extLst>
                <a:ext uri="{FF2B5EF4-FFF2-40B4-BE49-F238E27FC236}">
                  <a16:creationId xmlns:a16="http://schemas.microsoft.com/office/drawing/2014/main" id="{CA9F6A98-8EB3-4E26-B724-2DCC6FF0B1B8}"/>
                </a:ext>
              </a:extLst>
            </p:cNvPr>
            <p:cNvSpPr/>
            <p:nvPr/>
          </p:nvSpPr>
          <p:spPr>
            <a:xfrm>
              <a:off x="6118306"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5" name="Oval 544">
              <a:extLst>
                <a:ext uri="{FF2B5EF4-FFF2-40B4-BE49-F238E27FC236}">
                  <a16:creationId xmlns:a16="http://schemas.microsoft.com/office/drawing/2014/main" id="{4BCD56F7-FE45-4D57-B2EA-8B1490559521}"/>
                </a:ext>
              </a:extLst>
            </p:cNvPr>
            <p:cNvSpPr/>
            <p:nvPr/>
          </p:nvSpPr>
          <p:spPr>
            <a:xfrm>
              <a:off x="6629500"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6" name="Oval 545">
              <a:extLst>
                <a:ext uri="{FF2B5EF4-FFF2-40B4-BE49-F238E27FC236}">
                  <a16:creationId xmlns:a16="http://schemas.microsoft.com/office/drawing/2014/main" id="{2D5C4245-97CE-4F39-BE2C-67743400E3C2}"/>
                </a:ext>
              </a:extLst>
            </p:cNvPr>
            <p:cNvSpPr/>
            <p:nvPr/>
          </p:nvSpPr>
          <p:spPr>
            <a:xfrm>
              <a:off x="7140694"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7" name="Oval 546">
              <a:extLst>
                <a:ext uri="{FF2B5EF4-FFF2-40B4-BE49-F238E27FC236}">
                  <a16:creationId xmlns:a16="http://schemas.microsoft.com/office/drawing/2014/main" id="{3FC70373-DEF7-4700-839D-AC117854485A}"/>
                </a:ext>
              </a:extLst>
            </p:cNvPr>
            <p:cNvSpPr/>
            <p:nvPr/>
          </p:nvSpPr>
          <p:spPr>
            <a:xfrm>
              <a:off x="7651888"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8" name="Oval 547">
              <a:extLst>
                <a:ext uri="{FF2B5EF4-FFF2-40B4-BE49-F238E27FC236}">
                  <a16:creationId xmlns:a16="http://schemas.microsoft.com/office/drawing/2014/main" id="{D3A8CA36-DBCF-4F3F-B6AC-2874B4489FD1}"/>
                </a:ext>
              </a:extLst>
            </p:cNvPr>
            <p:cNvSpPr/>
            <p:nvPr/>
          </p:nvSpPr>
          <p:spPr>
            <a:xfrm>
              <a:off x="8163082"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9" name="Oval 548">
              <a:extLst>
                <a:ext uri="{FF2B5EF4-FFF2-40B4-BE49-F238E27FC236}">
                  <a16:creationId xmlns:a16="http://schemas.microsoft.com/office/drawing/2014/main" id="{694B8633-D018-4E2E-8096-6D1618F16A5C}"/>
                </a:ext>
              </a:extLst>
            </p:cNvPr>
            <p:cNvSpPr/>
            <p:nvPr/>
          </p:nvSpPr>
          <p:spPr>
            <a:xfrm>
              <a:off x="8674276"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0" name="Oval 549">
              <a:extLst>
                <a:ext uri="{FF2B5EF4-FFF2-40B4-BE49-F238E27FC236}">
                  <a16:creationId xmlns:a16="http://schemas.microsoft.com/office/drawing/2014/main" id="{8DE3C3EE-AEA1-40C1-B83A-C5924065072C}"/>
                </a:ext>
              </a:extLst>
            </p:cNvPr>
            <p:cNvSpPr/>
            <p:nvPr/>
          </p:nvSpPr>
          <p:spPr>
            <a:xfrm>
              <a:off x="9185470"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1" name="Oval 550">
              <a:extLst>
                <a:ext uri="{FF2B5EF4-FFF2-40B4-BE49-F238E27FC236}">
                  <a16:creationId xmlns:a16="http://schemas.microsoft.com/office/drawing/2014/main" id="{CB3ABF49-5779-48CB-8509-321ADE61DBBD}"/>
                </a:ext>
              </a:extLst>
            </p:cNvPr>
            <p:cNvSpPr/>
            <p:nvPr/>
          </p:nvSpPr>
          <p:spPr>
            <a:xfrm>
              <a:off x="9696664"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2" name="Oval 551">
              <a:extLst>
                <a:ext uri="{FF2B5EF4-FFF2-40B4-BE49-F238E27FC236}">
                  <a16:creationId xmlns:a16="http://schemas.microsoft.com/office/drawing/2014/main" id="{94602354-AC29-4A8D-A58B-76066C103D33}"/>
                </a:ext>
              </a:extLst>
            </p:cNvPr>
            <p:cNvSpPr/>
            <p:nvPr/>
          </p:nvSpPr>
          <p:spPr>
            <a:xfrm>
              <a:off x="10207858"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3" name="Oval 552">
              <a:extLst>
                <a:ext uri="{FF2B5EF4-FFF2-40B4-BE49-F238E27FC236}">
                  <a16:creationId xmlns:a16="http://schemas.microsoft.com/office/drawing/2014/main" id="{0E18CC61-5297-4E47-BBAB-768480C0F9D6}"/>
                </a:ext>
              </a:extLst>
            </p:cNvPr>
            <p:cNvSpPr/>
            <p:nvPr/>
          </p:nvSpPr>
          <p:spPr>
            <a:xfrm>
              <a:off x="10719052"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05512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sz="2400" b="1" i="0" u="none" strike="noStrike" dirty="0">
                <a:effectLst/>
              </a:rPr>
              <a:t>Year 3, Unit 10</a:t>
            </a:r>
            <a:endParaRPr lang="en-GB" dirty="0"/>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3" name="Group 2">
            <a:extLst>
              <a:ext uri="{FF2B5EF4-FFF2-40B4-BE49-F238E27FC236}">
                <a16:creationId xmlns:a16="http://schemas.microsoft.com/office/drawing/2014/main" id="{7E69B32A-0402-4D91-8B87-B22F0E868C75}"/>
              </a:ext>
            </a:extLst>
          </p:cNvPr>
          <p:cNvGrpSpPr>
            <a:grpSpLocks noChangeAspect="1"/>
          </p:cNvGrpSpPr>
          <p:nvPr/>
        </p:nvGrpSpPr>
        <p:grpSpPr>
          <a:xfrm>
            <a:off x="455171" y="1055570"/>
            <a:ext cx="11292125" cy="5200458"/>
            <a:chOff x="455171" y="1055570"/>
            <a:chExt cx="11292125" cy="5200458"/>
          </a:xfrm>
        </p:grpSpPr>
        <p:cxnSp>
          <p:nvCxnSpPr>
            <p:cNvPr id="81" name="Straight Connector 80">
              <a:extLst>
                <a:ext uri="{FF2B5EF4-FFF2-40B4-BE49-F238E27FC236}">
                  <a16:creationId xmlns:a16="http://schemas.microsoft.com/office/drawing/2014/main" id="{27C9CF03-C989-4F4C-9445-B6CB81247C44}"/>
                </a:ext>
              </a:extLst>
            </p:cNvPr>
            <p:cNvCxnSpPr/>
            <p:nvPr/>
          </p:nvCxnSpPr>
          <p:spPr>
            <a:xfrm>
              <a:off x="455171" y="1488941"/>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D153FE40-6CA1-4FF9-87C1-120025B1E380}"/>
                </a:ext>
              </a:extLst>
            </p:cNvPr>
            <p:cNvCxnSpPr/>
            <p:nvPr/>
          </p:nvCxnSpPr>
          <p:spPr>
            <a:xfrm>
              <a:off x="455171" y="1922312"/>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9F9B17C6-03B8-4125-83A3-01CCF060991B}"/>
                </a:ext>
              </a:extLst>
            </p:cNvPr>
            <p:cNvCxnSpPr/>
            <p:nvPr/>
          </p:nvCxnSpPr>
          <p:spPr>
            <a:xfrm>
              <a:off x="455171" y="2355683"/>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759D82D9-FD23-4B2C-95B4-3829E9F471D2}"/>
                </a:ext>
              </a:extLst>
            </p:cNvPr>
            <p:cNvCxnSpPr/>
            <p:nvPr/>
          </p:nvCxnSpPr>
          <p:spPr>
            <a:xfrm>
              <a:off x="455171" y="2789054"/>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12F0626-D8A3-4D12-9458-E84DF02E0FDA}"/>
                </a:ext>
              </a:extLst>
            </p:cNvPr>
            <p:cNvCxnSpPr/>
            <p:nvPr/>
          </p:nvCxnSpPr>
          <p:spPr>
            <a:xfrm>
              <a:off x="455171" y="3222425"/>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1A2A742C-60B9-4AB0-AEB4-0F14ADE1127E}"/>
                </a:ext>
              </a:extLst>
            </p:cNvPr>
            <p:cNvCxnSpPr/>
            <p:nvPr/>
          </p:nvCxnSpPr>
          <p:spPr>
            <a:xfrm>
              <a:off x="455171" y="3655796"/>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1C4459EE-9355-4C51-9B9B-396E05B645D8}"/>
                </a:ext>
              </a:extLst>
            </p:cNvPr>
            <p:cNvCxnSpPr/>
            <p:nvPr/>
          </p:nvCxnSpPr>
          <p:spPr>
            <a:xfrm>
              <a:off x="455171" y="4089167"/>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FD15FE62-0699-47AA-AF06-6B954ECAC061}"/>
                </a:ext>
              </a:extLst>
            </p:cNvPr>
            <p:cNvCxnSpPr/>
            <p:nvPr/>
          </p:nvCxnSpPr>
          <p:spPr>
            <a:xfrm>
              <a:off x="455171" y="4522538"/>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B4A76B5-D84B-4CF7-9DDE-B98C2E25E0F0}"/>
                </a:ext>
              </a:extLst>
            </p:cNvPr>
            <p:cNvCxnSpPr/>
            <p:nvPr/>
          </p:nvCxnSpPr>
          <p:spPr>
            <a:xfrm>
              <a:off x="455171" y="4955909"/>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EB4FA9AD-B66F-4C0B-AFC0-62C4E4B22CCB}"/>
                </a:ext>
              </a:extLst>
            </p:cNvPr>
            <p:cNvCxnSpPr/>
            <p:nvPr/>
          </p:nvCxnSpPr>
          <p:spPr>
            <a:xfrm>
              <a:off x="455171" y="5389280"/>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901E7A53-9001-493D-AF03-48C6972E0996}"/>
                </a:ext>
              </a:extLst>
            </p:cNvPr>
            <p:cNvCxnSpPr/>
            <p:nvPr/>
          </p:nvCxnSpPr>
          <p:spPr>
            <a:xfrm>
              <a:off x="455171" y="5822654"/>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40C9AEB-2019-4E18-A551-325A6A403BC8}"/>
                </a:ext>
              </a:extLst>
            </p:cNvPr>
            <p:cNvGrpSpPr/>
            <p:nvPr/>
          </p:nvGrpSpPr>
          <p:grpSpPr>
            <a:xfrm>
              <a:off x="455171" y="1055570"/>
              <a:ext cx="10425912" cy="5200458"/>
              <a:chOff x="455171" y="1055570"/>
              <a:chExt cx="10425912" cy="4767084"/>
            </a:xfrm>
          </p:grpSpPr>
          <p:cxnSp>
            <p:nvCxnSpPr>
              <p:cNvPr id="6" name="Straight Connector 5">
                <a:extLst>
                  <a:ext uri="{FF2B5EF4-FFF2-40B4-BE49-F238E27FC236}">
                    <a16:creationId xmlns:a16="http://schemas.microsoft.com/office/drawing/2014/main" id="{9A33C46A-67F4-4F41-B43A-DDD31F20E5AC}"/>
                  </a:ext>
                </a:extLst>
              </p:cNvPr>
              <p:cNvCxnSpPr/>
              <p:nvPr/>
            </p:nvCxnSpPr>
            <p:spPr>
              <a:xfrm>
                <a:off x="45517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23357CF9-6840-4313-A279-352FA0C30859}"/>
                  </a:ext>
                </a:extLst>
              </p:cNvPr>
              <p:cNvCxnSpPr/>
              <p:nvPr/>
            </p:nvCxnSpPr>
            <p:spPr>
              <a:xfrm>
                <a:off x="888310"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54EE3531-1D5F-4F71-9C52-A5D9E546E18F}"/>
                  </a:ext>
                </a:extLst>
              </p:cNvPr>
              <p:cNvCxnSpPr/>
              <p:nvPr/>
            </p:nvCxnSpPr>
            <p:spPr>
              <a:xfrm>
                <a:off x="131707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3FCE9744-9716-49C5-8D06-5FD60A45F5A0}"/>
                  </a:ext>
                </a:extLst>
              </p:cNvPr>
              <p:cNvCxnSpPr/>
              <p:nvPr/>
            </p:nvCxnSpPr>
            <p:spPr>
              <a:xfrm>
                <a:off x="1750210"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22F0C554-5396-46E6-AB59-7152A8C00454}"/>
                  </a:ext>
                </a:extLst>
              </p:cNvPr>
              <p:cNvCxnSpPr/>
              <p:nvPr/>
            </p:nvCxnSpPr>
            <p:spPr>
              <a:xfrm>
                <a:off x="219209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5D31C45-4A40-4107-A983-E4B224F5BBD5}"/>
                  </a:ext>
                </a:extLst>
              </p:cNvPr>
              <p:cNvCxnSpPr/>
              <p:nvPr/>
            </p:nvCxnSpPr>
            <p:spPr>
              <a:xfrm>
                <a:off x="262523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305A7176-A067-4917-A183-4BDC19E54AD0}"/>
                  </a:ext>
                </a:extLst>
              </p:cNvPr>
              <p:cNvCxnSpPr/>
              <p:nvPr/>
            </p:nvCxnSpPr>
            <p:spPr>
              <a:xfrm>
                <a:off x="305399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FD120358-B3B0-400F-86FD-AAC937A68754}"/>
                  </a:ext>
                </a:extLst>
              </p:cNvPr>
              <p:cNvCxnSpPr/>
              <p:nvPr/>
            </p:nvCxnSpPr>
            <p:spPr>
              <a:xfrm>
                <a:off x="348713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EFB23792-DB3B-484E-B952-71098E6BCE02}"/>
                  </a:ext>
                </a:extLst>
              </p:cNvPr>
              <p:cNvCxnSpPr/>
              <p:nvPr/>
            </p:nvCxnSpPr>
            <p:spPr>
              <a:xfrm>
                <a:off x="393339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FC813C7D-5208-44A9-A0C2-C1E18C6E9B1E}"/>
                  </a:ext>
                </a:extLst>
              </p:cNvPr>
              <p:cNvCxnSpPr/>
              <p:nvPr/>
            </p:nvCxnSpPr>
            <p:spPr>
              <a:xfrm>
                <a:off x="436653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46F3B07C-5D79-4E90-A139-AAC5F7C8DE99}"/>
                  </a:ext>
                </a:extLst>
              </p:cNvPr>
              <p:cNvCxnSpPr/>
              <p:nvPr/>
            </p:nvCxnSpPr>
            <p:spPr>
              <a:xfrm>
                <a:off x="479529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EE931F0E-922F-4283-B4F4-C9CC3B333753}"/>
                  </a:ext>
                </a:extLst>
              </p:cNvPr>
              <p:cNvCxnSpPr/>
              <p:nvPr/>
            </p:nvCxnSpPr>
            <p:spPr>
              <a:xfrm>
                <a:off x="522843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CCAF788-E8A0-4588-8F3F-00058908B2F0}"/>
                  </a:ext>
                </a:extLst>
              </p:cNvPr>
              <p:cNvCxnSpPr/>
              <p:nvPr/>
            </p:nvCxnSpPr>
            <p:spPr>
              <a:xfrm>
                <a:off x="5670314"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1009C87D-4FA7-4CEC-801A-B9C1A9D06A41}"/>
                  </a:ext>
                </a:extLst>
              </p:cNvPr>
              <p:cNvCxnSpPr/>
              <p:nvPr/>
            </p:nvCxnSpPr>
            <p:spPr>
              <a:xfrm>
                <a:off x="610345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ABC1E5E6-8E97-4A7F-9B5A-2938B62B048C}"/>
                  </a:ext>
                </a:extLst>
              </p:cNvPr>
              <p:cNvCxnSpPr/>
              <p:nvPr/>
            </p:nvCxnSpPr>
            <p:spPr>
              <a:xfrm>
                <a:off x="6532214"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1D4D4A4E-34DA-4620-800A-831C2F769802}"/>
                  </a:ext>
                </a:extLst>
              </p:cNvPr>
              <p:cNvCxnSpPr/>
              <p:nvPr/>
            </p:nvCxnSpPr>
            <p:spPr>
              <a:xfrm>
                <a:off x="696535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8D499E67-CE9B-445B-8E4F-6CE78D8EBBC8}"/>
                  </a:ext>
                </a:extLst>
              </p:cNvPr>
              <p:cNvCxnSpPr/>
              <p:nvPr/>
            </p:nvCxnSpPr>
            <p:spPr>
              <a:xfrm>
                <a:off x="740286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9C9B7CF9-63A1-45C8-A1C0-CB4772B7EA0B}"/>
                  </a:ext>
                </a:extLst>
              </p:cNvPr>
              <p:cNvCxnSpPr/>
              <p:nvPr/>
            </p:nvCxnSpPr>
            <p:spPr>
              <a:xfrm>
                <a:off x="783600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4599C212-72FC-4004-9501-844F69C2BF00}"/>
                  </a:ext>
                </a:extLst>
              </p:cNvPr>
              <p:cNvCxnSpPr/>
              <p:nvPr/>
            </p:nvCxnSpPr>
            <p:spPr>
              <a:xfrm>
                <a:off x="828226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19FAAB31-DA1B-484C-8242-FF43877901A7}"/>
                  </a:ext>
                </a:extLst>
              </p:cNvPr>
              <p:cNvCxnSpPr/>
              <p:nvPr/>
            </p:nvCxnSpPr>
            <p:spPr>
              <a:xfrm>
                <a:off x="8715400"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A9745C9B-14BD-4A3F-8B12-AF0D6EFFC235}"/>
                  </a:ext>
                </a:extLst>
              </p:cNvPr>
              <p:cNvCxnSpPr/>
              <p:nvPr/>
            </p:nvCxnSpPr>
            <p:spPr>
              <a:xfrm>
                <a:off x="914416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E6C0DE6E-65B3-42CB-9289-51ECA5AE8329}"/>
                  </a:ext>
                </a:extLst>
              </p:cNvPr>
              <p:cNvCxnSpPr/>
              <p:nvPr/>
            </p:nvCxnSpPr>
            <p:spPr>
              <a:xfrm>
                <a:off x="9577300"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BC04F94C-CC30-4F2C-9A30-CBAA49C0D2AC}"/>
                  </a:ext>
                </a:extLst>
              </p:cNvPr>
              <p:cNvCxnSpPr/>
              <p:nvPr/>
            </p:nvCxnSpPr>
            <p:spPr>
              <a:xfrm>
                <a:off x="1001918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C9219315-30D5-4BE4-BBC6-590090D2D1D5}"/>
                  </a:ext>
                </a:extLst>
              </p:cNvPr>
              <p:cNvCxnSpPr/>
              <p:nvPr/>
            </p:nvCxnSpPr>
            <p:spPr>
              <a:xfrm>
                <a:off x="1045232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A39BF642-5D4D-49FF-A01C-C038EFA41047}"/>
                  </a:ext>
                </a:extLst>
              </p:cNvPr>
              <p:cNvCxnSpPr/>
              <p:nvPr/>
            </p:nvCxnSpPr>
            <p:spPr>
              <a:xfrm>
                <a:off x="1088108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cxnSp>
          <p:nvCxnSpPr>
            <p:cNvPr id="130" name="Straight Connector 129">
              <a:extLst>
                <a:ext uri="{FF2B5EF4-FFF2-40B4-BE49-F238E27FC236}">
                  <a16:creationId xmlns:a16="http://schemas.microsoft.com/office/drawing/2014/main" id="{58F16DEC-1CEE-42D1-B48D-80BF000A1EBC}"/>
                </a:ext>
              </a:extLst>
            </p:cNvPr>
            <p:cNvCxnSpPr/>
            <p:nvPr/>
          </p:nvCxnSpPr>
          <p:spPr>
            <a:xfrm>
              <a:off x="1131422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B5B4B48B-016A-441A-870A-5A36DD874BCA}"/>
                </a:ext>
              </a:extLst>
            </p:cNvPr>
            <p:cNvCxnSpPr/>
            <p:nvPr/>
          </p:nvCxnSpPr>
          <p:spPr>
            <a:xfrm>
              <a:off x="11747296"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353A4F5E-1719-4B4F-BEBF-F605CC9AE4E7}"/>
                </a:ext>
              </a:extLst>
            </p:cNvPr>
            <p:cNvCxnSpPr>
              <a:cxnSpLocks/>
            </p:cNvCxnSpPr>
            <p:nvPr/>
          </p:nvCxnSpPr>
          <p:spPr>
            <a:xfrm>
              <a:off x="455171" y="6256028"/>
              <a:ext cx="10425912"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D33637E3-F3DE-429B-AF71-6DECBC830356}"/>
                </a:ext>
              </a:extLst>
            </p:cNvPr>
            <p:cNvCxnSpPr/>
            <p:nvPr/>
          </p:nvCxnSpPr>
          <p:spPr>
            <a:xfrm>
              <a:off x="455171" y="1055570"/>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495271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sz="2400" b="1" i="0" u="none" strike="noStrike" dirty="0">
                <a:effectLst/>
              </a:rPr>
              <a:t>Year 3, Unit 10</a:t>
            </a:r>
            <a:endParaRPr lang="en-GB" dirty="0"/>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3" name="Group 2">
            <a:extLst>
              <a:ext uri="{FF2B5EF4-FFF2-40B4-BE49-F238E27FC236}">
                <a16:creationId xmlns:a16="http://schemas.microsoft.com/office/drawing/2014/main" id="{B26A6978-D540-4570-8D87-47C3FEA37464}"/>
              </a:ext>
            </a:extLst>
          </p:cNvPr>
          <p:cNvGrpSpPr/>
          <p:nvPr/>
        </p:nvGrpSpPr>
        <p:grpSpPr>
          <a:xfrm>
            <a:off x="439072" y="1035687"/>
            <a:ext cx="11336871" cy="5241897"/>
            <a:chOff x="439072" y="1035687"/>
            <a:chExt cx="11336871" cy="5241897"/>
          </a:xfrm>
        </p:grpSpPr>
        <p:grpSp>
          <p:nvGrpSpPr>
            <p:cNvPr id="142" name="Group 141">
              <a:extLst>
                <a:ext uri="{FF2B5EF4-FFF2-40B4-BE49-F238E27FC236}">
                  <a16:creationId xmlns:a16="http://schemas.microsoft.com/office/drawing/2014/main" id="{B9EADB52-74C3-47D9-8E64-7AA3C34CFA39}"/>
                </a:ext>
              </a:extLst>
            </p:cNvPr>
            <p:cNvGrpSpPr/>
            <p:nvPr/>
          </p:nvGrpSpPr>
          <p:grpSpPr>
            <a:xfrm>
              <a:off x="439072" y="1035687"/>
              <a:ext cx="11336871" cy="45719"/>
              <a:chOff x="439072" y="1035687"/>
              <a:chExt cx="11336871" cy="45719"/>
            </a:xfrm>
          </p:grpSpPr>
          <p:sp>
            <p:nvSpPr>
              <p:cNvPr id="143" name="Oval 142">
                <a:extLst>
                  <a:ext uri="{FF2B5EF4-FFF2-40B4-BE49-F238E27FC236}">
                    <a16:creationId xmlns:a16="http://schemas.microsoft.com/office/drawing/2014/main" id="{4F753B4C-6AE5-4043-8587-1083CFB0B8B6}"/>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4" name="Oval 143">
                <a:extLst>
                  <a:ext uri="{FF2B5EF4-FFF2-40B4-BE49-F238E27FC236}">
                    <a16:creationId xmlns:a16="http://schemas.microsoft.com/office/drawing/2014/main" id="{D9743D26-2C98-4CFF-9086-317E998ED3D5}"/>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5" name="Oval 144">
                <a:extLst>
                  <a:ext uri="{FF2B5EF4-FFF2-40B4-BE49-F238E27FC236}">
                    <a16:creationId xmlns:a16="http://schemas.microsoft.com/office/drawing/2014/main" id="{EC2F4969-8CB2-46BD-AE8C-35F2157C916A}"/>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7" name="Oval 146">
                <a:extLst>
                  <a:ext uri="{FF2B5EF4-FFF2-40B4-BE49-F238E27FC236}">
                    <a16:creationId xmlns:a16="http://schemas.microsoft.com/office/drawing/2014/main" id="{7CB216E5-655D-4740-86B0-24A5BB529769}"/>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9" name="Oval 148">
                <a:extLst>
                  <a:ext uri="{FF2B5EF4-FFF2-40B4-BE49-F238E27FC236}">
                    <a16:creationId xmlns:a16="http://schemas.microsoft.com/office/drawing/2014/main" id="{411D5AB7-6034-45B9-B4A5-8510FD46F7FC}"/>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0" name="Oval 149">
                <a:extLst>
                  <a:ext uri="{FF2B5EF4-FFF2-40B4-BE49-F238E27FC236}">
                    <a16:creationId xmlns:a16="http://schemas.microsoft.com/office/drawing/2014/main" id="{DCDB8C76-3288-41D5-8AFC-2EF9E818A386}"/>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1" name="Oval 150">
                <a:extLst>
                  <a:ext uri="{FF2B5EF4-FFF2-40B4-BE49-F238E27FC236}">
                    <a16:creationId xmlns:a16="http://schemas.microsoft.com/office/drawing/2014/main" id="{11A227D7-680A-4FB6-89C9-E92ECF8C241F}"/>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2" name="Oval 151">
                <a:extLst>
                  <a:ext uri="{FF2B5EF4-FFF2-40B4-BE49-F238E27FC236}">
                    <a16:creationId xmlns:a16="http://schemas.microsoft.com/office/drawing/2014/main" id="{A244BFFE-0624-4962-89FE-621D20EBF8AA}"/>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3" name="Oval 152">
                <a:extLst>
                  <a:ext uri="{FF2B5EF4-FFF2-40B4-BE49-F238E27FC236}">
                    <a16:creationId xmlns:a16="http://schemas.microsoft.com/office/drawing/2014/main" id="{146E3411-3D23-4FF6-AC3B-9B47476562BC}"/>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4" name="Oval 153">
                <a:extLst>
                  <a:ext uri="{FF2B5EF4-FFF2-40B4-BE49-F238E27FC236}">
                    <a16:creationId xmlns:a16="http://schemas.microsoft.com/office/drawing/2014/main" id="{92B8D22B-6073-4ACD-A58E-49DFF20017DB}"/>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5" name="Oval 154">
                <a:extLst>
                  <a:ext uri="{FF2B5EF4-FFF2-40B4-BE49-F238E27FC236}">
                    <a16:creationId xmlns:a16="http://schemas.microsoft.com/office/drawing/2014/main" id="{7C25C98C-6685-434B-B34D-AD6E99F7A380}"/>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6" name="Oval 155">
                <a:extLst>
                  <a:ext uri="{FF2B5EF4-FFF2-40B4-BE49-F238E27FC236}">
                    <a16:creationId xmlns:a16="http://schemas.microsoft.com/office/drawing/2014/main" id="{EA8E0094-3704-495A-8782-1B09709B72F8}"/>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7" name="Oval 156">
                <a:extLst>
                  <a:ext uri="{FF2B5EF4-FFF2-40B4-BE49-F238E27FC236}">
                    <a16:creationId xmlns:a16="http://schemas.microsoft.com/office/drawing/2014/main" id="{C3F7BD91-86A1-4377-AB61-2194D8A5B8B9}"/>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8" name="Oval 157">
                <a:extLst>
                  <a:ext uri="{FF2B5EF4-FFF2-40B4-BE49-F238E27FC236}">
                    <a16:creationId xmlns:a16="http://schemas.microsoft.com/office/drawing/2014/main" id="{D08C49E4-6082-4AB7-A817-05E7615167DE}"/>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9" name="Oval 158">
                <a:extLst>
                  <a:ext uri="{FF2B5EF4-FFF2-40B4-BE49-F238E27FC236}">
                    <a16:creationId xmlns:a16="http://schemas.microsoft.com/office/drawing/2014/main" id="{8530E2A1-F6CB-4957-B7D9-ECA49329EB6F}"/>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0" name="Oval 159">
                <a:extLst>
                  <a:ext uri="{FF2B5EF4-FFF2-40B4-BE49-F238E27FC236}">
                    <a16:creationId xmlns:a16="http://schemas.microsoft.com/office/drawing/2014/main" id="{6D7535C4-5933-47ED-9E67-851E97EF912B}"/>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1" name="Oval 160">
                <a:extLst>
                  <a:ext uri="{FF2B5EF4-FFF2-40B4-BE49-F238E27FC236}">
                    <a16:creationId xmlns:a16="http://schemas.microsoft.com/office/drawing/2014/main" id="{AF72E75F-2BA5-4E46-BA80-D713A03617D8}"/>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2" name="Oval 161">
                <a:extLst>
                  <a:ext uri="{FF2B5EF4-FFF2-40B4-BE49-F238E27FC236}">
                    <a16:creationId xmlns:a16="http://schemas.microsoft.com/office/drawing/2014/main" id="{DFC591CB-2549-4929-99D4-9CD80C2EBD38}"/>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3" name="Oval 162">
                <a:extLst>
                  <a:ext uri="{FF2B5EF4-FFF2-40B4-BE49-F238E27FC236}">
                    <a16:creationId xmlns:a16="http://schemas.microsoft.com/office/drawing/2014/main" id="{BE999ADB-1F1C-415D-8D9E-085023002E5D}"/>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4" name="Oval 163">
                <a:extLst>
                  <a:ext uri="{FF2B5EF4-FFF2-40B4-BE49-F238E27FC236}">
                    <a16:creationId xmlns:a16="http://schemas.microsoft.com/office/drawing/2014/main" id="{1F1AD900-DE2C-4712-855D-DEA0DCCCB26C}"/>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5" name="Oval 164">
                <a:extLst>
                  <a:ext uri="{FF2B5EF4-FFF2-40B4-BE49-F238E27FC236}">
                    <a16:creationId xmlns:a16="http://schemas.microsoft.com/office/drawing/2014/main" id="{8B6F457E-F8F7-4BC4-B020-27BE79AA7E6F}"/>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6" name="Oval 165">
                <a:extLst>
                  <a:ext uri="{FF2B5EF4-FFF2-40B4-BE49-F238E27FC236}">
                    <a16:creationId xmlns:a16="http://schemas.microsoft.com/office/drawing/2014/main" id="{7D08E4AE-9EAF-45D3-BFA0-D63873B0D84C}"/>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7" name="Oval 166">
                <a:extLst>
                  <a:ext uri="{FF2B5EF4-FFF2-40B4-BE49-F238E27FC236}">
                    <a16:creationId xmlns:a16="http://schemas.microsoft.com/office/drawing/2014/main" id="{FCDC0763-0D49-4668-8977-7DF1B239F922}"/>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8" name="Oval 167">
                <a:extLst>
                  <a:ext uri="{FF2B5EF4-FFF2-40B4-BE49-F238E27FC236}">
                    <a16:creationId xmlns:a16="http://schemas.microsoft.com/office/drawing/2014/main" id="{B28428B9-9890-4336-BB5C-9D36DA10F4B7}"/>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9" name="Oval 168">
                <a:extLst>
                  <a:ext uri="{FF2B5EF4-FFF2-40B4-BE49-F238E27FC236}">
                    <a16:creationId xmlns:a16="http://schemas.microsoft.com/office/drawing/2014/main" id="{B303B648-19B3-4D15-9511-A3D3C6A36469}"/>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0" name="Oval 169">
                <a:extLst>
                  <a:ext uri="{FF2B5EF4-FFF2-40B4-BE49-F238E27FC236}">
                    <a16:creationId xmlns:a16="http://schemas.microsoft.com/office/drawing/2014/main" id="{A236AEAC-A0FE-44D9-B5ED-E58574E51184}"/>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1" name="Oval 170">
                <a:extLst>
                  <a:ext uri="{FF2B5EF4-FFF2-40B4-BE49-F238E27FC236}">
                    <a16:creationId xmlns:a16="http://schemas.microsoft.com/office/drawing/2014/main" id="{1454FE95-81BF-4EC8-AFC2-93BAFCE3DFE5}"/>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2" name="Group 171">
              <a:extLst>
                <a:ext uri="{FF2B5EF4-FFF2-40B4-BE49-F238E27FC236}">
                  <a16:creationId xmlns:a16="http://schemas.microsoft.com/office/drawing/2014/main" id="{757F8197-095E-4FC6-91CD-1497F99F4288}"/>
                </a:ext>
              </a:extLst>
            </p:cNvPr>
            <p:cNvGrpSpPr/>
            <p:nvPr/>
          </p:nvGrpSpPr>
          <p:grpSpPr>
            <a:xfrm>
              <a:off x="439072" y="1468702"/>
              <a:ext cx="11336871" cy="45719"/>
              <a:chOff x="439072" y="1035687"/>
              <a:chExt cx="11336871" cy="45719"/>
            </a:xfrm>
          </p:grpSpPr>
          <p:sp>
            <p:nvSpPr>
              <p:cNvPr id="173" name="Oval 172">
                <a:extLst>
                  <a:ext uri="{FF2B5EF4-FFF2-40B4-BE49-F238E27FC236}">
                    <a16:creationId xmlns:a16="http://schemas.microsoft.com/office/drawing/2014/main" id="{3186ECC5-5740-4BF5-9071-ABA3C5AC5015}"/>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 name="Oval 173">
                <a:extLst>
                  <a:ext uri="{FF2B5EF4-FFF2-40B4-BE49-F238E27FC236}">
                    <a16:creationId xmlns:a16="http://schemas.microsoft.com/office/drawing/2014/main" id="{184F58AA-F7A4-41E9-A4D3-9AB1659DD9C8}"/>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5" name="Oval 174">
                <a:extLst>
                  <a:ext uri="{FF2B5EF4-FFF2-40B4-BE49-F238E27FC236}">
                    <a16:creationId xmlns:a16="http://schemas.microsoft.com/office/drawing/2014/main" id="{DEB79FBA-761A-47E7-B5D9-3183A2598BD2}"/>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6" name="Oval 175">
                <a:extLst>
                  <a:ext uri="{FF2B5EF4-FFF2-40B4-BE49-F238E27FC236}">
                    <a16:creationId xmlns:a16="http://schemas.microsoft.com/office/drawing/2014/main" id="{F00E21B2-C2C8-47E1-9A41-88756E47A279}"/>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7" name="Oval 176">
                <a:extLst>
                  <a:ext uri="{FF2B5EF4-FFF2-40B4-BE49-F238E27FC236}">
                    <a16:creationId xmlns:a16="http://schemas.microsoft.com/office/drawing/2014/main" id="{30098330-BE4B-4AED-9722-293417303FE9}"/>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8" name="Oval 177">
                <a:extLst>
                  <a:ext uri="{FF2B5EF4-FFF2-40B4-BE49-F238E27FC236}">
                    <a16:creationId xmlns:a16="http://schemas.microsoft.com/office/drawing/2014/main" id="{C0261B07-252B-427F-BE1F-D3496FF08704}"/>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9" name="Oval 178">
                <a:extLst>
                  <a:ext uri="{FF2B5EF4-FFF2-40B4-BE49-F238E27FC236}">
                    <a16:creationId xmlns:a16="http://schemas.microsoft.com/office/drawing/2014/main" id="{134644ED-08E5-4590-8DCB-AA12AEEED627}"/>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0" name="Oval 179">
                <a:extLst>
                  <a:ext uri="{FF2B5EF4-FFF2-40B4-BE49-F238E27FC236}">
                    <a16:creationId xmlns:a16="http://schemas.microsoft.com/office/drawing/2014/main" id="{FA2BF82F-7DA0-4D49-9E42-98F70B0FDFF2}"/>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1" name="Oval 180">
                <a:extLst>
                  <a:ext uri="{FF2B5EF4-FFF2-40B4-BE49-F238E27FC236}">
                    <a16:creationId xmlns:a16="http://schemas.microsoft.com/office/drawing/2014/main" id="{D774F1CD-573A-4FC9-8E1D-D33B58FCFEB6}"/>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2" name="Oval 181">
                <a:extLst>
                  <a:ext uri="{FF2B5EF4-FFF2-40B4-BE49-F238E27FC236}">
                    <a16:creationId xmlns:a16="http://schemas.microsoft.com/office/drawing/2014/main" id="{562BFDD6-2F66-4A45-8CEA-587FCB058651}"/>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3" name="Oval 182">
                <a:extLst>
                  <a:ext uri="{FF2B5EF4-FFF2-40B4-BE49-F238E27FC236}">
                    <a16:creationId xmlns:a16="http://schemas.microsoft.com/office/drawing/2014/main" id="{9592BD8E-C265-461E-BCD9-5087D0784A6C}"/>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4" name="Oval 183">
                <a:extLst>
                  <a:ext uri="{FF2B5EF4-FFF2-40B4-BE49-F238E27FC236}">
                    <a16:creationId xmlns:a16="http://schemas.microsoft.com/office/drawing/2014/main" id="{38313B35-B196-4B64-9AA0-E3DEF14E563D}"/>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5" name="Oval 184">
                <a:extLst>
                  <a:ext uri="{FF2B5EF4-FFF2-40B4-BE49-F238E27FC236}">
                    <a16:creationId xmlns:a16="http://schemas.microsoft.com/office/drawing/2014/main" id="{5AA33B86-6C7C-4225-87E6-B5B91CDC50C4}"/>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6" name="Oval 185">
                <a:extLst>
                  <a:ext uri="{FF2B5EF4-FFF2-40B4-BE49-F238E27FC236}">
                    <a16:creationId xmlns:a16="http://schemas.microsoft.com/office/drawing/2014/main" id="{F9E938AA-4823-43F2-A36D-55110235504F}"/>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7" name="Oval 186">
                <a:extLst>
                  <a:ext uri="{FF2B5EF4-FFF2-40B4-BE49-F238E27FC236}">
                    <a16:creationId xmlns:a16="http://schemas.microsoft.com/office/drawing/2014/main" id="{233683CE-5E3E-429A-A2CA-69B2D5AA15C0}"/>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8" name="Oval 187">
                <a:extLst>
                  <a:ext uri="{FF2B5EF4-FFF2-40B4-BE49-F238E27FC236}">
                    <a16:creationId xmlns:a16="http://schemas.microsoft.com/office/drawing/2014/main" id="{34E64A38-BBEE-4445-88D4-548CFC6A29E6}"/>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9" name="Oval 188">
                <a:extLst>
                  <a:ext uri="{FF2B5EF4-FFF2-40B4-BE49-F238E27FC236}">
                    <a16:creationId xmlns:a16="http://schemas.microsoft.com/office/drawing/2014/main" id="{A09767E2-4100-43DF-BCA9-8A8AAC15FD4E}"/>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0" name="Oval 189">
                <a:extLst>
                  <a:ext uri="{FF2B5EF4-FFF2-40B4-BE49-F238E27FC236}">
                    <a16:creationId xmlns:a16="http://schemas.microsoft.com/office/drawing/2014/main" id="{F764959F-6E3B-47B1-9F1A-A0766D1B822E}"/>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1" name="Oval 190">
                <a:extLst>
                  <a:ext uri="{FF2B5EF4-FFF2-40B4-BE49-F238E27FC236}">
                    <a16:creationId xmlns:a16="http://schemas.microsoft.com/office/drawing/2014/main" id="{1CD643B4-37CC-4296-AF17-011A25D57DCE}"/>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2" name="Oval 191">
                <a:extLst>
                  <a:ext uri="{FF2B5EF4-FFF2-40B4-BE49-F238E27FC236}">
                    <a16:creationId xmlns:a16="http://schemas.microsoft.com/office/drawing/2014/main" id="{9C550036-8863-4A02-BDA1-5B4600CA1C51}"/>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3" name="Oval 192">
                <a:extLst>
                  <a:ext uri="{FF2B5EF4-FFF2-40B4-BE49-F238E27FC236}">
                    <a16:creationId xmlns:a16="http://schemas.microsoft.com/office/drawing/2014/main" id="{2FAA3954-6F53-4768-82F9-5709535BFEDA}"/>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4" name="Oval 193">
                <a:extLst>
                  <a:ext uri="{FF2B5EF4-FFF2-40B4-BE49-F238E27FC236}">
                    <a16:creationId xmlns:a16="http://schemas.microsoft.com/office/drawing/2014/main" id="{58FDC307-E32E-4FFB-A816-391F3252DA18}"/>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5" name="Oval 194">
                <a:extLst>
                  <a:ext uri="{FF2B5EF4-FFF2-40B4-BE49-F238E27FC236}">
                    <a16:creationId xmlns:a16="http://schemas.microsoft.com/office/drawing/2014/main" id="{F50C7B31-A07B-4AF0-8CB7-C87C18A512C9}"/>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6" name="Oval 195">
                <a:extLst>
                  <a:ext uri="{FF2B5EF4-FFF2-40B4-BE49-F238E27FC236}">
                    <a16:creationId xmlns:a16="http://schemas.microsoft.com/office/drawing/2014/main" id="{69796204-5EFD-443E-8BEB-9E30464AD63E}"/>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7" name="Oval 196">
                <a:extLst>
                  <a:ext uri="{FF2B5EF4-FFF2-40B4-BE49-F238E27FC236}">
                    <a16:creationId xmlns:a16="http://schemas.microsoft.com/office/drawing/2014/main" id="{1A24266B-2D43-4EB5-B0C0-7D99D761F3F4}"/>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8" name="Oval 197">
                <a:extLst>
                  <a:ext uri="{FF2B5EF4-FFF2-40B4-BE49-F238E27FC236}">
                    <a16:creationId xmlns:a16="http://schemas.microsoft.com/office/drawing/2014/main" id="{BBE18C95-9EA7-4B34-80D8-5FB2B5814ECA}"/>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9" name="Oval 198">
                <a:extLst>
                  <a:ext uri="{FF2B5EF4-FFF2-40B4-BE49-F238E27FC236}">
                    <a16:creationId xmlns:a16="http://schemas.microsoft.com/office/drawing/2014/main" id="{4408572F-C34C-4FFA-BC16-010A9517A67B}"/>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0" name="Group 199">
              <a:extLst>
                <a:ext uri="{FF2B5EF4-FFF2-40B4-BE49-F238E27FC236}">
                  <a16:creationId xmlns:a16="http://schemas.microsoft.com/office/drawing/2014/main" id="{C89FF3CF-BBA2-4C46-A5BF-698D37D58DDE}"/>
                </a:ext>
              </a:extLst>
            </p:cNvPr>
            <p:cNvGrpSpPr/>
            <p:nvPr/>
          </p:nvGrpSpPr>
          <p:grpSpPr>
            <a:xfrm>
              <a:off x="439072" y="1901717"/>
              <a:ext cx="11336871" cy="45719"/>
              <a:chOff x="439072" y="1035687"/>
              <a:chExt cx="11336871" cy="45719"/>
            </a:xfrm>
          </p:grpSpPr>
          <p:sp>
            <p:nvSpPr>
              <p:cNvPr id="201" name="Oval 200">
                <a:extLst>
                  <a:ext uri="{FF2B5EF4-FFF2-40B4-BE49-F238E27FC236}">
                    <a16:creationId xmlns:a16="http://schemas.microsoft.com/office/drawing/2014/main" id="{65A7E559-15EB-4CDE-ACFF-5F02F967159D}"/>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2" name="Oval 201">
                <a:extLst>
                  <a:ext uri="{FF2B5EF4-FFF2-40B4-BE49-F238E27FC236}">
                    <a16:creationId xmlns:a16="http://schemas.microsoft.com/office/drawing/2014/main" id="{D9DF3099-85F0-48D2-8B84-E18058954989}"/>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3" name="Oval 202">
                <a:extLst>
                  <a:ext uri="{FF2B5EF4-FFF2-40B4-BE49-F238E27FC236}">
                    <a16:creationId xmlns:a16="http://schemas.microsoft.com/office/drawing/2014/main" id="{B3DEEA7D-2083-4977-BEEC-A7D599D815BD}"/>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4" name="Oval 203">
                <a:extLst>
                  <a:ext uri="{FF2B5EF4-FFF2-40B4-BE49-F238E27FC236}">
                    <a16:creationId xmlns:a16="http://schemas.microsoft.com/office/drawing/2014/main" id="{63201DD0-6059-4460-B7B8-B44AD10D6C4D}"/>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5" name="Oval 204">
                <a:extLst>
                  <a:ext uri="{FF2B5EF4-FFF2-40B4-BE49-F238E27FC236}">
                    <a16:creationId xmlns:a16="http://schemas.microsoft.com/office/drawing/2014/main" id="{50FDF124-4225-43DE-A25C-6417A70F0BB0}"/>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6" name="Oval 205">
                <a:extLst>
                  <a:ext uri="{FF2B5EF4-FFF2-40B4-BE49-F238E27FC236}">
                    <a16:creationId xmlns:a16="http://schemas.microsoft.com/office/drawing/2014/main" id="{04952B33-5037-41C7-9E1B-017927C47F85}"/>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7" name="Oval 206">
                <a:extLst>
                  <a:ext uri="{FF2B5EF4-FFF2-40B4-BE49-F238E27FC236}">
                    <a16:creationId xmlns:a16="http://schemas.microsoft.com/office/drawing/2014/main" id="{3B41F40B-35A7-4372-A986-463EE663B2D4}"/>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8" name="Oval 207">
                <a:extLst>
                  <a:ext uri="{FF2B5EF4-FFF2-40B4-BE49-F238E27FC236}">
                    <a16:creationId xmlns:a16="http://schemas.microsoft.com/office/drawing/2014/main" id="{5C90B28C-F38F-4B7B-A071-6E0978BE04F5}"/>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9" name="Oval 208">
                <a:extLst>
                  <a:ext uri="{FF2B5EF4-FFF2-40B4-BE49-F238E27FC236}">
                    <a16:creationId xmlns:a16="http://schemas.microsoft.com/office/drawing/2014/main" id="{08B515EC-F0A3-4C99-8D6E-B1B6FB10A486}"/>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0" name="Oval 209">
                <a:extLst>
                  <a:ext uri="{FF2B5EF4-FFF2-40B4-BE49-F238E27FC236}">
                    <a16:creationId xmlns:a16="http://schemas.microsoft.com/office/drawing/2014/main" id="{1E157C2D-4CDB-4877-A54A-D59511C6C9BE}"/>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1" name="Oval 210">
                <a:extLst>
                  <a:ext uri="{FF2B5EF4-FFF2-40B4-BE49-F238E27FC236}">
                    <a16:creationId xmlns:a16="http://schemas.microsoft.com/office/drawing/2014/main" id="{7329C19B-340B-414B-8067-6DB978493D6F}"/>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2" name="Oval 211">
                <a:extLst>
                  <a:ext uri="{FF2B5EF4-FFF2-40B4-BE49-F238E27FC236}">
                    <a16:creationId xmlns:a16="http://schemas.microsoft.com/office/drawing/2014/main" id="{0621273B-48E7-4AFD-B80F-56A9A399E3EA}"/>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3" name="Oval 212">
                <a:extLst>
                  <a:ext uri="{FF2B5EF4-FFF2-40B4-BE49-F238E27FC236}">
                    <a16:creationId xmlns:a16="http://schemas.microsoft.com/office/drawing/2014/main" id="{3482CCCC-8CCB-4D6F-AF51-D995D34A64D8}"/>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4" name="Oval 213">
                <a:extLst>
                  <a:ext uri="{FF2B5EF4-FFF2-40B4-BE49-F238E27FC236}">
                    <a16:creationId xmlns:a16="http://schemas.microsoft.com/office/drawing/2014/main" id="{BFFBD891-D748-439D-92B5-6809D204A26E}"/>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5" name="Oval 214">
                <a:extLst>
                  <a:ext uri="{FF2B5EF4-FFF2-40B4-BE49-F238E27FC236}">
                    <a16:creationId xmlns:a16="http://schemas.microsoft.com/office/drawing/2014/main" id="{6C4468B8-28BB-4019-AF77-A4E48387038E}"/>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6" name="Oval 215">
                <a:extLst>
                  <a:ext uri="{FF2B5EF4-FFF2-40B4-BE49-F238E27FC236}">
                    <a16:creationId xmlns:a16="http://schemas.microsoft.com/office/drawing/2014/main" id="{E2408E42-106E-4468-BB45-E382BAF1796A}"/>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7" name="Oval 216">
                <a:extLst>
                  <a:ext uri="{FF2B5EF4-FFF2-40B4-BE49-F238E27FC236}">
                    <a16:creationId xmlns:a16="http://schemas.microsoft.com/office/drawing/2014/main" id="{0ABAE0C1-AAC7-4EEC-B61B-A8FCD8A6C5CF}"/>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8" name="Oval 217">
                <a:extLst>
                  <a:ext uri="{FF2B5EF4-FFF2-40B4-BE49-F238E27FC236}">
                    <a16:creationId xmlns:a16="http://schemas.microsoft.com/office/drawing/2014/main" id="{2702C2F2-0768-4555-AF00-DC1D4E97D229}"/>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9" name="Oval 218">
                <a:extLst>
                  <a:ext uri="{FF2B5EF4-FFF2-40B4-BE49-F238E27FC236}">
                    <a16:creationId xmlns:a16="http://schemas.microsoft.com/office/drawing/2014/main" id="{E3B06A7E-CEFB-4E83-A1CD-F0E50E59CC89}"/>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0" name="Oval 219">
                <a:extLst>
                  <a:ext uri="{FF2B5EF4-FFF2-40B4-BE49-F238E27FC236}">
                    <a16:creationId xmlns:a16="http://schemas.microsoft.com/office/drawing/2014/main" id="{925D2F27-F5CB-4DB6-A312-E1A128613E66}"/>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1" name="Oval 220">
                <a:extLst>
                  <a:ext uri="{FF2B5EF4-FFF2-40B4-BE49-F238E27FC236}">
                    <a16:creationId xmlns:a16="http://schemas.microsoft.com/office/drawing/2014/main" id="{5A9B343F-B499-4FFB-94A9-B8BF43A4050E}"/>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2" name="Oval 221">
                <a:extLst>
                  <a:ext uri="{FF2B5EF4-FFF2-40B4-BE49-F238E27FC236}">
                    <a16:creationId xmlns:a16="http://schemas.microsoft.com/office/drawing/2014/main" id="{69EF37CB-E0DF-42B0-AE30-977B4A418B7A}"/>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3" name="Oval 222">
                <a:extLst>
                  <a:ext uri="{FF2B5EF4-FFF2-40B4-BE49-F238E27FC236}">
                    <a16:creationId xmlns:a16="http://schemas.microsoft.com/office/drawing/2014/main" id="{1D097A6E-84D7-49A9-AFBF-14317B71EEF1}"/>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4" name="Oval 223">
                <a:extLst>
                  <a:ext uri="{FF2B5EF4-FFF2-40B4-BE49-F238E27FC236}">
                    <a16:creationId xmlns:a16="http://schemas.microsoft.com/office/drawing/2014/main" id="{5183A6E6-7C94-4D45-9636-0153E2D3A032}"/>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5" name="Oval 224">
                <a:extLst>
                  <a:ext uri="{FF2B5EF4-FFF2-40B4-BE49-F238E27FC236}">
                    <a16:creationId xmlns:a16="http://schemas.microsoft.com/office/drawing/2014/main" id="{AA1F57E9-3D5D-4449-A239-08FC66B8B675}"/>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6" name="Oval 225">
                <a:extLst>
                  <a:ext uri="{FF2B5EF4-FFF2-40B4-BE49-F238E27FC236}">
                    <a16:creationId xmlns:a16="http://schemas.microsoft.com/office/drawing/2014/main" id="{2A57C5B7-6D85-4D50-A3D8-9013D106B786}"/>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7" name="Oval 226">
                <a:extLst>
                  <a:ext uri="{FF2B5EF4-FFF2-40B4-BE49-F238E27FC236}">
                    <a16:creationId xmlns:a16="http://schemas.microsoft.com/office/drawing/2014/main" id="{6E8726AC-E494-45C8-ACBD-FB343CA261C1}"/>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28" name="Group 227">
              <a:extLst>
                <a:ext uri="{FF2B5EF4-FFF2-40B4-BE49-F238E27FC236}">
                  <a16:creationId xmlns:a16="http://schemas.microsoft.com/office/drawing/2014/main" id="{AE0C759E-D715-4111-A555-EF6C3AADE2BE}"/>
                </a:ext>
              </a:extLst>
            </p:cNvPr>
            <p:cNvGrpSpPr/>
            <p:nvPr/>
          </p:nvGrpSpPr>
          <p:grpSpPr>
            <a:xfrm>
              <a:off x="439072" y="2334732"/>
              <a:ext cx="11336871" cy="45719"/>
              <a:chOff x="439072" y="1035687"/>
              <a:chExt cx="11336871" cy="45719"/>
            </a:xfrm>
          </p:grpSpPr>
          <p:sp>
            <p:nvSpPr>
              <p:cNvPr id="229" name="Oval 228">
                <a:extLst>
                  <a:ext uri="{FF2B5EF4-FFF2-40B4-BE49-F238E27FC236}">
                    <a16:creationId xmlns:a16="http://schemas.microsoft.com/office/drawing/2014/main" id="{2B1EFB90-DA7F-4B1A-95BE-E417C09899A4}"/>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0" name="Oval 229">
                <a:extLst>
                  <a:ext uri="{FF2B5EF4-FFF2-40B4-BE49-F238E27FC236}">
                    <a16:creationId xmlns:a16="http://schemas.microsoft.com/office/drawing/2014/main" id="{0DB5E30A-948B-4126-B290-9B5C35EBEE4F}"/>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1" name="Oval 230">
                <a:extLst>
                  <a:ext uri="{FF2B5EF4-FFF2-40B4-BE49-F238E27FC236}">
                    <a16:creationId xmlns:a16="http://schemas.microsoft.com/office/drawing/2014/main" id="{419AED8D-415A-4058-96F1-691E39120742}"/>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2" name="Oval 231">
                <a:extLst>
                  <a:ext uri="{FF2B5EF4-FFF2-40B4-BE49-F238E27FC236}">
                    <a16:creationId xmlns:a16="http://schemas.microsoft.com/office/drawing/2014/main" id="{8CCA84F5-A0AC-4F2E-AE3B-B5F24E31C66B}"/>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3" name="Oval 232">
                <a:extLst>
                  <a:ext uri="{FF2B5EF4-FFF2-40B4-BE49-F238E27FC236}">
                    <a16:creationId xmlns:a16="http://schemas.microsoft.com/office/drawing/2014/main" id="{41455304-9C2B-4259-B6EF-9FBDBC71AE2C}"/>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4" name="Oval 233">
                <a:extLst>
                  <a:ext uri="{FF2B5EF4-FFF2-40B4-BE49-F238E27FC236}">
                    <a16:creationId xmlns:a16="http://schemas.microsoft.com/office/drawing/2014/main" id="{6BB8CAEB-230E-493A-851D-48E66DA16638}"/>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5" name="Oval 234">
                <a:extLst>
                  <a:ext uri="{FF2B5EF4-FFF2-40B4-BE49-F238E27FC236}">
                    <a16:creationId xmlns:a16="http://schemas.microsoft.com/office/drawing/2014/main" id="{1735B5FD-0B03-42FD-B454-B8B3A11E9223}"/>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6" name="Oval 235">
                <a:extLst>
                  <a:ext uri="{FF2B5EF4-FFF2-40B4-BE49-F238E27FC236}">
                    <a16:creationId xmlns:a16="http://schemas.microsoft.com/office/drawing/2014/main" id="{D24EC882-6BEE-4BB2-A736-249374B04E71}"/>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7" name="Oval 236">
                <a:extLst>
                  <a:ext uri="{FF2B5EF4-FFF2-40B4-BE49-F238E27FC236}">
                    <a16:creationId xmlns:a16="http://schemas.microsoft.com/office/drawing/2014/main" id="{35F55381-5A0A-4FFD-99F6-F2D422E9BE5F}"/>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8" name="Oval 237">
                <a:extLst>
                  <a:ext uri="{FF2B5EF4-FFF2-40B4-BE49-F238E27FC236}">
                    <a16:creationId xmlns:a16="http://schemas.microsoft.com/office/drawing/2014/main" id="{777068C5-92B0-44A6-A5EA-E4DF4C293C9B}"/>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9" name="Oval 238">
                <a:extLst>
                  <a:ext uri="{FF2B5EF4-FFF2-40B4-BE49-F238E27FC236}">
                    <a16:creationId xmlns:a16="http://schemas.microsoft.com/office/drawing/2014/main" id="{B7D4099C-6661-4886-B53E-433A4FDB64C4}"/>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0" name="Oval 239">
                <a:extLst>
                  <a:ext uri="{FF2B5EF4-FFF2-40B4-BE49-F238E27FC236}">
                    <a16:creationId xmlns:a16="http://schemas.microsoft.com/office/drawing/2014/main" id="{C7981429-4C69-49D0-8F7A-3F8C26F6A9C9}"/>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1" name="Oval 240">
                <a:extLst>
                  <a:ext uri="{FF2B5EF4-FFF2-40B4-BE49-F238E27FC236}">
                    <a16:creationId xmlns:a16="http://schemas.microsoft.com/office/drawing/2014/main" id="{144326FD-2CF3-4645-B863-8E790CAF63D6}"/>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2" name="Oval 241">
                <a:extLst>
                  <a:ext uri="{FF2B5EF4-FFF2-40B4-BE49-F238E27FC236}">
                    <a16:creationId xmlns:a16="http://schemas.microsoft.com/office/drawing/2014/main" id="{EC7A281F-B0B1-403E-85E7-249B7CBC8EA9}"/>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3" name="Oval 242">
                <a:extLst>
                  <a:ext uri="{FF2B5EF4-FFF2-40B4-BE49-F238E27FC236}">
                    <a16:creationId xmlns:a16="http://schemas.microsoft.com/office/drawing/2014/main" id="{C1E43595-6DB5-42AA-820D-9A76324B6D5D}"/>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4" name="Oval 243">
                <a:extLst>
                  <a:ext uri="{FF2B5EF4-FFF2-40B4-BE49-F238E27FC236}">
                    <a16:creationId xmlns:a16="http://schemas.microsoft.com/office/drawing/2014/main" id="{A17114E2-DA1C-4034-8DCF-50F36D322501}"/>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5" name="Oval 244">
                <a:extLst>
                  <a:ext uri="{FF2B5EF4-FFF2-40B4-BE49-F238E27FC236}">
                    <a16:creationId xmlns:a16="http://schemas.microsoft.com/office/drawing/2014/main" id="{EE943598-C8EE-43C2-B27D-985B586C9082}"/>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6" name="Oval 245">
                <a:extLst>
                  <a:ext uri="{FF2B5EF4-FFF2-40B4-BE49-F238E27FC236}">
                    <a16:creationId xmlns:a16="http://schemas.microsoft.com/office/drawing/2014/main" id="{A1854D70-3910-4BAF-9465-0BD9ADCFC0AD}"/>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7" name="Oval 246">
                <a:extLst>
                  <a:ext uri="{FF2B5EF4-FFF2-40B4-BE49-F238E27FC236}">
                    <a16:creationId xmlns:a16="http://schemas.microsoft.com/office/drawing/2014/main" id="{A6CA103F-8686-4FA2-B611-A5D75A8EC6BD}"/>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8" name="Oval 247">
                <a:extLst>
                  <a:ext uri="{FF2B5EF4-FFF2-40B4-BE49-F238E27FC236}">
                    <a16:creationId xmlns:a16="http://schemas.microsoft.com/office/drawing/2014/main" id="{3A515A91-CA8C-41F3-9454-993049C36EB0}"/>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9" name="Oval 248">
                <a:extLst>
                  <a:ext uri="{FF2B5EF4-FFF2-40B4-BE49-F238E27FC236}">
                    <a16:creationId xmlns:a16="http://schemas.microsoft.com/office/drawing/2014/main" id="{9B14C3C4-B35A-4332-8D1E-5B124E4DF294}"/>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0" name="Oval 249">
                <a:extLst>
                  <a:ext uri="{FF2B5EF4-FFF2-40B4-BE49-F238E27FC236}">
                    <a16:creationId xmlns:a16="http://schemas.microsoft.com/office/drawing/2014/main" id="{28FF73A4-80D3-4E84-B885-EDC998D5B3A3}"/>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1" name="Oval 250">
                <a:extLst>
                  <a:ext uri="{FF2B5EF4-FFF2-40B4-BE49-F238E27FC236}">
                    <a16:creationId xmlns:a16="http://schemas.microsoft.com/office/drawing/2014/main" id="{AD815613-7C17-4F7B-8DE9-87B9DA88533C}"/>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2" name="Oval 251">
                <a:extLst>
                  <a:ext uri="{FF2B5EF4-FFF2-40B4-BE49-F238E27FC236}">
                    <a16:creationId xmlns:a16="http://schemas.microsoft.com/office/drawing/2014/main" id="{04EC9196-DE17-4BAA-A4A6-D6390F3F0267}"/>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3" name="Oval 252">
                <a:extLst>
                  <a:ext uri="{FF2B5EF4-FFF2-40B4-BE49-F238E27FC236}">
                    <a16:creationId xmlns:a16="http://schemas.microsoft.com/office/drawing/2014/main" id="{5BE04879-D400-4E5E-A408-DB28CA7093DE}"/>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4" name="Oval 253">
                <a:extLst>
                  <a:ext uri="{FF2B5EF4-FFF2-40B4-BE49-F238E27FC236}">
                    <a16:creationId xmlns:a16="http://schemas.microsoft.com/office/drawing/2014/main" id="{7D22B115-A8A2-4AAB-ABDA-79769711A0A3}"/>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5" name="Oval 254">
                <a:extLst>
                  <a:ext uri="{FF2B5EF4-FFF2-40B4-BE49-F238E27FC236}">
                    <a16:creationId xmlns:a16="http://schemas.microsoft.com/office/drawing/2014/main" id="{B860F769-9154-4010-A1E5-B7CAEB6A776B}"/>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6" name="Group 255">
              <a:extLst>
                <a:ext uri="{FF2B5EF4-FFF2-40B4-BE49-F238E27FC236}">
                  <a16:creationId xmlns:a16="http://schemas.microsoft.com/office/drawing/2014/main" id="{FF8EC9B6-7E80-4198-A4E5-2C23732A8610}"/>
                </a:ext>
              </a:extLst>
            </p:cNvPr>
            <p:cNvGrpSpPr/>
            <p:nvPr/>
          </p:nvGrpSpPr>
          <p:grpSpPr>
            <a:xfrm>
              <a:off x="439072" y="2767747"/>
              <a:ext cx="11336871" cy="45719"/>
              <a:chOff x="439072" y="1035687"/>
              <a:chExt cx="11336871" cy="45719"/>
            </a:xfrm>
          </p:grpSpPr>
          <p:sp>
            <p:nvSpPr>
              <p:cNvPr id="257" name="Oval 256">
                <a:extLst>
                  <a:ext uri="{FF2B5EF4-FFF2-40B4-BE49-F238E27FC236}">
                    <a16:creationId xmlns:a16="http://schemas.microsoft.com/office/drawing/2014/main" id="{3C48E099-E92A-46D8-9285-96031672D696}"/>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8" name="Oval 257">
                <a:extLst>
                  <a:ext uri="{FF2B5EF4-FFF2-40B4-BE49-F238E27FC236}">
                    <a16:creationId xmlns:a16="http://schemas.microsoft.com/office/drawing/2014/main" id="{BEA4FE6C-1DD2-4ED4-B787-92BC657931DD}"/>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9" name="Oval 258">
                <a:extLst>
                  <a:ext uri="{FF2B5EF4-FFF2-40B4-BE49-F238E27FC236}">
                    <a16:creationId xmlns:a16="http://schemas.microsoft.com/office/drawing/2014/main" id="{56BE7321-A28D-4211-9EFF-8FBEB2C0D89D}"/>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0" name="Oval 259">
                <a:extLst>
                  <a:ext uri="{FF2B5EF4-FFF2-40B4-BE49-F238E27FC236}">
                    <a16:creationId xmlns:a16="http://schemas.microsoft.com/office/drawing/2014/main" id="{031E97A0-BB98-4A06-B792-A9C1603919BF}"/>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1" name="Oval 260">
                <a:extLst>
                  <a:ext uri="{FF2B5EF4-FFF2-40B4-BE49-F238E27FC236}">
                    <a16:creationId xmlns:a16="http://schemas.microsoft.com/office/drawing/2014/main" id="{63760866-254B-4345-9355-AEB604FE48BD}"/>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2" name="Oval 261">
                <a:extLst>
                  <a:ext uri="{FF2B5EF4-FFF2-40B4-BE49-F238E27FC236}">
                    <a16:creationId xmlns:a16="http://schemas.microsoft.com/office/drawing/2014/main" id="{DA62AF5D-783B-4495-80CC-341A2307B786}"/>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3" name="Oval 262">
                <a:extLst>
                  <a:ext uri="{FF2B5EF4-FFF2-40B4-BE49-F238E27FC236}">
                    <a16:creationId xmlns:a16="http://schemas.microsoft.com/office/drawing/2014/main" id="{48BD2863-2AD9-45CF-83A7-CA2A0C22381B}"/>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4" name="Oval 263">
                <a:extLst>
                  <a:ext uri="{FF2B5EF4-FFF2-40B4-BE49-F238E27FC236}">
                    <a16:creationId xmlns:a16="http://schemas.microsoft.com/office/drawing/2014/main" id="{F0E1513E-DE34-42DE-B607-48EFA7A7C682}"/>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5" name="Oval 264">
                <a:extLst>
                  <a:ext uri="{FF2B5EF4-FFF2-40B4-BE49-F238E27FC236}">
                    <a16:creationId xmlns:a16="http://schemas.microsoft.com/office/drawing/2014/main" id="{A31E291A-AA54-4EFA-8585-29D45E1E9AA7}"/>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6" name="Oval 265">
                <a:extLst>
                  <a:ext uri="{FF2B5EF4-FFF2-40B4-BE49-F238E27FC236}">
                    <a16:creationId xmlns:a16="http://schemas.microsoft.com/office/drawing/2014/main" id="{77C83753-B6C1-4A5A-8214-C8C3958E62DA}"/>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7" name="Oval 266">
                <a:extLst>
                  <a:ext uri="{FF2B5EF4-FFF2-40B4-BE49-F238E27FC236}">
                    <a16:creationId xmlns:a16="http://schemas.microsoft.com/office/drawing/2014/main" id="{E6D0073F-C4F6-4AB6-81FE-DC409A3CA4C2}"/>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8" name="Oval 267">
                <a:extLst>
                  <a:ext uri="{FF2B5EF4-FFF2-40B4-BE49-F238E27FC236}">
                    <a16:creationId xmlns:a16="http://schemas.microsoft.com/office/drawing/2014/main" id="{0811EEB1-9E74-459B-AD41-9630B6D4D632}"/>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9" name="Oval 268">
                <a:extLst>
                  <a:ext uri="{FF2B5EF4-FFF2-40B4-BE49-F238E27FC236}">
                    <a16:creationId xmlns:a16="http://schemas.microsoft.com/office/drawing/2014/main" id="{2406CA42-4BD9-4E9E-AC05-69282081CBA3}"/>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0" name="Oval 269">
                <a:extLst>
                  <a:ext uri="{FF2B5EF4-FFF2-40B4-BE49-F238E27FC236}">
                    <a16:creationId xmlns:a16="http://schemas.microsoft.com/office/drawing/2014/main" id="{88005FAE-6744-4E53-9955-F2D2171E7361}"/>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1" name="Oval 270">
                <a:extLst>
                  <a:ext uri="{FF2B5EF4-FFF2-40B4-BE49-F238E27FC236}">
                    <a16:creationId xmlns:a16="http://schemas.microsoft.com/office/drawing/2014/main" id="{C5610ADA-448A-40F6-B267-B429401805AA}"/>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2" name="Oval 271">
                <a:extLst>
                  <a:ext uri="{FF2B5EF4-FFF2-40B4-BE49-F238E27FC236}">
                    <a16:creationId xmlns:a16="http://schemas.microsoft.com/office/drawing/2014/main" id="{89E27F39-DC43-482B-85B8-4BD14C2CAEFE}"/>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3" name="Oval 272">
                <a:extLst>
                  <a:ext uri="{FF2B5EF4-FFF2-40B4-BE49-F238E27FC236}">
                    <a16:creationId xmlns:a16="http://schemas.microsoft.com/office/drawing/2014/main" id="{882C99A5-954B-43E8-9956-89D02B2E5C02}"/>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4" name="Oval 273">
                <a:extLst>
                  <a:ext uri="{FF2B5EF4-FFF2-40B4-BE49-F238E27FC236}">
                    <a16:creationId xmlns:a16="http://schemas.microsoft.com/office/drawing/2014/main" id="{3A6A928E-B2AE-44B2-A35E-C806948C69E5}"/>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5" name="Oval 274">
                <a:extLst>
                  <a:ext uri="{FF2B5EF4-FFF2-40B4-BE49-F238E27FC236}">
                    <a16:creationId xmlns:a16="http://schemas.microsoft.com/office/drawing/2014/main" id="{CBC62A6D-4489-428D-8E53-770C13709D70}"/>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6" name="Oval 275">
                <a:extLst>
                  <a:ext uri="{FF2B5EF4-FFF2-40B4-BE49-F238E27FC236}">
                    <a16:creationId xmlns:a16="http://schemas.microsoft.com/office/drawing/2014/main" id="{0C1A5F4B-73DB-4DE8-8398-EB9FFC425C49}"/>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7" name="Oval 276">
                <a:extLst>
                  <a:ext uri="{FF2B5EF4-FFF2-40B4-BE49-F238E27FC236}">
                    <a16:creationId xmlns:a16="http://schemas.microsoft.com/office/drawing/2014/main" id="{933A581B-DC6F-4165-B7EC-D8796345087E}"/>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8" name="Oval 277">
                <a:extLst>
                  <a:ext uri="{FF2B5EF4-FFF2-40B4-BE49-F238E27FC236}">
                    <a16:creationId xmlns:a16="http://schemas.microsoft.com/office/drawing/2014/main" id="{FD0D9AB2-04E0-4B5E-9F0F-FB54E49097DE}"/>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9" name="Oval 278">
                <a:extLst>
                  <a:ext uri="{FF2B5EF4-FFF2-40B4-BE49-F238E27FC236}">
                    <a16:creationId xmlns:a16="http://schemas.microsoft.com/office/drawing/2014/main" id="{AA18BC1D-B6BD-4FA6-BF4B-299F5038E681}"/>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0" name="Oval 279">
                <a:extLst>
                  <a:ext uri="{FF2B5EF4-FFF2-40B4-BE49-F238E27FC236}">
                    <a16:creationId xmlns:a16="http://schemas.microsoft.com/office/drawing/2014/main" id="{95A2BCE2-D761-4B92-B733-5CEA34E3AA3B}"/>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1" name="Oval 280">
                <a:extLst>
                  <a:ext uri="{FF2B5EF4-FFF2-40B4-BE49-F238E27FC236}">
                    <a16:creationId xmlns:a16="http://schemas.microsoft.com/office/drawing/2014/main" id="{7B378D2D-5EB3-4954-B8AC-E7B35303B262}"/>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2" name="Oval 281">
                <a:extLst>
                  <a:ext uri="{FF2B5EF4-FFF2-40B4-BE49-F238E27FC236}">
                    <a16:creationId xmlns:a16="http://schemas.microsoft.com/office/drawing/2014/main" id="{486E20FF-360F-48BE-B4D4-9DFD8661BF64}"/>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3" name="Oval 282">
                <a:extLst>
                  <a:ext uri="{FF2B5EF4-FFF2-40B4-BE49-F238E27FC236}">
                    <a16:creationId xmlns:a16="http://schemas.microsoft.com/office/drawing/2014/main" id="{4DD31E5D-2BE3-48C4-89CE-7F9B765E981B}"/>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84" name="Group 283">
              <a:extLst>
                <a:ext uri="{FF2B5EF4-FFF2-40B4-BE49-F238E27FC236}">
                  <a16:creationId xmlns:a16="http://schemas.microsoft.com/office/drawing/2014/main" id="{72F1E6C3-F37E-4226-AA8D-D368F12E4907}"/>
                </a:ext>
              </a:extLst>
            </p:cNvPr>
            <p:cNvGrpSpPr/>
            <p:nvPr/>
          </p:nvGrpSpPr>
          <p:grpSpPr>
            <a:xfrm>
              <a:off x="439072" y="3200762"/>
              <a:ext cx="11336871" cy="45719"/>
              <a:chOff x="439072" y="1035687"/>
              <a:chExt cx="11336871" cy="45719"/>
            </a:xfrm>
          </p:grpSpPr>
          <p:sp>
            <p:nvSpPr>
              <p:cNvPr id="285" name="Oval 284">
                <a:extLst>
                  <a:ext uri="{FF2B5EF4-FFF2-40B4-BE49-F238E27FC236}">
                    <a16:creationId xmlns:a16="http://schemas.microsoft.com/office/drawing/2014/main" id="{1B913F5E-AE72-475C-8022-F18BE3A43C3A}"/>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6" name="Oval 285">
                <a:extLst>
                  <a:ext uri="{FF2B5EF4-FFF2-40B4-BE49-F238E27FC236}">
                    <a16:creationId xmlns:a16="http://schemas.microsoft.com/office/drawing/2014/main" id="{43F51370-BDCB-490A-88E6-803D93D8BD94}"/>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7" name="Oval 286">
                <a:extLst>
                  <a:ext uri="{FF2B5EF4-FFF2-40B4-BE49-F238E27FC236}">
                    <a16:creationId xmlns:a16="http://schemas.microsoft.com/office/drawing/2014/main" id="{6FD34DA8-1A3F-4316-BB93-E1EB4941779D}"/>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8" name="Oval 287">
                <a:extLst>
                  <a:ext uri="{FF2B5EF4-FFF2-40B4-BE49-F238E27FC236}">
                    <a16:creationId xmlns:a16="http://schemas.microsoft.com/office/drawing/2014/main" id="{B70EF823-4E6B-4ECD-9750-4BC681E56E3C}"/>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9" name="Oval 288">
                <a:extLst>
                  <a:ext uri="{FF2B5EF4-FFF2-40B4-BE49-F238E27FC236}">
                    <a16:creationId xmlns:a16="http://schemas.microsoft.com/office/drawing/2014/main" id="{AA8B78B4-F550-4453-BD0E-C8459A536A18}"/>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0" name="Oval 289">
                <a:extLst>
                  <a:ext uri="{FF2B5EF4-FFF2-40B4-BE49-F238E27FC236}">
                    <a16:creationId xmlns:a16="http://schemas.microsoft.com/office/drawing/2014/main" id="{38DA982E-843A-4F28-A01A-95E4E9121C36}"/>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1" name="Oval 290">
                <a:extLst>
                  <a:ext uri="{FF2B5EF4-FFF2-40B4-BE49-F238E27FC236}">
                    <a16:creationId xmlns:a16="http://schemas.microsoft.com/office/drawing/2014/main" id="{6B87BBDE-24FD-4A0F-BF0A-A891C07797F2}"/>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2" name="Oval 291">
                <a:extLst>
                  <a:ext uri="{FF2B5EF4-FFF2-40B4-BE49-F238E27FC236}">
                    <a16:creationId xmlns:a16="http://schemas.microsoft.com/office/drawing/2014/main" id="{6D2DA506-0DC6-4CBE-B889-01FD1EA1EEDB}"/>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3" name="Oval 292">
                <a:extLst>
                  <a:ext uri="{FF2B5EF4-FFF2-40B4-BE49-F238E27FC236}">
                    <a16:creationId xmlns:a16="http://schemas.microsoft.com/office/drawing/2014/main" id="{A328A770-C916-43B3-833D-B9DB1DEDAB15}"/>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4" name="Oval 293">
                <a:extLst>
                  <a:ext uri="{FF2B5EF4-FFF2-40B4-BE49-F238E27FC236}">
                    <a16:creationId xmlns:a16="http://schemas.microsoft.com/office/drawing/2014/main" id="{AE55037D-A7F8-420D-9D3E-A50EB1FDF5E0}"/>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5" name="Oval 294">
                <a:extLst>
                  <a:ext uri="{FF2B5EF4-FFF2-40B4-BE49-F238E27FC236}">
                    <a16:creationId xmlns:a16="http://schemas.microsoft.com/office/drawing/2014/main" id="{EC3EA643-AD20-4EC9-AD8F-163B472747EC}"/>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6" name="Oval 295">
                <a:extLst>
                  <a:ext uri="{FF2B5EF4-FFF2-40B4-BE49-F238E27FC236}">
                    <a16:creationId xmlns:a16="http://schemas.microsoft.com/office/drawing/2014/main" id="{F0E2E54F-8431-41C4-8EA1-5E5E1BFC2E94}"/>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7" name="Oval 296">
                <a:extLst>
                  <a:ext uri="{FF2B5EF4-FFF2-40B4-BE49-F238E27FC236}">
                    <a16:creationId xmlns:a16="http://schemas.microsoft.com/office/drawing/2014/main" id="{27B6FF39-E38A-47D9-B688-E8F84E5B3FE2}"/>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8" name="Oval 297">
                <a:extLst>
                  <a:ext uri="{FF2B5EF4-FFF2-40B4-BE49-F238E27FC236}">
                    <a16:creationId xmlns:a16="http://schemas.microsoft.com/office/drawing/2014/main" id="{2A8A479C-C659-4A48-8DEE-2A55D4A80585}"/>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9" name="Oval 298">
                <a:extLst>
                  <a:ext uri="{FF2B5EF4-FFF2-40B4-BE49-F238E27FC236}">
                    <a16:creationId xmlns:a16="http://schemas.microsoft.com/office/drawing/2014/main" id="{4CD77472-5447-4665-86B7-905579E5AD50}"/>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0" name="Oval 299">
                <a:extLst>
                  <a:ext uri="{FF2B5EF4-FFF2-40B4-BE49-F238E27FC236}">
                    <a16:creationId xmlns:a16="http://schemas.microsoft.com/office/drawing/2014/main" id="{7C3ED683-88F4-47FA-B7AF-3D1BFDFAAD9E}"/>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1" name="Oval 300">
                <a:extLst>
                  <a:ext uri="{FF2B5EF4-FFF2-40B4-BE49-F238E27FC236}">
                    <a16:creationId xmlns:a16="http://schemas.microsoft.com/office/drawing/2014/main" id="{6AD8195E-EC99-40EE-B964-E5D7A57D32D5}"/>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2" name="Oval 301">
                <a:extLst>
                  <a:ext uri="{FF2B5EF4-FFF2-40B4-BE49-F238E27FC236}">
                    <a16:creationId xmlns:a16="http://schemas.microsoft.com/office/drawing/2014/main" id="{C11313E6-EFB9-450D-B868-71BC314B0ABC}"/>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3" name="Oval 302">
                <a:extLst>
                  <a:ext uri="{FF2B5EF4-FFF2-40B4-BE49-F238E27FC236}">
                    <a16:creationId xmlns:a16="http://schemas.microsoft.com/office/drawing/2014/main" id="{732DC303-BE7D-482F-A6C5-8702745C495C}"/>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4" name="Oval 303">
                <a:extLst>
                  <a:ext uri="{FF2B5EF4-FFF2-40B4-BE49-F238E27FC236}">
                    <a16:creationId xmlns:a16="http://schemas.microsoft.com/office/drawing/2014/main" id="{D801B65B-DBDE-44D8-B654-C48A99A54A01}"/>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5" name="Oval 304">
                <a:extLst>
                  <a:ext uri="{FF2B5EF4-FFF2-40B4-BE49-F238E27FC236}">
                    <a16:creationId xmlns:a16="http://schemas.microsoft.com/office/drawing/2014/main" id="{BB19A360-615E-4CD0-9B64-8DD794945A2A}"/>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6" name="Oval 305">
                <a:extLst>
                  <a:ext uri="{FF2B5EF4-FFF2-40B4-BE49-F238E27FC236}">
                    <a16:creationId xmlns:a16="http://schemas.microsoft.com/office/drawing/2014/main" id="{EB58A7BF-AB96-4920-9328-0A954AAC7F99}"/>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7" name="Oval 306">
                <a:extLst>
                  <a:ext uri="{FF2B5EF4-FFF2-40B4-BE49-F238E27FC236}">
                    <a16:creationId xmlns:a16="http://schemas.microsoft.com/office/drawing/2014/main" id="{15638DE7-1429-454E-8505-8765193A9CA7}"/>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8" name="Oval 307">
                <a:extLst>
                  <a:ext uri="{FF2B5EF4-FFF2-40B4-BE49-F238E27FC236}">
                    <a16:creationId xmlns:a16="http://schemas.microsoft.com/office/drawing/2014/main" id="{610AC492-61FC-417B-A6E7-89D3DCE054AE}"/>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9" name="Oval 308">
                <a:extLst>
                  <a:ext uri="{FF2B5EF4-FFF2-40B4-BE49-F238E27FC236}">
                    <a16:creationId xmlns:a16="http://schemas.microsoft.com/office/drawing/2014/main" id="{FF590544-F2C3-4BBA-B032-09A57839A59F}"/>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0" name="Oval 309">
                <a:extLst>
                  <a:ext uri="{FF2B5EF4-FFF2-40B4-BE49-F238E27FC236}">
                    <a16:creationId xmlns:a16="http://schemas.microsoft.com/office/drawing/2014/main" id="{D2871BE8-8E94-4960-BB77-A7BA181502D4}"/>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1" name="Oval 310">
                <a:extLst>
                  <a:ext uri="{FF2B5EF4-FFF2-40B4-BE49-F238E27FC236}">
                    <a16:creationId xmlns:a16="http://schemas.microsoft.com/office/drawing/2014/main" id="{6F95AB1C-B0EA-4C39-9D72-33BBC2A2560E}"/>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12" name="Group 311">
              <a:extLst>
                <a:ext uri="{FF2B5EF4-FFF2-40B4-BE49-F238E27FC236}">
                  <a16:creationId xmlns:a16="http://schemas.microsoft.com/office/drawing/2014/main" id="{E674A776-79BC-47E4-BAFD-F758996C51EE}"/>
                </a:ext>
              </a:extLst>
            </p:cNvPr>
            <p:cNvGrpSpPr/>
            <p:nvPr/>
          </p:nvGrpSpPr>
          <p:grpSpPr>
            <a:xfrm>
              <a:off x="439072" y="3633777"/>
              <a:ext cx="11336871" cy="45719"/>
              <a:chOff x="439072" y="1035687"/>
              <a:chExt cx="11336871" cy="45719"/>
            </a:xfrm>
          </p:grpSpPr>
          <p:sp>
            <p:nvSpPr>
              <p:cNvPr id="313" name="Oval 312">
                <a:extLst>
                  <a:ext uri="{FF2B5EF4-FFF2-40B4-BE49-F238E27FC236}">
                    <a16:creationId xmlns:a16="http://schemas.microsoft.com/office/drawing/2014/main" id="{47F2153A-EAC4-42A8-B4D7-075F4A7FBBB8}"/>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4" name="Oval 313">
                <a:extLst>
                  <a:ext uri="{FF2B5EF4-FFF2-40B4-BE49-F238E27FC236}">
                    <a16:creationId xmlns:a16="http://schemas.microsoft.com/office/drawing/2014/main" id="{E1A760E1-B13F-41C4-8D1C-BD25BB1847AD}"/>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5" name="Oval 314">
                <a:extLst>
                  <a:ext uri="{FF2B5EF4-FFF2-40B4-BE49-F238E27FC236}">
                    <a16:creationId xmlns:a16="http://schemas.microsoft.com/office/drawing/2014/main" id="{DC59D50E-83DB-467C-9DAA-A372369DA46C}"/>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6" name="Oval 315">
                <a:extLst>
                  <a:ext uri="{FF2B5EF4-FFF2-40B4-BE49-F238E27FC236}">
                    <a16:creationId xmlns:a16="http://schemas.microsoft.com/office/drawing/2014/main" id="{03E40A86-1611-4F99-A4E9-1792A635E428}"/>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7" name="Oval 316">
                <a:extLst>
                  <a:ext uri="{FF2B5EF4-FFF2-40B4-BE49-F238E27FC236}">
                    <a16:creationId xmlns:a16="http://schemas.microsoft.com/office/drawing/2014/main" id="{490E0251-161F-4E73-953D-6ECC3D1D11B9}"/>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8" name="Oval 317">
                <a:extLst>
                  <a:ext uri="{FF2B5EF4-FFF2-40B4-BE49-F238E27FC236}">
                    <a16:creationId xmlns:a16="http://schemas.microsoft.com/office/drawing/2014/main" id="{C3CABAA0-188F-4F2F-AEC9-D171EB6BE20F}"/>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9" name="Oval 318">
                <a:extLst>
                  <a:ext uri="{FF2B5EF4-FFF2-40B4-BE49-F238E27FC236}">
                    <a16:creationId xmlns:a16="http://schemas.microsoft.com/office/drawing/2014/main" id="{CB981F07-7E5D-47A8-A1A4-8B8D1E9F60DF}"/>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0" name="Oval 319">
                <a:extLst>
                  <a:ext uri="{FF2B5EF4-FFF2-40B4-BE49-F238E27FC236}">
                    <a16:creationId xmlns:a16="http://schemas.microsoft.com/office/drawing/2014/main" id="{EEDCB4C7-C958-492D-B966-B0690871A544}"/>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1" name="Oval 320">
                <a:extLst>
                  <a:ext uri="{FF2B5EF4-FFF2-40B4-BE49-F238E27FC236}">
                    <a16:creationId xmlns:a16="http://schemas.microsoft.com/office/drawing/2014/main" id="{00F236F8-7F64-4743-B9DC-D79632765BCF}"/>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2" name="Oval 321">
                <a:extLst>
                  <a:ext uri="{FF2B5EF4-FFF2-40B4-BE49-F238E27FC236}">
                    <a16:creationId xmlns:a16="http://schemas.microsoft.com/office/drawing/2014/main" id="{208907DF-4746-4835-8BD8-B20A0BBBB3D2}"/>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3" name="Oval 322">
                <a:extLst>
                  <a:ext uri="{FF2B5EF4-FFF2-40B4-BE49-F238E27FC236}">
                    <a16:creationId xmlns:a16="http://schemas.microsoft.com/office/drawing/2014/main" id="{814F8F2A-6692-438D-86EB-865F6675EFFD}"/>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4" name="Oval 323">
                <a:extLst>
                  <a:ext uri="{FF2B5EF4-FFF2-40B4-BE49-F238E27FC236}">
                    <a16:creationId xmlns:a16="http://schemas.microsoft.com/office/drawing/2014/main" id="{7AAED5EF-AECC-4061-88ED-03C22254B108}"/>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5" name="Oval 324">
                <a:extLst>
                  <a:ext uri="{FF2B5EF4-FFF2-40B4-BE49-F238E27FC236}">
                    <a16:creationId xmlns:a16="http://schemas.microsoft.com/office/drawing/2014/main" id="{EF188588-B546-4690-9107-F06E48EFF326}"/>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6" name="Oval 325">
                <a:extLst>
                  <a:ext uri="{FF2B5EF4-FFF2-40B4-BE49-F238E27FC236}">
                    <a16:creationId xmlns:a16="http://schemas.microsoft.com/office/drawing/2014/main" id="{907AB0EE-6ECE-40B3-96EF-541DF3E511CB}"/>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7" name="Oval 326">
                <a:extLst>
                  <a:ext uri="{FF2B5EF4-FFF2-40B4-BE49-F238E27FC236}">
                    <a16:creationId xmlns:a16="http://schemas.microsoft.com/office/drawing/2014/main" id="{783659FD-3630-481E-B64D-99B25CC992B7}"/>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8" name="Oval 327">
                <a:extLst>
                  <a:ext uri="{FF2B5EF4-FFF2-40B4-BE49-F238E27FC236}">
                    <a16:creationId xmlns:a16="http://schemas.microsoft.com/office/drawing/2014/main" id="{8FF9676A-2A9A-41AE-A01B-E352D5D591B0}"/>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9" name="Oval 328">
                <a:extLst>
                  <a:ext uri="{FF2B5EF4-FFF2-40B4-BE49-F238E27FC236}">
                    <a16:creationId xmlns:a16="http://schemas.microsoft.com/office/drawing/2014/main" id="{245C0168-94CD-48F9-B86D-638F7E673C88}"/>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0" name="Oval 329">
                <a:extLst>
                  <a:ext uri="{FF2B5EF4-FFF2-40B4-BE49-F238E27FC236}">
                    <a16:creationId xmlns:a16="http://schemas.microsoft.com/office/drawing/2014/main" id="{8F50F2BC-0345-4646-9CBE-E5B4BAB7A6EB}"/>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1" name="Oval 330">
                <a:extLst>
                  <a:ext uri="{FF2B5EF4-FFF2-40B4-BE49-F238E27FC236}">
                    <a16:creationId xmlns:a16="http://schemas.microsoft.com/office/drawing/2014/main" id="{8F0AB274-FF68-43F6-8C92-B9F8DF41DCD9}"/>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2" name="Oval 331">
                <a:extLst>
                  <a:ext uri="{FF2B5EF4-FFF2-40B4-BE49-F238E27FC236}">
                    <a16:creationId xmlns:a16="http://schemas.microsoft.com/office/drawing/2014/main" id="{51FB6573-61E9-42B6-9888-03FC4F658919}"/>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3" name="Oval 332">
                <a:extLst>
                  <a:ext uri="{FF2B5EF4-FFF2-40B4-BE49-F238E27FC236}">
                    <a16:creationId xmlns:a16="http://schemas.microsoft.com/office/drawing/2014/main" id="{0D9BB80A-D3D0-4085-A73A-85CEEEE3E365}"/>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4" name="Oval 333">
                <a:extLst>
                  <a:ext uri="{FF2B5EF4-FFF2-40B4-BE49-F238E27FC236}">
                    <a16:creationId xmlns:a16="http://schemas.microsoft.com/office/drawing/2014/main" id="{E0EA89DA-5866-42D8-A3BE-B946DAA58AC8}"/>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5" name="Oval 334">
                <a:extLst>
                  <a:ext uri="{FF2B5EF4-FFF2-40B4-BE49-F238E27FC236}">
                    <a16:creationId xmlns:a16="http://schemas.microsoft.com/office/drawing/2014/main" id="{32E84274-6C54-43D9-8073-CD11597E09E8}"/>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6" name="Oval 335">
                <a:extLst>
                  <a:ext uri="{FF2B5EF4-FFF2-40B4-BE49-F238E27FC236}">
                    <a16:creationId xmlns:a16="http://schemas.microsoft.com/office/drawing/2014/main" id="{04E9AF59-31A4-42DB-9E62-4BF00FCFA998}"/>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7" name="Oval 336">
                <a:extLst>
                  <a:ext uri="{FF2B5EF4-FFF2-40B4-BE49-F238E27FC236}">
                    <a16:creationId xmlns:a16="http://schemas.microsoft.com/office/drawing/2014/main" id="{4603FD8A-87D5-48D3-9799-3CD266129286}"/>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8" name="Oval 337">
                <a:extLst>
                  <a:ext uri="{FF2B5EF4-FFF2-40B4-BE49-F238E27FC236}">
                    <a16:creationId xmlns:a16="http://schemas.microsoft.com/office/drawing/2014/main" id="{CA41B935-3BCC-47B3-8621-7B29C2052FA6}"/>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9" name="Oval 338">
                <a:extLst>
                  <a:ext uri="{FF2B5EF4-FFF2-40B4-BE49-F238E27FC236}">
                    <a16:creationId xmlns:a16="http://schemas.microsoft.com/office/drawing/2014/main" id="{91C4206A-400D-4666-8BA0-57BCD78602A9}"/>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40" name="Group 339">
              <a:extLst>
                <a:ext uri="{FF2B5EF4-FFF2-40B4-BE49-F238E27FC236}">
                  <a16:creationId xmlns:a16="http://schemas.microsoft.com/office/drawing/2014/main" id="{EF9DBDE6-167E-46D8-9C75-C5E52DF570BB}"/>
                </a:ext>
              </a:extLst>
            </p:cNvPr>
            <p:cNvGrpSpPr/>
            <p:nvPr/>
          </p:nvGrpSpPr>
          <p:grpSpPr>
            <a:xfrm>
              <a:off x="439072" y="4066792"/>
              <a:ext cx="11336871" cy="45719"/>
              <a:chOff x="439072" y="1035687"/>
              <a:chExt cx="11336871" cy="45719"/>
            </a:xfrm>
          </p:grpSpPr>
          <p:sp>
            <p:nvSpPr>
              <p:cNvPr id="341" name="Oval 340">
                <a:extLst>
                  <a:ext uri="{FF2B5EF4-FFF2-40B4-BE49-F238E27FC236}">
                    <a16:creationId xmlns:a16="http://schemas.microsoft.com/office/drawing/2014/main" id="{877426ED-1BC8-43B8-AB0F-84AE2508C5F0}"/>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2" name="Oval 341">
                <a:extLst>
                  <a:ext uri="{FF2B5EF4-FFF2-40B4-BE49-F238E27FC236}">
                    <a16:creationId xmlns:a16="http://schemas.microsoft.com/office/drawing/2014/main" id="{601D749D-24E8-4D15-9172-ACEF47BE5935}"/>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3" name="Oval 342">
                <a:extLst>
                  <a:ext uri="{FF2B5EF4-FFF2-40B4-BE49-F238E27FC236}">
                    <a16:creationId xmlns:a16="http://schemas.microsoft.com/office/drawing/2014/main" id="{DF09FA6D-D8CD-4A83-BC55-0E7BEF7E8F22}"/>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4" name="Oval 343">
                <a:extLst>
                  <a:ext uri="{FF2B5EF4-FFF2-40B4-BE49-F238E27FC236}">
                    <a16:creationId xmlns:a16="http://schemas.microsoft.com/office/drawing/2014/main" id="{2F88AD36-3DAC-4CD0-AB72-0EFAA6CC8AA2}"/>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5" name="Oval 344">
                <a:extLst>
                  <a:ext uri="{FF2B5EF4-FFF2-40B4-BE49-F238E27FC236}">
                    <a16:creationId xmlns:a16="http://schemas.microsoft.com/office/drawing/2014/main" id="{0C02F094-CC03-4C01-A991-B913C8A8716C}"/>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6" name="Oval 345">
                <a:extLst>
                  <a:ext uri="{FF2B5EF4-FFF2-40B4-BE49-F238E27FC236}">
                    <a16:creationId xmlns:a16="http://schemas.microsoft.com/office/drawing/2014/main" id="{3EF0A956-4B11-4CE0-9FA3-0871268C30FC}"/>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7" name="Oval 346">
                <a:extLst>
                  <a:ext uri="{FF2B5EF4-FFF2-40B4-BE49-F238E27FC236}">
                    <a16:creationId xmlns:a16="http://schemas.microsoft.com/office/drawing/2014/main" id="{F4568B9F-1AAE-4E0D-BC06-12C2E16B8E62}"/>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8" name="Oval 347">
                <a:extLst>
                  <a:ext uri="{FF2B5EF4-FFF2-40B4-BE49-F238E27FC236}">
                    <a16:creationId xmlns:a16="http://schemas.microsoft.com/office/drawing/2014/main" id="{38C9F7A3-015A-4427-BAD9-963F093F2602}"/>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9" name="Oval 348">
                <a:extLst>
                  <a:ext uri="{FF2B5EF4-FFF2-40B4-BE49-F238E27FC236}">
                    <a16:creationId xmlns:a16="http://schemas.microsoft.com/office/drawing/2014/main" id="{09D2CEDA-0DEA-44FB-B961-A0ABF45D065F}"/>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0" name="Oval 349">
                <a:extLst>
                  <a:ext uri="{FF2B5EF4-FFF2-40B4-BE49-F238E27FC236}">
                    <a16:creationId xmlns:a16="http://schemas.microsoft.com/office/drawing/2014/main" id="{7BC103B9-950C-4A51-B0F2-06D64D77139C}"/>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1" name="Oval 350">
                <a:extLst>
                  <a:ext uri="{FF2B5EF4-FFF2-40B4-BE49-F238E27FC236}">
                    <a16:creationId xmlns:a16="http://schemas.microsoft.com/office/drawing/2014/main" id="{5AB3926D-A739-45BD-B6BF-9000AB76720D}"/>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2" name="Oval 351">
                <a:extLst>
                  <a:ext uri="{FF2B5EF4-FFF2-40B4-BE49-F238E27FC236}">
                    <a16:creationId xmlns:a16="http://schemas.microsoft.com/office/drawing/2014/main" id="{09E70C35-4545-445A-B15B-D2D4B564321C}"/>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3" name="Oval 352">
                <a:extLst>
                  <a:ext uri="{FF2B5EF4-FFF2-40B4-BE49-F238E27FC236}">
                    <a16:creationId xmlns:a16="http://schemas.microsoft.com/office/drawing/2014/main" id="{64BF1846-508C-4EE3-AB46-759A0D13ABE4}"/>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4" name="Oval 353">
                <a:extLst>
                  <a:ext uri="{FF2B5EF4-FFF2-40B4-BE49-F238E27FC236}">
                    <a16:creationId xmlns:a16="http://schemas.microsoft.com/office/drawing/2014/main" id="{AF66A613-587F-4ED1-B0D0-FF497229E1A7}"/>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5" name="Oval 354">
                <a:extLst>
                  <a:ext uri="{FF2B5EF4-FFF2-40B4-BE49-F238E27FC236}">
                    <a16:creationId xmlns:a16="http://schemas.microsoft.com/office/drawing/2014/main" id="{81ABDB42-C43E-46D8-B49A-C382DC610A44}"/>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6" name="Oval 355">
                <a:extLst>
                  <a:ext uri="{FF2B5EF4-FFF2-40B4-BE49-F238E27FC236}">
                    <a16:creationId xmlns:a16="http://schemas.microsoft.com/office/drawing/2014/main" id="{D0D599F3-FAB2-4CB6-88E6-0590A688E2D6}"/>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7" name="Oval 356">
                <a:extLst>
                  <a:ext uri="{FF2B5EF4-FFF2-40B4-BE49-F238E27FC236}">
                    <a16:creationId xmlns:a16="http://schemas.microsoft.com/office/drawing/2014/main" id="{15E255FD-75AD-437B-B1C5-8C11D3BD45C1}"/>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8" name="Oval 357">
                <a:extLst>
                  <a:ext uri="{FF2B5EF4-FFF2-40B4-BE49-F238E27FC236}">
                    <a16:creationId xmlns:a16="http://schemas.microsoft.com/office/drawing/2014/main" id="{ED37F573-CF03-45BF-A79B-AF91527FC382}"/>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9" name="Oval 358">
                <a:extLst>
                  <a:ext uri="{FF2B5EF4-FFF2-40B4-BE49-F238E27FC236}">
                    <a16:creationId xmlns:a16="http://schemas.microsoft.com/office/drawing/2014/main" id="{161FD4B2-0731-4402-A161-8CCD24D72CF5}"/>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0" name="Oval 359">
                <a:extLst>
                  <a:ext uri="{FF2B5EF4-FFF2-40B4-BE49-F238E27FC236}">
                    <a16:creationId xmlns:a16="http://schemas.microsoft.com/office/drawing/2014/main" id="{9EFCC70E-9933-467B-B4CA-8AC7930FB44D}"/>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1" name="Oval 360">
                <a:extLst>
                  <a:ext uri="{FF2B5EF4-FFF2-40B4-BE49-F238E27FC236}">
                    <a16:creationId xmlns:a16="http://schemas.microsoft.com/office/drawing/2014/main" id="{E060A7DA-8A5D-403C-BD7C-F41203D8C999}"/>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2" name="Oval 361">
                <a:extLst>
                  <a:ext uri="{FF2B5EF4-FFF2-40B4-BE49-F238E27FC236}">
                    <a16:creationId xmlns:a16="http://schemas.microsoft.com/office/drawing/2014/main" id="{57200A51-03A4-43CC-AD00-E849536D18A1}"/>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3" name="Oval 362">
                <a:extLst>
                  <a:ext uri="{FF2B5EF4-FFF2-40B4-BE49-F238E27FC236}">
                    <a16:creationId xmlns:a16="http://schemas.microsoft.com/office/drawing/2014/main" id="{911915ED-ED23-462F-9E59-7C2A539E2DF6}"/>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4" name="Oval 363">
                <a:extLst>
                  <a:ext uri="{FF2B5EF4-FFF2-40B4-BE49-F238E27FC236}">
                    <a16:creationId xmlns:a16="http://schemas.microsoft.com/office/drawing/2014/main" id="{4398449C-F066-4FD5-89DB-4B7D2A532B21}"/>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5" name="Oval 364">
                <a:extLst>
                  <a:ext uri="{FF2B5EF4-FFF2-40B4-BE49-F238E27FC236}">
                    <a16:creationId xmlns:a16="http://schemas.microsoft.com/office/drawing/2014/main" id="{64C39A2E-951D-4C06-9C74-6CDB5C703AD8}"/>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6" name="Oval 365">
                <a:extLst>
                  <a:ext uri="{FF2B5EF4-FFF2-40B4-BE49-F238E27FC236}">
                    <a16:creationId xmlns:a16="http://schemas.microsoft.com/office/drawing/2014/main" id="{318067B4-1488-4513-AF59-F7FD65CF2DEF}"/>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7" name="Oval 366">
                <a:extLst>
                  <a:ext uri="{FF2B5EF4-FFF2-40B4-BE49-F238E27FC236}">
                    <a16:creationId xmlns:a16="http://schemas.microsoft.com/office/drawing/2014/main" id="{5CB0C96C-FA48-45D4-9332-06653F9CD94F}"/>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68" name="Group 367">
              <a:extLst>
                <a:ext uri="{FF2B5EF4-FFF2-40B4-BE49-F238E27FC236}">
                  <a16:creationId xmlns:a16="http://schemas.microsoft.com/office/drawing/2014/main" id="{A887E071-FEC9-4479-A6A2-657E013D62F5}"/>
                </a:ext>
              </a:extLst>
            </p:cNvPr>
            <p:cNvGrpSpPr/>
            <p:nvPr/>
          </p:nvGrpSpPr>
          <p:grpSpPr>
            <a:xfrm>
              <a:off x="439072" y="4499807"/>
              <a:ext cx="11336871" cy="45719"/>
              <a:chOff x="439072" y="1035687"/>
              <a:chExt cx="11336871" cy="45719"/>
            </a:xfrm>
          </p:grpSpPr>
          <p:sp>
            <p:nvSpPr>
              <p:cNvPr id="369" name="Oval 368">
                <a:extLst>
                  <a:ext uri="{FF2B5EF4-FFF2-40B4-BE49-F238E27FC236}">
                    <a16:creationId xmlns:a16="http://schemas.microsoft.com/office/drawing/2014/main" id="{CCD805EE-01BB-41F6-8A61-6314EAEACD69}"/>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0" name="Oval 369">
                <a:extLst>
                  <a:ext uri="{FF2B5EF4-FFF2-40B4-BE49-F238E27FC236}">
                    <a16:creationId xmlns:a16="http://schemas.microsoft.com/office/drawing/2014/main" id="{1D5D26A1-04ED-44D0-B7AF-604F0DF8F03D}"/>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1" name="Oval 370">
                <a:extLst>
                  <a:ext uri="{FF2B5EF4-FFF2-40B4-BE49-F238E27FC236}">
                    <a16:creationId xmlns:a16="http://schemas.microsoft.com/office/drawing/2014/main" id="{85F107B4-D295-429D-8BD8-8D5A84645A12}"/>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2" name="Oval 371">
                <a:extLst>
                  <a:ext uri="{FF2B5EF4-FFF2-40B4-BE49-F238E27FC236}">
                    <a16:creationId xmlns:a16="http://schemas.microsoft.com/office/drawing/2014/main" id="{87D10A2A-7EA6-4A16-BE41-5DBA697F7B1C}"/>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3" name="Oval 372">
                <a:extLst>
                  <a:ext uri="{FF2B5EF4-FFF2-40B4-BE49-F238E27FC236}">
                    <a16:creationId xmlns:a16="http://schemas.microsoft.com/office/drawing/2014/main" id="{FE71EA09-3C82-471C-96D5-7FF35DC62EC0}"/>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4" name="Oval 373">
                <a:extLst>
                  <a:ext uri="{FF2B5EF4-FFF2-40B4-BE49-F238E27FC236}">
                    <a16:creationId xmlns:a16="http://schemas.microsoft.com/office/drawing/2014/main" id="{D69EF43E-B7AF-47A0-9439-D38AF5AB5EC3}"/>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5" name="Oval 374">
                <a:extLst>
                  <a:ext uri="{FF2B5EF4-FFF2-40B4-BE49-F238E27FC236}">
                    <a16:creationId xmlns:a16="http://schemas.microsoft.com/office/drawing/2014/main" id="{04868C65-B41E-49B0-A037-BC10D09CB85B}"/>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6" name="Oval 375">
                <a:extLst>
                  <a:ext uri="{FF2B5EF4-FFF2-40B4-BE49-F238E27FC236}">
                    <a16:creationId xmlns:a16="http://schemas.microsoft.com/office/drawing/2014/main" id="{1A2410AD-321F-4343-8565-1EAA11819163}"/>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7" name="Oval 376">
                <a:extLst>
                  <a:ext uri="{FF2B5EF4-FFF2-40B4-BE49-F238E27FC236}">
                    <a16:creationId xmlns:a16="http://schemas.microsoft.com/office/drawing/2014/main" id="{CE855543-AC6A-403C-AED4-0FB974DB6110}"/>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8" name="Oval 377">
                <a:extLst>
                  <a:ext uri="{FF2B5EF4-FFF2-40B4-BE49-F238E27FC236}">
                    <a16:creationId xmlns:a16="http://schemas.microsoft.com/office/drawing/2014/main" id="{C2F4790E-B9B2-4442-A294-1A3049D63CF2}"/>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9" name="Oval 378">
                <a:extLst>
                  <a:ext uri="{FF2B5EF4-FFF2-40B4-BE49-F238E27FC236}">
                    <a16:creationId xmlns:a16="http://schemas.microsoft.com/office/drawing/2014/main" id="{18E9B957-E65F-4801-B8D7-40C3F70A2DD8}"/>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0" name="Oval 379">
                <a:extLst>
                  <a:ext uri="{FF2B5EF4-FFF2-40B4-BE49-F238E27FC236}">
                    <a16:creationId xmlns:a16="http://schemas.microsoft.com/office/drawing/2014/main" id="{323099A1-2132-4BF1-AEB7-11721480AADD}"/>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1" name="Oval 380">
                <a:extLst>
                  <a:ext uri="{FF2B5EF4-FFF2-40B4-BE49-F238E27FC236}">
                    <a16:creationId xmlns:a16="http://schemas.microsoft.com/office/drawing/2014/main" id="{8214797F-E799-4C7A-80F1-8DC4647C2C68}"/>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2" name="Oval 381">
                <a:extLst>
                  <a:ext uri="{FF2B5EF4-FFF2-40B4-BE49-F238E27FC236}">
                    <a16:creationId xmlns:a16="http://schemas.microsoft.com/office/drawing/2014/main" id="{328304EF-D0FE-4E9F-8BC1-3A9B490305B1}"/>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3" name="Oval 382">
                <a:extLst>
                  <a:ext uri="{FF2B5EF4-FFF2-40B4-BE49-F238E27FC236}">
                    <a16:creationId xmlns:a16="http://schemas.microsoft.com/office/drawing/2014/main" id="{B574D351-41BD-40BF-8686-B6FC99B45689}"/>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4" name="Oval 383">
                <a:extLst>
                  <a:ext uri="{FF2B5EF4-FFF2-40B4-BE49-F238E27FC236}">
                    <a16:creationId xmlns:a16="http://schemas.microsoft.com/office/drawing/2014/main" id="{C8D4C5DC-EDE6-42F3-BC63-42AB5116F063}"/>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5" name="Oval 384">
                <a:extLst>
                  <a:ext uri="{FF2B5EF4-FFF2-40B4-BE49-F238E27FC236}">
                    <a16:creationId xmlns:a16="http://schemas.microsoft.com/office/drawing/2014/main" id="{51E511F5-04B3-4F02-936F-4CF1E0877430}"/>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6" name="Oval 385">
                <a:extLst>
                  <a:ext uri="{FF2B5EF4-FFF2-40B4-BE49-F238E27FC236}">
                    <a16:creationId xmlns:a16="http://schemas.microsoft.com/office/drawing/2014/main" id="{74F7F7CB-1E06-4848-96B0-DDD65CE172EB}"/>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7" name="Oval 386">
                <a:extLst>
                  <a:ext uri="{FF2B5EF4-FFF2-40B4-BE49-F238E27FC236}">
                    <a16:creationId xmlns:a16="http://schemas.microsoft.com/office/drawing/2014/main" id="{0FDC9DDE-946F-44D7-A375-1EF4A666B37A}"/>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8" name="Oval 387">
                <a:extLst>
                  <a:ext uri="{FF2B5EF4-FFF2-40B4-BE49-F238E27FC236}">
                    <a16:creationId xmlns:a16="http://schemas.microsoft.com/office/drawing/2014/main" id="{C245A1F3-B43D-4F08-82E5-9BC49640480F}"/>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9" name="Oval 388">
                <a:extLst>
                  <a:ext uri="{FF2B5EF4-FFF2-40B4-BE49-F238E27FC236}">
                    <a16:creationId xmlns:a16="http://schemas.microsoft.com/office/drawing/2014/main" id="{AD1FC85B-8DC8-4343-A71A-A2245F55E51F}"/>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0" name="Oval 389">
                <a:extLst>
                  <a:ext uri="{FF2B5EF4-FFF2-40B4-BE49-F238E27FC236}">
                    <a16:creationId xmlns:a16="http://schemas.microsoft.com/office/drawing/2014/main" id="{402FD661-F9DB-4B0A-9405-979EBBB79414}"/>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1" name="Oval 390">
                <a:extLst>
                  <a:ext uri="{FF2B5EF4-FFF2-40B4-BE49-F238E27FC236}">
                    <a16:creationId xmlns:a16="http://schemas.microsoft.com/office/drawing/2014/main" id="{CDA90D03-AB28-4C4C-90FE-E7418B524859}"/>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2" name="Oval 391">
                <a:extLst>
                  <a:ext uri="{FF2B5EF4-FFF2-40B4-BE49-F238E27FC236}">
                    <a16:creationId xmlns:a16="http://schemas.microsoft.com/office/drawing/2014/main" id="{D3AE2581-1ECF-4AF6-B6C4-D5BA48B108B8}"/>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3" name="Oval 392">
                <a:extLst>
                  <a:ext uri="{FF2B5EF4-FFF2-40B4-BE49-F238E27FC236}">
                    <a16:creationId xmlns:a16="http://schemas.microsoft.com/office/drawing/2014/main" id="{0A128416-4FC5-4E08-9628-59B26BC87DA4}"/>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4" name="Oval 393">
                <a:extLst>
                  <a:ext uri="{FF2B5EF4-FFF2-40B4-BE49-F238E27FC236}">
                    <a16:creationId xmlns:a16="http://schemas.microsoft.com/office/drawing/2014/main" id="{D13B389E-1B68-4254-8A28-68E381EC509E}"/>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5" name="Oval 394">
                <a:extLst>
                  <a:ext uri="{FF2B5EF4-FFF2-40B4-BE49-F238E27FC236}">
                    <a16:creationId xmlns:a16="http://schemas.microsoft.com/office/drawing/2014/main" id="{C6B0B2E8-C1B2-475E-8871-5D140F6512E3}"/>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96" name="Group 395">
              <a:extLst>
                <a:ext uri="{FF2B5EF4-FFF2-40B4-BE49-F238E27FC236}">
                  <a16:creationId xmlns:a16="http://schemas.microsoft.com/office/drawing/2014/main" id="{AF650CCF-8F54-4E34-9D61-4E087B51D051}"/>
                </a:ext>
              </a:extLst>
            </p:cNvPr>
            <p:cNvGrpSpPr/>
            <p:nvPr/>
          </p:nvGrpSpPr>
          <p:grpSpPr>
            <a:xfrm>
              <a:off x="439072" y="4932822"/>
              <a:ext cx="11336871" cy="45719"/>
              <a:chOff x="439072" y="1035687"/>
              <a:chExt cx="11336871" cy="45719"/>
            </a:xfrm>
          </p:grpSpPr>
          <p:sp>
            <p:nvSpPr>
              <p:cNvPr id="397" name="Oval 396">
                <a:extLst>
                  <a:ext uri="{FF2B5EF4-FFF2-40B4-BE49-F238E27FC236}">
                    <a16:creationId xmlns:a16="http://schemas.microsoft.com/office/drawing/2014/main" id="{6BCD6168-AA34-4E58-B29C-06CE621C67B7}"/>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8" name="Oval 397">
                <a:extLst>
                  <a:ext uri="{FF2B5EF4-FFF2-40B4-BE49-F238E27FC236}">
                    <a16:creationId xmlns:a16="http://schemas.microsoft.com/office/drawing/2014/main" id="{300D851D-E5C7-4D06-902D-B3BBAED4C471}"/>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9" name="Oval 398">
                <a:extLst>
                  <a:ext uri="{FF2B5EF4-FFF2-40B4-BE49-F238E27FC236}">
                    <a16:creationId xmlns:a16="http://schemas.microsoft.com/office/drawing/2014/main" id="{EC881BA2-00FF-4DF0-9BE5-744D95D5F62D}"/>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0" name="Oval 399">
                <a:extLst>
                  <a:ext uri="{FF2B5EF4-FFF2-40B4-BE49-F238E27FC236}">
                    <a16:creationId xmlns:a16="http://schemas.microsoft.com/office/drawing/2014/main" id="{7A903588-66C2-41E4-84BC-D35764C109C3}"/>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1" name="Oval 400">
                <a:extLst>
                  <a:ext uri="{FF2B5EF4-FFF2-40B4-BE49-F238E27FC236}">
                    <a16:creationId xmlns:a16="http://schemas.microsoft.com/office/drawing/2014/main" id="{AF802716-647C-4643-941E-23D7F45B4BEC}"/>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2" name="Oval 401">
                <a:extLst>
                  <a:ext uri="{FF2B5EF4-FFF2-40B4-BE49-F238E27FC236}">
                    <a16:creationId xmlns:a16="http://schemas.microsoft.com/office/drawing/2014/main" id="{D7031D90-722E-420C-88F2-8FA00AFA678A}"/>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3" name="Oval 402">
                <a:extLst>
                  <a:ext uri="{FF2B5EF4-FFF2-40B4-BE49-F238E27FC236}">
                    <a16:creationId xmlns:a16="http://schemas.microsoft.com/office/drawing/2014/main" id="{3270D5C7-8D1F-4EF4-AE50-9760D817EFFA}"/>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4" name="Oval 403">
                <a:extLst>
                  <a:ext uri="{FF2B5EF4-FFF2-40B4-BE49-F238E27FC236}">
                    <a16:creationId xmlns:a16="http://schemas.microsoft.com/office/drawing/2014/main" id="{1A956922-AEDD-442B-A7D5-CF608C57FD09}"/>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5" name="Oval 404">
                <a:extLst>
                  <a:ext uri="{FF2B5EF4-FFF2-40B4-BE49-F238E27FC236}">
                    <a16:creationId xmlns:a16="http://schemas.microsoft.com/office/drawing/2014/main" id="{7254FB39-5172-488B-BB77-44179C361F61}"/>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6" name="Oval 405">
                <a:extLst>
                  <a:ext uri="{FF2B5EF4-FFF2-40B4-BE49-F238E27FC236}">
                    <a16:creationId xmlns:a16="http://schemas.microsoft.com/office/drawing/2014/main" id="{39D696B3-DC48-45B4-BD5A-62F60DAFA13B}"/>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7" name="Oval 406">
                <a:extLst>
                  <a:ext uri="{FF2B5EF4-FFF2-40B4-BE49-F238E27FC236}">
                    <a16:creationId xmlns:a16="http://schemas.microsoft.com/office/drawing/2014/main" id="{CBF110EF-E194-4D5D-8CE9-988E2BE43D07}"/>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8" name="Oval 407">
                <a:extLst>
                  <a:ext uri="{FF2B5EF4-FFF2-40B4-BE49-F238E27FC236}">
                    <a16:creationId xmlns:a16="http://schemas.microsoft.com/office/drawing/2014/main" id="{5C10884E-BD04-403E-86BA-D73A21D1667D}"/>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9" name="Oval 408">
                <a:extLst>
                  <a:ext uri="{FF2B5EF4-FFF2-40B4-BE49-F238E27FC236}">
                    <a16:creationId xmlns:a16="http://schemas.microsoft.com/office/drawing/2014/main" id="{2A6B7E26-CE25-4E33-9594-51AB585E3153}"/>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0" name="Oval 409">
                <a:extLst>
                  <a:ext uri="{FF2B5EF4-FFF2-40B4-BE49-F238E27FC236}">
                    <a16:creationId xmlns:a16="http://schemas.microsoft.com/office/drawing/2014/main" id="{3342727D-8355-4B3E-8B2B-5E3A8DD3D7C8}"/>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1" name="Oval 410">
                <a:extLst>
                  <a:ext uri="{FF2B5EF4-FFF2-40B4-BE49-F238E27FC236}">
                    <a16:creationId xmlns:a16="http://schemas.microsoft.com/office/drawing/2014/main" id="{04F6FFDF-2944-4278-BE59-17DCED4B004A}"/>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2" name="Oval 411">
                <a:extLst>
                  <a:ext uri="{FF2B5EF4-FFF2-40B4-BE49-F238E27FC236}">
                    <a16:creationId xmlns:a16="http://schemas.microsoft.com/office/drawing/2014/main" id="{755A3D41-7AB2-44A5-9ADB-88BA4A366723}"/>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3" name="Oval 412">
                <a:extLst>
                  <a:ext uri="{FF2B5EF4-FFF2-40B4-BE49-F238E27FC236}">
                    <a16:creationId xmlns:a16="http://schemas.microsoft.com/office/drawing/2014/main" id="{938FFD55-628C-4848-820B-95856F5BE8F0}"/>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4" name="Oval 413">
                <a:extLst>
                  <a:ext uri="{FF2B5EF4-FFF2-40B4-BE49-F238E27FC236}">
                    <a16:creationId xmlns:a16="http://schemas.microsoft.com/office/drawing/2014/main" id="{6CD379C2-2F4C-42BA-805D-2F360307615E}"/>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5" name="Oval 414">
                <a:extLst>
                  <a:ext uri="{FF2B5EF4-FFF2-40B4-BE49-F238E27FC236}">
                    <a16:creationId xmlns:a16="http://schemas.microsoft.com/office/drawing/2014/main" id="{9DF38BC6-1B7B-4EFC-A0F6-21DBEE81F8F1}"/>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6" name="Oval 415">
                <a:extLst>
                  <a:ext uri="{FF2B5EF4-FFF2-40B4-BE49-F238E27FC236}">
                    <a16:creationId xmlns:a16="http://schemas.microsoft.com/office/drawing/2014/main" id="{61A03F45-BFFA-423D-A83D-94FDB3519C53}"/>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7" name="Oval 416">
                <a:extLst>
                  <a:ext uri="{FF2B5EF4-FFF2-40B4-BE49-F238E27FC236}">
                    <a16:creationId xmlns:a16="http://schemas.microsoft.com/office/drawing/2014/main" id="{5DEDCDE9-A7EE-4985-9EAA-01286BC75E18}"/>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8" name="Oval 417">
                <a:extLst>
                  <a:ext uri="{FF2B5EF4-FFF2-40B4-BE49-F238E27FC236}">
                    <a16:creationId xmlns:a16="http://schemas.microsoft.com/office/drawing/2014/main" id="{096A3E75-BDD5-4903-B0BC-48BAD75E80C0}"/>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9" name="Oval 418">
                <a:extLst>
                  <a:ext uri="{FF2B5EF4-FFF2-40B4-BE49-F238E27FC236}">
                    <a16:creationId xmlns:a16="http://schemas.microsoft.com/office/drawing/2014/main" id="{50A5A72B-D3CE-4ABA-9DD4-FC916D9B3105}"/>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0" name="Oval 419">
                <a:extLst>
                  <a:ext uri="{FF2B5EF4-FFF2-40B4-BE49-F238E27FC236}">
                    <a16:creationId xmlns:a16="http://schemas.microsoft.com/office/drawing/2014/main" id="{F0194A83-388A-4126-903C-3ABE745BC15C}"/>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1" name="Oval 420">
                <a:extLst>
                  <a:ext uri="{FF2B5EF4-FFF2-40B4-BE49-F238E27FC236}">
                    <a16:creationId xmlns:a16="http://schemas.microsoft.com/office/drawing/2014/main" id="{7B214664-5884-42B3-B18A-9C6E3A62431A}"/>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2" name="Oval 421">
                <a:extLst>
                  <a:ext uri="{FF2B5EF4-FFF2-40B4-BE49-F238E27FC236}">
                    <a16:creationId xmlns:a16="http://schemas.microsoft.com/office/drawing/2014/main" id="{92BD1B4C-1D3E-4B1C-8796-3E09BF2B905E}"/>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3" name="Oval 422">
                <a:extLst>
                  <a:ext uri="{FF2B5EF4-FFF2-40B4-BE49-F238E27FC236}">
                    <a16:creationId xmlns:a16="http://schemas.microsoft.com/office/drawing/2014/main" id="{D8D77E7B-65D2-466D-B141-E0BE4F0C50CB}"/>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24" name="Group 423">
              <a:extLst>
                <a:ext uri="{FF2B5EF4-FFF2-40B4-BE49-F238E27FC236}">
                  <a16:creationId xmlns:a16="http://schemas.microsoft.com/office/drawing/2014/main" id="{7985D93A-7E74-47E8-9E8A-7AB0D6B968F8}"/>
                </a:ext>
              </a:extLst>
            </p:cNvPr>
            <p:cNvGrpSpPr/>
            <p:nvPr/>
          </p:nvGrpSpPr>
          <p:grpSpPr>
            <a:xfrm>
              <a:off x="439072" y="5365837"/>
              <a:ext cx="11336871" cy="45719"/>
              <a:chOff x="439072" y="1035687"/>
              <a:chExt cx="11336871" cy="45719"/>
            </a:xfrm>
          </p:grpSpPr>
          <p:sp>
            <p:nvSpPr>
              <p:cNvPr id="425" name="Oval 424">
                <a:extLst>
                  <a:ext uri="{FF2B5EF4-FFF2-40B4-BE49-F238E27FC236}">
                    <a16:creationId xmlns:a16="http://schemas.microsoft.com/office/drawing/2014/main" id="{11A1F715-E3D9-4940-B10D-F0DB6B47CA37}"/>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6" name="Oval 425">
                <a:extLst>
                  <a:ext uri="{FF2B5EF4-FFF2-40B4-BE49-F238E27FC236}">
                    <a16:creationId xmlns:a16="http://schemas.microsoft.com/office/drawing/2014/main" id="{043AD2C2-4503-4EBC-8B61-3835D3A63824}"/>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7" name="Oval 426">
                <a:extLst>
                  <a:ext uri="{FF2B5EF4-FFF2-40B4-BE49-F238E27FC236}">
                    <a16:creationId xmlns:a16="http://schemas.microsoft.com/office/drawing/2014/main" id="{FDC5CC6A-B331-4F5C-AAA4-A2C1DBBE4A8B}"/>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8" name="Oval 427">
                <a:extLst>
                  <a:ext uri="{FF2B5EF4-FFF2-40B4-BE49-F238E27FC236}">
                    <a16:creationId xmlns:a16="http://schemas.microsoft.com/office/drawing/2014/main" id="{F6CE6C1C-507E-4C8D-9D33-43820246DADB}"/>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9" name="Oval 428">
                <a:extLst>
                  <a:ext uri="{FF2B5EF4-FFF2-40B4-BE49-F238E27FC236}">
                    <a16:creationId xmlns:a16="http://schemas.microsoft.com/office/drawing/2014/main" id="{3E96E4FA-3262-47BA-8FD3-AF05211D85DF}"/>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0" name="Oval 429">
                <a:extLst>
                  <a:ext uri="{FF2B5EF4-FFF2-40B4-BE49-F238E27FC236}">
                    <a16:creationId xmlns:a16="http://schemas.microsoft.com/office/drawing/2014/main" id="{89827039-2B41-4406-BFD8-0A14DB099BA4}"/>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1" name="Oval 430">
                <a:extLst>
                  <a:ext uri="{FF2B5EF4-FFF2-40B4-BE49-F238E27FC236}">
                    <a16:creationId xmlns:a16="http://schemas.microsoft.com/office/drawing/2014/main" id="{D66C5463-AF35-42BD-A28E-CF58671D7C15}"/>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2" name="Oval 431">
                <a:extLst>
                  <a:ext uri="{FF2B5EF4-FFF2-40B4-BE49-F238E27FC236}">
                    <a16:creationId xmlns:a16="http://schemas.microsoft.com/office/drawing/2014/main" id="{12675529-F4F9-4F22-B22C-B5D06591BB50}"/>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3" name="Oval 432">
                <a:extLst>
                  <a:ext uri="{FF2B5EF4-FFF2-40B4-BE49-F238E27FC236}">
                    <a16:creationId xmlns:a16="http://schemas.microsoft.com/office/drawing/2014/main" id="{DCB81B84-8A49-47B7-B57C-00C452C27C2D}"/>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4" name="Oval 433">
                <a:extLst>
                  <a:ext uri="{FF2B5EF4-FFF2-40B4-BE49-F238E27FC236}">
                    <a16:creationId xmlns:a16="http://schemas.microsoft.com/office/drawing/2014/main" id="{22C8E068-3CA2-46B8-8351-6764AD6C1D9F}"/>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5" name="Oval 434">
                <a:extLst>
                  <a:ext uri="{FF2B5EF4-FFF2-40B4-BE49-F238E27FC236}">
                    <a16:creationId xmlns:a16="http://schemas.microsoft.com/office/drawing/2014/main" id="{41008185-AB73-401F-8C2E-2A0386843FFE}"/>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6" name="Oval 435">
                <a:extLst>
                  <a:ext uri="{FF2B5EF4-FFF2-40B4-BE49-F238E27FC236}">
                    <a16:creationId xmlns:a16="http://schemas.microsoft.com/office/drawing/2014/main" id="{28DE3639-F414-4AAF-AA5B-66FFD9911C5A}"/>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7" name="Oval 436">
                <a:extLst>
                  <a:ext uri="{FF2B5EF4-FFF2-40B4-BE49-F238E27FC236}">
                    <a16:creationId xmlns:a16="http://schemas.microsoft.com/office/drawing/2014/main" id="{6F5B4CE4-B163-4C9E-BB9C-CFE4620371C8}"/>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8" name="Oval 437">
                <a:extLst>
                  <a:ext uri="{FF2B5EF4-FFF2-40B4-BE49-F238E27FC236}">
                    <a16:creationId xmlns:a16="http://schemas.microsoft.com/office/drawing/2014/main" id="{7954483B-F3C3-4E44-9E97-E572108D8468}"/>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9" name="Oval 438">
                <a:extLst>
                  <a:ext uri="{FF2B5EF4-FFF2-40B4-BE49-F238E27FC236}">
                    <a16:creationId xmlns:a16="http://schemas.microsoft.com/office/drawing/2014/main" id="{9620B437-E448-4982-8422-9910B8590DB4}"/>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0" name="Oval 439">
                <a:extLst>
                  <a:ext uri="{FF2B5EF4-FFF2-40B4-BE49-F238E27FC236}">
                    <a16:creationId xmlns:a16="http://schemas.microsoft.com/office/drawing/2014/main" id="{5941DF84-0CB2-49FE-B5E5-163E9FF9761D}"/>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1" name="Oval 440">
                <a:extLst>
                  <a:ext uri="{FF2B5EF4-FFF2-40B4-BE49-F238E27FC236}">
                    <a16:creationId xmlns:a16="http://schemas.microsoft.com/office/drawing/2014/main" id="{7CAE4DCA-8959-486E-A89C-C6E4F1769122}"/>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2" name="Oval 441">
                <a:extLst>
                  <a:ext uri="{FF2B5EF4-FFF2-40B4-BE49-F238E27FC236}">
                    <a16:creationId xmlns:a16="http://schemas.microsoft.com/office/drawing/2014/main" id="{61FDCAF5-4389-46F9-9743-BE46EAE7415E}"/>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3" name="Oval 442">
                <a:extLst>
                  <a:ext uri="{FF2B5EF4-FFF2-40B4-BE49-F238E27FC236}">
                    <a16:creationId xmlns:a16="http://schemas.microsoft.com/office/drawing/2014/main" id="{0C3924A6-1F14-4144-AA70-4F4536E646D1}"/>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4" name="Oval 443">
                <a:extLst>
                  <a:ext uri="{FF2B5EF4-FFF2-40B4-BE49-F238E27FC236}">
                    <a16:creationId xmlns:a16="http://schemas.microsoft.com/office/drawing/2014/main" id="{B22ECAA5-067E-42BA-B91E-E53AC97FB700}"/>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5" name="Oval 444">
                <a:extLst>
                  <a:ext uri="{FF2B5EF4-FFF2-40B4-BE49-F238E27FC236}">
                    <a16:creationId xmlns:a16="http://schemas.microsoft.com/office/drawing/2014/main" id="{FFC101DD-8011-4622-B0FE-87FC109591E9}"/>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6" name="Oval 445">
                <a:extLst>
                  <a:ext uri="{FF2B5EF4-FFF2-40B4-BE49-F238E27FC236}">
                    <a16:creationId xmlns:a16="http://schemas.microsoft.com/office/drawing/2014/main" id="{A92B73A4-81E2-4559-97C3-FA12A913C216}"/>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7" name="Oval 446">
                <a:extLst>
                  <a:ext uri="{FF2B5EF4-FFF2-40B4-BE49-F238E27FC236}">
                    <a16:creationId xmlns:a16="http://schemas.microsoft.com/office/drawing/2014/main" id="{76CEB439-EB4C-49A7-A6E3-718543B31A82}"/>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8" name="Oval 447">
                <a:extLst>
                  <a:ext uri="{FF2B5EF4-FFF2-40B4-BE49-F238E27FC236}">
                    <a16:creationId xmlns:a16="http://schemas.microsoft.com/office/drawing/2014/main" id="{BA918498-7493-4963-9533-28CEBD46D87C}"/>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9" name="Oval 448">
                <a:extLst>
                  <a:ext uri="{FF2B5EF4-FFF2-40B4-BE49-F238E27FC236}">
                    <a16:creationId xmlns:a16="http://schemas.microsoft.com/office/drawing/2014/main" id="{ADCE9749-DDDC-49F8-A042-005B5AEEA588}"/>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0" name="Oval 449">
                <a:extLst>
                  <a:ext uri="{FF2B5EF4-FFF2-40B4-BE49-F238E27FC236}">
                    <a16:creationId xmlns:a16="http://schemas.microsoft.com/office/drawing/2014/main" id="{5DB4B8A7-E799-453F-B81A-0B88764727E4}"/>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1" name="Oval 450">
                <a:extLst>
                  <a:ext uri="{FF2B5EF4-FFF2-40B4-BE49-F238E27FC236}">
                    <a16:creationId xmlns:a16="http://schemas.microsoft.com/office/drawing/2014/main" id="{0702AA92-59E2-4552-B1AE-CCD424BC1484}"/>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 name="Group 3">
              <a:extLst>
                <a:ext uri="{FF2B5EF4-FFF2-40B4-BE49-F238E27FC236}">
                  <a16:creationId xmlns:a16="http://schemas.microsoft.com/office/drawing/2014/main" id="{CC57CBDB-3347-4EDE-A85E-1B94A52E2E83}"/>
                </a:ext>
              </a:extLst>
            </p:cNvPr>
            <p:cNvGrpSpPr/>
            <p:nvPr/>
          </p:nvGrpSpPr>
          <p:grpSpPr>
            <a:xfrm>
              <a:off x="439072" y="5798852"/>
              <a:ext cx="10468319" cy="478732"/>
              <a:chOff x="439072" y="5798852"/>
              <a:chExt cx="10468319" cy="478732"/>
            </a:xfrm>
          </p:grpSpPr>
          <p:sp>
            <p:nvSpPr>
              <p:cNvPr id="453" name="Oval 452">
                <a:extLst>
                  <a:ext uri="{FF2B5EF4-FFF2-40B4-BE49-F238E27FC236}">
                    <a16:creationId xmlns:a16="http://schemas.microsoft.com/office/drawing/2014/main" id="{771D58D8-B465-4303-B697-C61048E46FF6}"/>
                  </a:ext>
                </a:extLst>
              </p:cNvPr>
              <p:cNvSpPr/>
              <p:nvPr/>
            </p:nvSpPr>
            <p:spPr>
              <a:xfrm>
                <a:off x="4390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4" name="Oval 453">
                <a:extLst>
                  <a:ext uri="{FF2B5EF4-FFF2-40B4-BE49-F238E27FC236}">
                    <a16:creationId xmlns:a16="http://schemas.microsoft.com/office/drawing/2014/main" id="{B731D769-7DA4-47F7-8B4D-300A77030ECC}"/>
                  </a:ext>
                </a:extLst>
              </p:cNvPr>
              <p:cNvSpPr/>
              <p:nvPr/>
            </p:nvSpPr>
            <p:spPr>
              <a:xfrm>
                <a:off x="87334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5" name="Oval 454">
                <a:extLst>
                  <a:ext uri="{FF2B5EF4-FFF2-40B4-BE49-F238E27FC236}">
                    <a16:creationId xmlns:a16="http://schemas.microsoft.com/office/drawing/2014/main" id="{D2E176CC-E969-4747-847A-D7A527E1F6F0}"/>
                  </a:ext>
                </a:extLst>
              </p:cNvPr>
              <p:cNvSpPr/>
              <p:nvPr/>
            </p:nvSpPr>
            <p:spPr>
              <a:xfrm>
                <a:off x="130762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6" name="Oval 455">
                <a:extLst>
                  <a:ext uri="{FF2B5EF4-FFF2-40B4-BE49-F238E27FC236}">
                    <a16:creationId xmlns:a16="http://schemas.microsoft.com/office/drawing/2014/main" id="{F8C16BEE-BA0D-42B6-AF12-47BE1E071579}"/>
                  </a:ext>
                </a:extLst>
              </p:cNvPr>
              <p:cNvSpPr/>
              <p:nvPr/>
            </p:nvSpPr>
            <p:spPr>
              <a:xfrm>
                <a:off x="174189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7" name="Oval 456">
                <a:extLst>
                  <a:ext uri="{FF2B5EF4-FFF2-40B4-BE49-F238E27FC236}">
                    <a16:creationId xmlns:a16="http://schemas.microsoft.com/office/drawing/2014/main" id="{9B5DE24B-F5FA-439C-A93A-B322F89F355C}"/>
                  </a:ext>
                </a:extLst>
              </p:cNvPr>
              <p:cNvSpPr/>
              <p:nvPr/>
            </p:nvSpPr>
            <p:spPr>
              <a:xfrm>
                <a:off x="21761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8" name="Oval 457">
                <a:extLst>
                  <a:ext uri="{FF2B5EF4-FFF2-40B4-BE49-F238E27FC236}">
                    <a16:creationId xmlns:a16="http://schemas.microsoft.com/office/drawing/2014/main" id="{001AD852-B18A-407C-A159-E826A6742AC1}"/>
                  </a:ext>
                </a:extLst>
              </p:cNvPr>
              <p:cNvSpPr/>
              <p:nvPr/>
            </p:nvSpPr>
            <p:spPr>
              <a:xfrm>
                <a:off x="261044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9" name="Oval 458">
                <a:extLst>
                  <a:ext uri="{FF2B5EF4-FFF2-40B4-BE49-F238E27FC236}">
                    <a16:creationId xmlns:a16="http://schemas.microsoft.com/office/drawing/2014/main" id="{4D8EB419-2A45-4A05-8421-304F00B4E850}"/>
                  </a:ext>
                </a:extLst>
              </p:cNvPr>
              <p:cNvSpPr/>
              <p:nvPr/>
            </p:nvSpPr>
            <p:spPr>
              <a:xfrm>
                <a:off x="304472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0" name="Oval 459">
                <a:extLst>
                  <a:ext uri="{FF2B5EF4-FFF2-40B4-BE49-F238E27FC236}">
                    <a16:creationId xmlns:a16="http://schemas.microsoft.com/office/drawing/2014/main" id="{8CAC73E9-6C9F-44BA-A043-0614490E9F85}"/>
                  </a:ext>
                </a:extLst>
              </p:cNvPr>
              <p:cNvSpPr/>
              <p:nvPr/>
            </p:nvSpPr>
            <p:spPr>
              <a:xfrm>
                <a:off x="347899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1" name="Oval 460">
                <a:extLst>
                  <a:ext uri="{FF2B5EF4-FFF2-40B4-BE49-F238E27FC236}">
                    <a16:creationId xmlns:a16="http://schemas.microsoft.com/office/drawing/2014/main" id="{04C2CCA0-BF14-4CC9-9B68-A2C97985B81F}"/>
                  </a:ext>
                </a:extLst>
              </p:cNvPr>
              <p:cNvSpPr/>
              <p:nvPr/>
            </p:nvSpPr>
            <p:spPr>
              <a:xfrm>
                <a:off x="39132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2" name="Oval 461">
                <a:extLst>
                  <a:ext uri="{FF2B5EF4-FFF2-40B4-BE49-F238E27FC236}">
                    <a16:creationId xmlns:a16="http://schemas.microsoft.com/office/drawing/2014/main" id="{38854748-6D79-4BF8-B297-7329106497EA}"/>
                  </a:ext>
                </a:extLst>
              </p:cNvPr>
              <p:cNvSpPr/>
              <p:nvPr/>
            </p:nvSpPr>
            <p:spPr>
              <a:xfrm>
                <a:off x="434754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3" name="Oval 462">
                <a:extLst>
                  <a:ext uri="{FF2B5EF4-FFF2-40B4-BE49-F238E27FC236}">
                    <a16:creationId xmlns:a16="http://schemas.microsoft.com/office/drawing/2014/main" id="{854CD5B9-F4D7-4BFB-A7E9-F41F79CE507E}"/>
                  </a:ext>
                </a:extLst>
              </p:cNvPr>
              <p:cNvSpPr/>
              <p:nvPr/>
            </p:nvSpPr>
            <p:spPr>
              <a:xfrm>
                <a:off x="478182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4" name="Oval 463">
                <a:extLst>
                  <a:ext uri="{FF2B5EF4-FFF2-40B4-BE49-F238E27FC236}">
                    <a16:creationId xmlns:a16="http://schemas.microsoft.com/office/drawing/2014/main" id="{C9262F99-7C91-4ADE-82B8-47213EA2E2D8}"/>
                  </a:ext>
                </a:extLst>
              </p:cNvPr>
              <p:cNvSpPr/>
              <p:nvPr/>
            </p:nvSpPr>
            <p:spPr>
              <a:xfrm>
                <a:off x="521609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5" name="Oval 464">
                <a:extLst>
                  <a:ext uri="{FF2B5EF4-FFF2-40B4-BE49-F238E27FC236}">
                    <a16:creationId xmlns:a16="http://schemas.microsoft.com/office/drawing/2014/main" id="{36692C78-63FE-46DB-B826-D9971420AC8B}"/>
                  </a:ext>
                </a:extLst>
              </p:cNvPr>
              <p:cNvSpPr/>
              <p:nvPr/>
            </p:nvSpPr>
            <p:spPr>
              <a:xfrm>
                <a:off x="56503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6" name="Oval 465">
                <a:extLst>
                  <a:ext uri="{FF2B5EF4-FFF2-40B4-BE49-F238E27FC236}">
                    <a16:creationId xmlns:a16="http://schemas.microsoft.com/office/drawing/2014/main" id="{548EB3DB-A9FB-43DA-862B-8F0EA35DACCA}"/>
                  </a:ext>
                </a:extLst>
              </p:cNvPr>
              <p:cNvSpPr/>
              <p:nvPr/>
            </p:nvSpPr>
            <p:spPr>
              <a:xfrm>
                <a:off x="608464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7" name="Oval 466">
                <a:extLst>
                  <a:ext uri="{FF2B5EF4-FFF2-40B4-BE49-F238E27FC236}">
                    <a16:creationId xmlns:a16="http://schemas.microsoft.com/office/drawing/2014/main" id="{52E618D7-4784-41B2-88F8-E6C4F9A16576}"/>
                  </a:ext>
                </a:extLst>
              </p:cNvPr>
              <p:cNvSpPr/>
              <p:nvPr/>
            </p:nvSpPr>
            <p:spPr>
              <a:xfrm>
                <a:off x="651892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8" name="Oval 467">
                <a:extLst>
                  <a:ext uri="{FF2B5EF4-FFF2-40B4-BE49-F238E27FC236}">
                    <a16:creationId xmlns:a16="http://schemas.microsoft.com/office/drawing/2014/main" id="{D9741F33-D050-4912-9826-40426A264AA9}"/>
                  </a:ext>
                </a:extLst>
              </p:cNvPr>
              <p:cNvSpPr/>
              <p:nvPr/>
            </p:nvSpPr>
            <p:spPr>
              <a:xfrm>
                <a:off x="695319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9" name="Oval 468">
                <a:extLst>
                  <a:ext uri="{FF2B5EF4-FFF2-40B4-BE49-F238E27FC236}">
                    <a16:creationId xmlns:a16="http://schemas.microsoft.com/office/drawing/2014/main" id="{EFA7F944-BA98-4B17-BA68-EB770D74B4F5}"/>
                  </a:ext>
                </a:extLst>
              </p:cNvPr>
              <p:cNvSpPr/>
              <p:nvPr/>
            </p:nvSpPr>
            <p:spPr>
              <a:xfrm>
                <a:off x="73874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0" name="Oval 469">
                <a:extLst>
                  <a:ext uri="{FF2B5EF4-FFF2-40B4-BE49-F238E27FC236}">
                    <a16:creationId xmlns:a16="http://schemas.microsoft.com/office/drawing/2014/main" id="{4BF8ED82-2155-4F8A-95B4-080598ABFEA6}"/>
                  </a:ext>
                </a:extLst>
              </p:cNvPr>
              <p:cNvSpPr/>
              <p:nvPr/>
            </p:nvSpPr>
            <p:spPr>
              <a:xfrm>
                <a:off x="782174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1" name="Oval 470">
                <a:extLst>
                  <a:ext uri="{FF2B5EF4-FFF2-40B4-BE49-F238E27FC236}">
                    <a16:creationId xmlns:a16="http://schemas.microsoft.com/office/drawing/2014/main" id="{C9A4761E-9E91-4B16-A73C-9AF1CFCCB0DD}"/>
                  </a:ext>
                </a:extLst>
              </p:cNvPr>
              <p:cNvSpPr/>
              <p:nvPr/>
            </p:nvSpPr>
            <p:spPr>
              <a:xfrm>
                <a:off x="825602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2" name="Oval 471">
                <a:extLst>
                  <a:ext uri="{FF2B5EF4-FFF2-40B4-BE49-F238E27FC236}">
                    <a16:creationId xmlns:a16="http://schemas.microsoft.com/office/drawing/2014/main" id="{F1E48E56-08A3-4597-B86D-AED000DD5E35}"/>
                  </a:ext>
                </a:extLst>
              </p:cNvPr>
              <p:cNvSpPr/>
              <p:nvPr/>
            </p:nvSpPr>
            <p:spPr>
              <a:xfrm>
                <a:off x="869029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3" name="Oval 472">
                <a:extLst>
                  <a:ext uri="{FF2B5EF4-FFF2-40B4-BE49-F238E27FC236}">
                    <a16:creationId xmlns:a16="http://schemas.microsoft.com/office/drawing/2014/main" id="{E76BBC4E-B291-40EB-B016-B3028944C37C}"/>
                  </a:ext>
                </a:extLst>
              </p:cNvPr>
              <p:cNvSpPr/>
              <p:nvPr/>
            </p:nvSpPr>
            <p:spPr>
              <a:xfrm>
                <a:off x="91245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4" name="Oval 473">
                <a:extLst>
                  <a:ext uri="{FF2B5EF4-FFF2-40B4-BE49-F238E27FC236}">
                    <a16:creationId xmlns:a16="http://schemas.microsoft.com/office/drawing/2014/main" id="{29AC9247-0C2A-4334-9E93-7FAFFFBA290A}"/>
                  </a:ext>
                </a:extLst>
              </p:cNvPr>
              <p:cNvSpPr/>
              <p:nvPr/>
            </p:nvSpPr>
            <p:spPr>
              <a:xfrm>
                <a:off x="955884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5" name="Oval 474">
                <a:extLst>
                  <a:ext uri="{FF2B5EF4-FFF2-40B4-BE49-F238E27FC236}">
                    <a16:creationId xmlns:a16="http://schemas.microsoft.com/office/drawing/2014/main" id="{C920DD81-EDD3-470C-819D-4EB43DBF55C2}"/>
                  </a:ext>
                </a:extLst>
              </p:cNvPr>
              <p:cNvSpPr/>
              <p:nvPr/>
            </p:nvSpPr>
            <p:spPr>
              <a:xfrm>
                <a:off x="999312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6" name="Oval 475">
                <a:extLst>
                  <a:ext uri="{FF2B5EF4-FFF2-40B4-BE49-F238E27FC236}">
                    <a16:creationId xmlns:a16="http://schemas.microsoft.com/office/drawing/2014/main" id="{FB937F01-D5A3-4B12-80D9-DCD135B104D7}"/>
                  </a:ext>
                </a:extLst>
              </p:cNvPr>
              <p:cNvSpPr/>
              <p:nvPr/>
            </p:nvSpPr>
            <p:spPr>
              <a:xfrm>
                <a:off x="1042739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7" name="Oval 476">
                <a:extLst>
                  <a:ext uri="{FF2B5EF4-FFF2-40B4-BE49-F238E27FC236}">
                    <a16:creationId xmlns:a16="http://schemas.microsoft.com/office/drawing/2014/main" id="{FC33EF81-7F45-4493-82E6-4CD1EDBA5034}"/>
                  </a:ext>
                </a:extLst>
              </p:cNvPr>
              <p:cNvSpPr/>
              <p:nvPr/>
            </p:nvSpPr>
            <p:spPr>
              <a:xfrm>
                <a:off x="108616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1" name="Oval 480">
                <a:extLst>
                  <a:ext uri="{FF2B5EF4-FFF2-40B4-BE49-F238E27FC236}">
                    <a16:creationId xmlns:a16="http://schemas.microsoft.com/office/drawing/2014/main" id="{8F4869D7-5B9D-44AD-9BDA-50E5B3822057}"/>
                  </a:ext>
                </a:extLst>
              </p:cNvPr>
              <p:cNvSpPr/>
              <p:nvPr/>
            </p:nvSpPr>
            <p:spPr>
              <a:xfrm>
                <a:off x="4390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2" name="Oval 481">
                <a:extLst>
                  <a:ext uri="{FF2B5EF4-FFF2-40B4-BE49-F238E27FC236}">
                    <a16:creationId xmlns:a16="http://schemas.microsoft.com/office/drawing/2014/main" id="{689231A5-6268-40DC-8D92-9AB5A6214A2B}"/>
                  </a:ext>
                </a:extLst>
              </p:cNvPr>
              <p:cNvSpPr/>
              <p:nvPr/>
            </p:nvSpPr>
            <p:spPr>
              <a:xfrm>
                <a:off x="87334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3" name="Oval 482">
                <a:extLst>
                  <a:ext uri="{FF2B5EF4-FFF2-40B4-BE49-F238E27FC236}">
                    <a16:creationId xmlns:a16="http://schemas.microsoft.com/office/drawing/2014/main" id="{21D24716-1B63-40D4-8B8D-2ED1A5BB33EF}"/>
                  </a:ext>
                </a:extLst>
              </p:cNvPr>
              <p:cNvSpPr/>
              <p:nvPr/>
            </p:nvSpPr>
            <p:spPr>
              <a:xfrm>
                <a:off x="130762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4" name="Oval 483">
                <a:extLst>
                  <a:ext uri="{FF2B5EF4-FFF2-40B4-BE49-F238E27FC236}">
                    <a16:creationId xmlns:a16="http://schemas.microsoft.com/office/drawing/2014/main" id="{784DB4EB-320C-4924-98F3-4CC9BCCA909F}"/>
                  </a:ext>
                </a:extLst>
              </p:cNvPr>
              <p:cNvSpPr/>
              <p:nvPr/>
            </p:nvSpPr>
            <p:spPr>
              <a:xfrm>
                <a:off x="174189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5" name="Oval 484">
                <a:extLst>
                  <a:ext uri="{FF2B5EF4-FFF2-40B4-BE49-F238E27FC236}">
                    <a16:creationId xmlns:a16="http://schemas.microsoft.com/office/drawing/2014/main" id="{F50322EE-91E9-4561-8587-2942028426AC}"/>
                  </a:ext>
                </a:extLst>
              </p:cNvPr>
              <p:cNvSpPr/>
              <p:nvPr/>
            </p:nvSpPr>
            <p:spPr>
              <a:xfrm>
                <a:off x="21761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6" name="Oval 485">
                <a:extLst>
                  <a:ext uri="{FF2B5EF4-FFF2-40B4-BE49-F238E27FC236}">
                    <a16:creationId xmlns:a16="http://schemas.microsoft.com/office/drawing/2014/main" id="{37053A6F-69BF-4816-8BC0-7217D5BC534D}"/>
                  </a:ext>
                </a:extLst>
              </p:cNvPr>
              <p:cNvSpPr/>
              <p:nvPr/>
            </p:nvSpPr>
            <p:spPr>
              <a:xfrm>
                <a:off x="261044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7" name="Oval 486">
                <a:extLst>
                  <a:ext uri="{FF2B5EF4-FFF2-40B4-BE49-F238E27FC236}">
                    <a16:creationId xmlns:a16="http://schemas.microsoft.com/office/drawing/2014/main" id="{40C17DEB-4702-4D24-A83E-A44635CDC042}"/>
                  </a:ext>
                </a:extLst>
              </p:cNvPr>
              <p:cNvSpPr/>
              <p:nvPr/>
            </p:nvSpPr>
            <p:spPr>
              <a:xfrm>
                <a:off x="304472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8" name="Oval 487">
                <a:extLst>
                  <a:ext uri="{FF2B5EF4-FFF2-40B4-BE49-F238E27FC236}">
                    <a16:creationId xmlns:a16="http://schemas.microsoft.com/office/drawing/2014/main" id="{6368C4FC-F0F8-480C-84C0-95EE0C7AD924}"/>
                  </a:ext>
                </a:extLst>
              </p:cNvPr>
              <p:cNvSpPr/>
              <p:nvPr/>
            </p:nvSpPr>
            <p:spPr>
              <a:xfrm>
                <a:off x="347899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9" name="Oval 488">
                <a:extLst>
                  <a:ext uri="{FF2B5EF4-FFF2-40B4-BE49-F238E27FC236}">
                    <a16:creationId xmlns:a16="http://schemas.microsoft.com/office/drawing/2014/main" id="{5F5DA8F3-00F9-4043-945B-896F3596459D}"/>
                  </a:ext>
                </a:extLst>
              </p:cNvPr>
              <p:cNvSpPr/>
              <p:nvPr/>
            </p:nvSpPr>
            <p:spPr>
              <a:xfrm>
                <a:off x="39132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0" name="Oval 489">
                <a:extLst>
                  <a:ext uri="{FF2B5EF4-FFF2-40B4-BE49-F238E27FC236}">
                    <a16:creationId xmlns:a16="http://schemas.microsoft.com/office/drawing/2014/main" id="{F2F07486-1EAA-4316-8242-72145F4B99F2}"/>
                  </a:ext>
                </a:extLst>
              </p:cNvPr>
              <p:cNvSpPr/>
              <p:nvPr/>
            </p:nvSpPr>
            <p:spPr>
              <a:xfrm>
                <a:off x="434754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1" name="Oval 490">
                <a:extLst>
                  <a:ext uri="{FF2B5EF4-FFF2-40B4-BE49-F238E27FC236}">
                    <a16:creationId xmlns:a16="http://schemas.microsoft.com/office/drawing/2014/main" id="{A837D93F-ABFE-4C4D-838A-0D38F21FCDF6}"/>
                  </a:ext>
                </a:extLst>
              </p:cNvPr>
              <p:cNvSpPr/>
              <p:nvPr/>
            </p:nvSpPr>
            <p:spPr>
              <a:xfrm>
                <a:off x="478182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2" name="Oval 491">
                <a:extLst>
                  <a:ext uri="{FF2B5EF4-FFF2-40B4-BE49-F238E27FC236}">
                    <a16:creationId xmlns:a16="http://schemas.microsoft.com/office/drawing/2014/main" id="{D0BB7756-5234-4DE8-912A-6659CD330823}"/>
                  </a:ext>
                </a:extLst>
              </p:cNvPr>
              <p:cNvSpPr/>
              <p:nvPr/>
            </p:nvSpPr>
            <p:spPr>
              <a:xfrm>
                <a:off x="521609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3" name="Oval 492">
                <a:extLst>
                  <a:ext uri="{FF2B5EF4-FFF2-40B4-BE49-F238E27FC236}">
                    <a16:creationId xmlns:a16="http://schemas.microsoft.com/office/drawing/2014/main" id="{A99DB5D4-6007-4E58-AD1C-E006882B74F7}"/>
                  </a:ext>
                </a:extLst>
              </p:cNvPr>
              <p:cNvSpPr/>
              <p:nvPr/>
            </p:nvSpPr>
            <p:spPr>
              <a:xfrm>
                <a:off x="56503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4" name="Oval 493">
                <a:extLst>
                  <a:ext uri="{FF2B5EF4-FFF2-40B4-BE49-F238E27FC236}">
                    <a16:creationId xmlns:a16="http://schemas.microsoft.com/office/drawing/2014/main" id="{BB4B9B63-0ECF-40ED-867A-5B131F4DD590}"/>
                  </a:ext>
                </a:extLst>
              </p:cNvPr>
              <p:cNvSpPr/>
              <p:nvPr/>
            </p:nvSpPr>
            <p:spPr>
              <a:xfrm>
                <a:off x="608464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5" name="Oval 494">
                <a:extLst>
                  <a:ext uri="{FF2B5EF4-FFF2-40B4-BE49-F238E27FC236}">
                    <a16:creationId xmlns:a16="http://schemas.microsoft.com/office/drawing/2014/main" id="{FB7ECD61-5CCA-4D59-AECF-69BFC75C9165}"/>
                  </a:ext>
                </a:extLst>
              </p:cNvPr>
              <p:cNvSpPr/>
              <p:nvPr/>
            </p:nvSpPr>
            <p:spPr>
              <a:xfrm>
                <a:off x="651892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6" name="Oval 495">
                <a:extLst>
                  <a:ext uri="{FF2B5EF4-FFF2-40B4-BE49-F238E27FC236}">
                    <a16:creationId xmlns:a16="http://schemas.microsoft.com/office/drawing/2014/main" id="{49D03EF5-8060-4BB0-9B9F-5A50B8A2D9FC}"/>
                  </a:ext>
                </a:extLst>
              </p:cNvPr>
              <p:cNvSpPr/>
              <p:nvPr/>
            </p:nvSpPr>
            <p:spPr>
              <a:xfrm>
                <a:off x="695319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7" name="Oval 496">
                <a:extLst>
                  <a:ext uri="{FF2B5EF4-FFF2-40B4-BE49-F238E27FC236}">
                    <a16:creationId xmlns:a16="http://schemas.microsoft.com/office/drawing/2014/main" id="{11E26D4B-F524-412D-B8A6-AC023CEAF382}"/>
                  </a:ext>
                </a:extLst>
              </p:cNvPr>
              <p:cNvSpPr/>
              <p:nvPr/>
            </p:nvSpPr>
            <p:spPr>
              <a:xfrm>
                <a:off x="73874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8" name="Oval 497">
                <a:extLst>
                  <a:ext uri="{FF2B5EF4-FFF2-40B4-BE49-F238E27FC236}">
                    <a16:creationId xmlns:a16="http://schemas.microsoft.com/office/drawing/2014/main" id="{95F6D451-69E3-4486-AAC4-E6E59BABD0EB}"/>
                  </a:ext>
                </a:extLst>
              </p:cNvPr>
              <p:cNvSpPr/>
              <p:nvPr/>
            </p:nvSpPr>
            <p:spPr>
              <a:xfrm>
                <a:off x="782174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9" name="Oval 498">
                <a:extLst>
                  <a:ext uri="{FF2B5EF4-FFF2-40B4-BE49-F238E27FC236}">
                    <a16:creationId xmlns:a16="http://schemas.microsoft.com/office/drawing/2014/main" id="{FAE6504D-0066-4CCF-81F1-8EAC2A782182}"/>
                  </a:ext>
                </a:extLst>
              </p:cNvPr>
              <p:cNvSpPr/>
              <p:nvPr/>
            </p:nvSpPr>
            <p:spPr>
              <a:xfrm>
                <a:off x="825602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0" name="Oval 499">
                <a:extLst>
                  <a:ext uri="{FF2B5EF4-FFF2-40B4-BE49-F238E27FC236}">
                    <a16:creationId xmlns:a16="http://schemas.microsoft.com/office/drawing/2014/main" id="{E21324F1-0D97-478D-AE1B-373DAF104D20}"/>
                  </a:ext>
                </a:extLst>
              </p:cNvPr>
              <p:cNvSpPr/>
              <p:nvPr/>
            </p:nvSpPr>
            <p:spPr>
              <a:xfrm>
                <a:off x="869029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1" name="Oval 500">
                <a:extLst>
                  <a:ext uri="{FF2B5EF4-FFF2-40B4-BE49-F238E27FC236}">
                    <a16:creationId xmlns:a16="http://schemas.microsoft.com/office/drawing/2014/main" id="{62972E19-42AE-40E7-9F3D-150EA9D80312}"/>
                  </a:ext>
                </a:extLst>
              </p:cNvPr>
              <p:cNvSpPr/>
              <p:nvPr/>
            </p:nvSpPr>
            <p:spPr>
              <a:xfrm>
                <a:off x="91245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2" name="Oval 501">
                <a:extLst>
                  <a:ext uri="{FF2B5EF4-FFF2-40B4-BE49-F238E27FC236}">
                    <a16:creationId xmlns:a16="http://schemas.microsoft.com/office/drawing/2014/main" id="{C4803AAE-40CF-48F2-9C57-9865C07B37AF}"/>
                  </a:ext>
                </a:extLst>
              </p:cNvPr>
              <p:cNvSpPr/>
              <p:nvPr/>
            </p:nvSpPr>
            <p:spPr>
              <a:xfrm>
                <a:off x="955884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3" name="Oval 502">
                <a:extLst>
                  <a:ext uri="{FF2B5EF4-FFF2-40B4-BE49-F238E27FC236}">
                    <a16:creationId xmlns:a16="http://schemas.microsoft.com/office/drawing/2014/main" id="{7BD1A88A-B2B1-4295-912A-1F5011F8E099}"/>
                  </a:ext>
                </a:extLst>
              </p:cNvPr>
              <p:cNvSpPr/>
              <p:nvPr/>
            </p:nvSpPr>
            <p:spPr>
              <a:xfrm>
                <a:off x="999312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4" name="Oval 503">
                <a:extLst>
                  <a:ext uri="{FF2B5EF4-FFF2-40B4-BE49-F238E27FC236}">
                    <a16:creationId xmlns:a16="http://schemas.microsoft.com/office/drawing/2014/main" id="{71400913-8714-40B3-B263-8C75B1DFD4BD}"/>
                  </a:ext>
                </a:extLst>
              </p:cNvPr>
              <p:cNvSpPr/>
              <p:nvPr/>
            </p:nvSpPr>
            <p:spPr>
              <a:xfrm>
                <a:off x="1042739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5" name="Oval 504">
                <a:extLst>
                  <a:ext uri="{FF2B5EF4-FFF2-40B4-BE49-F238E27FC236}">
                    <a16:creationId xmlns:a16="http://schemas.microsoft.com/office/drawing/2014/main" id="{EEAADD87-3AE9-4C0D-8FDD-1F887A704730}"/>
                  </a:ext>
                </a:extLst>
              </p:cNvPr>
              <p:cNvSpPr/>
              <p:nvPr/>
            </p:nvSpPr>
            <p:spPr>
              <a:xfrm>
                <a:off x="108616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41292365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8BEBBBA-AD76-4C47-8E44-81D4F8483556}"/>
              </a:ext>
            </a:extLst>
          </p:cNvPr>
          <p:cNvSpPr>
            <a:spLocks noGrp="1"/>
          </p:cNvSpPr>
          <p:nvPr>
            <p:ph type="ftr" sz="quarter" idx="11"/>
          </p:nvPr>
        </p:nvSpPr>
        <p:spPr/>
        <p:txBody>
          <a:bodyPr/>
          <a:lstStyle/>
          <a:p>
            <a:pPr>
              <a:defRPr/>
            </a:pPr>
            <a:r>
              <a:rPr lang="en-GB" dirty="0"/>
              <a:t>Curriculum Prioritisation for Primary Maths</a:t>
            </a:r>
          </a:p>
        </p:txBody>
      </p:sp>
      <p:sp>
        <p:nvSpPr>
          <p:cNvPr id="5" name="Content Placeholder 10">
            <a:extLst>
              <a:ext uri="{FF2B5EF4-FFF2-40B4-BE49-F238E27FC236}">
                <a16:creationId xmlns:a16="http://schemas.microsoft.com/office/drawing/2014/main" id="{A4191577-7FB3-44A1-AC26-B90834750BC8}"/>
              </a:ext>
            </a:extLst>
          </p:cNvPr>
          <p:cNvSpPr txBox="1">
            <a:spLocks/>
          </p:cNvSpPr>
          <p:nvPr/>
        </p:nvSpPr>
        <p:spPr>
          <a:xfrm>
            <a:off x="594007" y="845820"/>
            <a:ext cx="11140163" cy="32083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buClr>
                <a:srgbClr val="585858"/>
              </a:buClr>
            </a:pPr>
            <a:r>
              <a:rPr lang="en-GB" b="0" i="0" dirty="0">
                <a:solidFill>
                  <a:schemeClr val="tx1">
                    <a:lumMod val="65000"/>
                    <a:lumOff val="35000"/>
                  </a:schemeClr>
                </a:solidFill>
                <a:effectLst/>
              </a:rPr>
              <a:t>The links below take you to the starting slide of each learning outcome.</a:t>
            </a:r>
          </a:p>
        </p:txBody>
      </p:sp>
      <p:graphicFrame>
        <p:nvGraphicFramePr>
          <p:cNvPr id="6" name="Table 5">
            <a:extLst>
              <a:ext uri="{FF2B5EF4-FFF2-40B4-BE49-F238E27FC236}">
                <a16:creationId xmlns:a16="http://schemas.microsoft.com/office/drawing/2014/main" id="{037BAE3D-75EB-48DC-9322-F1A247F8AE2E}"/>
              </a:ext>
            </a:extLst>
          </p:cNvPr>
          <p:cNvGraphicFramePr>
            <a:graphicFrameLocks noGrp="1"/>
          </p:cNvGraphicFramePr>
          <p:nvPr>
            <p:extLst>
              <p:ext uri="{D42A27DB-BD31-4B8C-83A1-F6EECF244321}">
                <p14:modId xmlns:p14="http://schemas.microsoft.com/office/powerpoint/2010/main" val="1986692302"/>
              </p:ext>
            </p:extLst>
          </p:nvPr>
        </p:nvGraphicFramePr>
        <p:xfrm>
          <a:off x="594008" y="1535029"/>
          <a:ext cx="10712127" cy="1694436"/>
        </p:xfrm>
        <a:graphic>
          <a:graphicData uri="http://schemas.openxmlformats.org/drawingml/2006/table">
            <a:tbl>
              <a:tblPr firstRow="1" bandRow="1">
                <a:tableStyleId>{5C22544A-7EE6-4342-B048-85BDC9FD1C3A}</a:tableStyleId>
              </a:tblPr>
              <a:tblGrid>
                <a:gridCol w="929630">
                  <a:extLst>
                    <a:ext uri="{9D8B030D-6E8A-4147-A177-3AD203B41FA5}">
                      <a16:colId xmlns:a16="http://schemas.microsoft.com/office/drawing/2014/main" val="507789682"/>
                    </a:ext>
                  </a:extLst>
                </a:gridCol>
                <a:gridCol w="9782497">
                  <a:extLst>
                    <a:ext uri="{9D8B030D-6E8A-4147-A177-3AD203B41FA5}">
                      <a16:colId xmlns:a16="http://schemas.microsoft.com/office/drawing/2014/main" val="1182114759"/>
                    </a:ext>
                  </a:extLst>
                </a:gridCol>
              </a:tblGrid>
              <a:tr h="370840">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6</a:t>
                      </a:r>
                    </a:p>
                  </a:txBody>
                  <a:tcPr anchor="ctr">
                    <a:lnB w="12700" cap="flat" cmpd="sng" algn="ctr">
                      <a:solidFill>
                        <a:schemeClr val="bg1"/>
                      </a:solidFill>
                      <a:prstDash val="solid"/>
                      <a:round/>
                      <a:headEnd type="none" w="med" len="med"/>
                      <a:tailEnd type="none" w="med" len="med"/>
                    </a:lnB>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3" action="ppaction://hlinksldjump"/>
                        </a:rPr>
                        <a:t>Pupils learn to extend lines and sides to identify parallel and perpendicular lines</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lnB w="12700" cap="flat" cmpd="sng" algn="ctr">
                      <a:solidFill>
                        <a:schemeClr val="bg1"/>
                      </a:solidFill>
                      <a:prstDash val="solid"/>
                      <a:round/>
                      <a:headEnd type="none" w="med" len="med"/>
                      <a:tailEnd type="none" w="med" len="med"/>
                    </a:lnB>
                    <a:solidFill>
                      <a:srgbClr val="E5F3F2"/>
                    </a:solidFill>
                  </a:tcPr>
                </a:tc>
                <a:extLst>
                  <a:ext uri="{0D108BD9-81ED-4DB2-BD59-A6C34878D82A}">
                    <a16:rowId xmlns:a16="http://schemas.microsoft.com/office/drawing/2014/main" val="1814327038"/>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7</a:t>
                      </a:r>
                    </a:p>
                  </a:txBody>
                  <a:tcPr anchor="ctr">
                    <a:lnT w="12700" cap="flat" cmpd="sng" algn="ctr">
                      <a:solidFill>
                        <a:schemeClr val="bg1"/>
                      </a:solidFill>
                      <a:prstDash val="solid"/>
                      <a:round/>
                      <a:headEnd type="none" w="med" len="med"/>
                      <a:tailEnd type="none" w="med" len="med"/>
                    </a:lnT>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4" action="ppaction://hlinksldjump"/>
                        </a:rPr>
                        <a:t>Pupils make and draw triangles on circular geoboards</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E5F3F2"/>
                    </a:solidFill>
                  </a:tcPr>
                </a:tc>
                <a:extLst>
                  <a:ext uri="{0D108BD9-81ED-4DB2-BD59-A6C34878D82A}">
                    <a16:rowId xmlns:a16="http://schemas.microsoft.com/office/drawing/2014/main" val="586604893"/>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8</a:t>
                      </a:r>
                    </a:p>
                  </a:txBody>
                  <a:tcPr anchor="ctr">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5" action="ppaction://hlinksldjump"/>
                        </a:rPr>
                        <a:t>Pupils make and draw quadrilaterals on circular geoboards</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316485081"/>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9</a:t>
                      </a:r>
                    </a:p>
                  </a:txBody>
                  <a:tcPr anchor="ctr">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6" action="ppaction://hlinksldjump"/>
                        </a:rPr>
                        <a:t>Pupils draw shapes with given properties on a range of geometric grids </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4015461906"/>
                  </a:ext>
                </a:extLst>
              </a:tr>
            </a:tbl>
          </a:graphicData>
        </a:graphic>
      </p:graphicFrame>
      <p:sp>
        <p:nvSpPr>
          <p:cNvPr id="7" name="Action Button: Return 6">
            <a:hlinkClick r:id="rId7" action="ppaction://hlinksldjump" highlightClick="1"/>
            <a:extLst>
              <a:ext uri="{FF2B5EF4-FFF2-40B4-BE49-F238E27FC236}">
                <a16:creationId xmlns:a16="http://schemas.microsoft.com/office/drawing/2014/main" id="{2570C625-E476-4A8C-BF3D-99D1E479925B}"/>
              </a:ext>
            </a:extLst>
          </p:cNvPr>
          <p:cNvSpPr/>
          <p:nvPr/>
        </p:nvSpPr>
        <p:spPr>
          <a:xfrm>
            <a:off x="594006" y="5899008"/>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8CEE4455-BFAA-47B1-A1C6-8DC3C9CE865C}"/>
              </a:ext>
            </a:extLst>
          </p:cNvPr>
          <p:cNvSpPr txBox="1"/>
          <p:nvPr/>
        </p:nvSpPr>
        <p:spPr>
          <a:xfrm>
            <a:off x="954005" y="5848176"/>
            <a:ext cx="10352129" cy="461665"/>
          </a:xfrm>
          <a:prstGeom prst="rect">
            <a:avLst/>
          </a:prstGeom>
          <a:noFill/>
        </p:spPr>
        <p:txBody>
          <a:bodyPr wrap="square" rtlCol="0">
            <a:spAutoFit/>
          </a:bodyPr>
          <a:lstStyle/>
          <a:p>
            <a:r>
              <a:rPr lang="en-GB" sz="2400" dirty="0">
                <a:solidFill>
                  <a:schemeClr val="tx1">
                    <a:lumMod val="65000"/>
                    <a:lumOff val="35000"/>
                  </a:schemeClr>
                </a:solidFill>
                <a:latin typeface="Arial" panose="020B0604020202020204" pitchFamily="34" charset="0"/>
                <a:cs typeface="Arial" panose="020B0604020202020204" pitchFamily="34" charset="0"/>
              </a:rPr>
              <a:t>Click the arrow button to return to this Contents slide.</a:t>
            </a:r>
          </a:p>
        </p:txBody>
      </p:sp>
      <p:sp>
        <p:nvSpPr>
          <p:cNvPr id="4" name="Title 3">
            <a:extLst>
              <a:ext uri="{FF2B5EF4-FFF2-40B4-BE49-F238E27FC236}">
                <a16:creationId xmlns:a16="http://schemas.microsoft.com/office/drawing/2014/main" id="{EB238C35-3C03-4D16-99F1-BBF34DEA3727}"/>
              </a:ext>
            </a:extLst>
          </p:cNvPr>
          <p:cNvSpPr>
            <a:spLocks noGrp="1"/>
          </p:cNvSpPr>
          <p:nvPr>
            <p:ph type="title" idx="4294967295"/>
          </p:nvPr>
        </p:nvSpPr>
        <p:spPr>
          <a:xfrm>
            <a:off x="594008" y="246063"/>
            <a:ext cx="11140163" cy="426170"/>
          </a:xfrm>
        </p:spPr>
        <p:txBody>
          <a:bodyPr>
            <a:normAutofit fontScale="90000"/>
          </a:bodyPr>
          <a:lstStyle/>
          <a:p>
            <a:r>
              <a:rPr lang="en-GB" dirty="0">
                <a:solidFill>
                  <a:schemeClr val="bg1"/>
                </a:solidFill>
              </a:rPr>
              <a:t>Contents</a:t>
            </a:r>
          </a:p>
        </p:txBody>
      </p:sp>
    </p:spTree>
    <p:extLst>
      <p:ext uri="{BB962C8B-B14F-4D97-AF65-F5344CB8AC3E}">
        <p14:creationId xmlns:p14="http://schemas.microsoft.com/office/powerpoint/2010/main" val="9735172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1" name="Group 150">
            <a:extLst>
              <a:ext uri="{FF2B5EF4-FFF2-40B4-BE49-F238E27FC236}">
                <a16:creationId xmlns:a16="http://schemas.microsoft.com/office/drawing/2014/main" id="{D78C74C3-67D8-4F17-8BCA-7979A8C1A4D5}"/>
              </a:ext>
            </a:extLst>
          </p:cNvPr>
          <p:cNvGrpSpPr/>
          <p:nvPr/>
        </p:nvGrpSpPr>
        <p:grpSpPr>
          <a:xfrm>
            <a:off x="3673461" y="3807651"/>
            <a:ext cx="2042318" cy="2046665"/>
            <a:chOff x="1765777" y="1820913"/>
            <a:chExt cx="3065799" cy="3072325"/>
          </a:xfrm>
        </p:grpSpPr>
        <p:sp>
          <p:nvSpPr>
            <p:cNvPr id="152" name="Oval 151">
              <a:extLst>
                <a:ext uri="{FF2B5EF4-FFF2-40B4-BE49-F238E27FC236}">
                  <a16:creationId xmlns:a16="http://schemas.microsoft.com/office/drawing/2014/main" id="{0D340E35-D947-4D1C-BCDB-D4B8298C3700}"/>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3" name="Oval 152">
              <a:extLst>
                <a:ext uri="{FF2B5EF4-FFF2-40B4-BE49-F238E27FC236}">
                  <a16:creationId xmlns:a16="http://schemas.microsoft.com/office/drawing/2014/main" id="{ADECDE3A-8FB1-48AA-AE41-7E5CB6436AB6}"/>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4" name="Oval 153">
              <a:extLst>
                <a:ext uri="{FF2B5EF4-FFF2-40B4-BE49-F238E27FC236}">
                  <a16:creationId xmlns:a16="http://schemas.microsoft.com/office/drawing/2014/main" id="{90100397-34E7-4FC3-8D55-1AB38FBE9B2A}"/>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5" name="Oval 154">
              <a:extLst>
                <a:ext uri="{FF2B5EF4-FFF2-40B4-BE49-F238E27FC236}">
                  <a16:creationId xmlns:a16="http://schemas.microsoft.com/office/drawing/2014/main" id="{6A450E07-D791-475B-98CC-1C59BCB20893}"/>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6" name="Oval 155">
              <a:extLst>
                <a:ext uri="{FF2B5EF4-FFF2-40B4-BE49-F238E27FC236}">
                  <a16:creationId xmlns:a16="http://schemas.microsoft.com/office/drawing/2014/main" id="{8E184FD6-4263-41AB-B454-916DDAF915E7}"/>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7" name="Oval 156">
              <a:extLst>
                <a:ext uri="{FF2B5EF4-FFF2-40B4-BE49-F238E27FC236}">
                  <a16:creationId xmlns:a16="http://schemas.microsoft.com/office/drawing/2014/main" id="{855C9002-A466-4B48-B265-FE37D7EEBFF7}"/>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8" name="Oval 157">
              <a:extLst>
                <a:ext uri="{FF2B5EF4-FFF2-40B4-BE49-F238E27FC236}">
                  <a16:creationId xmlns:a16="http://schemas.microsoft.com/office/drawing/2014/main" id="{C9D9A35C-A86F-4540-B3BB-C98A97490415}"/>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9" name="Oval 158">
              <a:extLst>
                <a:ext uri="{FF2B5EF4-FFF2-40B4-BE49-F238E27FC236}">
                  <a16:creationId xmlns:a16="http://schemas.microsoft.com/office/drawing/2014/main" id="{16BE3C9C-3D57-4EF5-A384-7D069B676018}"/>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0" name="Oval 159">
              <a:extLst>
                <a:ext uri="{FF2B5EF4-FFF2-40B4-BE49-F238E27FC236}">
                  <a16:creationId xmlns:a16="http://schemas.microsoft.com/office/drawing/2014/main" id="{FAC084C2-DE1D-46C0-8D06-A2180678B2B1}"/>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1" name="Oval 160">
              <a:extLst>
                <a:ext uri="{FF2B5EF4-FFF2-40B4-BE49-F238E27FC236}">
                  <a16:creationId xmlns:a16="http://schemas.microsoft.com/office/drawing/2014/main" id="{4961594F-586B-4799-A8F8-60027F367FDA}"/>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sz="2400" b="1" i="0" u="none" strike="noStrike" dirty="0">
                <a:effectLst/>
              </a:rPr>
              <a:t>Year 3, Unit 10</a:t>
            </a:r>
            <a:endParaRPr lang="en-GB" dirty="0"/>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118" name="Group 117">
            <a:extLst>
              <a:ext uri="{FF2B5EF4-FFF2-40B4-BE49-F238E27FC236}">
                <a16:creationId xmlns:a16="http://schemas.microsoft.com/office/drawing/2014/main" id="{B7B2DAC3-1048-4E50-AE64-8DF82CC5DBF4}"/>
              </a:ext>
            </a:extLst>
          </p:cNvPr>
          <p:cNvGrpSpPr/>
          <p:nvPr/>
        </p:nvGrpSpPr>
        <p:grpSpPr>
          <a:xfrm>
            <a:off x="941049" y="1188207"/>
            <a:ext cx="2042318" cy="2046665"/>
            <a:chOff x="1765777" y="1820913"/>
            <a:chExt cx="3065799" cy="3072325"/>
          </a:xfrm>
        </p:grpSpPr>
        <p:sp>
          <p:nvSpPr>
            <p:cNvPr id="119" name="Oval 118">
              <a:extLst>
                <a:ext uri="{FF2B5EF4-FFF2-40B4-BE49-F238E27FC236}">
                  <a16:creationId xmlns:a16="http://schemas.microsoft.com/office/drawing/2014/main" id="{4653EE7B-8F54-4BF2-9FDD-C46237CBAE26}"/>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0" name="Oval 119">
              <a:extLst>
                <a:ext uri="{FF2B5EF4-FFF2-40B4-BE49-F238E27FC236}">
                  <a16:creationId xmlns:a16="http://schemas.microsoft.com/office/drawing/2014/main" id="{53575C44-2EFC-45A5-A973-EC9076E2243D}"/>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1" name="Oval 120">
              <a:extLst>
                <a:ext uri="{FF2B5EF4-FFF2-40B4-BE49-F238E27FC236}">
                  <a16:creationId xmlns:a16="http://schemas.microsoft.com/office/drawing/2014/main" id="{76E39A17-B88B-49E7-8DCC-BEC7A4A77227}"/>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2" name="Oval 121">
              <a:extLst>
                <a:ext uri="{FF2B5EF4-FFF2-40B4-BE49-F238E27FC236}">
                  <a16:creationId xmlns:a16="http://schemas.microsoft.com/office/drawing/2014/main" id="{035D7A2B-2F27-457C-945C-058D00B387CF}"/>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3" name="Oval 122">
              <a:extLst>
                <a:ext uri="{FF2B5EF4-FFF2-40B4-BE49-F238E27FC236}">
                  <a16:creationId xmlns:a16="http://schemas.microsoft.com/office/drawing/2014/main" id="{5AF7A65F-2200-45B7-BEE5-012E8C70C3E3}"/>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4" name="Oval 123">
              <a:extLst>
                <a:ext uri="{FF2B5EF4-FFF2-40B4-BE49-F238E27FC236}">
                  <a16:creationId xmlns:a16="http://schemas.microsoft.com/office/drawing/2014/main" id="{3A0B4711-BF38-460F-A15E-49B2449DB6BD}"/>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5" name="Oval 124">
              <a:extLst>
                <a:ext uri="{FF2B5EF4-FFF2-40B4-BE49-F238E27FC236}">
                  <a16:creationId xmlns:a16="http://schemas.microsoft.com/office/drawing/2014/main" id="{7D840E1E-CA03-4DD6-8161-E62C1111070C}"/>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6" name="Oval 125">
              <a:extLst>
                <a:ext uri="{FF2B5EF4-FFF2-40B4-BE49-F238E27FC236}">
                  <a16:creationId xmlns:a16="http://schemas.microsoft.com/office/drawing/2014/main" id="{90DE4223-7301-469E-A492-B191D53EA97B}"/>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7" name="Oval 126">
              <a:extLst>
                <a:ext uri="{FF2B5EF4-FFF2-40B4-BE49-F238E27FC236}">
                  <a16:creationId xmlns:a16="http://schemas.microsoft.com/office/drawing/2014/main" id="{5ABF5494-C81F-44B5-9806-3029778D6234}"/>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8" name="Oval 127">
              <a:extLst>
                <a:ext uri="{FF2B5EF4-FFF2-40B4-BE49-F238E27FC236}">
                  <a16:creationId xmlns:a16="http://schemas.microsoft.com/office/drawing/2014/main" id="{6E7B9139-95E1-4AA4-B203-0AFCD3E506ED}"/>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29" name="Group 128">
            <a:extLst>
              <a:ext uri="{FF2B5EF4-FFF2-40B4-BE49-F238E27FC236}">
                <a16:creationId xmlns:a16="http://schemas.microsoft.com/office/drawing/2014/main" id="{F0167194-4210-40D1-9959-6D83A087DBC3}"/>
              </a:ext>
            </a:extLst>
          </p:cNvPr>
          <p:cNvGrpSpPr/>
          <p:nvPr/>
        </p:nvGrpSpPr>
        <p:grpSpPr>
          <a:xfrm>
            <a:off x="3673461" y="1188207"/>
            <a:ext cx="2042318" cy="2046665"/>
            <a:chOff x="1765777" y="1820913"/>
            <a:chExt cx="3065799" cy="3072325"/>
          </a:xfrm>
        </p:grpSpPr>
        <p:sp>
          <p:nvSpPr>
            <p:cNvPr id="130" name="Oval 129">
              <a:extLst>
                <a:ext uri="{FF2B5EF4-FFF2-40B4-BE49-F238E27FC236}">
                  <a16:creationId xmlns:a16="http://schemas.microsoft.com/office/drawing/2014/main" id="{7D787F5A-D846-4AB0-BC5F-A44838471BCD}"/>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1" name="Oval 130">
              <a:extLst>
                <a:ext uri="{FF2B5EF4-FFF2-40B4-BE49-F238E27FC236}">
                  <a16:creationId xmlns:a16="http://schemas.microsoft.com/office/drawing/2014/main" id="{8CB4FAFC-E2B3-4AA6-815E-BB1E4E4270BD}"/>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2" name="Oval 131">
              <a:extLst>
                <a:ext uri="{FF2B5EF4-FFF2-40B4-BE49-F238E27FC236}">
                  <a16:creationId xmlns:a16="http://schemas.microsoft.com/office/drawing/2014/main" id="{430E85B9-37E9-4063-A421-B451C75350B7}"/>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3" name="Oval 132">
              <a:extLst>
                <a:ext uri="{FF2B5EF4-FFF2-40B4-BE49-F238E27FC236}">
                  <a16:creationId xmlns:a16="http://schemas.microsoft.com/office/drawing/2014/main" id="{DA512078-975A-4564-A179-B7E320F918BA}"/>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4" name="Oval 133">
              <a:extLst>
                <a:ext uri="{FF2B5EF4-FFF2-40B4-BE49-F238E27FC236}">
                  <a16:creationId xmlns:a16="http://schemas.microsoft.com/office/drawing/2014/main" id="{53569541-DFAB-49DE-BB73-B6801BBB7471}"/>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5" name="Oval 134">
              <a:extLst>
                <a:ext uri="{FF2B5EF4-FFF2-40B4-BE49-F238E27FC236}">
                  <a16:creationId xmlns:a16="http://schemas.microsoft.com/office/drawing/2014/main" id="{1ABF2FF4-DF96-4641-9484-67608DE65D15}"/>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6" name="Oval 135">
              <a:extLst>
                <a:ext uri="{FF2B5EF4-FFF2-40B4-BE49-F238E27FC236}">
                  <a16:creationId xmlns:a16="http://schemas.microsoft.com/office/drawing/2014/main" id="{ED66DE83-5572-4D57-9DCE-CC909BECC96B}"/>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7" name="Oval 136">
              <a:extLst>
                <a:ext uri="{FF2B5EF4-FFF2-40B4-BE49-F238E27FC236}">
                  <a16:creationId xmlns:a16="http://schemas.microsoft.com/office/drawing/2014/main" id="{EC19D456-CD68-42A7-9781-6403C8FCA69B}"/>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8" name="Oval 137">
              <a:extLst>
                <a:ext uri="{FF2B5EF4-FFF2-40B4-BE49-F238E27FC236}">
                  <a16:creationId xmlns:a16="http://schemas.microsoft.com/office/drawing/2014/main" id="{53799F15-F455-4491-9D59-44793F1164C2}"/>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39" name="Oval 138">
              <a:extLst>
                <a:ext uri="{FF2B5EF4-FFF2-40B4-BE49-F238E27FC236}">
                  <a16:creationId xmlns:a16="http://schemas.microsoft.com/office/drawing/2014/main" id="{1FF3533E-EA49-4BC4-A1FC-204913B115F0}"/>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40" name="Group 139">
            <a:extLst>
              <a:ext uri="{FF2B5EF4-FFF2-40B4-BE49-F238E27FC236}">
                <a16:creationId xmlns:a16="http://schemas.microsoft.com/office/drawing/2014/main" id="{A6F95271-AA64-4C70-907E-6AF5B1735704}"/>
              </a:ext>
            </a:extLst>
          </p:cNvPr>
          <p:cNvGrpSpPr/>
          <p:nvPr/>
        </p:nvGrpSpPr>
        <p:grpSpPr>
          <a:xfrm>
            <a:off x="941049" y="3807651"/>
            <a:ext cx="2042318" cy="2046665"/>
            <a:chOff x="1765777" y="1820913"/>
            <a:chExt cx="3065799" cy="3072325"/>
          </a:xfrm>
        </p:grpSpPr>
        <p:sp>
          <p:nvSpPr>
            <p:cNvPr id="141" name="Oval 140">
              <a:extLst>
                <a:ext uri="{FF2B5EF4-FFF2-40B4-BE49-F238E27FC236}">
                  <a16:creationId xmlns:a16="http://schemas.microsoft.com/office/drawing/2014/main" id="{DEAD8CAE-7077-4B7E-B713-AECFE2BC46DD}"/>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2" name="Oval 141">
              <a:extLst>
                <a:ext uri="{FF2B5EF4-FFF2-40B4-BE49-F238E27FC236}">
                  <a16:creationId xmlns:a16="http://schemas.microsoft.com/office/drawing/2014/main" id="{FC6BADD0-AF4F-4EC9-8281-6E6916C5932D}"/>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3" name="Oval 142">
              <a:extLst>
                <a:ext uri="{FF2B5EF4-FFF2-40B4-BE49-F238E27FC236}">
                  <a16:creationId xmlns:a16="http://schemas.microsoft.com/office/drawing/2014/main" id="{063D1CC6-58FA-4063-B28A-3973B3AEF65B}"/>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4" name="Oval 143">
              <a:extLst>
                <a:ext uri="{FF2B5EF4-FFF2-40B4-BE49-F238E27FC236}">
                  <a16:creationId xmlns:a16="http://schemas.microsoft.com/office/drawing/2014/main" id="{236E7B16-557E-41F6-ADB7-6B4C1D6BF0F0}"/>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5" name="Oval 144">
              <a:extLst>
                <a:ext uri="{FF2B5EF4-FFF2-40B4-BE49-F238E27FC236}">
                  <a16:creationId xmlns:a16="http://schemas.microsoft.com/office/drawing/2014/main" id="{77DE88E3-217D-4E49-8120-2A124926FD21}"/>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6" name="Oval 145">
              <a:extLst>
                <a:ext uri="{FF2B5EF4-FFF2-40B4-BE49-F238E27FC236}">
                  <a16:creationId xmlns:a16="http://schemas.microsoft.com/office/drawing/2014/main" id="{C15AAC9A-DD1E-4598-A485-30C805CE318D}"/>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7" name="Oval 146">
              <a:extLst>
                <a:ext uri="{FF2B5EF4-FFF2-40B4-BE49-F238E27FC236}">
                  <a16:creationId xmlns:a16="http://schemas.microsoft.com/office/drawing/2014/main" id="{3F20920C-CED5-472F-B73D-C9C09EB1AE5C}"/>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8" name="Oval 147">
              <a:extLst>
                <a:ext uri="{FF2B5EF4-FFF2-40B4-BE49-F238E27FC236}">
                  <a16:creationId xmlns:a16="http://schemas.microsoft.com/office/drawing/2014/main" id="{87DCFEF6-6CE6-48AD-B60D-5A754B803B2B}"/>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49" name="Oval 148">
              <a:extLst>
                <a:ext uri="{FF2B5EF4-FFF2-40B4-BE49-F238E27FC236}">
                  <a16:creationId xmlns:a16="http://schemas.microsoft.com/office/drawing/2014/main" id="{72AF7CEA-83CA-47E0-ABEE-C396EE8FE3D8}"/>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0" name="Oval 149">
              <a:extLst>
                <a:ext uri="{FF2B5EF4-FFF2-40B4-BE49-F238E27FC236}">
                  <a16:creationId xmlns:a16="http://schemas.microsoft.com/office/drawing/2014/main" id="{2457DCCB-45B0-447C-B758-B7312DBC785B}"/>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62" name="Group 161">
            <a:extLst>
              <a:ext uri="{FF2B5EF4-FFF2-40B4-BE49-F238E27FC236}">
                <a16:creationId xmlns:a16="http://schemas.microsoft.com/office/drawing/2014/main" id="{4FC60695-001E-4A14-A72D-012B24348A9F}"/>
              </a:ext>
            </a:extLst>
          </p:cNvPr>
          <p:cNvGrpSpPr/>
          <p:nvPr/>
        </p:nvGrpSpPr>
        <p:grpSpPr>
          <a:xfrm>
            <a:off x="6502505" y="1188207"/>
            <a:ext cx="2042318" cy="2046665"/>
            <a:chOff x="1765777" y="1820913"/>
            <a:chExt cx="3065799" cy="3072325"/>
          </a:xfrm>
        </p:grpSpPr>
        <p:sp>
          <p:nvSpPr>
            <p:cNvPr id="163" name="Oval 162">
              <a:extLst>
                <a:ext uri="{FF2B5EF4-FFF2-40B4-BE49-F238E27FC236}">
                  <a16:creationId xmlns:a16="http://schemas.microsoft.com/office/drawing/2014/main" id="{23F655CE-2C14-4894-9FF7-07609C990D67}"/>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4" name="Oval 163">
              <a:extLst>
                <a:ext uri="{FF2B5EF4-FFF2-40B4-BE49-F238E27FC236}">
                  <a16:creationId xmlns:a16="http://schemas.microsoft.com/office/drawing/2014/main" id="{B1F97BC4-AF03-45C3-8494-F6FCD3C3612E}"/>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5" name="Oval 164">
              <a:extLst>
                <a:ext uri="{FF2B5EF4-FFF2-40B4-BE49-F238E27FC236}">
                  <a16:creationId xmlns:a16="http://schemas.microsoft.com/office/drawing/2014/main" id="{FA4D3F7E-3109-4E70-B2B5-76C4156EB100}"/>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6" name="Oval 165">
              <a:extLst>
                <a:ext uri="{FF2B5EF4-FFF2-40B4-BE49-F238E27FC236}">
                  <a16:creationId xmlns:a16="http://schemas.microsoft.com/office/drawing/2014/main" id="{B5FA6293-45AB-4364-9F94-DF52F779235F}"/>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7" name="Oval 166">
              <a:extLst>
                <a:ext uri="{FF2B5EF4-FFF2-40B4-BE49-F238E27FC236}">
                  <a16:creationId xmlns:a16="http://schemas.microsoft.com/office/drawing/2014/main" id="{D8025980-E18F-46B5-850A-E589978EB5C0}"/>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8" name="Oval 167">
              <a:extLst>
                <a:ext uri="{FF2B5EF4-FFF2-40B4-BE49-F238E27FC236}">
                  <a16:creationId xmlns:a16="http://schemas.microsoft.com/office/drawing/2014/main" id="{CD20BA41-E6E8-4891-8F29-0EF228D02BDE}"/>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69" name="Oval 168">
              <a:extLst>
                <a:ext uri="{FF2B5EF4-FFF2-40B4-BE49-F238E27FC236}">
                  <a16:creationId xmlns:a16="http://schemas.microsoft.com/office/drawing/2014/main" id="{D69E6E66-DED1-49B5-A9E0-B0341C45BD84}"/>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0" name="Oval 169">
              <a:extLst>
                <a:ext uri="{FF2B5EF4-FFF2-40B4-BE49-F238E27FC236}">
                  <a16:creationId xmlns:a16="http://schemas.microsoft.com/office/drawing/2014/main" id="{21A045D7-E011-4565-849F-5188E392302A}"/>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1" name="Oval 170">
              <a:extLst>
                <a:ext uri="{FF2B5EF4-FFF2-40B4-BE49-F238E27FC236}">
                  <a16:creationId xmlns:a16="http://schemas.microsoft.com/office/drawing/2014/main" id="{E3E679C8-C686-4CF8-A68E-E068333E6113}"/>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2" name="Oval 171">
              <a:extLst>
                <a:ext uri="{FF2B5EF4-FFF2-40B4-BE49-F238E27FC236}">
                  <a16:creationId xmlns:a16="http://schemas.microsoft.com/office/drawing/2014/main" id="{71DCED7A-65D1-47B9-99FF-1D19D760572D}"/>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73" name="Group 172">
            <a:extLst>
              <a:ext uri="{FF2B5EF4-FFF2-40B4-BE49-F238E27FC236}">
                <a16:creationId xmlns:a16="http://schemas.microsoft.com/office/drawing/2014/main" id="{50CA0CD4-038C-4EC6-84FD-9A563EB6E0C1}"/>
              </a:ext>
            </a:extLst>
          </p:cNvPr>
          <p:cNvGrpSpPr/>
          <p:nvPr/>
        </p:nvGrpSpPr>
        <p:grpSpPr>
          <a:xfrm>
            <a:off x="9234917" y="1188207"/>
            <a:ext cx="2042318" cy="2046665"/>
            <a:chOff x="1765777" y="1820913"/>
            <a:chExt cx="3065799" cy="3072325"/>
          </a:xfrm>
        </p:grpSpPr>
        <p:sp>
          <p:nvSpPr>
            <p:cNvPr id="174" name="Oval 173">
              <a:extLst>
                <a:ext uri="{FF2B5EF4-FFF2-40B4-BE49-F238E27FC236}">
                  <a16:creationId xmlns:a16="http://schemas.microsoft.com/office/drawing/2014/main" id="{7FE6CB81-0169-4C44-8E07-85FD6256DB54}"/>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5" name="Oval 174">
              <a:extLst>
                <a:ext uri="{FF2B5EF4-FFF2-40B4-BE49-F238E27FC236}">
                  <a16:creationId xmlns:a16="http://schemas.microsoft.com/office/drawing/2014/main" id="{C5FE7A29-AFAB-4094-A953-FD117109E56B}"/>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6" name="Oval 175">
              <a:extLst>
                <a:ext uri="{FF2B5EF4-FFF2-40B4-BE49-F238E27FC236}">
                  <a16:creationId xmlns:a16="http://schemas.microsoft.com/office/drawing/2014/main" id="{BFB34130-C73A-488A-9766-A7C3047EA276}"/>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7" name="Oval 176">
              <a:extLst>
                <a:ext uri="{FF2B5EF4-FFF2-40B4-BE49-F238E27FC236}">
                  <a16:creationId xmlns:a16="http://schemas.microsoft.com/office/drawing/2014/main" id="{5512E0A2-066A-458C-869D-2AD69218870A}"/>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8" name="Oval 177">
              <a:extLst>
                <a:ext uri="{FF2B5EF4-FFF2-40B4-BE49-F238E27FC236}">
                  <a16:creationId xmlns:a16="http://schemas.microsoft.com/office/drawing/2014/main" id="{33C9D04E-18E4-48D2-B667-52B54030CEA3}"/>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79" name="Oval 178">
              <a:extLst>
                <a:ext uri="{FF2B5EF4-FFF2-40B4-BE49-F238E27FC236}">
                  <a16:creationId xmlns:a16="http://schemas.microsoft.com/office/drawing/2014/main" id="{3EEC4815-84EF-471B-81A1-DC94527704D9}"/>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0" name="Oval 179">
              <a:extLst>
                <a:ext uri="{FF2B5EF4-FFF2-40B4-BE49-F238E27FC236}">
                  <a16:creationId xmlns:a16="http://schemas.microsoft.com/office/drawing/2014/main" id="{B0D80770-0249-4F80-9EF8-7C267BA00AF1}"/>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1" name="Oval 180">
              <a:extLst>
                <a:ext uri="{FF2B5EF4-FFF2-40B4-BE49-F238E27FC236}">
                  <a16:creationId xmlns:a16="http://schemas.microsoft.com/office/drawing/2014/main" id="{31AB73BE-1491-4055-A97E-C61EAD5F9D5C}"/>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2" name="Oval 181">
              <a:extLst>
                <a:ext uri="{FF2B5EF4-FFF2-40B4-BE49-F238E27FC236}">
                  <a16:creationId xmlns:a16="http://schemas.microsoft.com/office/drawing/2014/main" id="{34B3C132-BA5B-4706-902F-6BDF5B342326}"/>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3" name="Oval 182">
              <a:extLst>
                <a:ext uri="{FF2B5EF4-FFF2-40B4-BE49-F238E27FC236}">
                  <a16:creationId xmlns:a16="http://schemas.microsoft.com/office/drawing/2014/main" id="{2C6794AD-D3D3-4DD5-897C-76E86E1D9B8E}"/>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84" name="Group 183">
            <a:extLst>
              <a:ext uri="{FF2B5EF4-FFF2-40B4-BE49-F238E27FC236}">
                <a16:creationId xmlns:a16="http://schemas.microsoft.com/office/drawing/2014/main" id="{B77B2E4B-7B4A-4243-81D2-C4446AF0ECF2}"/>
              </a:ext>
            </a:extLst>
          </p:cNvPr>
          <p:cNvGrpSpPr/>
          <p:nvPr/>
        </p:nvGrpSpPr>
        <p:grpSpPr>
          <a:xfrm>
            <a:off x="6502505" y="3807651"/>
            <a:ext cx="2042318" cy="2046665"/>
            <a:chOff x="1765777" y="1820913"/>
            <a:chExt cx="3065799" cy="3072325"/>
          </a:xfrm>
        </p:grpSpPr>
        <p:sp>
          <p:nvSpPr>
            <p:cNvPr id="185" name="Oval 184">
              <a:extLst>
                <a:ext uri="{FF2B5EF4-FFF2-40B4-BE49-F238E27FC236}">
                  <a16:creationId xmlns:a16="http://schemas.microsoft.com/office/drawing/2014/main" id="{A861D873-67C0-4545-AF5A-A95C849F5DD4}"/>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6" name="Oval 185">
              <a:extLst>
                <a:ext uri="{FF2B5EF4-FFF2-40B4-BE49-F238E27FC236}">
                  <a16:creationId xmlns:a16="http://schemas.microsoft.com/office/drawing/2014/main" id="{92126A42-9523-43F6-BB6F-4A6CEF76AE0D}"/>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7" name="Oval 186">
              <a:extLst>
                <a:ext uri="{FF2B5EF4-FFF2-40B4-BE49-F238E27FC236}">
                  <a16:creationId xmlns:a16="http://schemas.microsoft.com/office/drawing/2014/main" id="{181A9563-4491-4DD6-BBF7-30F26AB6F35F}"/>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8" name="Oval 187">
              <a:extLst>
                <a:ext uri="{FF2B5EF4-FFF2-40B4-BE49-F238E27FC236}">
                  <a16:creationId xmlns:a16="http://schemas.microsoft.com/office/drawing/2014/main" id="{562C91A2-AA44-400A-9CD2-8C9F029FD393}"/>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9" name="Oval 188">
              <a:extLst>
                <a:ext uri="{FF2B5EF4-FFF2-40B4-BE49-F238E27FC236}">
                  <a16:creationId xmlns:a16="http://schemas.microsoft.com/office/drawing/2014/main" id="{8019A501-5029-4D1F-9BEC-4094A3557F65}"/>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0" name="Oval 189">
              <a:extLst>
                <a:ext uri="{FF2B5EF4-FFF2-40B4-BE49-F238E27FC236}">
                  <a16:creationId xmlns:a16="http://schemas.microsoft.com/office/drawing/2014/main" id="{882907A5-186C-409A-8B50-C558D3E91F90}"/>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1" name="Oval 190">
              <a:extLst>
                <a:ext uri="{FF2B5EF4-FFF2-40B4-BE49-F238E27FC236}">
                  <a16:creationId xmlns:a16="http://schemas.microsoft.com/office/drawing/2014/main" id="{F139FE74-77D9-44CF-A26A-7250AAB3AF04}"/>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2" name="Oval 191">
              <a:extLst>
                <a:ext uri="{FF2B5EF4-FFF2-40B4-BE49-F238E27FC236}">
                  <a16:creationId xmlns:a16="http://schemas.microsoft.com/office/drawing/2014/main" id="{6F3E3907-C458-47E4-82DD-FA2130F5C32C}"/>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3" name="Oval 192">
              <a:extLst>
                <a:ext uri="{FF2B5EF4-FFF2-40B4-BE49-F238E27FC236}">
                  <a16:creationId xmlns:a16="http://schemas.microsoft.com/office/drawing/2014/main" id="{F9FBD4A8-F0A4-4B78-A697-60C87784C90F}"/>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4" name="Oval 193">
              <a:extLst>
                <a:ext uri="{FF2B5EF4-FFF2-40B4-BE49-F238E27FC236}">
                  <a16:creationId xmlns:a16="http://schemas.microsoft.com/office/drawing/2014/main" id="{138595BA-1660-40A3-9E1D-058630B4822E}"/>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95" name="Group 194">
            <a:extLst>
              <a:ext uri="{FF2B5EF4-FFF2-40B4-BE49-F238E27FC236}">
                <a16:creationId xmlns:a16="http://schemas.microsoft.com/office/drawing/2014/main" id="{7DE723EA-9A77-4C7F-AB72-BF3D2834D1FF}"/>
              </a:ext>
            </a:extLst>
          </p:cNvPr>
          <p:cNvGrpSpPr/>
          <p:nvPr/>
        </p:nvGrpSpPr>
        <p:grpSpPr>
          <a:xfrm>
            <a:off x="9234917" y="3807651"/>
            <a:ext cx="2042318" cy="2046665"/>
            <a:chOff x="1765777" y="1820913"/>
            <a:chExt cx="3065799" cy="3072325"/>
          </a:xfrm>
        </p:grpSpPr>
        <p:sp>
          <p:nvSpPr>
            <p:cNvPr id="196" name="Oval 195">
              <a:extLst>
                <a:ext uri="{FF2B5EF4-FFF2-40B4-BE49-F238E27FC236}">
                  <a16:creationId xmlns:a16="http://schemas.microsoft.com/office/drawing/2014/main" id="{EE2FE922-73B5-4C34-A077-D8D1A0EC11E0}"/>
                </a:ext>
              </a:extLst>
            </p:cNvPr>
            <p:cNvSpPr/>
            <p:nvPr/>
          </p:nvSpPr>
          <p:spPr>
            <a:xfrm>
              <a:off x="1779718"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7" name="Oval 196">
              <a:extLst>
                <a:ext uri="{FF2B5EF4-FFF2-40B4-BE49-F238E27FC236}">
                  <a16:creationId xmlns:a16="http://schemas.microsoft.com/office/drawing/2014/main" id="{C9D819E8-0FF5-4F74-BF99-091E4D7B61C7}"/>
                </a:ext>
              </a:extLst>
            </p:cNvPr>
            <p:cNvSpPr/>
            <p:nvPr/>
          </p:nvSpPr>
          <p:spPr>
            <a:xfrm>
              <a:off x="3787524" y="47599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8" name="Oval 197">
              <a:extLst>
                <a:ext uri="{FF2B5EF4-FFF2-40B4-BE49-F238E27FC236}">
                  <a16:creationId xmlns:a16="http://schemas.microsoft.com/office/drawing/2014/main" id="{E856E1B1-6E43-4072-93EF-EA963B89E285}"/>
                </a:ext>
              </a:extLst>
            </p:cNvPr>
            <p:cNvSpPr/>
            <p:nvPr/>
          </p:nvSpPr>
          <p:spPr>
            <a:xfrm>
              <a:off x="4573392" y="411036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99" name="Oval 198">
              <a:extLst>
                <a:ext uri="{FF2B5EF4-FFF2-40B4-BE49-F238E27FC236}">
                  <a16:creationId xmlns:a16="http://schemas.microsoft.com/office/drawing/2014/main" id="{B81BFB2D-06F5-4C8B-A74E-F11557218D2C}"/>
                </a:ext>
              </a:extLst>
            </p:cNvPr>
            <p:cNvSpPr/>
            <p:nvPr/>
          </p:nvSpPr>
          <p:spPr>
            <a:xfrm>
              <a:off x="4754656"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0" name="Oval 199">
              <a:extLst>
                <a:ext uri="{FF2B5EF4-FFF2-40B4-BE49-F238E27FC236}">
                  <a16:creationId xmlns:a16="http://schemas.microsoft.com/office/drawing/2014/main" id="{03CCB2B1-91E9-41F0-BA25-48DACD938465}"/>
                </a:ext>
              </a:extLst>
            </p:cNvPr>
            <p:cNvSpPr/>
            <p:nvPr/>
          </p:nvSpPr>
          <p:spPr>
            <a:xfrm>
              <a:off x="4250368" y="2188499"/>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1" name="Oval 200">
              <a:extLst>
                <a:ext uri="{FF2B5EF4-FFF2-40B4-BE49-F238E27FC236}">
                  <a16:creationId xmlns:a16="http://schemas.microsoft.com/office/drawing/2014/main" id="{3811590E-3987-493C-93ED-A6E674C0DCA5}"/>
                </a:ext>
              </a:extLst>
            </p:cNvPr>
            <p:cNvSpPr/>
            <p:nvPr/>
          </p:nvSpPr>
          <p:spPr>
            <a:xfrm>
              <a:off x="2295347" y="216686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2" name="Oval 201">
              <a:extLst>
                <a:ext uri="{FF2B5EF4-FFF2-40B4-BE49-F238E27FC236}">
                  <a16:creationId xmlns:a16="http://schemas.microsoft.com/office/drawing/2014/main" id="{E84570A4-95BD-42AA-A4D2-70006BF4DBB2}"/>
                </a:ext>
              </a:extLst>
            </p:cNvPr>
            <p:cNvSpPr/>
            <p:nvPr/>
          </p:nvSpPr>
          <p:spPr>
            <a:xfrm>
              <a:off x="1765777" y="3078554"/>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3" name="Oval 202">
              <a:extLst>
                <a:ext uri="{FF2B5EF4-FFF2-40B4-BE49-F238E27FC236}">
                  <a16:creationId xmlns:a16="http://schemas.microsoft.com/office/drawing/2014/main" id="{52AC67D9-ED12-45DF-82A8-7C3DCD7404EF}"/>
                </a:ext>
              </a:extLst>
            </p:cNvPr>
            <p:cNvSpPr/>
            <p:nvPr/>
          </p:nvSpPr>
          <p:spPr>
            <a:xfrm>
              <a:off x="1951448" y="410492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4" name="Oval 203">
              <a:extLst>
                <a:ext uri="{FF2B5EF4-FFF2-40B4-BE49-F238E27FC236}">
                  <a16:creationId xmlns:a16="http://schemas.microsoft.com/office/drawing/2014/main" id="{08681AF4-FF50-4B5E-B079-841FC033E553}"/>
                </a:ext>
              </a:extLst>
            </p:cNvPr>
            <p:cNvSpPr/>
            <p:nvPr/>
          </p:nvSpPr>
          <p:spPr>
            <a:xfrm>
              <a:off x="2761466" y="477885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205" name="Oval 204">
              <a:extLst>
                <a:ext uri="{FF2B5EF4-FFF2-40B4-BE49-F238E27FC236}">
                  <a16:creationId xmlns:a16="http://schemas.microsoft.com/office/drawing/2014/main" id="{7C9DDF35-1551-407B-A5A9-A2AAE1ED9B52}"/>
                </a:ext>
              </a:extLst>
            </p:cNvPr>
            <p:cNvSpPr/>
            <p:nvPr/>
          </p:nvSpPr>
          <p:spPr>
            <a:xfrm>
              <a:off x="3274898" y="1820913"/>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37197703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sz="2400" b="1" i="0" u="none" strike="noStrike" dirty="0">
                <a:effectLst/>
              </a:rPr>
              <a:t>Year 3, Unit 10</a:t>
            </a:r>
            <a:endParaRPr lang="en-GB" dirty="0"/>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518" name="Group 517">
            <a:extLst>
              <a:ext uri="{FF2B5EF4-FFF2-40B4-BE49-F238E27FC236}">
                <a16:creationId xmlns:a16="http://schemas.microsoft.com/office/drawing/2014/main" id="{01C01B2E-A739-4F36-9AED-DED2387391AC}"/>
              </a:ext>
            </a:extLst>
          </p:cNvPr>
          <p:cNvGrpSpPr/>
          <p:nvPr/>
        </p:nvGrpSpPr>
        <p:grpSpPr>
          <a:xfrm>
            <a:off x="913739" y="1202467"/>
            <a:ext cx="2061274" cy="2056404"/>
            <a:chOff x="6297291" y="1828261"/>
            <a:chExt cx="3110785" cy="3103437"/>
          </a:xfrm>
        </p:grpSpPr>
        <p:sp>
          <p:nvSpPr>
            <p:cNvPr id="617" name="Oval 616">
              <a:extLst>
                <a:ext uri="{FF2B5EF4-FFF2-40B4-BE49-F238E27FC236}">
                  <a16:creationId xmlns:a16="http://schemas.microsoft.com/office/drawing/2014/main" id="{391E2B82-C685-4A49-A2A5-A7E895D7E8D9}"/>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8" name="Oval 617">
              <a:extLst>
                <a:ext uri="{FF2B5EF4-FFF2-40B4-BE49-F238E27FC236}">
                  <a16:creationId xmlns:a16="http://schemas.microsoft.com/office/drawing/2014/main" id="{0C3C222F-0486-485C-8460-91546260AE39}"/>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9" name="Oval 618">
              <a:extLst>
                <a:ext uri="{FF2B5EF4-FFF2-40B4-BE49-F238E27FC236}">
                  <a16:creationId xmlns:a16="http://schemas.microsoft.com/office/drawing/2014/main" id="{2E2F5C31-656B-447C-878A-79AA32077114}"/>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0" name="Oval 619">
              <a:extLst>
                <a:ext uri="{FF2B5EF4-FFF2-40B4-BE49-F238E27FC236}">
                  <a16:creationId xmlns:a16="http://schemas.microsoft.com/office/drawing/2014/main" id="{518D57DB-9DD9-4524-A8C6-6C6ED0E7D315}"/>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1" name="Oval 620">
              <a:extLst>
                <a:ext uri="{FF2B5EF4-FFF2-40B4-BE49-F238E27FC236}">
                  <a16:creationId xmlns:a16="http://schemas.microsoft.com/office/drawing/2014/main" id="{E349A508-C847-4FC0-98F9-C021E733B51F}"/>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2" name="Oval 621">
              <a:extLst>
                <a:ext uri="{FF2B5EF4-FFF2-40B4-BE49-F238E27FC236}">
                  <a16:creationId xmlns:a16="http://schemas.microsoft.com/office/drawing/2014/main" id="{BB011A95-51C5-481B-9668-F36EA6158D58}"/>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3" name="Oval 622">
              <a:extLst>
                <a:ext uri="{FF2B5EF4-FFF2-40B4-BE49-F238E27FC236}">
                  <a16:creationId xmlns:a16="http://schemas.microsoft.com/office/drawing/2014/main" id="{E0030D53-5118-4209-A8EF-46562B4322FA}"/>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4" name="Oval 623">
              <a:extLst>
                <a:ext uri="{FF2B5EF4-FFF2-40B4-BE49-F238E27FC236}">
                  <a16:creationId xmlns:a16="http://schemas.microsoft.com/office/drawing/2014/main" id="{6CE6049E-9AC5-40FD-BD47-B5DD94DF3B2C}"/>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5" name="Oval 624">
              <a:extLst>
                <a:ext uri="{FF2B5EF4-FFF2-40B4-BE49-F238E27FC236}">
                  <a16:creationId xmlns:a16="http://schemas.microsoft.com/office/drawing/2014/main" id="{C2412D93-BC3F-4610-940B-D7566FBECB91}"/>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6" name="Oval 625">
              <a:extLst>
                <a:ext uri="{FF2B5EF4-FFF2-40B4-BE49-F238E27FC236}">
                  <a16:creationId xmlns:a16="http://schemas.microsoft.com/office/drawing/2014/main" id="{2CE94183-F0F6-49E6-8F17-DCEB50E581C6}"/>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7" name="Oval 626">
              <a:extLst>
                <a:ext uri="{FF2B5EF4-FFF2-40B4-BE49-F238E27FC236}">
                  <a16:creationId xmlns:a16="http://schemas.microsoft.com/office/drawing/2014/main" id="{28CDC868-BCB8-4874-97C2-A751BE6DF5D7}"/>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8" name="Oval 627">
              <a:extLst>
                <a:ext uri="{FF2B5EF4-FFF2-40B4-BE49-F238E27FC236}">
                  <a16:creationId xmlns:a16="http://schemas.microsoft.com/office/drawing/2014/main" id="{374B1994-4C13-4C45-8F1B-330A0023D37E}"/>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29" name="Oval 628">
              <a:extLst>
                <a:ext uri="{FF2B5EF4-FFF2-40B4-BE49-F238E27FC236}">
                  <a16:creationId xmlns:a16="http://schemas.microsoft.com/office/drawing/2014/main" id="{28A9A0A6-E460-4547-8A91-B5BDEF093617}"/>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19" name="Group 518">
            <a:extLst>
              <a:ext uri="{FF2B5EF4-FFF2-40B4-BE49-F238E27FC236}">
                <a16:creationId xmlns:a16="http://schemas.microsoft.com/office/drawing/2014/main" id="{A44FBEFF-7149-441B-8E30-446DB8E13F0C}"/>
              </a:ext>
            </a:extLst>
          </p:cNvPr>
          <p:cNvGrpSpPr/>
          <p:nvPr/>
        </p:nvGrpSpPr>
        <p:grpSpPr>
          <a:xfrm>
            <a:off x="913739" y="3810655"/>
            <a:ext cx="2061274" cy="2056404"/>
            <a:chOff x="6297291" y="1828261"/>
            <a:chExt cx="3110785" cy="3103437"/>
          </a:xfrm>
        </p:grpSpPr>
        <p:sp>
          <p:nvSpPr>
            <p:cNvPr id="604" name="Oval 603">
              <a:extLst>
                <a:ext uri="{FF2B5EF4-FFF2-40B4-BE49-F238E27FC236}">
                  <a16:creationId xmlns:a16="http://schemas.microsoft.com/office/drawing/2014/main" id="{653594FF-EC65-4ABF-ABF8-070E84DEA001}"/>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5" name="Oval 604">
              <a:extLst>
                <a:ext uri="{FF2B5EF4-FFF2-40B4-BE49-F238E27FC236}">
                  <a16:creationId xmlns:a16="http://schemas.microsoft.com/office/drawing/2014/main" id="{F2E9734F-CBDA-4150-8951-6083BA28CF74}"/>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6" name="Oval 605">
              <a:extLst>
                <a:ext uri="{FF2B5EF4-FFF2-40B4-BE49-F238E27FC236}">
                  <a16:creationId xmlns:a16="http://schemas.microsoft.com/office/drawing/2014/main" id="{BA19BE95-1B51-491D-A1E3-F22734629028}"/>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7" name="Oval 606">
              <a:extLst>
                <a:ext uri="{FF2B5EF4-FFF2-40B4-BE49-F238E27FC236}">
                  <a16:creationId xmlns:a16="http://schemas.microsoft.com/office/drawing/2014/main" id="{8E07559D-4F2A-4ACD-93EB-6275AF54A115}"/>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8" name="Oval 607">
              <a:extLst>
                <a:ext uri="{FF2B5EF4-FFF2-40B4-BE49-F238E27FC236}">
                  <a16:creationId xmlns:a16="http://schemas.microsoft.com/office/drawing/2014/main" id="{E6564368-D6BD-4234-AE00-94F988EE9A35}"/>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9" name="Oval 608">
              <a:extLst>
                <a:ext uri="{FF2B5EF4-FFF2-40B4-BE49-F238E27FC236}">
                  <a16:creationId xmlns:a16="http://schemas.microsoft.com/office/drawing/2014/main" id="{621412D6-DF73-43A3-9011-05D8D68A8A15}"/>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0" name="Oval 609">
              <a:extLst>
                <a:ext uri="{FF2B5EF4-FFF2-40B4-BE49-F238E27FC236}">
                  <a16:creationId xmlns:a16="http://schemas.microsoft.com/office/drawing/2014/main" id="{AEEAE59B-3D56-456B-B0C9-A8435B5B42DC}"/>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1" name="Oval 610">
              <a:extLst>
                <a:ext uri="{FF2B5EF4-FFF2-40B4-BE49-F238E27FC236}">
                  <a16:creationId xmlns:a16="http://schemas.microsoft.com/office/drawing/2014/main" id="{313F8106-C416-4D41-B25F-AE6E8A4F8283}"/>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2" name="Oval 611">
              <a:extLst>
                <a:ext uri="{FF2B5EF4-FFF2-40B4-BE49-F238E27FC236}">
                  <a16:creationId xmlns:a16="http://schemas.microsoft.com/office/drawing/2014/main" id="{14E30D3B-F9A4-4EC5-8C73-E7C3B93E18BF}"/>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3" name="Oval 612">
              <a:extLst>
                <a:ext uri="{FF2B5EF4-FFF2-40B4-BE49-F238E27FC236}">
                  <a16:creationId xmlns:a16="http://schemas.microsoft.com/office/drawing/2014/main" id="{9DCAD57A-0935-416E-B2C4-E1DF18E959C4}"/>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4" name="Oval 613">
              <a:extLst>
                <a:ext uri="{FF2B5EF4-FFF2-40B4-BE49-F238E27FC236}">
                  <a16:creationId xmlns:a16="http://schemas.microsoft.com/office/drawing/2014/main" id="{3AB8B128-AF6C-4E8B-BCDF-12FBB0C634B5}"/>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5" name="Oval 614">
              <a:extLst>
                <a:ext uri="{FF2B5EF4-FFF2-40B4-BE49-F238E27FC236}">
                  <a16:creationId xmlns:a16="http://schemas.microsoft.com/office/drawing/2014/main" id="{6888C306-A4F7-4999-97D5-56E897B9239D}"/>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16" name="Oval 615">
              <a:extLst>
                <a:ext uri="{FF2B5EF4-FFF2-40B4-BE49-F238E27FC236}">
                  <a16:creationId xmlns:a16="http://schemas.microsoft.com/office/drawing/2014/main" id="{D9D3CF8B-A656-47CE-AEE6-29B78DEC00AC}"/>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0" name="Group 519">
            <a:extLst>
              <a:ext uri="{FF2B5EF4-FFF2-40B4-BE49-F238E27FC236}">
                <a16:creationId xmlns:a16="http://schemas.microsoft.com/office/drawing/2014/main" id="{C7CED774-EF27-4E2D-8FAE-0480A9D0BD59}"/>
              </a:ext>
            </a:extLst>
          </p:cNvPr>
          <p:cNvGrpSpPr/>
          <p:nvPr/>
        </p:nvGrpSpPr>
        <p:grpSpPr>
          <a:xfrm>
            <a:off x="3638528" y="1202467"/>
            <a:ext cx="2061274" cy="2056404"/>
            <a:chOff x="6297291" y="1828261"/>
            <a:chExt cx="3110785" cy="3103437"/>
          </a:xfrm>
        </p:grpSpPr>
        <p:sp>
          <p:nvSpPr>
            <p:cNvPr id="591" name="Oval 590">
              <a:extLst>
                <a:ext uri="{FF2B5EF4-FFF2-40B4-BE49-F238E27FC236}">
                  <a16:creationId xmlns:a16="http://schemas.microsoft.com/office/drawing/2014/main" id="{6D11E539-6906-484E-BF51-13CC228A3E15}"/>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2" name="Oval 591">
              <a:extLst>
                <a:ext uri="{FF2B5EF4-FFF2-40B4-BE49-F238E27FC236}">
                  <a16:creationId xmlns:a16="http://schemas.microsoft.com/office/drawing/2014/main" id="{50A1E7C5-54D9-4A5F-800E-16C27DF91D89}"/>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3" name="Oval 592">
              <a:extLst>
                <a:ext uri="{FF2B5EF4-FFF2-40B4-BE49-F238E27FC236}">
                  <a16:creationId xmlns:a16="http://schemas.microsoft.com/office/drawing/2014/main" id="{8523F9A4-5518-430C-B314-95DAD1CD3124}"/>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4" name="Oval 593">
              <a:extLst>
                <a:ext uri="{FF2B5EF4-FFF2-40B4-BE49-F238E27FC236}">
                  <a16:creationId xmlns:a16="http://schemas.microsoft.com/office/drawing/2014/main" id="{AA165A6E-0316-4A17-B35F-5691AFC68B41}"/>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5" name="Oval 594">
              <a:extLst>
                <a:ext uri="{FF2B5EF4-FFF2-40B4-BE49-F238E27FC236}">
                  <a16:creationId xmlns:a16="http://schemas.microsoft.com/office/drawing/2014/main" id="{0AFBCC93-21C9-43AE-9D2A-3C84AF255E35}"/>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6" name="Oval 595">
              <a:extLst>
                <a:ext uri="{FF2B5EF4-FFF2-40B4-BE49-F238E27FC236}">
                  <a16:creationId xmlns:a16="http://schemas.microsoft.com/office/drawing/2014/main" id="{39855048-B3DE-4CC9-81CD-A3485C435CDA}"/>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7" name="Oval 596">
              <a:extLst>
                <a:ext uri="{FF2B5EF4-FFF2-40B4-BE49-F238E27FC236}">
                  <a16:creationId xmlns:a16="http://schemas.microsoft.com/office/drawing/2014/main" id="{C179DCCC-C40F-46FA-8DC2-82C19AACEACD}"/>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8" name="Oval 597">
              <a:extLst>
                <a:ext uri="{FF2B5EF4-FFF2-40B4-BE49-F238E27FC236}">
                  <a16:creationId xmlns:a16="http://schemas.microsoft.com/office/drawing/2014/main" id="{C2B0E914-131D-4AE9-8056-C15ABCCE4095}"/>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9" name="Oval 598">
              <a:extLst>
                <a:ext uri="{FF2B5EF4-FFF2-40B4-BE49-F238E27FC236}">
                  <a16:creationId xmlns:a16="http://schemas.microsoft.com/office/drawing/2014/main" id="{03C79C10-42A2-4242-AB94-2072BEEFBFD7}"/>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0" name="Oval 599">
              <a:extLst>
                <a:ext uri="{FF2B5EF4-FFF2-40B4-BE49-F238E27FC236}">
                  <a16:creationId xmlns:a16="http://schemas.microsoft.com/office/drawing/2014/main" id="{1DDE21EE-5F56-4A61-9627-59D6D42E832F}"/>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1" name="Oval 600">
              <a:extLst>
                <a:ext uri="{FF2B5EF4-FFF2-40B4-BE49-F238E27FC236}">
                  <a16:creationId xmlns:a16="http://schemas.microsoft.com/office/drawing/2014/main" id="{30C4688D-5551-4891-B2DB-1AD787A6ABA8}"/>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2" name="Oval 601">
              <a:extLst>
                <a:ext uri="{FF2B5EF4-FFF2-40B4-BE49-F238E27FC236}">
                  <a16:creationId xmlns:a16="http://schemas.microsoft.com/office/drawing/2014/main" id="{DA8E970F-E381-42D3-BD9C-554AD569A1C2}"/>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603" name="Oval 602">
              <a:extLst>
                <a:ext uri="{FF2B5EF4-FFF2-40B4-BE49-F238E27FC236}">
                  <a16:creationId xmlns:a16="http://schemas.microsoft.com/office/drawing/2014/main" id="{DCFBAE5B-F99C-4B04-AE06-D0CF3722967E}"/>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1" name="Group 520">
            <a:extLst>
              <a:ext uri="{FF2B5EF4-FFF2-40B4-BE49-F238E27FC236}">
                <a16:creationId xmlns:a16="http://schemas.microsoft.com/office/drawing/2014/main" id="{F8999D47-D88A-4B04-ADC4-8BCA7E6CAC94}"/>
              </a:ext>
            </a:extLst>
          </p:cNvPr>
          <p:cNvGrpSpPr/>
          <p:nvPr/>
        </p:nvGrpSpPr>
        <p:grpSpPr>
          <a:xfrm>
            <a:off x="3638528" y="3810655"/>
            <a:ext cx="2061274" cy="2056404"/>
            <a:chOff x="6297291" y="1828261"/>
            <a:chExt cx="3110785" cy="3103437"/>
          </a:xfrm>
        </p:grpSpPr>
        <p:sp>
          <p:nvSpPr>
            <p:cNvPr id="578" name="Oval 577">
              <a:extLst>
                <a:ext uri="{FF2B5EF4-FFF2-40B4-BE49-F238E27FC236}">
                  <a16:creationId xmlns:a16="http://schemas.microsoft.com/office/drawing/2014/main" id="{3423E5AA-9918-4861-A3AC-78A5EC8357B0}"/>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9" name="Oval 578">
              <a:extLst>
                <a:ext uri="{FF2B5EF4-FFF2-40B4-BE49-F238E27FC236}">
                  <a16:creationId xmlns:a16="http://schemas.microsoft.com/office/drawing/2014/main" id="{11EAF118-6553-4630-91B7-F467E6511D1E}"/>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0" name="Oval 579">
              <a:extLst>
                <a:ext uri="{FF2B5EF4-FFF2-40B4-BE49-F238E27FC236}">
                  <a16:creationId xmlns:a16="http://schemas.microsoft.com/office/drawing/2014/main" id="{CD535259-65AA-4E6F-908A-933490ADC555}"/>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1" name="Oval 580">
              <a:extLst>
                <a:ext uri="{FF2B5EF4-FFF2-40B4-BE49-F238E27FC236}">
                  <a16:creationId xmlns:a16="http://schemas.microsoft.com/office/drawing/2014/main" id="{7ED3CA01-4F76-44EF-8668-C9B65683C455}"/>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2" name="Oval 581">
              <a:extLst>
                <a:ext uri="{FF2B5EF4-FFF2-40B4-BE49-F238E27FC236}">
                  <a16:creationId xmlns:a16="http://schemas.microsoft.com/office/drawing/2014/main" id="{2423DAE0-83BB-47F0-B091-E75FF229E0B3}"/>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3" name="Oval 582">
              <a:extLst>
                <a:ext uri="{FF2B5EF4-FFF2-40B4-BE49-F238E27FC236}">
                  <a16:creationId xmlns:a16="http://schemas.microsoft.com/office/drawing/2014/main" id="{B0758CB6-686D-4882-AA56-96D6E23C4589}"/>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4" name="Oval 583">
              <a:extLst>
                <a:ext uri="{FF2B5EF4-FFF2-40B4-BE49-F238E27FC236}">
                  <a16:creationId xmlns:a16="http://schemas.microsoft.com/office/drawing/2014/main" id="{9478A8B8-D995-46D4-9ACE-F6B2EBAB971B}"/>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5" name="Oval 584">
              <a:extLst>
                <a:ext uri="{FF2B5EF4-FFF2-40B4-BE49-F238E27FC236}">
                  <a16:creationId xmlns:a16="http://schemas.microsoft.com/office/drawing/2014/main" id="{3EEF6ECB-C37A-40EF-A83C-83FD1297D224}"/>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6" name="Oval 585">
              <a:extLst>
                <a:ext uri="{FF2B5EF4-FFF2-40B4-BE49-F238E27FC236}">
                  <a16:creationId xmlns:a16="http://schemas.microsoft.com/office/drawing/2014/main" id="{1CA6DD33-8CD2-4920-8524-2FA18F0D209F}"/>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7" name="Oval 586">
              <a:extLst>
                <a:ext uri="{FF2B5EF4-FFF2-40B4-BE49-F238E27FC236}">
                  <a16:creationId xmlns:a16="http://schemas.microsoft.com/office/drawing/2014/main" id="{3D7129F4-BA2D-41CB-BF90-3B74D68FA73B}"/>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8" name="Oval 587">
              <a:extLst>
                <a:ext uri="{FF2B5EF4-FFF2-40B4-BE49-F238E27FC236}">
                  <a16:creationId xmlns:a16="http://schemas.microsoft.com/office/drawing/2014/main" id="{4A066181-1D83-482D-AE23-C24785D4E7FD}"/>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89" name="Oval 588">
              <a:extLst>
                <a:ext uri="{FF2B5EF4-FFF2-40B4-BE49-F238E27FC236}">
                  <a16:creationId xmlns:a16="http://schemas.microsoft.com/office/drawing/2014/main" id="{B0218E33-44D3-4531-9F3C-D2ECE1C6350E}"/>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90" name="Oval 589">
              <a:extLst>
                <a:ext uri="{FF2B5EF4-FFF2-40B4-BE49-F238E27FC236}">
                  <a16:creationId xmlns:a16="http://schemas.microsoft.com/office/drawing/2014/main" id="{461D1DD7-5E01-48EC-8FF1-1ED92F2310C2}"/>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2" name="Group 521">
            <a:extLst>
              <a:ext uri="{FF2B5EF4-FFF2-40B4-BE49-F238E27FC236}">
                <a16:creationId xmlns:a16="http://schemas.microsoft.com/office/drawing/2014/main" id="{275F9AD5-BDE6-4AB5-8725-F4ABBD88B22D}"/>
              </a:ext>
            </a:extLst>
          </p:cNvPr>
          <p:cNvGrpSpPr/>
          <p:nvPr/>
        </p:nvGrpSpPr>
        <p:grpSpPr>
          <a:xfrm>
            <a:off x="6492193" y="1202467"/>
            <a:ext cx="2061274" cy="2056404"/>
            <a:chOff x="6297291" y="1828261"/>
            <a:chExt cx="3110785" cy="3103437"/>
          </a:xfrm>
        </p:grpSpPr>
        <p:sp>
          <p:nvSpPr>
            <p:cNvPr id="565" name="Oval 564">
              <a:extLst>
                <a:ext uri="{FF2B5EF4-FFF2-40B4-BE49-F238E27FC236}">
                  <a16:creationId xmlns:a16="http://schemas.microsoft.com/office/drawing/2014/main" id="{36A92A6E-EF1B-4A43-A7A4-B47455DCA536}"/>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6" name="Oval 565">
              <a:extLst>
                <a:ext uri="{FF2B5EF4-FFF2-40B4-BE49-F238E27FC236}">
                  <a16:creationId xmlns:a16="http://schemas.microsoft.com/office/drawing/2014/main" id="{95C8FFFE-22E7-47CB-891E-8EE51B1AB58A}"/>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7" name="Oval 566">
              <a:extLst>
                <a:ext uri="{FF2B5EF4-FFF2-40B4-BE49-F238E27FC236}">
                  <a16:creationId xmlns:a16="http://schemas.microsoft.com/office/drawing/2014/main" id="{349D957B-84FE-4D89-81DB-0A6047D1C7CD}"/>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8" name="Oval 567">
              <a:extLst>
                <a:ext uri="{FF2B5EF4-FFF2-40B4-BE49-F238E27FC236}">
                  <a16:creationId xmlns:a16="http://schemas.microsoft.com/office/drawing/2014/main" id="{9CB49054-32CA-4145-A1B8-549228C438A5}"/>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9" name="Oval 568">
              <a:extLst>
                <a:ext uri="{FF2B5EF4-FFF2-40B4-BE49-F238E27FC236}">
                  <a16:creationId xmlns:a16="http://schemas.microsoft.com/office/drawing/2014/main" id="{C1FF00A0-061B-4776-81D2-D504E1E22CF6}"/>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0" name="Oval 569">
              <a:extLst>
                <a:ext uri="{FF2B5EF4-FFF2-40B4-BE49-F238E27FC236}">
                  <a16:creationId xmlns:a16="http://schemas.microsoft.com/office/drawing/2014/main" id="{74B582E0-495B-425E-BB54-31A3D0FEF12C}"/>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1" name="Oval 570">
              <a:extLst>
                <a:ext uri="{FF2B5EF4-FFF2-40B4-BE49-F238E27FC236}">
                  <a16:creationId xmlns:a16="http://schemas.microsoft.com/office/drawing/2014/main" id="{C2F37B72-838A-4D71-B78F-45235FC9C704}"/>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2" name="Oval 571">
              <a:extLst>
                <a:ext uri="{FF2B5EF4-FFF2-40B4-BE49-F238E27FC236}">
                  <a16:creationId xmlns:a16="http://schemas.microsoft.com/office/drawing/2014/main" id="{DB0FD659-1D2F-4E70-8D17-7B330FB756A5}"/>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3" name="Oval 572">
              <a:extLst>
                <a:ext uri="{FF2B5EF4-FFF2-40B4-BE49-F238E27FC236}">
                  <a16:creationId xmlns:a16="http://schemas.microsoft.com/office/drawing/2014/main" id="{D3BB285D-4A3D-46F2-807F-F61255001D18}"/>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4" name="Oval 573">
              <a:extLst>
                <a:ext uri="{FF2B5EF4-FFF2-40B4-BE49-F238E27FC236}">
                  <a16:creationId xmlns:a16="http://schemas.microsoft.com/office/drawing/2014/main" id="{F401B3CF-804C-4656-8679-2A83D613BC5E}"/>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5" name="Oval 574">
              <a:extLst>
                <a:ext uri="{FF2B5EF4-FFF2-40B4-BE49-F238E27FC236}">
                  <a16:creationId xmlns:a16="http://schemas.microsoft.com/office/drawing/2014/main" id="{7AA98859-6854-43DE-9D65-B71C6F559AF3}"/>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6" name="Oval 575">
              <a:extLst>
                <a:ext uri="{FF2B5EF4-FFF2-40B4-BE49-F238E27FC236}">
                  <a16:creationId xmlns:a16="http://schemas.microsoft.com/office/drawing/2014/main" id="{72EB6CFA-9618-44B2-B403-6B0722BC9A50}"/>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77" name="Oval 576">
              <a:extLst>
                <a:ext uri="{FF2B5EF4-FFF2-40B4-BE49-F238E27FC236}">
                  <a16:creationId xmlns:a16="http://schemas.microsoft.com/office/drawing/2014/main" id="{96AA3919-7830-44CD-9F6C-810656A41C53}"/>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3" name="Group 522">
            <a:extLst>
              <a:ext uri="{FF2B5EF4-FFF2-40B4-BE49-F238E27FC236}">
                <a16:creationId xmlns:a16="http://schemas.microsoft.com/office/drawing/2014/main" id="{459FA023-26FB-4BBB-83C8-16D72DE0C578}"/>
              </a:ext>
            </a:extLst>
          </p:cNvPr>
          <p:cNvGrpSpPr/>
          <p:nvPr/>
        </p:nvGrpSpPr>
        <p:grpSpPr>
          <a:xfrm>
            <a:off x="6492193" y="3810655"/>
            <a:ext cx="2061274" cy="2056404"/>
            <a:chOff x="6297291" y="1828261"/>
            <a:chExt cx="3110785" cy="3103437"/>
          </a:xfrm>
        </p:grpSpPr>
        <p:sp>
          <p:nvSpPr>
            <p:cNvPr id="552" name="Oval 551">
              <a:extLst>
                <a:ext uri="{FF2B5EF4-FFF2-40B4-BE49-F238E27FC236}">
                  <a16:creationId xmlns:a16="http://schemas.microsoft.com/office/drawing/2014/main" id="{4354DB43-D135-4EA7-B59D-3416845C9345}"/>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3" name="Oval 552">
              <a:extLst>
                <a:ext uri="{FF2B5EF4-FFF2-40B4-BE49-F238E27FC236}">
                  <a16:creationId xmlns:a16="http://schemas.microsoft.com/office/drawing/2014/main" id="{452B17CE-3274-4120-A056-8E8E97036C03}"/>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4" name="Oval 553">
              <a:extLst>
                <a:ext uri="{FF2B5EF4-FFF2-40B4-BE49-F238E27FC236}">
                  <a16:creationId xmlns:a16="http://schemas.microsoft.com/office/drawing/2014/main" id="{4F620CA3-33FD-40C7-B95B-2F51E3E486ED}"/>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5" name="Oval 554">
              <a:extLst>
                <a:ext uri="{FF2B5EF4-FFF2-40B4-BE49-F238E27FC236}">
                  <a16:creationId xmlns:a16="http://schemas.microsoft.com/office/drawing/2014/main" id="{83D8111D-4FA9-425C-AFB0-6AA3F9EEA0D2}"/>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6" name="Oval 555">
              <a:extLst>
                <a:ext uri="{FF2B5EF4-FFF2-40B4-BE49-F238E27FC236}">
                  <a16:creationId xmlns:a16="http://schemas.microsoft.com/office/drawing/2014/main" id="{7530C093-6793-41BA-8714-42B88AB8B9A5}"/>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7" name="Oval 556">
              <a:extLst>
                <a:ext uri="{FF2B5EF4-FFF2-40B4-BE49-F238E27FC236}">
                  <a16:creationId xmlns:a16="http://schemas.microsoft.com/office/drawing/2014/main" id="{89347DAE-B707-4608-9957-B5FC9EFC9789}"/>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8" name="Oval 557">
              <a:extLst>
                <a:ext uri="{FF2B5EF4-FFF2-40B4-BE49-F238E27FC236}">
                  <a16:creationId xmlns:a16="http://schemas.microsoft.com/office/drawing/2014/main" id="{35F66123-C2B7-4F25-8DD8-40EADEA4FDBD}"/>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9" name="Oval 558">
              <a:extLst>
                <a:ext uri="{FF2B5EF4-FFF2-40B4-BE49-F238E27FC236}">
                  <a16:creationId xmlns:a16="http://schemas.microsoft.com/office/drawing/2014/main" id="{58B5C11C-B322-4737-A014-91E596E1BB44}"/>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0" name="Oval 559">
              <a:extLst>
                <a:ext uri="{FF2B5EF4-FFF2-40B4-BE49-F238E27FC236}">
                  <a16:creationId xmlns:a16="http://schemas.microsoft.com/office/drawing/2014/main" id="{4A493129-3E5D-44CA-B84D-5FA993576040}"/>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1" name="Oval 560">
              <a:extLst>
                <a:ext uri="{FF2B5EF4-FFF2-40B4-BE49-F238E27FC236}">
                  <a16:creationId xmlns:a16="http://schemas.microsoft.com/office/drawing/2014/main" id="{C0B00D56-3A86-449A-B0B1-0F2E0671F6AE}"/>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2" name="Oval 561">
              <a:extLst>
                <a:ext uri="{FF2B5EF4-FFF2-40B4-BE49-F238E27FC236}">
                  <a16:creationId xmlns:a16="http://schemas.microsoft.com/office/drawing/2014/main" id="{1A79D7F6-F8E9-4C8E-8CED-C8A0F753272E}"/>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3" name="Oval 562">
              <a:extLst>
                <a:ext uri="{FF2B5EF4-FFF2-40B4-BE49-F238E27FC236}">
                  <a16:creationId xmlns:a16="http://schemas.microsoft.com/office/drawing/2014/main" id="{53FEB810-CC02-4591-897B-2994BAC05F4A}"/>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64" name="Oval 563">
              <a:extLst>
                <a:ext uri="{FF2B5EF4-FFF2-40B4-BE49-F238E27FC236}">
                  <a16:creationId xmlns:a16="http://schemas.microsoft.com/office/drawing/2014/main" id="{6257C0DD-613C-44FB-BD89-55E5B807724A}"/>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4" name="Group 523">
            <a:extLst>
              <a:ext uri="{FF2B5EF4-FFF2-40B4-BE49-F238E27FC236}">
                <a16:creationId xmlns:a16="http://schemas.microsoft.com/office/drawing/2014/main" id="{6D1E4D61-0345-4EE2-89F2-31EC560B3B48}"/>
              </a:ext>
            </a:extLst>
          </p:cNvPr>
          <p:cNvGrpSpPr/>
          <p:nvPr/>
        </p:nvGrpSpPr>
        <p:grpSpPr>
          <a:xfrm>
            <a:off x="9216982" y="1202467"/>
            <a:ext cx="2061274" cy="2056404"/>
            <a:chOff x="6297291" y="1828261"/>
            <a:chExt cx="3110785" cy="3103437"/>
          </a:xfrm>
        </p:grpSpPr>
        <p:sp>
          <p:nvSpPr>
            <p:cNvPr id="539" name="Oval 538">
              <a:extLst>
                <a:ext uri="{FF2B5EF4-FFF2-40B4-BE49-F238E27FC236}">
                  <a16:creationId xmlns:a16="http://schemas.microsoft.com/office/drawing/2014/main" id="{AF327F5D-B13A-45F9-AD6A-49F6AA231B3B}"/>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0" name="Oval 539">
              <a:extLst>
                <a:ext uri="{FF2B5EF4-FFF2-40B4-BE49-F238E27FC236}">
                  <a16:creationId xmlns:a16="http://schemas.microsoft.com/office/drawing/2014/main" id="{7C7C34ED-AD0A-46C3-A0C3-F5D051236AAA}"/>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1" name="Oval 540">
              <a:extLst>
                <a:ext uri="{FF2B5EF4-FFF2-40B4-BE49-F238E27FC236}">
                  <a16:creationId xmlns:a16="http://schemas.microsoft.com/office/drawing/2014/main" id="{34D8DC58-7E17-46DB-B23E-806ADD3E128E}"/>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2" name="Oval 541">
              <a:extLst>
                <a:ext uri="{FF2B5EF4-FFF2-40B4-BE49-F238E27FC236}">
                  <a16:creationId xmlns:a16="http://schemas.microsoft.com/office/drawing/2014/main" id="{809547A4-E27D-4E20-A289-01A3919A3A5E}"/>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3" name="Oval 542">
              <a:extLst>
                <a:ext uri="{FF2B5EF4-FFF2-40B4-BE49-F238E27FC236}">
                  <a16:creationId xmlns:a16="http://schemas.microsoft.com/office/drawing/2014/main" id="{B1848A64-01A6-4596-AB90-896BB4BD0817}"/>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4" name="Oval 543">
              <a:extLst>
                <a:ext uri="{FF2B5EF4-FFF2-40B4-BE49-F238E27FC236}">
                  <a16:creationId xmlns:a16="http://schemas.microsoft.com/office/drawing/2014/main" id="{29FC9469-BBAE-49F0-A013-9CF1E9675D3D}"/>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5" name="Oval 544">
              <a:extLst>
                <a:ext uri="{FF2B5EF4-FFF2-40B4-BE49-F238E27FC236}">
                  <a16:creationId xmlns:a16="http://schemas.microsoft.com/office/drawing/2014/main" id="{6FD16C53-8E84-4BDA-A84F-4CDE5180271E}"/>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6" name="Oval 545">
              <a:extLst>
                <a:ext uri="{FF2B5EF4-FFF2-40B4-BE49-F238E27FC236}">
                  <a16:creationId xmlns:a16="http://schemas.microsoft.com/office/drawing/2014/main" id="{1B9EFCAC-B3EE-4EB0-A48A-4F401E4A3D5E}"/>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7" name="Oval 546">
              <a:extLst>
                <a:ext uri="{FF2B5EF4-FFF2-40B4-BE49-F238E27FC236}">
                  <a16:creationId xmlns:a16="http://schemas.microsoft.com/office/drawing/2014/main" id="{98D0E43D-5C60-440A-9A78-D4B64CB22476}"/>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8" name="Oval 547">
              <a:extLst>
                <a:ext uri="{FF2B5EF4-FFF2-40B4-BE49-F238E27FC236}">
                  <a16:creationId xmlns:a16="http://schemas.microsoft.com/office/drawing/2014/main" id="{51924FE6-471F-4F59-9975-0A937847DF78}"/>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49" name="Oval 548">
              <a:extLst>
                <a:ext uri="{FF2B5EF4-FFF2-40B4-BE49-F238E27FC236}">
                  <a16:creationId xmlns:a16="http://schemas.microsoft.com/office/drawing/2014/main" id="{D9ED7284-0CD3-4F0E-B11C-BB17E48DA718}"/>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0" name="Oval 549">
              <a:extLst>
                <a:ext uri="{FF2B5EF4-FFF2-40B4-BE49-F238E27FC236}">
                  <a16:creationId xmlns:a16="http://schemas.microsoft.com/office/drawing/2014/main" id="{1914A14B-707A-44B0-B4C7-A31BE47B980E}"/>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51" name="Oval 550">
              <a:extLst>
                <a:ext uri="{FF2B5EF4-FFF2-40B4-BE49-F238E27FC236}">
                  <a16:creationId xmlns:a16="http://schemas.microsoft.com/office/drawing/2014/main" id="{E1F367B5-D1D2-4151-A55D-BEF403901C25}"/>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5" name="Group 524">
            <a:extLst>
              <a:ext uri="{FF2B5EF4-FFF2-40B4-BE49-F238E27FC236}">
                <a16:creationId xmlns:a16="http://schemas.microsoft.com/office/drawing/2014/main" id="{F103E960-CA3B-40D3-80C5-2987314EAD6F}"/>
              </a:ext>
            </a:extLst>
          </p:cNvPr>
          <p:cNvGrpSpPr/>
          <p:nvPr/>
        </p:nvGrpSpPr>
        <p:grpSpPr>
          <a:xfrm>
            <a:off x="9216982" y="3810655"/>
            <a:ext cx="2061274" cy="2056404"/>
            <a:chOff x="6297291" y="1828261"/>
            <a:chExt cx="3110785" cy="3103437"/>
          </a:xfrm>
        </p:grpSpPr>
        <p:sp>
          <p:nvSpPr>
            <p:cNvPr id="526" name="Oval 525">
              <a:extLst>
                <a:ext uri="{FF2B5EF4-FFF2-40B4-BE49-F238E27FC236}">
                  <a16:creationId xmlns:a16="http://schemas.microsoft.com/office/drawing/2014/main" id="{501EB81E-D88D-442D-AB78-EB88C9630557}"/>
                </a:ext>
              </a:extLst>
            </p:cNvPr>
            <p:cNvSpPr/>
            <p:nvPr/>
          </p:nvSpPr>
          <p:spPr>
            <a:xfrm>
              <a:off x="6335751" y="1859374"/>
              <a:ext cx="3033865" cy="303386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27" name="Oval 526">
              <a:extLst>
                <a:ext uri="{FF2B5EF4-FFF2-40B4-BE49-F238E27FC236}">
                  <a16:creationId xmlns:a16="http://schemas.microsoft.com/office/drawing/2014/main" id="{5A5DAB8E-DE57-4821-B356-AA5BD1117F4D}"/>
                </a:ext>
              </a:extLst>
            </p:cNvPr>
            <p:cNvSpPr/>
            <p:nvPr/>
          </p:nvSpPr>
          <p:spPr>
            <a:xfrm>
              <a:off x="7793014" y="182826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28" name="Oval 527">
              <a:extLst>
                <a:ext uri="{FF2B5EF4-FFF2-40B4-BE49-F238E27FC236}">
                  <a16:creationId xmlns:a16="http://schemas.microsoft.com/office/drawing/2014/main" id="{9D42C9F3-13B6-48AB-9C7A-55F19BB5A9BC}"/>
                </a:ext>
              </a:extLst>
            </p:cNvPr>
            <p:cNvSpPr/>
            <p:nvPr/>
          </p:nvSpPr>
          <p:spPr>
            <a:xfrm>
              <a:off x="7793014" y="485477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29" name="Oval 528">
              <a:extLst>
                <a:ext uri="{FF2B5EF4-FFF2-40B4-BE49-F238E27FC236}">
                  <a16:creationId xmlns:a16="http://schemas.microsoft.com/office/drawing/2014/main" id="{5A025825-88DB-41F7-A2A0-2D70FC03E876}"/>
                </a:ext>
              </a:extLst>
            </p:cNvPr>
            <p:cNvSpPr/>
            <p:nvPr/>
          </p:nvSpPr>
          <p:spPr>
            <a:xfrm>
              <a:off x="6297291"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0" name="Oval 529">
              <a:extLst>
                <a:ext uri="{FF2B5EF4-FFF2-40B4-BE49-F238E27FC236}">
                  <a16:creationId xmlns:a16="http://schemas.microsoft.com/office/drawing/2014/main" id="{2DED2831-2CCF-4E66-A744-FBC6D807EE4A}"/>
                </a:ext>
              </a:extLst>
            </p:cNvPr>
            <p:cNvSpPr/>
            <p:nvPr/>
          </p:nvSpPr>
          <p:spPr>
            <a:xfrm>
              <a:off x="9331156" y="3337846"/>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1" name="Oval 530">
              <a:extLst>
                <a:ext uri="{FF2B5EF4-FFF2-40B4-BE49-F238E27FC236}">
                  <a16:creationId xmlns:a16="http://schemas.microsoft.com/office/drawing/2014/main" id="{63A01B0F-F1C6-40D7-B00F-BD07000374B8}"/>
                </a:ext>
              </a:extLst>
            </p:cNvPr>
            <p:cNvSpPr/>
            <p:nvPr/>
          </p:nvSpPr>
          <p:spPr>
            <a:xfrm rot="1872696">
              <a:off x="8580255" y="2045655"/>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2" name="Oval 531">
              <a:extLst>
                <a:ext uri="{FF2B5EF4-FFF2-40B4-BE49-F238E27FC236}">
                  <a16:creationId xmlns:a16="http://schemas.microsoft.com/office/drawing/2014/main" id="{459F51BB-5E9A-43B0-A9BF-30945B77E759}"/>
                </a:ext>
              </a:extLst>
            </p:cNvPr>
            <p:cNvSpPr/>
            <p:nvPr/>
          </p:nvSpPr>
          <p:spPr>
            <a:xfrm rot="1872696">
              <a:off x="7011913" y="4634112"/>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3" name="Oval 532">
              <a:extLst>
                <a:ext uri="{FF2B5EF4-FFF2-40B4-BE49-F238E27FC236}">
                  <a16:creationId xmlns:a16="http://schemas.microsoft.com/office/drawing/2014/main" id="{C4A9FCE9-F795-4A1E-99E7-5FAB078B00BA}"/>
                </a:ext>
              </a:extLst>
            </p:cNvPr>
            <p:cNvSpPr/>
            <p:nvPr/>
          </p:nvSpPr>
          <p:spPr>
            <a:xfrm rot="1872696">
              <a:off x="6518756" y="2561658"/>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4" name="Oval 533">
              <a:extLst>
                <a:ext uri="{FF2B5EF4-FFF2-40B4-BE49-F238E27FC236}">
                  <a16:creationId xmlns:a16="http://schemas.microsoft.com/office/drawing/2014/main" id="{A94F1DFB-DC95-4288-A2F4-78065F71B930}"/>
                </a:ext>
              </a:extLst>
            </p:cNvPr>
            <p:cNvSpPr/>
            <p:nvPr/>
          </p:nvSpPr>
          <p:spPr>
            <a:xfrm rot="1872696">
              <a:off x="9113498" y="413380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5" name="Oval 534">
              <a:extLst>
                <a:ext uri="{FF2B5EF4-FFF2-40B4-BE49-F238E27FC236}">
                  <a16:creationId xmlns:a16="http://schemas.microsoft.com/office/drawing/2014/main" id="{EE199ECE-23BE-4B67-86B7-DC5491669526}"/>
                </a:ext>
              </a:extLst>
            </p:cNvPr>
            <p:cNvSpPr/>
            <p:nvPr/>
          </p:nvSpPr>
          <p:spPr>
            <a:xfrm rot="3611494">
              <a:off x="9126187" y="256720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6" name="Oval 535">
              <a:extLst>
                <a:ext uri="{FF2B5EF4-FFF2-40B4-BE49-F238E27FC236}">
                  <a16:creationId xmlns:a16="http://schemas.microsoft.com/office/drawing/2014/main" id="{B4A690FF-88DD-4B9D-B5A2-112C6D6A5D07}"/>
                </a:ext>
              </a:extLst>
            </p:cNvPr>
            <p:cNvSpPr/>
            <p:nvPr/>
          </p:nvSpPr>
          <p:spPr>
            <a:xfrm rot="3611494">
              <a:off x="6500101" y="4071687"/>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7" name="Oval 536">
              <a:extLst>
                <a:ext uri="{FF2B5EF4-FFF2-40B4-BE49-F238E27FC236}">
                  <a16:creationId xmlns:a16="http://schemas.microsoft.com/office/drawing/2014/main" id="{89237B5D-3AEF-4697-AD75-67E9F7ABB2F2}"/>
                </a:ext>
              </a:extLst>
            </p:cNvPr>
            <p:cNvSpPr/>
            <p:nvPr/>
          </p:nvSpPr>
          <p:spPr>
            <a:xfrm rot="3611494">
              <a:off x="7072805" y="2019790"/>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8" name="Oval 537">
              <a:extLst>
                <a:ext uri="{FF2B5EF4-FFF2-40B4-BE49-F238E27FC236}">
                  <a16:creationId xmlns:a16="http://schemas.microsoft.com/office/drawing/2014/main" id="{5885B02C-72AB-4E2B-8328-40C368E0B077}"/>
                </a:ext>
              </a:extLst>
            </p:cNvPr>
            <p:cNvSpPr/>
            <p:nvPr/>
          </p:nvSpPr>
          <p:spPr>
            <a:xfrm rot="3611494">
              <a:off x="8580945" y="4652251"/>
              <a:ext cx="76920" cy="76920"/>
            </a:xfrm>
            <a:prstGeom prst="ellips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Tree>
    <p:extLst>
      <p:ext uri="{BB962C8B-B14F-4D97-AF65-F5344CB8AC3E}">
        <p14:creationId xmlns:p14="http://schemas.microsoft.com/office/powerpoint/2010/main" val="15152597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28482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idx="4294967295"/>
          </p:nvPr>
        </p:nvSpPr>
        <p:spPr>
          <a:xfrm>
            <a:off x="594008" y="246063"/>
            <a:ext cx="11140163" cy="426170"/>
          </a:xfrm>
        </p:spPr>
        <p:txBody>
          <a:bodyPr>
            <a:noAutofit/>
          </a:bodyPr>
          <a:lstStyle/>
          <a:p>
            <a:r>
              <a:rPr lang="en-GB" sz="2400" dirty="0">
                <a:solidFill>
                  <a:schemeClr val="bg1"/>
                </a:solidFill>
              </a:rPr>
              <a:t>Year 3, Unit 10, Learning Outcomes 1 – 9</a:t>
            </a:r>
            <a:endParaRPr lang="en-GB" sz="2400" dirty="0">
              <a:solidFill>
                <a:srgbClr val="FF0000"/>
              </a:solidFill>
            </a:endParaRP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a:t>Curriculum Prioritisation for Primary Maths</a:t>
            </a:r>
            <a:endParaRPr lang="en-GB" dirty="0"/>
          </a:p>
        </p:txBody>
      </p:sp>
      <p:sp>
        <p:nvSpPr>
          <p:cNvPr id="11" name="Content Placeholder 10">
            <a:extLst>
              <a:ext uri="{FF2B5EF4-FFF2-40B4-BE49-F238E27FC236}">
                <a16:creationId xmlns:a16="http://schemas.microsoft.com/office/drawing/2014/main" id="{318BEF09-7019-48B2-9AD9-C840302375DF}"/>
              </a:ext>
            </a:extLst>
          </p:cNvPr>
          <p:cNvSpPr>
            <a:spLocks noGrp="1"/>
          </p:cNvSpPr>
          <p:nvPr>
            <p:ph sz="half" idx="4294967295"/>
          </p:nvPr>
        </p:nvSpPr>
        <p:spPr>
          <a:xfrm>
            <a:off x="4514849" y="1062838"/>
            <a:ext cx="7219319" cy="4779962"/>
          </a:xfrm>
        </p:spPr>
        <p:txBody>
          <a:bodyPr>
            <a:normAutofit/>
          </a:bodyPr>
          <a:lstStyle/>
          <a:p>
            <a:pPr>
              <a:lnSpc>
                <a:spcPct val="120000"/>
              </a:lnSpc>
              <a:buClr>
                <a:srgbClr val="585858"/>
              </a:buClr>
            </a:pPr>
            <a:r>
              <a:rPr lang="en-GB" sz="2000" dirty="0"/>
              <a:t>Additional teacher guidance for this outcome should be read first and can be found in the DfE Mathematics guidance. Page references relate to the 335-page document available as a download at the bottom of </a:t>
            </a:r>
            <a:r>
              <a:rPr lang="en-GB" sz="2000" dirty="0">
                <a:hlinkClick r:id="rId3"/>
              </a:rPr>
              <a:t>this web page</a:t>
            </a:r>
            <a:r>
              <a:rPr lang="en-GB" sz="2000" dirty="0"/>
              <a:t>.</a:t>
            </a:r>
          </a:p>
          <a:p>
            <a:pPr>
              <a:lnSpc>
                <a:spcPct val="120000"/>
              </a:lnSpc>
              <a:buClr>
                <a:srgbClr val="585858"/>
              </a:buClr>
            </a:pPr>
            <a:endParaRPr lang="en-GB" sz="2000" dirty="0"/>
          </a:p>
          <a:p>
            <a:pPr>
              <a:lnSpc>
                <a:spcPct val="120000"/>
              </a:lnSpc>
              <a:buClr>
                <a:srgbClr val="585858"/>
              </a:buClr>
            </a:pPr>
            <a:endParaRPr lang="en-GB" dirty="0"/>
          </a:p>
        </p:txBody>
      </p:sp>
      <p:graphicFrame>
        <p:nvGraphicFramePr>
          <p:cNvPr id="3" name="Table 5">
            <a:extLst>
              <a:ext uri="{FF2B5EF4-FFF2-40B4-BE49-F238E27FC236}">
                <a16:creationId xmlns:a16="http://schemas.microsoft.com/office/drawing/2014/main" id="{A51A6EEA-CF4A-4608-9CE1-A42F1F524328}"/>
              </a:ext>
            </a:extLst>
          </p:cNvPr>
          <p:cNvGraphicFramePr>
            <a:graphicFrameLocks noGrp="1"/>
          </p:cNvGraphicFramePr>
          <p:nvPr>
            <p:extLst>
              <p:ext uri="{D42A27DB-BD31-4B8C-83A1-F6EECF244321}">
                <p14:modId xmlns:p14="http://schemas.microsoft.com/office/powerpoint/2010/main" val="1664062051"/>
              </p:ext>
            </p:extLst>
          </p:nvPr>
        </p:nvGraphicFramePr>
        <p:xfrm>
          <a:off x="4514848" y="2815642"/>
          <a:ext cx="7219320" cy="792480"/>
        </p:xfrm>
        <a:graphic>
          <a:graphicData uri="http://schemas.openxmlformats.org/drawingml/2006/table">
            <a:tbl>
              <a:tblPr firstRow="1" bandRow="1">
                <a:tableStyleId>{5C22544A-7EE6-4342-B048-85BDC9FD1C3A}</a:tableStyleId>
              </a:tblPr>
              <a:tblGrid>
                <a:gridCol w="3848876">
                  <a:extLst>
                    <a:ext uri="{9D8B030D-6E8A-4147-A177-3AD203B41FA5}">
                      <a16:colId xmlns:a16="http://schemas.microsoft.com/office/drawing/2014/main" val="507789682"/>
                    </a:ext>
                  </a:extLst>
                </a:gridCol>
                <a:gridCol w="3370444">
                  <a:extLst>
                    <a:ext uri="{9D8B030D-6E8A-4147-A177-3AD203B41FA5}">
                      <a16:colId xmlns:a16="http://schemas.microsoft.com/office/drawing/2014/main" val="3138488680"/>
                    </a:ext>
                  </a:extLst>
                </a:gridCol>
              </a:tblGrid>
              <a:tr h="0">
                <a:tc>
                  <a:txBody>
                    <a:bodyPr/>
                    <a:lstStyle/>
                    <a:p>
                      <a:pPr algn="ctr"/>
                      <a:r>
                        <a:rPr lang="en-GB" sz="2000" dirty="0">
                          <a:latin typeface="Arial" panose="020B0604020202020204" pitchFamily="34" charset="0"/>
                          <a:cs typeface="Arial" panose="020B0604020202020204" pitchFamily="34" charset="0"/>
                        </a:rPr>
                        <a:t>Ready to progress criteria</a:t>
                      </a:r>
                    </a:p>
                  </a:txBody>
                  <a:tcPr>
                    <a:solidFill>
                      <a:srgbClr val="327473"/>
                    </a:solidFill>
                  </a:tcPr>
                </a:tc>
                <a:tc>
                  <a:txBody>
                    <a:bodyPr/>
                    <a:lstStyle/>
                    <a:p>
                      <a:pPr algn="ctr"/>
                      <a:r>
                        <a:rPr lang="en-GB" sz="2000" dirty="0">
                          <a:latin typeface="Arial" panose="020B0604020202020204" pitchFamily="34" charset="0"/>
                          <a:cs typeface="Arial" panose="020B0604020202020204" pitchFamily="34" charset="0"/>
                        </a:rPr>
                        <a:t>Pages</a:t>
                      </a:r>
                    </a:p>
                  </a:txBody>
                  <a:tcPr>
                    <a:solidFill>
                      <a:srgbClr val="327473"/>
                    </a:solidFill>
                  </a:tcPr>
                </a:tc>
                <a:extLst>
                  <a:ext uri="{0D108BD9-81ED-4DB2-BD59-A6C34878D82A}">
                    <a16:rowId xmlns:a16="http://schemas.microsoft.com/office/drawing/2014/main" val="801449848"/>
                  </a:ext>
                </a:extLst>
              </a:tr>
              <a:tr h="370840">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3G-2</a:t>
                      </a:r>
                    </a:p>
                  </a:txBody>
                  <a:tcPr>
                    <a:solidFill>
                      <a:srgbClr val="E5F3F2"/>
                    </a:solidFill>
                  </a:tcPr>
                </a:tc>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137-139</a:t>
                      </a:r>
                    </a:p>
                  </a:txBody>
                  <a:tcPr>
                    <a:solidFill>
                      <a:srgbClr val="E5F3F2"/>
                    </a:solidFill>
                  </a:tcPr>
                </a:tc>
                <a:extLst>
                  <a:ext uri="{0D108BD9-81ED-4DB2-BD59-A6C34878D82A}">
                    <a16:rowId xmlns:a16="http://schemas.microsoft.com/office/drawing/2014/main" val="1814327038"/>
                  </a:ext>
                </a:extLst>
              </a:tr>
            </a:tbl>
          </a:graphicData>
        </a:graphic>
      </p:graphicFrame>
      <p:pic>
        <p:nvPicPr>
          <p:cNvPr id="8" name="Picture Placeholder 7" descr="Graphical user interface, text&#10;&#10;Description automatically generated">
            <a:extLst>
              <a:ext uri="{FF2B5EF4-FFF2-40B4-BE49-F238E27FC236}">
                <a16:creationId xmlns:a16="http://schemas.microsoft.com/office/drawing/2014/main" id="{778E3E13-F15C-4591-81C5-CA48EB6AE4EC}"/>
              </a:ext>
            </a:extLst>
          </p:cNvPr>
          <p:cNvPicPr>
            <a:picLocks noGrp="1" noChangeAspect="1"/>
          </p:cNvPicPr>
          <p:nvPr>
            <p:ph type="pic" sz="quarter" idx="4294967295"/>
          </p:nvPr>
        </p:nvPicPr>
        <p:blipFill>
          <a:blip r:embed="rId4">
            <a:extLst>
              <a:ext uri="{28A0092B-C50C-407E-A947-70E740481C1C}">
                <a14:useLocalDpi xmlns:a14="http://schemas.microsoft.com/office/drawing/2010/main" val="0"/>
              </a:ext>
            </a:extLst>
          </a:blip>
          <a:srcRect t="510" b="510"/>
          <a:stretch>
            <a:fillRect/>
          </a:stretch>
        </p:blipFill>
        <p:spPr>
          <a:xfrm>
            <a:off x="593725" y="1039018"/>
            <a:ext cx="3395663" cy="4779963"/>
          </a:xfrm>
          <a:prstGeom prst="rect">
            <a:avLst/>
          </a:prstGeom>
          <a:ln>
            <a:solidFill>
              <a:schemeClr val="tx1">
                <a:lumMod val="65000"/>
                <a:lumOff val="35000"/>
              </a:schemeClr>
            </a:solidFill>
          </a:ln>
          <a:effectLst>
            <a:outerShdw blurRad="50800" dist="38100" dir="2700000" algn="tl" rotWithShape="0">
              <a:prstClr val="black">
                <a:alpha val="40000"/>
              </a:prstClr>
            </a:outerShdw>
          </a:effectLst>
        </p:spPr>
      </p:pic>
      <p:sp>
        <p:nvSpPr>
          <p:cNvPr id="9" name="Action Button: Return 8">
            <a:hlinkClick r:id="rId5" action="ppaction://hlinksldjump" highlightClick="1"/>
            <a:extLst>
              <a:ext uri="{FF2B5EF4-FFF2-40B4-BE49-F238E27FC236}">
                <a16:creationId xmlns:a16="http://schemas.microsoft.com/office/drawing/2014/main" id="{DAB83022-D258-4BA1-881B-85A87B12EB29}"/>
              </a:ext>
            </a:extLst>
          </p:cNvPr>
          <p:cNvSpPr/>
          <p:nvPr/>
        </p:nvSpPr>
        <p:spPr>
          <a:xfrm>
            <a:off x="593725" y="600418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01955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1</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4079387268"/>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1</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make compound shapes by joining two polygons in different ways (same parts, different whole)</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43298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1</a:t>
            </a:r>
            <a:endParaRPr lang="en-GB" sz="2400" b="1" dirty="0"/>
          </a:p>
        </p:txBody>
      </p:sp>
      <p:sp>
        <p:nvSpPr>
          <p:cNvPr id="7" name="Isosceles Triangle 6">
            <a:extLst>
              <a:ext uri="{FF2B5EF4-FFF2-40B4-BE49-F238E27FC236}">
                <a16:creationId xmlns:a16="http://schemas.microsoft.com/office/drawing/2014/main" id="{2BC6714C-9E87-46B1-A15A-AB5303D97779}"/>
              </a:ext>
            </a:extLst>
          </p:cNvPr>
          <p:cNvSpPr/>
          <p:nvPr/>
        </p:nvSpPr>
        <p:spPr>
          <a:xfrm>
            <a:off x="2263219" y="1631226"/>
            <a:ext cx="595792" cy="1369638"/>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8" name="Isosceles Triangle 7">
            <a:extLst>
              <a:ext uri="{FF2B5EF4-FFF2-40B4-BE49-F238E27FC236}">
                <a16:creationId xmlns:a16="http://schemas.microsoft.com/office/drawing/2014/main" id="{316BD01B-C57C-4BA9-8B53-84E8E887C3C8}"/>
              </a:ext>
            </a:extLst>
          </p:cNvPr>
          <p:cNvSpPr/>
          <p:nvPr/>
        </p:nvSpPr>
        <p:spPr>
          <a:xfrm>
            <a:off x="3285992" y="1631226"/>
            <a:ext cx="595792" cy="1369638"/>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nvGrpSpPr>
          <p:cNvPr id="9" name="Group 8">
            <a:extLst>
              <a:ext uri="{FF2B5EF4-FFF2-40B4-BE49-F238E27FC236}">
                <a16:creationId xmlns:a16="http://schemas.microsoft.com/office/drawing/2014/main" id="{4041CAB2-0F80-4462-9FA4-65186CD41E27}"/>
              </a:ext>
            </a:extLst>
          </p:cNvPr>
          <p:cNvGrpSpPr/>
          <p:nvPr/>
        </p:nvGrpSpPr>
        <p:grpSpPr>
          <a:xfrm>
            <a:off x="549688" y="4060681"/>
            <a:ext cx="891803" cy="1369996"/>
            <a:chOff x="1514060" y="4004232"/>
            <a:chExt cx="1129030" cy="1734427"/>
          </a:xfrm>
        </p:grpSpPr>
        <p:sp>
          <p:nvSpPr>
            <p:cNvPr id="11" name="Isosceles Triangle 10">
              <a:extLst>
                <a:ext uri="{FF2B5EF4-FFF2-40B4-BE49-F238E27FC236}">
                  <a16:creationId xmlns:a16="http://schemas.microsoft.com/office/drawing/2014/main" id="{3FDAC826-004D-44D6-9B90-CF1DDA26BFF5}"/>
                </a:ext>
              </a:extLst>
            </p:cNvPr>
            <p:cNvSpPr/>
            <p:nvPr/>
          </p:nvSpPr>
          <p:spPr>
            <a:xfrm rot="738704">
              <a:off x="1514060" y="4004685"/>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2" name="Isosceles Triangle 11">
              <a:extLst>
                <a:ext uri="{FF2B5EF4-FFF2-40B4-BE49-F238E27FC236}">
                  <a16:creationId xmlns:a16="http://schemas.microsoft.com/office/drawing/2014/main" id="{6194E056-4BCA-4A9E-B058-A3DF813D5FA1}"/>
                </a:ext>
              </a:extLst>
            </p:cNvPr>
            <p:cNvSpPr/>
            <p:nvPr/>
          </p:nvSpPr>
          <p:spPr>
            <a:xfrm rot="20855849">
              <a:off x="1888812" y="4004232"/>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3" name="Group 12">
            <a:extLst>
              <a:ext uri="{FF2B5EF4-FFF2-40B4-BE49-F238E27FC236}">
                <a16:creationId xmlns:a16="http://schemas.microsoft.com/office/drawing/2014/main" id="{D49C6772-C785-4AAD-B724-185223604B51}"/>
              </a:ext>
            </a:extLst>
          </p:cNvPr>
          <p:cNvGrpSpPr/>
          <p:nvPr/>
        </p:nvGrpSpPr>
        <p:grpSpPr>
          <a:xfrm>
            <a:off x="1782202" y="3977015"/>
            <a:ext cx="2739276" cy="595792"/>
            <a:chOff x="4865625" y="4623935"/>
            <a:chExt cx="3467948" cy="754278"/>
          </a:xfrm>
        </p:grpSpPr>
        <p:sp>
          <p:nvSpPr>
            <p:cNvPr id="14" name="Isosceles Triangle 13">
              <a:extLst>
                <a:ext uri="{FF2B5EF4-FFF2-40B4-BE49-F238E27FC236}">
                  <a16:creationId xmlns:a16="http://schemas.microsoft.com/office/drawing/2014/main" id="{82D87D6F-83D7-4535-8C8A-ACDA6AA4C0F0}"/>
                </a:ext>
              </a:extLst>
            </p:cNvPr>
            <p:cNvSpPr/>
            <p:nvPr/>
          </p:nvSpPr>
          <p:spPr>
            <a:xfrm rot="5400000">
              <a:off x="7089447" y="4134087"/>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5" name="Isosceles Triangle 14">
              <a:extLst>
                <a:ext uri="{FF2B5EF4-FFF2-40B4-BE49-F238E27FC236}">
                  <a16:creationId xmlns:a16="http://schemas.microsoft.com/office/drawing/2014/main" id="{07EEDE0D-4EC6-478F-AD4C-5E6B3153FDC3}"/>
                </a:ext>
              </a:extLst>
            </p:cNvPr>
            <p:cNvSpPr/>
            <p:nvPr/>
          </p:nvSpPr>
          <p:spPr>
            <a:xfrm rot="16200000">
              <a:off x="5355473" y="4134087"/>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16" name="Group 15">
            <a:extLst>
              <a:ext uri="{FF2B5EF4-FFF2-40B4-BE49-F238E27FC236}">
                <a16:creationId xmlns:a16="http://schemas.microsoft.com/office/drawing/2014/main" id="{9567D340-4D07-4A52-8E53-01E21E6B5FAE}"/>
              </a:ext>
            </a:extLst>
          </p:cNvPr>
          <p:cNvGrpSpPr/>
          <p:nvPr/>
        </p:nvGrpSpPr>
        <p:grpSpPr>
          <a:xfrm>
            <a:off x="4772631" y="4012681"/>
            <a:ext cx="893688" cy="1417638"/>
            <a:chOff x="7953547" y="1333694"/>
            <a:chExt cx="1131417" cy="1794742"/>
          </a:xfrm>
        </p:grpSpPr>
        <p:sp>
          <p:nvSpPr>
            <p:cNvPr id="17" name="Isosceles Triangle 16">
              <a:extLst>
                <a:ext uri="{FF2B5EF4-FFF2-40B4-BE49-F238E27FC236}">
                  <a16:creationId xmlns:a16="http://schemas.microsoft.com/office/drawing/2014/main" id="{F9E5BD30-6DCA-40C6-8324-EAB32276D819}"/>
                </a:ext>
              </a:extLst>
            </p:cNvPr>
            <p:cNvSpPr/>
            <p:nvPr/>
          </p:nvSpPr>
          <p:spPr>
            <a:xfrm>
              <a:off x="7953547" y="1394462"/>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18" name="Isosceles Triangle 17">
              <a:extLst>
                <a:ext uri="{FF2B5EF4-FFF2-40B4-BE49-F238E27FC236}">
                  <a16:creationId xmlns:a16="http://schemas.microsoft.com/office/drawing/2014/main" id="{118BC190-5F13-49CC-BB07-52017885E655}"/>
                </a:ext>
              </a:extLst>
            </p:cNvPr>
            <p:cNvSpPr/>
            <p:nvPr/>
          </p:nvSpPr>
          <p:spPr>
            <a:xfrm rot="10800000">
              <a:off x="8330686" y="1333694"/>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
        <p:nvSpPr>
          <p:cNvPr id="19" name="Content Placeholder 2">
            <a:extLst>
              <a:ext uri="{FF2B5EF4-FFF2-40B4-BE49-F238E27FC236}">
                <a16:creationId xmlns:a16="http://schemas.microsoft.com/office/drawing/2014/main" id="{668E620F-8A90-403E-A87C-13804CC39CD4}"/>
              </a:ext>
            </a:extLst>
          </p:cNvPr>
          <p:cNvSpPr txBox="1">
            <a:spLocks/>
          </p:cNvSpPr>
          <p:nvPr/>
        </p:nvSpPr>
        <p:spPr>
          <a:xfrm>
            <a:off x="5917472" y="998338"/>
            <a:ext cx="5939168" cy="5277073"/>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panose="020B0604020202020204" pitchFamily="34" charset="0"/>
                <a:cs typeface="Arial" panose="020B0604020202020204" pitchFamily="34" charset="0"/>
              </a:rPr>
              <a:t>Take two identical triangle cut-outs.</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panose="020B0604020202020204" pitchFamily="34" charset="0"/>
                <a:cs typeface="Arial" panose="020B0604020202020204" pitchFamily="34" charset="0"/>
              </a:rPr>
              <a:t>How can you put them together to make a new shape?</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panose="020B0604020202020204" pitchFamily="34" charset="0"/>
                <a:cs typeface="Arial" panose="020B0604020202020204" pitchFamily="34" charset="0"/>
              </a:rPr>
              <a:t>For each compound shape you make, place it on your blank sheet of paper, mark each of the vertices, and then join them with a ruler. This will be a record of the different shapes you have made.</a:t>
            </a:r>
          </a:p>
          <a:p>
            <a:pPr marL="257168" marR="0" lvl="0" indent="-257168" algn="l" defTabSz="914400" rtl="0" eaLnBrk="0" fontAlgn="base" latinLnBrk="0" hangingPunct="0">
              <a:lnSpc>
                <a:spcPct val="120000"/>
              </a:lnSpc>
              <a:spcBef>
                <a:spcPts val="600"/>
              </a:spcBef>
              <a:spcAft>
                <a:spcPts val="0"/>
              </a:spcAft>
              <a:buClr>
                <a:srgbClr val="585858"/>
              </a:buClr>
              <a:buSzTx/>
              <a:buFont typeface="Arial" panose="020B0604020202020204" pitchFamily="34" charset="0"/>
              <a:buChar char="•"/>
              <a:tabLst/>
              <a:defRPr/>
            </a:pPr>
            <a:r>
              <a:rPr lang="en-GB" sz="2000" dirty="0">
                <a:latin typeface="Arial" panose="020B0604020202020204" pitchFamily="34" charset="0"/>
                <a:cs typeface="Arial" panose="020B0604020202020204" pitchFamily="34" charset="0"/>
              </a:rPr>
              <a:t>The compound shapes here have been made by joining two sides exactly. What compound shapes can you make by placing a shorter side against a longer side?</a:t>
            </a:r>
          </a:p>
        </p:txBody>
      </p:sp>
    </p:spTree>
    <p:extLst>
      <p:ext uri="{BB962C8B-B14F-4D97-AF65-F5344CB8AC3E}">
        <p14:creationId xmlns:p14="http://schemas.microsoft.com/office/powerpoint/2010/main" val="31245268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2</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4188847991"/>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2</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investigate different ways of composing and decomposing a polygon (same whole, different parts)</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04415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3, Unit 10, Learning Outcome 2</a:t>
            </a:r>
            <a:endParaRPr lang="en-GB" sz="2400" b="1" dirty="0"/>
          </a:p>
        </p:txBody>
      </p:sp>
      <p:pic>
        <p:nvPicPr>
          <p:cNvPr id="15" name="Picture 14" descr="A picture containing drawing  Description automatically generated">
            <a:extLst>
              <a:ext uri="{FF2B5EF4-FFF2-40B4-BE49-F238E27FC236}">
                <a16:creationId xmlns:a16="http://schemas.microsoft.com/office/drawing/2014/main" id="{D32A203F-3F99-431E-99EE-119159CDC8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1851" y="1456784"/>
            <a:ext cx="2545725" cy="2205973"/>
          </a:xfrm>
          <a:prstGeom prst="rect">
            <a:avLst/>
          </a:prstGeom>
        </p:spPr>
      </p:pic>
      <p:sp>
        <p:nvSpPr>
          <p:cNvPr id="16" name="Diamond 15">
            <a:extLst>
              <a:ext uri="{FF2B5EF4-FFF2-40B4-BE49-F238E27FC236}">
                <a16:creationId xmlns:a16="http://schemas.microsoft.com/office/drawing/2014/main" id="{8797F778-106B-40F3-9B58-A71A5B26D06C}"/>
              </a:ext>
            </a:extLst>
          </p:cNvPr>
          <p:cNvSpPr/>
          <p:nvPr/>
        </p:nvSpPr>
        <p:spPr>
          <a:xfrm rot="7200000">
            <a:off x="1149252" y="908129"/>
            <a:ext cx="1248187" cy="2192685"/>
          </a:xfrm>
          <a:prstGeom prst="diamond">
            <a:avLst/>
          </a:prstGeom>
          <a:solidFill>
            <a:schemeClr val="accent6">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descr="A picture containing drawing  Description automatically generated">
            <a:extLst>
              <a:ext uri="{FF2B5EF4-FFF2-40B4-BE49-F238E27FC236}">
                <a16:creationId xmlns:a16="http://schemas.microsoft.com/office/drawing/2014/main" id="{A0101A5B-F9DB-4BE2-B9DB-F1E9C5A2FE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5686" y="4494607"/>
            <a:ext cx="2557861" cy="1106626"/>
          </a:xfrm>
          <a:prstGeom prst="rect">
            <a:avLst/>
          </a:prstGeom>
        </p:spPr>
      </p:pic>
      <p:sp>
        <p:nvSpPr>
          <p:cNvPr id="2" name="Rectangle 1">
            <a:extLst>
              <a:ext uri="{FF2B5EF4-FFF2-40B4-BE49-F238E27FC236}">
                <a16:creationId xmlns:a16="http://schemas.microsoft.com/office/drawing/2014/main" id="{C8F8528A-26A1-4351-8551-E6990454BE68}"/>
              </a:ext>
            </a:extLst>
          </p:cNvPr>
          <p:cNvSpPr/>
          <p:nvPr/>
        </p:nvSpPr>
        <p:spPr>
          <a:xfrm>
            <a:off x="879697" y="3035958"/>
            <a:ext cx="1274164" cy="1274164"/>
          </a:xfrm>
          <a:prstGeom prst="rect">
            <a:avLst/>
          </a:prstGeom>
          <a:solidFill>
            <a:srgbClr val="FF99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Picture 31" descr="A picture containing drawing  Description automatically generated">
            <a:extLst>
              <a:ext uri="{FF2B5EF4-FFF2-40B4-BE49-F238E27FC236}">
                <a16:creationId xmlns:a16="http://schemas.microsoft.com/office/drawing/2014/main" id="{3BFF5A0D-77CB-42C4-A769-A6941547CB1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0800000">
            <a:off x="1026422" y="4649028"/>
            <a:ext cx="1283784" cy="1128469"/>
          </a:xfrm>
          <a:prstGeom prst="rect">
            <a:avLst/>
          </a:prstGeom>
        </p:spPr>
      </p:pic>
      <p:sp>
        <p:nvSpPr>
          <p:cNvPr id="33" name="Diamond 32">
            <a:extLst>
              <a:ext uri="{FF2B5EF4-FFF2-40B4-BE49-F238E27FC236}">
                <a16:creationId xmlns:a16="http://schemas.microsoft.com/office/drawing/2014/main" id="{3108C75A-741F-47F1-A056-29EE3C2104A1}"/>
              </a:ext>
            </a:extLst>
          </p:cNvPr>
          <p:cNvSpPr/>
          <p:nvPr/>
        </p:nvSpPr>
        <p:spPr>
          <a:xfrm rot="10800000">
            <a:off x="2541751" y="3408548"/>
            <a:ext cx="672999" cy="2192685"/>
          </a:xfrm>
          <a:prstGeom prst="diamond">
            <a:avLst/>
          </a:prstGeom>
          <a:solidFill>
            <a:srgbClr val="FBF5D4"/>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Content Placeholder 2">
            <a:extLst>
              <a:ext uri="{FF2B5EF4-FFF2-40B4-BE49-F238E27FC236}">
                <a16:creationId xmlns:a16="http://schemas.microsoft.com/office/drawing/2014/main" id="{58CCE4D3-CD82-47BB-8125-6CA2EA0344A2}"/>
              </a:ext>
            </a:extLst>
          </p:cNvPr>
          <p:cNvSpPr txBox="1">
            <a:spLocks/>
          </p:cNvSpPr>
          <p:nvPr/>
        </p:nvSpPr>
        <p:spPr>
          <a:xfrm>
            <a:off x="6282611" y="1116526"/>
            <a:ext cx="5434617" cy="5277073"/>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a:lnSpc>
                <a:spcPct val="120000"/>
              </a:lnSpc>
              <a:spcBef>
                <a:spcPts val="600"/>
              </a:spcBef>
              <a:spcAft>
                <a:spcPts val="0"/>
              </a:spcAft>
              <a:buClr>
                <a:srgbClr val="585858"/>
              </a:buClr>
              <a:buFont typeface="Arial" panose="020B0604020202020204" pitchFamily="34" charset="0"/>
              <a:buChar char="•"/>
              <a:defRPr/>
            </a:pPr>
            <a:r>
              <a:rPr lang="en-GB" sz="2000" dirty="0">
                <a:latin typeface="Arial" panose="020B0604020202020204" pitchFamily="34" charset="0"/>
                <a:cs typeface="Arial" panose="020B0604020202020204" pitchFamily="34" charset="0"/>
              </a:rPr>
              <a:t>Have a play with the pattern block pieces. </a:t>
            </a:r>
          </a:p>
          <a:p>
            <a:pPr>
              <a:lnSpc>
                <a:spcPct val="120000"/>
              </a:lnSpc>
              <a:spcBef>
                <a:spcPts val="600"/>
              </a:spcBef>
              <a:spcAft>
                <a:spcPts val="0"/>
              </a:spcAft>
              <a:buClr>
                <a:srgbClr val="585858"/>
              </a:buClr>
              <a:buFont typeface="Arial" panose="020B0604020202020204" pitchFamily="34" charset="0"/>
              <a:buChar char="•"/>
              <a:defRPr/>
            </a:pPr>
            <a:r>
              <a:rPr lang="en-GB" sz="2000" dirty="0">
                <a:latin typeface="Arial" panose="020B0604020202020204" pitchFamily="34" charset="0"/>
                <a:cs typeface="Arial" panose="020B0604020202020204" pitchFamily="34" charset="0"/>
              </a:rPr>
              <a:t>Once you’ve had a chance to get familiar with them, start to look for shapes that can be made up of other shapes.</a:t>
            </a:r>
          </a:p>
          <a:p>
            <a:pPr>
              <a:lnSpc>
                <a:spcPct val="120000"/>
              </a:lnSpc>
              <a:spcBef>
                <a:spcPts val="600"/>
              </a:spcBef>
              <a:spcAft>
                <a:spcPts val="0"/>
              </a:spcAft>
              <a:buClr>
                <a:srgbClr val="585858"/>
              </a:buClr>
              <a:buFont typeface="Arial" panose="020B0604020202020204" pitchFamily="34" charset="0"/>
              <a:buChar char="•"/>
              <a:defRPr/>
            </a:pPr>
            <a:r>
              <a:rPr lang="en-GB" sz="2000" dirty="0">
                <a:latin typeface="Arial" panose="020B0604020202020204" pitchFamily="34" charset="0"/>
                <a:cs typeface="Arial" panose="020B0604020202020204" pitchFamily="34" charset="0"/>
              </a:rPr>
              <a:t>Look at the hexagon piece. What different ways can you make the hexagon from other pieces?</a:t>
            </a:r>
          </a:p>
          <a:p>
            <a:pPr>
              <a:lnSpc>
                <a:spcPct val="120000"/>
              </a:lnSpc>
              <a:spcBef>
                <a:spcPts val="600"/>
              </a:spcBef>
              <a:spcAft>
                <a:spcPts val="0"/>
              </a:spcAft>
              <a:buClr>
                <a:srgbClr val="585858"/>
              </a:buClr>
              <a:buFont typeface="Arial" panose="020B0604020202020204" pitchFamily="34" charset="0"/>
              <a:buChar char="•"/>
              <a:defRPr/>
            </a:pPr>
            <a:r>
              <a:rPr lang="en-GB" sz="2000" dirty="0">
                <a:latin typeface="Arial" panose="020B0604020202020204" pitchFamily="34" charset="0"/>
                <a:cs typeface="Arial" panose="020B0604020202020204" pitchFamily="34" charset="0"/>
              </a:rPr>
              <a:t>Can you work systematically to find all the different ways?</a:t>
            </a:r>
          </a:p>
        </p:txBody>
      </p:sp>
    </p:spTree>
    <p:extLst>
      <p:ext uri="{BB962C8B-B14F-4D97-AF65-F5344CB8AC3E}">
        <p14:creationId xmlns:p14="http://schemas.microsoft.com/office/powerpoint/2010/main" val="11092141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1.6|1.5"/>
</p:tagLst>
</file>

<file path=ppt/tags/tag2.xml><?xml version="1.0" encoding="utf-8"?>
<p:tagLst xmlns:a="http://schemas.openxmlformats.org/drawingml/2006/main" xmlns:r="http://schemas.openxmlformats.org/officeDocument/2006/relationships" xmlns:p="http://schemas.openxmlformats.org/presentationml/2006/main">
  <p:tag name="TIMING" val="|8|1.8|2.1"/>
</p:tagLst>
</file>

<file path=ppt/tags/tag3.xml><?xml version="1.0" encoding="utf-8"?>
<p:tagLst xmlns:a="http://schemas.openxmlformats.org/drawingml/2006/main" xmlns:r="http://schemas.openxmlformats.org/officeDocument/2006/relationships" xmlns:p="http://schemas.openxmlformats.org/presentationml/2006/main">
  <p:tag name="TIMING" val="|8|1.8|2.1"/>
</p:tagLst>
</file>

<file path=ppt/tags/tag4.xml><?xml version="1.0" encoding="utf-8"?>
<p:tagLst xmlns:a="http://schemas.openxmlformats.org/drawingml/2006/main" xmlns:r="http://schemas.openxmlformats.org/officeDocument/2006/relationships" xmlns:p="http://schemas.openxmlformats.org/presentationml/2006/main">
  <p:tag name="TIMING" val="|8|1.8|2.1"/>
</p:tagLst>
</file>

<file path=ppt/tags/tag5.xml><?xml version="1.0" encoding="utf-8"?>
<p:tagLst xmlns:a="http://schemas.openxmlformats.org/drawingml/2006/main" xmlns:r="http://schemas.openxmlformats.org/officeDocument/2006/relationships" xmlns:p="http://schemas.openxmlformats.org/presentationml/2006/main">
  <p:tag name="TIMING" val="|8|1.8|2.1"/>
</p:tagLst>
</file>

<file path=ppt/tags/tag6.xml><?xml version="1.0" encoding="utf-8"?>
<p:tagLst xmlns:a="http://schemas.openxmlformats.org/drawingml/2006/main" xmlns:r="http://schemas.openxmlformats.org/officeDocument/2006/relationships" xmlns:p="http://schemas.openxmlformats.org/presentationml/2006/main">
  <p:tag name="TIMING" val="|5.3|4.1|1.1|0.8|0.9|1|1|3.1|0.7|0.8|0.7|1.1|1|1.1|0.8|1.1"/>
</p:tagLst>
</file>

<file path=ppt/theme/theme1.xml><?xml version="1.0" encoding="utf-8"?>
<a:theme xmlns:a="http://schemas.openxmlformats.org/drawingml/2006/main" name="Custom Design">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materials template" id="{9D982857-CF2B-43AA-8EDC-B9C712029F63}" vid="{D9E6F676-3E42-4DD9-87CD-93A784DD82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6C4E9411A2B847AB3A2FDDFBD5392E" ma:contentTypeVersion="12" ma:contentTypeDescription="Create a new document." ma:contentTypeScope="" ma:versionID="434d7b626fa96a0718c1193846830b32">
  <xsd:schema xmlns:xsd="http://www.w3.org/2001/XMLSchema" xmlns:xs="http://www.w3.org/2001/XMLSchema" xmlns:p="http://schemas.microsoft.com/office/2006/metadata/properties" xmlns:ns2="dc9bd944-225f-43f1-96dc-d5ee43d55d1c" xmlns:ns3="6e8f39c4-649a-4727-b531-9584b06a2d5b" targetNamespace="http://schemas.microsoft.com/office/2006/metadata/properties" ma:root="true" ma:fieldsID="3b76194d8edd212a55ab64e907a72791" ns2:_="" ns3:_="">
    <xsd:import namespace="dc9bd944-225f-43f1-96dc-d5ee43d55d1c"/>
    <xsd:import namespace="6e8f39c4-649a-4727-b531-9584b06a2d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bd944-225f-43f1-96dc-d5ee43d55d1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e8f39c4-649a-4727-b531-9584b06a2d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2AB53F-2365-4221-B52E-1FAB7194DECD}">
  <ds:schemaRefs>
    <ds:schemaRef ds:uri="http://schemas.microsoft.com/sharepoint/v3/contenttype/forms"/>
  </ds:schemaRefs>
</ds:datastoreItem>
</file>

<file path=customXml/itemProps2.xml><?xml version="1.0" encoding="utf-8"?>
<ds:datastoreItem xmlns:ds="http://schemas.openxmlformats.org/officeDocument/2006/customXml" ds:itemID="{F52F4355-41EF-4DA9-B998-C6511E367AD2}">
  <ds:schemaRefs>
    <ds:schemaRef ds:uri="http://purl.org/dc/dcmitype/"/>
    <ds:schemaRef ds:uri="http://schemas.microsoft.com/office/2006/documentManagement/types"/>
    <ds:schemaRef ds:uri="http://purl.org/dc/elements/1.1/"/>
    <ds:schemaRef ds:uri="6e8f39c4-649a-4727-b531-9584b06a2d5b"/>
    <ds:schemaRef ds:uri="http://www.w3.org/XML/1998/namespace"/>
    <ds:schemaRef ds:uri="dc9bd944-225f-43f1-96dc-d5ee43d55d1c"/>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062668C2-08C9-4D64-8C9D-DFC75F1E31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9bd944-225f-43f1-96dc-d5ee43d55d1c"/>
    <ds:schemaRef ds:uri="6e8f39c4-649a-4727-b531-9584b06a2d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New materials template</Template>
  <TotalTime>310</TotalTime>
  <Words>2567</Words>
  <Application>Microsoft Office PowerPoint</Application>
  <PresentationFormat>Widescreen</PresentationFormat>
  <Paragraphs>267</Paragraphs>
  <Slides>42</Slides>
  <Notes>42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Calibri Light</vt:lpstr>
      <vt:lpstr>Custom Design</vt:lpstr>
      <vt:lpstr>PowerPoint Presentation</vt:lpstr>
      <vt:lpstr>PowerPoint Presentation</vt:lpstr>
      <vt:lpstr>Contents</vt:lpstr>
      <vt:lpstr>Contents</vt:lpstr>
      <vt:lpstr>Year 3, Unit 10, Learning Outcomes 1 – 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3G-2 Draw polygons and recognise parallel and perpendicular sides</vt:lpstr>
      <vt:lpstr>PowerPoint Presentation</vt:lpstr>
      <vt:lpstr>3G-2 Draw polygons and recognise parallel and perpendicular sides</vt:lpstr>
      <vt:lpstr>3G-2 Draw polygons and recognise parallel and perpendicular sides</vt:lpstr>
      <vt:lpstr>3G-2 Draw polygons and recognise parallel and perpendicular sides</vt:lpstr>
      <vt:lpstr>3G-2 Draw polygons and recognise parallel and perpendicular sides</vt:lpstr>
      <vt:lpstr>PowerPoint Presentation</vt:lpstr>
      <vt:lpstr>PowerPoint Presentation</vt:lpstr>
      <vt:lpstr>Year 3, Unit 10, Learning Outcome 7</vt:lpstr>
      <vt:lpstr>Year 3, Unit 10, Learning Outcome 7</vt:lpstr>
      <vt:lpstr>PowerPoint Presentation</vt:lpstr>
      <vt:lpstr>PowerPoint Presentation</vt:lpstr>
      <vt:lpstr>Year 3, Unit 10, Learning Outcome 8</vt:lpstr>
      <vt:lpstr>Year 3, Unit 10, Learning Outcome 8</vt:lpstr>
      <vt:lpstr>PowerPoint Presentation</vt:lpstr>
      <vt:lpstr>3G-2 Draw polygons and recognise parallel and perpendicular sides</vt:lpstr>
      <vt:lpstr>Year 3, Unit 10</vt:lpstr>
      <vt:lpstr>Year 3, Unit 10</vt:lpstr>
      <vt:lpstr>Year 3, Unit 10</vt:lpstr>
      <vt:lpstr>Year 3, Unit 10</vt:lpstr>
      <vt:lpstr>Year 3, Unit 10</vt:lpstr>
      <vt:lpstr>Year 3, Unit 10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Donna Cole</dc:creator>
  <cp:lastModifiedBy>Andrew Young</cp:lastModifiedBy>
  <cp:revision>103</cp:revision>
  <cp:lastPrinted>2021-11-20T07:25:25Z</cp:lastPrinted>
  <dcterms:created xsi:type="dcterms:W3CDTF">2021-05-07T12:27:15Z</dcterms:created>
  <dcterms:modified xsi:type="dcterms:W3CDTF">2022-01-05T09:57:25Z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0x010100E66C4E9411A2B847AB3A2FDDFBD5392E</vt:lpwstr>
  </property>
</Properties>
</file>