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2060178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Preparing to add </a:t>
            </a:r>
            <a:br>
              <a:rPr lang="en-GB" dirty="0" smtClean="0"/>
            </a:br>
            <a:r>
              <a:rPr lang="en-GB" dirty="0" smtClean="0"/>
              <a:t>fractions with different </a:t>
            </a:r>
            <a:br>
              <a:rPr lang="en-GB" dirty="0" smtClean="0"/>
            </a:br>
            <a:r>
              <a:rPr lang="en-GB" dirty="0" smtClean="0"/>
              <a:t>denominators 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01625"/>
            <a:ext cx="7924800" cy="1143000"/>
          </a:xfrm>
        </p:spPr>
        <p:txBody>
          <a:bodyPr/>
          <a:lstStyle/>
          <a:p>
            <a:r>
              <a:rPr lang="en-GB" dirty="0" smtClean="0"/>
              <a:t>2.2 Preparing to add fractions</a:t>
            </a:r>
            <a:br>
              <a:rPr lang="en-GB" dirty="0" smtClean="0"/>
            </a:br>
            <a:r>
              <a:rPr lang="en-GB" dirty="0" smtClean="0"/>
              <a:t>with different denominators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27212"/>
            <a:ext cx="7921625" cy="4770139"/>
          </a:xfrm>
        </p:spPr>
        <p:txBody>
          <a:bodyPr/>
          <a:lstStyle/>
          <a:p>
            <a:pPr marL="0" indent="0"/>
            <a:r>
              <a:rPr lang="en-GB" dirty="0" smtClean="0"/>
              <a:t>Notice how the strategy of talk partners helps children to practise their explanation prior to answering in a whole class situation.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Notice how children’s careful use of the correct mathematical language supports the clarity of their answers later on in the clip.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72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2.2 Preparing to add  fractions with different  denominators </vt:lpstr>
      <vt:lpstr>2.2 Preparing to add fractions with different denominators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2014-02-07T09:58:31Z</dcterms:created>
  <dcterms:modified xsi:type="dcterms:W3CDTF">2014-02-07T10:00:12Z</dcterms:modified>
</cp:coreProperties>
</file>