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9.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46"/>
  </p:notesMasterIdLst>
  <p:sldIdLst>
    <p:sldId id="263" r:id="rId6"/>
    <p:sldId id="256" r:id="rId7"/>
    <p:sldId id="267" r:id="rId8"/>
    <p:sldId id="583" r:id="rId9"/>
    <p:sldId id="584" r:id="rId10"/>
    <p:sldId id="269" r:id="rId11"/>
    <p:sldId id="608" r:id="rId12"/>
    <p:sldId id="609" r:id="rId13"/>
    <p:sldId id="277" r:id="rId14"/>
    <p:sldId id="279" r:id="rId15"/>
    <p:sldId id="280" r:id="rId16"/>
    <p:sldId id="281" r:id="rId17"/>
    <p:sldId id="282" r:id="rId18"/>
    <p:sldId id="587" r:id="rId19"/>
    <p:sldId id="580" r:id="rId20"/>
    <p:sldId id="579" r:id="rId21"/>
    <p:sldId id="589" r:id="rId22"/>
    <p:sldId id="625" r:id="rId23"/>
    <p:sldId id="590" r:id="rId24"/>
    <p:sldId id="597" r:id="rId25"/>
    <p:sldId id="626" r:id="rId26"/>
    <p:sldId id="591" r:id="rId27"/>
    <p:sldId id="598" r:id="rId28"/>
    <p:sldId id="592" r:id="rId29"/>
    <p:sldId id="599" r:id="rId30"/>
    <p:sldId id="593" r:id="rId31"/>
    <p:sldId id="600" r:id="rId32"/>
    <p:sldId id="594" r:id="rId33"/>
    <p:sldId id="601" r:id="rId34"/>
    <p:sldId id="595" r:id="rId35"/>
    <p:sldId id="602" r:id="rId36"/>
    <p:sldId id="286" r:id="rId37"/>
    <p:sldId id="265" r:id="rId38"/>
    <p:sldId id="287" r:id="rId39"/>
    <p:sldId id="288" r:id="rId40"/>
    <p:sldId id="289" r:id="rId41"/>
    <p:sldId id="620" r:id="rId42"/>
    <p:sldId id="621" r:id="rId43"/>
    <p:sldId id="622" r:id="rId44"/>
    <p:sldId id="291" r:id="rId45"/>
  </p:sldIdLst>
  <p:sldSz cx="12192000" cy="6858000"/>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585858"/>
    <a:srgbClr val="EBF5F5"/>
    <a:srgbClr val="FBF5D4"/>
    <a:srgbClr val="347574"/>
    <a:srgbClr val="466665"/>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75139" autoAdjust="0"/>
  </p:normalViewPr>
  <p:slideViewPr>
    <p:cSldViewPr>
      <p:cViewPr varScale="1">
        <p:scale>
          <a:sx n="54" d="100"/>
          <a:sy n="54" d="100"/>
        </p:scale>
        <p:origin x="1302" y="6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naldson" userId="de1bd23b-13b3-40c7-98d3-b019b9d9da5e" providerId="ADAL" clId="{4BD0EC65-0ECE-4371-9CAD-5908EF1CCF4B}"/>
    <pc:docChg chg="undo custSel modSld">
      <pc:chgData name="Rebecca Donaldson" userId="de1bd23b-13b3-40c7-98d3-b019b9d9da5e" providerId="ADAL" clId="{4BD0EC65-0ECE-4371-9CAD-5908EF1CCF4B}" dt="2021-09-10T22:02:31.449" v="483" actId="20577"/>
      <pc:docMkLst>
        <pc:docMk/>
      </pc:docMkLst>
      <pc:sldChg chg="modSp mod">
        <pc:chgData name="Rebecca Donaldson" userId="de1bd23b-13b3-40c7-98d3-b019b9d9da5e" providerId="ADAL" clId="{4BD0EC65-0ECE-4371-9CAD-5908EF1CCF4B}" dt="2021-09-10T21:58:53.110" v="417" actId="20577"/>
        <pc:sldMkLst>
          <pc:docMk/>
          <pc:sldMk cId="0" sldId="256"/>
        </pc:sldMkLst>
        <pc:spChg chg="mod">
          <ac:chgData name="Rebecca Donaldson" userId="de1bd23b-13b3-40c7-98d3-b019b9d9da5e" providerId="ADAL" clId="{4BD0EC65-0ECE-4371-9CAD-5908EF1CCF4B}" dt="2021-09-10T21:58:53.110" v="417" actId="20577"/>
          <ac:spMkLst>
            <pc:docMk/>
            <pc:sldMk cId="0" sldId="256"/>
            <ac:spMk id="5" creationId="{F3AEFA3D-6E0E-40FE-BDA2-AC1662A877CD}"/>
          </ac:spMkLst>
        </pc:spChg>
      </pc:sldChg>
      <pc:sldChg chg="modSp mod modNotesTx">
        <pc:chgData name="Rebecca Donaldson" userId="de1bd23b-13b3-40c7-98d3-b019b9d9da5e" providerId="ADAL" clId="{4BD0EC65-0ECE-4371-9CAD-5908EF1CCF4B}" dt="2021-07-15T13:45:15.243" v="17" actId="20577"/>
        <pc:sldMkLst>
          <pc:docMk/>
          <pc:sldMk cId="1934899181" sldId="280"/>
        </pc:sldMkLst>
        <pc:spChg chg="mod">
          <ac:chgData name="Rebecca Donaldson" userId="de1bd23b-13b3-40c7-98d3-b019b9d9da5e" providerId="ADAL" clId="{4BD0EC65-0ECE-4371-9CAD-5908EF1CCF4B}" dt="2021-07-15T13:45:10.967" v="13" actId="207"/>
          <ac:spMkLst>
            <pc:docMk/>
            <pc:sldMk cId="1934899181" sldId="280"/>
            <ac:spMk id="6" creationId="{893351F2-EBAF-40B1-A66F-761A1B4CAB58}"/>
          </ac:spMkLst>
        </pc:spChg>
      </pc:sldChg>
      <pc:sldChg chg="modSp">
        <pc:chgData name="Rebecca Donaldson" userId="de1bd23b-13b3-40c7-98d3-b019b9d9da5e" providerId="ADAL" clId="{4BD0EC65-0ECE-4371-9CAD-5908EF1CCF4B}" dt="2021-09-10T22:00:15.655" v="452" actId="11"/>
        <pc:sldMkLst>
          <pc:docMk/>
          <pc:sldMk cId="387169446" sldId="281"/>
        </pc:sldMkLst>
        <pc:spChg chg="mod">
          <ac:chgData name="Rebecca Donaldson" userId="de1bd23b-13b3-40c7-98d3-b019b9d9da5e" providerId="ADAL" clId="{4BD0EC65-0ECE-4371-9CAD-5908EF1CCF4B}" dt="2021-09-10T22:00:15.655" v="452" actId="11"/>
          <ac:spMkLst>
            <pc:docMk/>
            <pc:sldMk cId="387169446" sldId="281"/>
            <ac:spMk id="4" creationId="{F119E42E-06D3-4962-8EB7-A909E87EEFF5}"/>
          </ac:spMkLst>
        </pc:spChg>
      </pc:sldChg>
      <pc:sldChg chg="modNotesTx">
        <pc:chgData name="Rebecca Donaldson" userId="de1bd23b-13b3-40c7-98d3-b019b9d9da5e" providerId="ADAL" clId="{4BD0EC65-0ECE-4371-9CAD-5908EF1CCF4B}" dt="2021-09-10T22:00:36.122" v="454" actId="20577"/>
        <pc:sldMkLst>
          <pc:docMk/>
          <pc:sldMk cId="2445168101" sldId="282"/>
        </pc:sldMkLst>
      </pc:sldChg>
      <pc:sldChg chg="modSp mod">
        <pc:chgData name="Rebecca Donaldson" userId="de1bd23b-13b3-40c7-98d3-b019b9d9da5e" providerId="ADAL" clId="{4BD0EC65-0ECE-4371-9CAD-5908EF1CCF4B}" dt="2021-05-10T13:28:27.723" v="9" actId="15"/>
        <pc:sldMkLst>
          <pc:docMk/>
          <pc:sldMk cId="309275939" sldId="291"/>
        </pc:sldMkLst>
        <pc:spChg chg="mod">
          <ac:chgData name="Rebecca Donaldson" userId="de1bd23b-13b3-40c7-98d3-b019b9d9da5e" providerId="ADAL" clId="{4BD0EC65-0ECE-4371-9CAD-5908EF1CCF4B}" dt="2021-05-10T13:28:27.723" v="9" actId="15"/>
          <ac:spMkLst>
            <pc:docMk/>
            <pc:sldMk cId="309275939" sldId="291"/>
            <ac:spMk id="3" creationId="{1A7A3616-6D2B-4F04-88B6-EF0D00E74E3C}"/>
          </ac:spMkLst>
        </pc:spChg>
      </pc:sldChg>
      <pc:sldChg chg="addSp modSp mod modNotesTx">
        <pc:chgData name="Rebecca Donaldson" userId="de1bd23b-13b3-40c7-98d3-b019b9d9da5e" providerId="ADAL" clId="{4BD0EC65-0ECE-4371-9CAD-5908EF1CCF4B}" dt="2021-09-10T22:00:45.191" v="458" actId="20577"/>
        <pc:sldMkLst>
          <pc:docMk/>
          <pc:sldMk cId="1972075379" sldId="579"/>
        </pc:sldMkLst>
        <pc:spChg chg="mod">
          <ac:chgData name="Rebecca Donaldson" userId="de1bd23b-13b3-40c7-98d3-b019b9d9da5e" providerId="ADAL" clId="{4BD0EC65-0ECE-4371-9CAD-5908EF1CCF4B}" dt="2021-07-15T13:45:23.423" v="20" actId="114"/>
          <ac:spMkLst>
            <pc:docMk/>
            <pc:sldMk cId="1972075379" sldId="579"/>
            <ac:spMk id="8" creationId="{01B78502-0F28-4A37-91EA-8A87B832C867}"/>
          </ac:spMkLst>
        </pc:spChg>
        <pc:spChg chg="mod">
          <ac:chgData name="Rebecca Donaldson" userId="de1bd23b-13b3-40c7-98d3-b019b9d9da5e" providerId="ADAL" clId="{4BD0EC65-0ECE-4371-9CAD-5908EF1CCF4B}" dt="2021-07-15T13:45:23.423" v="20" actId="114"/>
          <ac:spMkLst>
            <pc:docMk/>
            <pc:sldMk cId="1972075379" sldId="579"/>
            <ac:spMk id="10" creationId="{8E4652C4-4745-417E-AC7B-12FF83D236E1}"/>
          </ac:spMkLst>
        </pc:spChg>
        <pc:spChg chg="mod">
          <ac:chgData name="Rebecca Donaldson" userId="de1bd23b-13b3-40c7-98d3-b019b9d9da5e" providerId="ADAL" clId="{4BD0EC65-0ECE-4371-9CAD-5908EF1CCF4B}" dt="2021-07-15T13:45:23.423" v="20" actId="114"/>
          <ac:spMkLst>
            <pc:docMk/>
            <pc:sldMk cId="1972075379" sldId="579"/>
            <ac:spMk id="46" creationId="{F54F07ED-8B66-4FB3-B9ED-20C6A6FEE49C}"/>
          </ac:spMkLst>
        </pc:spChg>
        <pc:spChg chg="mod">
          <ac:chgData name="Rebecca Donaldson" userId="de1bd23b-13b3-40c7-98d3-b019b9d9da5e" providerId="ADAL" clId="{4BD0EC65-0ECE-4371-9CAD-5908EF1CCF4B}" dt="2021-07-15T13:45:23.423" v="20" actId="114"/>
          <ac:spMkLst>
            <pc:docMk/>
            <pc:sldMk cId="1972075379" sldId="579"/>
            <ac:spMk id="47" creationId="{B2B6868B-315C-4B5D-8054-AC593F784672}"/>
          </ac:spMkLst>
        </pc:spChg>
        <pc:spChg chg="mod">
          <ac:chgData name="Rebecca Donaldson" userId="de1bd23b-13b3-40c7-98d3-b019b9d9da5e" providerId="ADAL" clId="{4BD0EC65-0ECE-4371-9CAD-5908EF1CCF4B}" dt="2021-07-15T13:45:23.423" v="20" actId="114"/>
          <ac:spMkLst>
            <pc:docMk/>
            <pc:sldMk cId="1972075379" sldId="579"/>
            <ac:spMk id="49" creationId="{1A270631-AD7A-48A2-A26A-AC3207C67C78}"/>
          </ac:spMkLst>
        </pc:spChg>
        <pc:spChg chg="mod">
          <ac:chgData name="Rebecca Donaldson" userId="de1bd23b-13b3-40c7-98d3-b019b9d9da5e" providerId="ADAL" clId="{4BD0EC65-0ECE-4371-9CAD-5908EF1CCF4B}" dt="2021-07-15T13:45:26.184" v="21" actId="164"/>
          <ac:spMkLst>
            <pc:docMk/>
            <pc:sldMk cId="1972075379" sldId="579"/>
            <ac:spMk id="50" creationId="{61E2623B-6A93-4AEB-A8B4-E5B12252BAED}"/>
          </ac:spMkLst>
        </pc:spChg>
        <pc:grpChg chg="add mod">
          <ac:chgData name="Rebecca Donaldson" userId="de1bd23b-13b3-40c7-98d3-b019b9d9da5e" providerId="ADAL" clId="{4BD0EC65-0ECE-4371-9CAD-5908EF1CCF4B}" dt="2021-07-15T13:45:26.184" v="21" actId="164"/>
          <ac:grpSpMkLst>
            <pc:docMk/>
            <pc:sldMk cId="1972075379" sldId="579"/>
            <ac:grpSpMk id="4" creationId="{5E47E268-EF3B-4F6B-B66F-00E36D57F46B}"/>
          </ac:grpSpMkLst>
        </pc:grpChg>
        <pc:picChg chg="mod">
          <ac:chgData name="Rebecca Donaldson" userId="de1bd23b-13b3-40c7-98d3-b019b9d9da5e" providerId="ADAL" clId="{4BD0EC65-0ECE-4371-9CAD-5908EF1CCF4B}" dt="2021-07-15T13:45:26.184" v="21" actId="164"/>
          <ac:picMkLst>
            <pc:docMk/>
            <pc:sldMk cId="1972075379" sldId="579"/>
            <ac:picMk id="2" creationId="{E217BC12-D1DA-4F80-B1E2-E60837F56951}"/>
          </ac:picMkLst>
        </pc:picChg>
      </pc:sldChg>
      <pc:sldChg chg="modSp mod modNotesTx">
        <pc:chgData name="Rebecca Donaldson" userId="de1bd23b-13b3-40c7-98d3-b019b9d9da5e" providerId="ADAL" clId="{4BD0EC65-0ECE-4371-9CAD-5908EF1CCF4B}" dt="2021-07-15T13:45:56.823" v="216" actId="20577"/>
        <pc:sldMkLst>
          <pc:docMk/>
          <pc:sldMk cId="717258061" sldId="580"/>
        </pc:sldMkLst>
        <pc:spChg chg="mod">
          <ac:chgData name="Rebecca Donaldson" userId="de1bd23b-13b3-40c7-98d3-b019b9d9da5e" providerId="ADAL" clId="{4BD0EC65-0ECE-4371-9CAD-5908EF1CCF4B}" dt="2021-07-15T13:45:19.532" v="18" actId="114"/>
          <ac:spMkLst>
            <pc:docMk/>
            <pc:sldMk cId="717258061" sldId="580"/>
            <ac:spMk id="2" creationId="{23A84928-1FCA-4634-9C2E-8162352F2955}"/>
          </ac:spMkLst>
        </pc:spChg>
        <pc:spChg chg="mod">
          <ac:chgData name="Rebecca Donaldson" userId="de1bd23b-13b3-40c7-98d3-b019b9d9da5e" providerId="ADAL" clId="{4BD0EC65-0ECE-4371-9CAD-5908EF1CCF4B}" dt="2021-07-15T13:45:19.532" v="18" actId="114"/>
          <ac:spMkLst>
            <pc:docMk/>
            <pc:sldMk cId="717258061" sldId="580"/>
            <ac:spMk id="6" creationId="{2B57B72E-B50F-42D2-AB99-91A92106BB09}"/>
          </ac:spMkLst>
        </pc:spChg>
        <pc:spChg chg="mod">
          <ac:chgData name="Rebecca Donaldson" userId="de1bd23b-13b3-40c7-98d3-b019b9d9da5e" providerId="ADAL" clId="{4BD0EC65-0ECE-4371-9CAD-5908EF1CCF4B}" dt="2021-07-15T13:45:19.532" v="18" actId="114"/>
          <ac:spMkLst>
            <pc:docMk/>
            <pc:sldMk cId="717258061" sldId="580"/>
            <ac:spMk id="7" creationId="{01CA4243-5CBC-42DC-8F63-70368D8CC3A2}"/>
          </ac:spMkLst>
        </pc:spChg>
      </pc:sldChg>
      <pc:sldChg chg="modNotesTx">
        <pc:chgData name="Rebecca Donaldson" userId="de1bd23b-13b3-40c7-98d3-b019b9d9da5e" providerId="ADAL" clId="{4BD0EC65-0ECE-4371-9CAD-5908EF1CCF4B}" dt="2021-09-10T21:58:59.964" v="425" actId="20577"/>
        <pc:sldMkLst>
          <pc:docMk/>
          <pc:sldMk cId="1096738744" sldId="583"/>
        </pc:sldMkLst>
      </pc:sldChg>
      <pc:sldChg chg="modNotesTx">
        <pc:chgData name="Rebecca Donaldson" userId="de1bd23b-13b3-40c7-98d3-b019b9d9da5e" providerId="ADAL" clId="{4BD0EC65-0ECE-4371-9CAD-5908EF1CCF4B}" dt="2021-09-10T22:00:39.984" v="456" actId="20577"/>
        <pc:sldMkLst>
          <pc:docMk/>
          <pc:sldMk cId="2106483960" sldId="587"/>
        </pc:sldMkLst>
      </pc:sldChg>
      <pc:sldChg chg="modSp mod modNotesTx">
        <pc:chgData name="Rebecca Donaldson" userId="de1bd23b-13b3-40c7-98d3-b019b9d9da5e" providerId="ADAL" clId="{4BD0EC65-0ECE-4371-9CAD-5908EF1CCF4B}" dt="2021-07-15T13:46:14.903" v="307" actId="20577"/>
        <pc:sldMkLst>
          <pc:docMk/>
          <pc:sldMk cId="3662532460" sldId="589"/>
        </pc:sldMkLst>
        <pc:spChg chg="mod">
          <ac:chgData name="Rebecca Donaldson" userId="de1bd23b-13b3-40c7-98d3-b019b9d9da5e" providerId="ADAL" clId="{4BD0EC65-0ECE-4371-9CAD-5908EF1CCF4B}" dt="2021-07-15T13:46:00.681" v="217" actId="114"/>
          <ac:spMkLst>
            <pc:docMk/>
            <pc:sldMk cId="3662532460" sldId="589"/>
            <ac:spMk id="2" creationId="{23A84928-1FCA-4634-9C2E-8162352F2955}"/>
          </ac:spMkLst>
        </pc:spChg>
        <pc:spChg chg="mod">
          <ac:chgData name="Rebecca Donaldson" userId="de1bd23b-13b3-40c7-98d3-b019b9d9da5e" providerId="ADAL" clId="{4BD0EC65-0ECE-4371-9CAD-5908EF1CCF4B}" dt="2021-07-15T13:46:00.681" v="217" actId="114"/>
          <ac:spMkLst>
            <pc:docMk/>
            <pc:sldMk cId="3662532460" sldId="589"/>
            <ac:spMk id="5" creationId="{4DB43F56-A379-4ACA-9D09-BA36FA2760E9}"/>
          </ac:spMkLst>
        </pc:spChg>
        <pc:spChg chg="mod">
          <ac:chgData name="Rebecca Donaldson" userId="de1bd23b-13b3-40c7-98d3-b019b9d9da5e" providerId="ADAL" clId="{4BD0EC65-0ECE-4371-9CAD-5908EF1CCF4B}" dt="2021-07-15T13:46:00.681" v="217" actId="114"/>
          <ac:spMkLst>
            <pc:docMk/>
            <pc:sldMk cId="3662532460" sldId="589"/>
            <ac:spMk id="6" creationId="{2B57B72E-B50F-42D2-AB99-91A92106BB09}"/>
          </ac:spMkLst>
        </pc:spChg>
      </pc:sldChg>
      <pc:sldChg chg="modSp mod">
        <pc:chgData name="Rebecca Donaldson" userId="de1bd23b-13b3-40c7-98d3-b019b9d9da5e" providerId="ADAL" clId="{4BD0EC65-0ECE-4371-9CAD-5908EF1CCF4B}" dt="2021-07-15T13:46:26.890" v="310" actId="114"/>
        <pc:sldMkLst>
          <pc:docMk/>
          <pc:sldMk cId="2493548674" sldId="590"/>
        </pc:sldMkLst>
        <pc:spChg chg="mod">
          <ac:chgData name="Rebecca Donaldson" userId="de1bd23b-13b3-40c7-98d3-b019b9d9da5e" providerId="ADAL" clId="{4BD0EC65-0ECE-4371-9CAD-5908EF1CCF4B}" dt="2021-07-15T13:46:26.890" v="310" actId="114"/>
          <ac:spMkLst>
            <pc:docMk/>
            <pc:sldMk cId="2493548674" sldId="590"/>
            <ac:spMk id="2" creationId="{23A84928-1FCA-4634-9C2E-8162352F2955}"/>
          </ac:spMkLst>
        </pc:spChg>
        <pc:spChg chg="mod">
          <ac:chgData name="Rebecca Donaldson" userId="de1bd23b-13b3-40c7-98d3-b019b9d9da5e" providerId="ADAL" clId="{4BD0EC65-0ECE-4371-9CAD-5908EF1CCF4B}" dt="2021-07-15T13:46:26.890" v="310" actId="114"/>
          <ac:spMkLst>
            <pc:docMk/>
            <pc:sldMk cId="2493548674" sldId="590"/>
            <ac:spMk id="5" creationId="{B8FBD26E-9282-4328-985E-B7477C9CAB54}"/>
          </ac:spMkLst>
        </pc:spChg>
        <pc:spChg chg="mod">
          <ac:chgData name="Rebecca Donaldson" userId="de1bd23b-13b3-40c7-98d3-b019b9d9da5e" providerId="ADAL" clId="{4BD0EC65-0ECE-4371-9CAD-5908EF1CCF4B}" dt="2021-07-15T13:46:26.890" v="310" actId="114"/>
          <ac:spMkLst>
            <pc:docMk/>
            <pc:sldMk cId="2493548674" sldId="590"/>
            <ac:spMk id="6" creationId="{2B57B72E-B50F-42D2-AB99-91A92106BB09}"/>
          </ac:spMkLst>
        </pc:spChg>
      </pc:sldChg>
      <pc:sldChg chg="modSp mod">
        <pc:chgData name="Rebecca Donaldson" userId="de1bd23b-13b3-40c7-98d3-b019b9d9da5e" providerId="ADAL" clId="{4BD0EC65-0ECE-4371-9CAD-5908EF1CCF4B}" dt="2021-07-15T13:46:34.797" v="313" actId="114"/>
        <pc:sldMkLst>
          <pc:docMk/>
          <pc:sldMk cId="283934326" sldId="591"/>
        </pc:sldMkLst>
        <pc:spChg chg="mod">
          <ac:chgData name="Rebecca Donaldson" userId="de1bd23b-13b3-40c7-98d3-b019b9d9da5e" providerId="ADAL" clId="{4BD0EC65-0ECE-4371-9CAD-5908EF1CCF4B}" dt="2021-07-15T13:46:34.797" v="313" actId="114"/>
          <ac:spMkLst>
            <pc:docMk/>
            <pc:sldMk cId="283934326" sldId="591"/>
            <ac:spMk id="2" creationId="{23A84928-1FCA-4634-9C2E-8162352F2955}"/>
          </ac:spMkLst>
        </pc:spChg>
        <pc:spChg chg="mod">
          <ac:chgData name="Rebecca Donaldson" userId="de1bd23b-13b3-40c7-98d3-b019b9d9da5e" providerId="ADAL" clId="{4BD0EC65-0ECE-4371-9CAD-5908EF1CCF4B}" dt="2021-07-15T13:46:34.797" v="313" actId="114"/>
          <ac:spMkLst>
            <pc:docMk/>
            <pc:sldMk cId="283934326" sldId="591"/>
            <ac:spMk id="6" creationId="{2B57B72E-B50F-42D2-AB99-91A92106BB09}"/>
          </ac:spMkLst>
        </pc:spChg>
        <pc:spChg chg="mod">
          <ac:chgData name="Rebecca Donaldson" userId="de1bd23b-13b3-40c7-98d3-b019b9d9da5e" providerId="ADAL" clId="{4BD0EC65-0ECE-4371-9CAD-5908EF1CCF4B}" dt="2021-07-15T13:46:34.797" v="313" actId="114"/>
          <ac:spMkLst>
            <pc:docMk/>
            <pc:sldMk cId="283934326" sldId="591"/>
            <ac:spMk id="7" creationId="{E9A2DE38-6B3F-49B8-8A6A-4884FEF6AA8B}"/>
          </ac:spMkLst>
        </pc:spChg>
      </pc:sldChg>
      <pc:sldChg chg="modSp mod">
        <pc:chgData name="Rebecca Donaldson" userId="de1bd23b-13b3-40c7-98d3-b019b9d9da5e" providerId="ADAL" clId="{4BD0EC65-0ECE-4371-9CAD-5908EF1CCF4B}" dt="2021-09-10T22:01:37.333" v="470" actId="114"/>
        <pc:sldMkLst>
          <pc:docMk/>
          <pc:sldMk cId="708210200" sldId="592"/>
        </pc:sldMkLst>
        <pc:spChg chg="mod">
          <ac:chgData name="Rebecca Donaldson" userId="de1bd23b-13b3-40c7-98d3-b019b9d9da5e" providerId="ADAL" clId="{4BD0EC65-0ECE-4371-9CAD-5908EF1CCF4B}" dt="2021-09-10T22:01:37.333" v="470" actId="114"/>
          <ac:spMkLst>
            <pc:docMk/>
            <pc:sldMk cId="708210200" sldId="592"/>
            <ac:spMk id="2" creationId="{23A84928-1FCA-4634-9C2E-8162352F2955}"/>
          </ac:spMkLst>
        </pc:spChg>
        <pc:spChg chg="mod">
          <ac:chgData name="Rebecca Donaldson" userId="de1bd23b-13b3-40c7-98d3-b019b9d9da5e" providerId="ADAL" clId="{4BD0EC65-0ECE-4371-9CAD-5908EF1CCF4B}" dt="2021-09-10T22:01:37.333" v="470" actId="114"/>
          <ac:spMkLst>
            <pc:docMk/>
            <pc:sldMk cId="708210200" sldId="592"/>
            <ac:spMk id="5" creationId="{716D6351-479A-4117-930C-F699DF127945}"/>
          </ac:spMkLst>
        </pc:spChg>
        <pc:spChg chg="mod">
          <ac:chgData name="Rebecca Donaldson" userId="de1bd23b-13b3-40c7-98d3-b019b9d9da5e" providerId="ADAL" clId="{4BD0EC65-0ECE-4371-9CAD-5908EF1CCF4B}" dt="2021-09-10T22:01:37.333" v="470" actId="114"/>
          <ac:spMkLst>
            <pc:docMk/>
            <pc:sldMk cId="708210200" sldId="592"/>
            <ac:spMk id="6" creationId="{2B57B72E-B50F-42D2-AB99-91A92106BB09}"/>
          </ac:spMkLst>
        </pc:spChg>
      </pc:sldChg>
      <pc:sldChg chg="modSp mod">
        <pc:chgData name="Rebecca Donaldson" userId="de1bd23b-13b3-40c7-98d3-b019b9d9da5e" providerId="ADAL" clId="{4BD0EC65-0ECE-4371-9CAD-5908EF1CCF4B}" dt="2021-07-15T13:49:08.366" v="388" actId="207"/>
        <pc:sldMkLst>
          <pc:docMk/>
          <pc:sldMk cId="1728048764" sldId="594"/>
        </pc:sldMkLst>
        <pc:spChg chg="mod">
          <ac:chgData name="Rebecca Donaldson" userId="de1bd23b-13b3-40c7-98d3-b019b9d9da5e" providerId="ADAL" clId="{4BD0EC65-0ECE-4371-9CAD-5908EF1CCF4B}" dt="2021-07-15T13:49:08.366" v="388" actId="207"/>
          <ac:spMkLst>
            <pc:docMk/>
            <pc:sldMk cId="1728048764" sldId="594"/>
            <ac:spMk id="9" creationId="{18538F27-F422-4584-9B7F-EA1FC38D6908}"/>
          </ac:spMkLst>
        </pc:spChg>
        <pc:spChg chg="mod">
          <ac:chgData name="Rebecca Donaldson" userId="de1bd23b-13b3-40c7-98d3-b019b9d9da5e" providerId="ADAL" clId="{4BD0EC65-0ECE-4371-9CAD-5908EF1CCF4B}" dt="2021-07-15T13:49:03.198" v="385" actId="114"/>
          <ac:spMkLst>
            <pc:docMk/>
            <pc:sldMk cId="1728048764" sldId="594"/>
            <ac:spMk id="10" creationId="{FA24BB90-CD1F-4FD3-AB03-A81727F5AC30}"/>
          </ac:spMkLst>
        </pc:spChg>
      </pc:sldChg>
      <pc:sldChg chg="modSp mod">
        <pc:chgData name="Rebecca Donaldson" userId="de1bd23b-13b3-40c7-98d3-b019b9d9da5e" providerId="ADAL" clId="{4BD0EC65-0ECE-4371-9CAD-5908EF1CCF4B}" dt="2021-07-15T13:49:51.518" v="412" actId="114"/>
        <pc:sldMkLst>
          <pc:docMk/>
          <pc:sldMk cId="382572883" sldId="595"/>
        </pc:sldMkLst>
        <pc:spChg chg="mod">
          <ac:chgData name="Rebecca Donaldson" userId="de1bd23b-13b3-40c7-98d3-b019b9d9da5e" providerId="ADAL" clId="{4BD0EC65-0ECE-4371-9CAD-5908EF1CCF4B}" dt="2021-07-15T13:49:51.518" v="412" actId="114"/>
          <ac:spMkLst>
            <pc:docMk/>
            <pc:sldMk cId="382572883" sldId="595"/>
            <ac:spMk id="2" creationId="{23A84928-1FCA-4634-9C2E-8162352F2955}"/>
          </ac:spMkLst>
        </pc:spChg>
        <pc:spChg chg="mod">
          <ac:chgData name="Rebecca Donaldson" userId="de1bd23b-13b3-40c7-98d3-b019b9d9da5e" providerId="ADAL" clId="{4BD0EC65-0ECE-4371-9CAD-5908EF1CCF4B}" dt="2021-07-15T13:49:51.518" v="412" actId="114"/>
          <ac:spMkLst>
            <pc:docMk/>
            <pc:sldMk cId="382572883" sldId="595"/>
            <ac:spMk id="5" creationId="{A6456F66-AACB-4336-953E-6D77B73C3EC6}"/>
          </ac:spMkLst>
        </pc:spChg>
        <pc:spChg chg="mod">
          <ac:chgData name="Rebecca Donaldson" userId="de1bd23b-13b3-40c7-98d3-b019b9d9da5e" providerId="ADAL" clId="{4BD0EC65-0ECE-4371-9CAD-5908EF1CCF4B}" dt="2021-07-15T13:49:51.518" v="412" actId="114"/>
          <ac:spMkLst>
            <pc:docMk/>
            <pc:sldMk cId="382572883" sldId="595"/>
            <ac:spMk id="6" creationId="{2B57B72E-B50F-42D2-AB99-91A92106BB09}"/>
          </ac:spMkLst>
        </pc:spChg>
      </pc:sldChg>
      <pc:sldChg chg="addSp modSp mod modNotesTx">
        <pc:chgData name="Rebecca Donaldson" userId="de1bd23b-13b3-40c7-98d3-b019b9d9da5e" providerId="ADAL" clId="{4BD0EC65-0ECE-4371-9CAD-5908EF1CCF4B}" dt="2021-09-10T22:01:20.927" v="467" actId="255"/>
        <pc:sldMkLst>
          <pc:docMk/>
          <pc:sldMk cId="1026179712" sldId="597"/>
        </pc:sldMkLst>
        <pc:spChg chg="mod">
          <ac:chgData name="Rebecca Donaldson" userId="de1bd23b-13b3-40c7-98d3-b019b9d9da5e" providerId="ADAL" clId="{4BD0EC65-0ECE-4371-9CAD-5908EF1CCF4B}" dt="2021-07-15T13:46:29.675" v="311" actId="114"/>
          <ac:spMkLst>
            <pc:docMk/>
            <pc:sldMk cId="1026179712" sldId="597"/>
            <ac:spMk id="46" creationId="{F54F07ED-8B66-4FB3-B9ED-20C6A6FEE49C}"/>
          </ac:spMkLst>
        </pc:spChg>
        <pc:spChg chg="mod">
          <ac:chgData name="Rebecca Donaldson" userId="de1bd23b-13b3-40c7-98d3-b019b9d9da5e" providerId="ADAL" clId="{4BD0EC65-0ECE-4371-9CAD-5908EF1CCF4B}" dt="2021-07-15T13:46:29.675" v="311" actId="114"/>
          <ac:spMkLst>
            <pc:docMk/>
            <pc:sldMk cId="1026179712" sldId="597"/>
            <ac:spMk id="47" creationId="{B2B6868B-315C-4B5D-8054-AC593F784672}"/>
          </ac:spMkLst>
        </pc:spChg>
        <pc:spChg chg="mod">
          <ac:chgData name="Rebecca Donaldson" userId="de1bd23b-13b3-40c7-98d3-b019b9d9da5e" providerId="ADAL" clId="{4BD0EC65-0ECE-4371-9CAD-5908EF1CCF4B}" dt="2021-07-15T13:46:29.675" v="311" actId="114"/>
          <ac:spMkLst>
            <pc:docMk/>
            <pc:sldMk cId="1026179712" sldId="597"/>
            <ac:spMk id="49" creationId="{1A270631-AD7A-48A2-A26A-AC3207C67C78}"/>
          </ac:spMkLst>
        </pc:spChg>
        <pc:spChg chg="mod">
          <ac:chgData name="Rebecca Donaldson" userId="de1bd23b-13b3-40c7-98d3-b019b9d9da5e" providerId="ADAL" clId="{4BD0EC65-0ECE-4371-9CAD-5908EF1CCF4B}" dt="2021-09-10T22:01:20.927" v="467" actId="255"/>
          <ac:spMkLst>
            <pc:docMk/>
            <pc:sldMk cId="1026179712" sldId="597"/>
            <ac:spMk id="50" creationId="{61E2623B-6A93-4AEB-A8B4-E5B12252BAED}"/>
          </ac:spMkLst>
        </pc:spChg>
        <pc:grpChg chg="add mod">
          <ac:chgData name="Rebecca Donaldson" userId="de1bd23b-13b3-40c7-98d3-b019b9d9da5e" providerId="ADAL" clId="{4BD0EC65-0ECE-4371-9CAD-5908EF1CCF4B}" dt="2021-07-15T13:46:32.364" v="312" actId="164"/>
          <ac:grpSpMkLst>
            <pc:docMk/>
            <pc:sldMk cId="1026179712" sldId="597"/>
            <ac:grpSpMk id="3" creationId="{769121D4-D5C3-4FE7-B13C-7B10C2AB450A}"/>
          </ac:grpSpMkLst>
        </pc:grpChg>
        <pc:picChg chg="mod">
          <ac:chgData name="Rebecca Donaldson" userId="de1bd23b-13b3-40c7-98d3-b019b9d9da5e" providerId="ADAL" clId="{4BD0EC65-0ECE-4371-9CAD-5908EF1CCF4B}" dt="2021-07-15T13:46:32.364" v="312" actId="164"/>
          <ac:picMkLst>
            <pc:docMk/>
            <pc:sldMk cId="1026179712" sldId="597"/>
            <ac:picMk id="2" creationId="{E7C6B8A3-3A93-4B11-A5C9-B4AD4E998804}"/>
          </ac:picMkLst>
        </pc:picChg>
      </pc:sldChg>
      <pc:sldChg chg="addSp modSp mod modNotesTx">
        <pc:chgData name="Rebecca Donaldson" userId="de1bd23b-13b3-40c7-98d3-b019b9d9da5e" providerId="ADAL" clId="{4BD0EC65-0ECE-4371-9CAD-5908EF1CCF4B}" dt="2021-09-10T22:01:31.497" v="469" actId="20577"/>
        <pc:sldMkLst>
          <pc:docMk/>
          <pc:sldMk cId="2649305369" sldId="598"/>
        </pc:sldMkLst>
        <pc:spChg chg="mod">
          <ac:chgData name="Rebecca Donaldson" userId="de1bd23b-13b3-40c7-98d3-b019b9d9da5e" providerId="ADAL" clId="{4BD0EC65-0ECE-4371-9CAD-5908EF1CCF4B}" dt="2021-07-15T13:47:09.023" v="343" actId="948"/>
          <ac:spMkLst>
            <pc:docMk/>
            <pc:sldMk cId="2649305369" sldId="598"/>
            <ac:spMk id="50" creationId="{61E2623B-6A93-4AEB-A8B4-E5B12252BAED}"/>
          </ac:spMkLst>
        </pc:spChg>
        <pc:grpChg chg="add mod">
          <ac:chgData name="Rebecca Donaldson" userId="de1bd23b-13b3-40c7-98d3-b019b9d9da5e" providerId="ADAL" clId="{4BD0EC65-0ECE-4371-9CAD-5908EF1CCF4B}" dt="2021-07-15T13:46:38.422" v="315" actId="164"/>
          <ac:grpSpMkLst>
            <pc:docMk/>
            <pc:sldMk cId="2649305369" sldId="598"/>
            <ac:grpSpMk id="2" creationId="{6F95FC9E-2863-4748-B080-E44B305EE2B4}"/>
          </ac:grpSpMkLst>
        </pc:grpChg>
        <pc:picChg chg="mod">
          <ac:chgData name="Rebecca Donaldson" userId="de1bd23b-13b3-40c7-98d3-b019b9d9da5e" providerId="ADAL" clId="{4BD0EC65-0ECE-4371-9CAD-5908EF1CCF4B}" dt="2021-07-15T13:46:59.945" v="340" actId="1076"/>
          <ac:picMkLst>
            <pc:docMk/>
            <pc:sldMk cId="2649305369" sldId="598"/>
            <ac:picMk id="3" creationId="{0BDCAF83-579E-4917-982D-CCF55772CE78}"/>
          </ac:picMkLst>
        </pc:picChg>
      </pc:sldChg>
      <pc:sldChg chg="addSp modSp mod modNotesTx">
        <pc:chgData name="Rebecca Donaldson" userId="de1bd23b-13b3-40c7-98d3-b019b9d9da5e" providerId="ADAL" clId="{4BD0EC65-0ECE-4371-9CAD-5908EF1CCF4B}" dt="2021-09-10T22:01:48.937" v="473" actId="20577"/>
        <pc:sldMkLst>
          <pc:docMk/>
          <pc:sldMk cId="3688438924" sldId="599"/>
        </pc:sldMkLst>
        <pc:spChg chg="mod">
          <ac:chgData name="Rebecca Donaldson" userId="de1bd23b-13b3-40c7-98d3-b019b9d9da5e" providerId="ADAL" clId="{4BD0EC65-0ECE-4371-9CAD-5908EF1CCF4B}" dt="2021-07-15T13:46:41.206" v="316" actId="114"/>
          <ac:spMkLst>
            <pc:docMk/>
            <pc:sldMk cId="3688438924" sldId="599"/>
            <ac:spMk id="46" creationId="{F54F07ED-8B66-4FB3-B9ED-20C6A6FEE49C}"/>
          </ac:spMkLst>
        </pc:spChg>
        <pc:spChg chg="mod">
          <ac:chgData name="Rebecca Donaldson" userId="de1bd23b-13b3-40c7-98d3-b019b9d9da5e" providerId="ADAL" clId="{4BD0EC65-0ECE-4371-9CAD-5908EF1CCF4B}" dt="2021-07-15T13:46:41.206" v="316" actId="114"/>
          <ac:spMkLst>
            <pc:docMk/>
            <pc:sldMk cId="3688438924" sldId="599"/>
            <ac:spMk id="47" creationId="{B2B6868B-315C-4B5D-8054-AC593F784672}"/>
          </ac:spMkLst>
        </pc:spChg>
        <pc:spChg chg="mod">
          <ac:chgData name="Rebecca Donaldson" userId="de1bd23b-13b3-40c7-98d3-b019b9d9da5e" providerId="ADAL" clId="{4BD0EC65-0ECE-4371-9CAD-5908EF1CCF4B}" dt="2021-07-15T13:46:41.206" v="316" actId="114"/>
          <ac:spMkLst>
            <pc:docMk/>
            <pc:sldMk cId="3688438924" sldId="599"/>
            <ac:spMk id="49" creationId="{1A270631-AD7A-48A2-A26A-AC3207C67C78}"/>
          </ac:spMkLst>
        </pc:spChg>
        <pc:spChg chg="mod">
          <ac:chgData name="Rebecca Donaldson" userId="de1bd23b-13b3-40c7-98d3-b019b9d9da5e" providerId="ADAL" clId="{4BD0EC65-0ECE-4371-9CAD-5908EF1CCF4B}" dt="2021-09-10T22:01:45.254" v="471" actId="255"/>
          <ac:spMkLst>
            <pc:docMk/>
            <pc:sldMk cId="3688438924" sldId="599"/>
            <ac:spMk id="50" creationId="{61E2623B-6A93-4AEB-A8B4-E5B12252BAED}"/>
          </ac:spMkLst>
        </pc:spChg>
        <pc:grpChg chg="add mod">
          <ac:chgData name="Rebecca Donaldson" userId="de1bd23b-13b3-40c7-98d3-b019b9d9da5e" providerId="ADAL" clId="{4BD0EC65-0ECE-4371-9CAD-5908EF1CCF4B}" dt="2021-07-15T13:46:44.220" v="317" actId="164"/>
          <ac:grpSpMkLst>
            <pc:docMk/>
            <pc:sldMk cId="3688438924" sldId="599"/>
            <ac:grpSpMk id="3" creationId="{471CD603-B232-4523-B052-9DAF1FDCD32F}"/>
          </ac:grpSpMkLst>
        </pc:grpChg>
        <pc:picChg chg="mod">
          <ac:chgData name="Rebecca Donaldson" userId="de1bd23b-13b3-40c7-98d3-b019b9d9da5e" providerId="ADAL" clId="{4BD0EC65-0ECE-4371-9CAD-5908EF1CCF4B}" dt="2021-07-15T13:46:46.781" v="319" actId="1076"/>
          <ac:picMkLst>
            <pc:docMk/>
            <pc:sldMk cId="3688438924" sldId="599"/>
            <ac:picMk id="2" creationId="{6356B4E0-1854-4A16-9C57-F132B5626868}"/>
          </ac:picMkLst>
        </pc:picChg>
      </pc:sldChg>
      <pc:sldChg chg="addSp delSp modSp mod modNotesTx">
        <pc:chgData name="Rebecca Donaldson" userId="de1bd23b-13b3-40c7-98d3-b019b9d9da5e" providerId="ADAL" clId="{4BD0EC65-0ECE-4371-9CAD-5908EF1CCF4B}" dt="2021-09-10T22:02:01.761" v="476" actId="14100"/>
        <pc:sldMkLst>
          <pc:docMk/>
          <pc:sldMk cId="3646520503" sldId="600"/>
        </pc:sldMkLst>
        <pc:spChg chg="mod">
          <ac:chgData name="Rebecca Donaldson" userId="de1bd23b-13b3-40c7-98d3-b019b9d9da5e" providerId="ADAL" clId="{4BD0EC65-0ECE-4371-9CAD-5908EF1CCF4B}" dt="2021-07-15T13:48:41.943" v="371" actId="114"/>
          <ac:spMkLst>
            <pc:docMk/>
            <pc:sldMk cId="3646520503" sldId="600"/>
            <ac:spMk id="7" creationId="{A4F3A49A-03DD-483B-941C-A310DA9C5E37}"/>
          </ac:spMkLst>
        </pc:spChg>
        <pc:spChg chg="mod">
          <ac:chgData name="Rebecca Donaldson" userId="de1bd23b-13b3-40c7-98d3-b019b9d9da5e" providerId="ADAL" clId="{4BD0EC65-0ECE-4371-9CAD-5908EF1CCF4B}" dt="2021-07-15T13:47:30.560" v="346"/>
          <ac:spMkLst>
            <pc:docMk/>
            <pc:sldMk cId="3646520503" sldId="600"/>
            <ac:spMk id="13" creationId="{7C802F03-E149-475D-86B6-71211DF8401C}"/>
          </ac:spMkLst>
        </pc:spChg>
        <pc:spChg chg="mod">
          <ac:chgData name="Rebecca Donaldson" userId="de1bd23b-13b3-40c7-98d3-b019b9d9da5e" providerId="ADAL" clId="{4BD0EC65-0ECE-4371-9CAD-5908EF1CCF4B}" dt="2021-07-15T13:47:30.560" v="346"/>
          <ac:spMkLst>
            <pc:docMk/>
            <pc:sldMk cId="3646520503" sldId="600"/>
            <ac:spMk id="14" creationId="{76F5E601-6A9B-49FB-97FC-ED92A77A0D92}"/>
          </ac:spMkLst>
        </pc:spChg>
        <pc:spChg chg="mod">
          <ac:chgData name="Rebecca Donaldson" userId="de1bd23b-13b3-40c7-98d3-b019b9d9da5e" providerId="ADAL" clId="{4BD0EC65-0ECE-4371-9CAD-5908EF1CCF4B}" dt="2021-07-15T13:47:30.560" v="346"/>
          <ac:spMkLst>
            <pc:docMk/>
            <pc:sldMk cId="3646520503" sldId="600"/>
            <ac:spMk id="15" creationId="{39E106A4-ABB2-48B2-A59B-7597BE097B11}"/>
          </ac:spMkLst>
        </pc:spChg>
        <pc:spChg chg="mod">
          <ac:chgData name="Rebecca Donaldson" userId="de1bd23b-13b3-40c7-98d3-b019b9d9da5e" providerId="ADAL" clId="{4BD0EC65-0ECE-4371-9CAD-5908EF1CCF4B}" dt="2021-07-15T13:47:30.560" v="346"/>
          <ac:spMkLst>
            <pc:docMk/>
            <pc:sldMk cId="3646520503" sldId="600"/>
            <ac:spMk id="16" creationId="{CC2FE597-53D9-440E-9B03-54A56A303B9C}"/>
          </ac:spMkLst>
        </pc:spChg>
        <pc:spChg chg="add mod">
          <ac:chgData name="Rebecca Donaldson" userId="de1bd23b-13b3-40c7-98d3-b019b9d9da5e" providerId="ADAL" clId="{4BD0EC65-0ECE-4371-9CAD-5908EF1CCF4B}" dt="2021-07-15T13:48:48.906" v="381" actId="164"/>
          <ac:spMkLst>
            <pc:docMk/>
            <pc:sldMk cId="3646520503" sldId="600"/>
            <ac:spMk id="19" creationId="{0AC32060-CE18-494E-9986-D33C53BD3B63}"/>
          </ac:spMkLst>
        </pc:spChg>
        <pc:spChg chg="mod">
          <ac:chgData name="Rebecca Donaldson" userId="de1bd23b-13b3-40c7-98d3-b019b9d9da5e" providerId="ADAL" clId="{4BD0EC65-0ECE-4371-9CAD-5908EF1CCF4B}" dt="2021-07-15T13:48:41.943" v="371" actId="114"/>
          <ac:spMkLst>
            <pc:docMk/>
            <pc:sldMk cId="3646520503" sldId="600"/>
            <ac:spMk id="46" creationId="{F54F07ED-8B66-4FB3-B9ED-20C6A6FEE49C}"/>
          </ac:spMkLst>
        </pc:spChg>
        <pc:spChg chg="mod">
          <ac:chgData name="Rebecca Donaldson" userId="de1bd23b-13b3-40c7-98d3-b019b9d9da5e" providerId="ADAL" clId="{4BD0EC65-0ECE-4371-9CAD-5908EF1CCF4B}" dt="2021-07-15T13:48:41.943" v="371" actId="114"/>
          <ac:spMkLst>
            <pc:docMk/>
            <pc:sldMk cId="3646520503" sldId="600"/>
            <ac:spMk id="47" creationId="{B2B6868B-315C-4B5D-8054-AC593F784672}"/>
          </ac:spMkLst>
        </pc:spChg>
        <pc:spChg chg="mod">
          <ac:chgData name="Rebecca Donaldson" userId="de1bd23b-13b3-40c7-98d3-b019b9d9da5e" providerId="ADAL" clId="{4BD0EC65-0ECE-4371-9CAD-5908EF1CCF4B}" dt="2021-07-15T13:48:41.943" v="371" actId="114"/>
          <ac:spMkLst>
            <pc:docMk/>
            <pc:sldMk cId="3646520503" sldId="600"/>
            <ac:spMk id="49" creationId="{1A270631-AD7A-48A2-A26A-AC3207C67C78}"/>
          </ac:spMkLst>
        </pc:spChg>
        <pc:spChg chg="mod">
          <ac:chgData name="Rebecca Donaldson" userId="de1bd23b-13b3-40c7-98d3-b019b9d9da5e" providerId="ADAL" clId="{4BD0EC65-0ECE-4371-9CAD-5908EF1CCF4B}" dt="2021-07-15T13:48:48.906" v="381" actId="164"/>
          <ac:spMkLst>
            <pc:docMk/>
            <pc:sldMk cId="3646520503" sldId="600"/>
            <ac:spMk id="50" creationId="{61E2623B-6A93-4AEB-A8B4-E5B12252BAED}"/>
          </ac:spMkLst>
        </pc:spChg>
        <pc:grpChg chg="add mod">
          <ac:chgData name="Rebecca Donaldson" userId="de1bd23b-13b3-40c7-98d3-b019b9d9da5e" providerId="ADAL" clId="{4BD0EC65-0ECE-4371-9CAD-5908EF1CCF4B}" dt="2021-09-10T22:02:01.761" v="476" actId="14100"/>
          <ac:grpSpMkLst>
            <pc:docMk/>
            <pc:sldMk cId="3646520503" sldId="600"/>
            <ac:grpSpMk id="5" creationId="{E9658DC4-F608-4A9F-9F41-9D5A0D2FF243}"/>
          </ac:grpSpMkLst>
        </pc:grpChg>
        <pc:grpChg chg="add del mod">
          <ac:chgData name="Rebecca Donaldson" userId="de1bd23b-13b3-40c7-98d3-b019b9d9da5e" providerId="ADAL" clId="{4BD0EC65-0ECE-4371-9CAD-5908EF1CCF4B}" dt="2021-07-15T13:47:35.975" v="349"/>
          <ac:grpSpMkLst>
            <pc:docMk/>
            <pc:sldMk cId="3646520503" sldId="600"/>
            <ac:grpSpMk id="8" creationId="{6FE9FE95-8207-4817-AB60-2A4C36679772}"/>
          </ac:grpSpMkLst>
        </pc:grpChg>
        <pc:picChg chg="add mod">
          <ac:chgData name="Rebecca Donaldson" userId="de1bd23b-13b3-40c7-98d3-b019b9d9da5e" providerId="ADAL" clId="{4BD0EC65-0ECE-4371-9CAD-5908EF1CCF4B}" dt="2021-07-15T13:48:48.906" v="381" actId="164"/>
          <ac:picMkLst>
            <pc:docMk/>
            <pc:sldMk cId="3646520503" sldId="600"/>
            <ac:picMk id="2" creationId="{A632AF81-6EB3-489E-A9D9-5BF7F25B9F9F}"/>
          </ac:picMkLst>
        </pc:picChg>
        <pc:picChg chg="del">
          <ac:chgData name="Rebecca Donaldson" userId="de1bd23b-13b3-40c7-98d3-b019b9d9da5e" providerId="ADAL" clId="{4BD0EC65-0ECE-4371-9CAD-5908EF1CCF4B}" dt="2021-07-15T13:47:19.622" v="345" actId="478"/>
          <ac:picMkLst>
            <pc:docMk/>
            <pc:sldMk cId="3646520503" sldId="600"/>
            <ac:picMk id="3" creationId="{51C47B3D-50C8-4D6B-A255-BB7126012155}"/>
          </ac:picMkLst>
        </pc:picChg>
        <pc:picChg chg="mod">
          <ac:chgData name="Rebecca Donaldson" userId="de1bd23b-13b3-40c7-98d3-b019b9d9da5e" providerId="ADAL" clId="{4BD0EC65-0ECE-4371-9CAD-5908EF1CCF4B}" dt="2021-07-15T13:47:30.560" v="346"/>
          <ac:picMkLst>
            <pc:docMk/>
            <pc:sldMk cId="3646520503" sldId="600"/>
            <ac:picMk id="9" creationId="{AF76AFDF-84C2-44B6-8B12-42BB725E5BE3}"/>
          </ac:picMkLst>
        </pc:picChg>
        <pc:picChg chg="mod">
          <ac:chgData name="Rebecca Donaldson" userId="de1bd23b-13b3-40c7-98d3-b019b9d9da5e" providerId="ADAL" clId="{4BD0EC65-0ECE-4371-9CAD-5908EF1CCF4B}" dt="2021-07-15T13:47:30.560" v="346"/>
          <ac:picMkLst>
            <pc:docMk/>
            <pc:sldMk cId="3646520503" sldId="600"/>
            <ac:picMk id="10" creationId="{67AD31A0-F521-40D2-AE3B-7C90B3627D11}"/>
          </ac:picMkLst>
        </pc:picChg>
        <pc:picChg chg="mod">
          <ac:chgData name="Rebecca Donaldson" userId="de1bd23b-13b3-40c7-98d3-b019b9d9da5e" providerId="ADAL" clId="{4BD0EC65-0ECE-4371-9CAD-5908EF1CCF4B}" dt="2021-07-15T13:47:30.560" v="346"/>
          <ac:picMkLst>
            <pc:docMk/>
            <pc:sldMk cId="3646520503" sldId="600"/>
            <ac:picMk id="11" creationId="{41087403-DA37-4F81-A4CB-DA04F0B21D2D}"/>
          </ac:picMkLst>
        </pc:picChg>
        <pc:picChg chg="mod">
          <ac:chgData name="Rebecca Donaldson" userId="de1bd23b-13b3-40c7-98d3-b019b9d9da5e" providerId="ADAL" clId="{4BD0EC65-0ECE-4371-9CAD-5908EF1CCF4B}" dt="2021-07-15T13:47:30.560" v="346"/>
          <ac:picMkLst>
            <pc:docMk/>
            <pc:sldMk cId="3646520503" sldId="600"/>
            <ac:picMk id="12" creationId="{6EEBF072-85BA-45E2-9CF8-1B85B2AF1367}"/>
          </ac:picMkLst>
        </pc:picChg>
      </pc:sldChg>
      <pc:sldChg chg="addSp delSp modSp mod modNotesTx">
        <pc:chgData name="Rebecca Donaldson" userId="de1bd23b-13b3-40c7-98d3-b019b9d9da5e" providerId="ADAL" clId="{4BD0EC65-0ECE-4371-9CAD-5908EF1CCF4B}" dt="2021-09-10T22:02:17.464" v="481" actId="20577"/>
        <pc:sldMkLst>
          <pc:docMk/>
          <pc:sldMk cId="1098635615" sldId="601"/>
        </pc:sldMkLst>
        <pc:spChg chg="add del mod">
          <ac:chgData name="Rebecca Donaldson" userId="de1bd23b-13b3-40c7-98d3-b019b9d9da5e" providerId="ADAL" clId="{4BD0EC65-0ECE-4371-9CAD-5908EF1CCF4B}" dt="2021-07-15T13:49:14.857" v="391"/>
          <ac:spMkLst>
            <pc:docMk/>
            <pc:sldMk cId="1098635615" sldId="601"/>
            <ac:spMk id="9" creationId="{E81B5C06-78C7-4F4C-8E0C-40FAF80ED2B2}"/>
          </ac:spMkLst>
        </pc:spChg>
        <pc:spChg chg="mod">
          <ac:chgData name="Rebecca Donaldson" userId="de1bd23b-13b3-40c7-98d3-b019b9d9da5e" providerId="ADAL" clId="{4BD0EC65-0ECE-4371-9CAD-5908EF1CCF4B}" dt="2021-07-15T13:48:53.622" v="382" actId="114"/>
          <ac:spMkLst>
            <pc:docMk/>
            <pc:sldMk cId="1098635615" sldId="601"/>
            <ac:spMk id="46" creationId="{F54F07ED-8B66-4FB3-B9ED-20C6A6FEE49C}"/>
          </ac:spMkLst>
        </pc:spChg>
        <pc:spChg chg="mod">
          <ac:chgData name="Rebecca Donaldson" userId="de1bd23b-13b3-40c7-98d3-b019b9d9da5e" providerId="ADAL" clId="{4BD0EC65-0ECE-4371-9CAD-5908EF1CCF4B}" dt="2021-07-15T13:48:53.622" v="382" actId="114"/>
          <ac:spMkLst>
            <pc:docMk/>
            <pc:sldMk cId="1098635615" sldId="601"/>
            <ac:spMk id="47" creationId="{B2B6868B-315C-4B5D-8054-AC593F784672}"/>
          </ac:spMkLst>
        </pc:spChg>
        <pc:spChg chg="mod">
          <ac:chgData name="Rebecca Donaldson" userId="de1bd23b-13b3-40c7-98d3-b019b9d9da5e" providerId="ADAL" clId="{4BD0EC65-0ECE-4371-9CAD-5908EF1CCF4B}" dt="2021-07-15T13:49:30.973" v="400" actId="14100"/>
          <ac:spMkLst>
            <pc:docMk/>
            <pc:sldMk cId="1098635615" sldId="601"/>
            <ac:spMk id="49" creationId="{1A270631-AD7A-48A2-A26A-AC3207C67C78}"/>
          </ac:spMkLst>
        </pc:spChg>
        <pc:spChg chg="mod">
          <ac:chgData name="Rebecca Donaldson" userId="de1bd23b-13b3-40c7-98d3-b019b9d9da5e" providerId="ADAL" clId="{4BD0EC65-0ECE-4371-9CAD-5908EF1CCF4B}" dt="2021-07-15T13:49:57.123" v="414" actId="164"/>
          <ac:spMkLst>
            <pc:docMk/>
            <pc:sldMk cId="1098635615" sldId="601"/>
            <ac:spMk id="50" creationId="{61E2623B-6A93-4AEB-A8B4-E5B12252BAED}"/>
          </ac:spMkLst>
        </pc:spChg>
        <pc:grpChg chg="add mod">
          <ac:chgData name="Rebecca Donaldson" userId="de1bd23b-13b3-40c7-98d3-b019b9d9da5e" providerId="ADAL" clId="{4BD0EC65-0ECE-4371-9CAD-5908EF1CCF4B}" dt="2021-07-15T13:49:57.123" v="414" actId="164"/>
          <ac:grpSpMkLst>
            <pc:docMk/>
            <pc:sldMk cId="1098635615" sldId="601"/>
            <ac:grpSpMk id="6" creationId="{EB03CF64-C0BE-4D7D-8635-E7F6ED08ACC8}"/>
          </ac:grpSpMkLst>
        </pc:grpChg>
        <pc:picChg chg="del">
          <ac:chgData name="Rebecca Donaldson" userId="de1bd23b-13b3-40c7-98d3-b019b9d9da5e" providerId="ADAL" clId="{4BD0EC65-0ECE-4371-9CAD-5908EF1CCF4B}" dt="2021-07-15T13:49:13.493" v="389" actId="478"/>
          <ac:picMkLst>
            <pc:docMk/>
            <pc:sldMk cId="1098635615" sldId="601"/>
            <ac:picMk id="2" creationId="{4F811F8F-93AD-412C-9DE8-91E7F42C74CF}"/>
          </ac:picMkLst>
        </pc:picChg>
        <pc:picChg chg="add mod">
          <ac:chgData name="Rebecca Donaldson" userId="de1bd23b-13b3-40c7-98d3-b019b9d9da5e" providerId="ADAL" clId="{4BD0EC65-0ECE-4371-9CAD-5908EF1CCF4B}" dt="2021-07-15T13:49:57.123" v="414" actId="164"/>
          <ac:picMkLst>
            <pc:docMk/>
            <pc:sldMk cId="1098635615" sldId="601"/>
            <ac:picMk id="3" creationId="{A42F9644-D0AD-4954-99EE-ABD39E02A572}"/>
          </ac:picMkLst>
        </pc:picChg>
        <pc:picChg chg="del">
          <ac:chgData name="Rebecca Donaldson" userId="de1bd23b-13b3-40c7-98d3-b019b9d9da5e" providerId="ADAL" clId="{4BD0EC65-0ECE-4371-9CAD-5908EF1CCF4B}" dt="2021-07-15T13:49:21.509" v="396" actId="478"/>
          <ac:picMkLst>
            <pc:docMk/>
            <pc:sldMk cId="1098635615" sldId="601"/>
            <ac:picMk id="4" creationId="{86FCF6EB-8BDA-4BF7-BBFB-FA8413353FA3}"/>
          </ac:picMkLst>
        </pc:picChg>
        <pc:picChg chg="add mod">
          <ac:chgData name="Rebecca Donaldson" userId="de1bd23b-13b3-40c7-98d3-b019b9d9da5e" providerId="ADAL" clId="{4BD0EC65-0ECE-4371-9CAD-5908EF1CCF4B}" dt="2021-07-15T13:49:57.123" v="414" actId="164"/>
          <ac:picMkLst>
            <pc:docMk/>
            <pc:sldMk cId="1098635615" sldId="601"/>
            <ac:picMk id="5" creationId="{9F3E87E8-967B-4D5F-8D10-800952723081}"/>
          </ac:picMkLst>
        </pc:picChg>
        <pc:picChg chg="add del mod">
          <ac:chgData name="Rebecca Donaldson" userId="de1bd23b-13b3-40c7-98d3-b019b9d9da5e" providerId="ADAL" clId="{4BD0EC65-0ECE-4371-9CAD-5908EF1CCF4B}" dt="2021-07-15T13:49:14.857" v="391"/>
          <ac:picMkLst>
            <pc:docMk/>
            <pc:sldMk cId="1098635615" sldId="601"/>
            <ac:picMk id="8" creationId="{EBFFAE26-97A4-431A-B41B-5E3164CC7754}"/>
          </ac:picMkLst>
        </pc:picChg>
      </pc:sldChg>
      <pc:sldChg chg="addSp modSp mod modNotesTx">
        <pc:chgData name="Rebecca Donaldson" userId="de1bd23b-13b3-40c7-98d3-b019b9d9da5e" providerId="ADAL" clId="{4BD0EC65-0ECE-4371-9CAD-5908EF1CCF4B}" dt="2021-09-10T22:02:31.449" v="483" actId="20577"/>
        <pc:sldMkLst>
          <pc:docMk/>
          <pc:sldMk cId="2260215839" sldId="602"/>
        </pc:sldMkLst>
        <pc:spChg chg="mod">
          <ac:chgData name="Rebecca Donaldson" userId="de1bd23b-13b3-40c7-98d3-b019b9d9da5e" providerId="ADAL" clId="{4BD0EC65-0ECE-4371-9CAD-5908EF1CCF4B}" dt="2021-07-15T13:49:54.432" v="413" actId="114"/>
          <ac:spMkLst>
            <pc:docMk/>
            <pc:sldMk cId="2260215839" sldId="602"/>
            <ac:spMk id="46" creationId="{F54F07ED-8B66-4FB3-B9ED-20C6A6FEE49C}"/>
          </ac:spMkLst>
        </pc:spChg>
        <pc:spChg chg="mod">
          <ac:chgData name="Rebecca Donaldson" userId="de1bd23b-13b3-40c7-98d3-b019b9d9da5e" providerId="ADAL" clId="{4BD0EC65-0ECE-4371-9CAD-5908EF1CCF4B}" dt="2021-07-15T13:49:54.432" v="413" actId="114"/>
          <ac:spMkLst>
            <pc:docMk/>
            <pc:sldMk cId="2260215839" sldId="602"/>
            <ac:spMk id="47" creationId="{B2B6868B-315C-4B5D-8054-AC593F784672}"/>
          </ac:spMkLst>
        </pc:spChg>
        <pc:spChg chg="mod">
          <ac:chgData name="Rebecca Donaldson" userId="de1bd23b-13b3-40c7-98d3-b019b9d9da5e" providerId="ADAL" clId="{4BD0EC65-0ECE-4371-9CAD-5908EF1CCF4B}" dt="2021-07-15T13:49:54.432" v="413" actId="114"/>
          <ac:spMkLst>
            <pc:docMk/>
            <pc:sldMk cId="2260215839" sldId="602"/>
            <ac:spMk id="49" creationId="{1A270631-AD7A-48A2-A26A-AC3207C67C78}"/>
          </ac:spMkLst>
        </pc:spChg>
        <pc:spChg chg="mod">
          <ac:chgData name="Rebecca Donaldson" userId="de1bd23b-13b3-40c7-98d3-b019b9d9da5e" providerId="ADAL" clId="{4BD0EC65-0ECE-4371-9CAD-5908EF1CCF4B}" dt="2021-07-15T13:50:03.257" v="415" actId="164"/>
          <ac:spMkLst>
            <pc:docMk/>
            <pc:sldMk cId="2260215839" sldId="602"/>
            <ac:spMk id="50" creationId="{61E2623B-6A93-4AEB-A8B4-E5B12252BAED}"/>
          </ac:spMkLst>
        </pc:spChg>
        <pc:grpChg chg="add mod">
          <ac:chgData name="Rebecca Donaldson" userId="de1bd23b-13b3-40c7-98d3-b019b9d9da5e" providerId="ADAL" clId="{4BD0EC65-0ECE-4371-9CAD-5908EF1CCF4B}" dt="2021-07-15T13:50:03.257" v="415" actId="164"/>
          <ac:grpSpMkLst>
            <pc:docMk/>
            <pc:sldMk cId="2260215839" sldId="602"/>
            <ac:grpSpMk id="2" creationId="{55BEAE68-2BD6-4AD0-9205-0CE2AC6CFA66}"/>
          </ac:grpSpMkLst>
        </pc:grpChg>
        <pc:picChg chg="mod">
          <ac:chgData name="Rebecca Donaldson" userId="de1bd23b-13b3-40c7-98d3-b019b9d9da5e" providerId="ADAL" clId="{4BD0EC65-0ECE-4371-9CAD-5908EF1CCF4B}" dt="2021-07-15T13:50:03.257" v="415" actId="164"/>
          <ac:picMkLst>
            <pc:docMk/>
            <pc:sldMk cId="2260215839" sldId="602"/>
            <ac:picMk id="3" creationId="{D26D42A2-E094-4852-8219-A900ED896726}"/>
          </ac:picMkLst>
        </pc:picChg>
      </pc:sldChg>
      <pc:sldChg chg="modNotesTx">
        <pc:chgData name="Rebecca Donaldson" userId="de1bd23b-13b3-40c7-98d3-b019b9d9da5e" providerId="ADAL" clId="{4BD0EC65-0ECE-4371-9CAD-5908EF1CCF4B}" dt="2021-09-10T21:59:58.576" v="450" actId="20577"/>
        <pc:sldMkLst>
          <pc:docMk/>
          <pc:sldMk cId="623454403" sldId="608"/>
        </pc:sldMkLst>
      </pc:sldChg>
      <pc:sldChg chg="modNotesTx">
        <pc:chgData name="Rebecca Donaldson" userId="de1bd23b-13b3-40c7-98d3-b019b9d9da5e" providerId="ADAL" clId="{4BD0EC65-0ECE-4371-9CAD-5908EF1CCF4B}" dt="2021-09-10T22:00:05.497" v="451"/>
        <pc:sldMkLst>
          <pc:docMk/>
          <pc:sldMk cId="3093872715" sldId="609"/>
        </pc:sldMkLst>
      </pc:sldChg>
      <pc:sldChg chg="addSp modSp mod modNotesTx">
        <pc:chgData name="Rebecca Donaldson" userId="de1bd23b-13b3-40c7-98d3-b019b9d9da5e" providerId="ADAL" clId="{4BD0EC65-0ECE-4371-9CAD-5908EF1CCF4B}" dt="2021-09-10T22:00:53.463" v="460" actId="20577"/>
        <pc:sldMkLst>
          <pc:docMk/>
          <pc:sldMk cId="3335685658" sldId="625"/>
        </pc:sldMkLst>
        <pc:spChg chg="mod">
          <ac:chgData name="Rebecca Donaldson" userId="de1bd23b-13b3-40c7-98d3-b019b9d9da5e" providerId="ADAL" clId="{4BD0EC65-0ECE-4371-9CAD-5908EF1CCF4B}" dt="2021-07-15T13:46:17.368" v="308" actId="114"/>
          <ac:spMkLst>
            <pc:docMk/>
            <pc:sldMk cId="3335685658" sldId="625"/>
            <ac:spMk id="46" creationId="{F54F07ED-8B66-4FB3-B9ED-20C6A6FEE49C}"/>
          </ac:spMkLst>
        </pc:spChg>
        <pc:spChg chg="mod">
          <ac:chgData name="Rebecca Donaldson" userId="de1bd23b-13b3-40c7-98d3-b019b9d9da5e" providerId="ADAL" clId="{4BD0EC65-0ECE-4371-9CAD-5908EF1CCF4B}" dt="2021-07-15T13:46:17.368" v="308" actId="114"/>
          <ac:spMkLst>
            <pc:docMk/>
            <pc:sldMk cId="3335685658" sldId="625"/>
            <ac:spMk id="47" creationId="{B2B6868B-315C-4B5D-8054-AC593F784672}"/>
          </ac:spMkLst>
        </pc:spChg>
        <pc:spChg chg="mod">
          <ac:chgData name="Rebecca Donaldson" userId="de1bd23b-13b3-40c7-98d3-b019b9d9da5e" providerId="ADAL" clId="{4BD0EC65-0ECE-4371-9CAD-5908EF1CCF4B}" dt="2021-07-15T13:46:17.368" v="308" actId="114"/>
          <ac:spMkLst>
            <pc:docMk/>
            <pc:sldMk cId="3335685658" sldId="625"/>
            <ac:spMk id="49" creationId="{1A270631-AD7A-48A2-A26A-AC3207C67C78}"/>
          </ac:spMkLst>
        </pc:spChg>
        <pc:spChg chg="mod">
          <ac:chgData name="Rebecca Donaldson" userId="de1bd23b-13b3-40c7-98d3-b019b9d9da5e" providerId="ADAL" clId="{4BD0EC65-0ECE-4371-9CAD-5908EF1CCF4B}" dt="2021-07-15T13:46:19.800" v="309" actId="164"/>
          <ac:spMkLst>
            <pc:docMk/>
            <pc:sldMk cId="3335685658" sldId="625"/>
            <ac:spMk id="50" creationId="{61E2623B-6A93-4AEB-A8B4-E5B12252BAED}"/>
          </ac:spMkLst>
        </pc:spChg>
        <pc:grpChg chg="add mod">
          <ac:chgData name="Rebecca Donaldson" userId="de1bd23b-13b3-40c7-98d3-b019b9d9da5e" providerId="ADAL" clId="{4BD0EC65-0ECE-4371-9CAD-5908EF1CCF4B}" dt="2021-07-15T13:46:19.800" v="309" actId="164"/>
          <ac:grpSpMkLst>
            <pc:docMk/>
            <pc:sldMk cId="3335685658" sldId="625"/>
            <ac:grpSpMk id="2" creationId="{4689360E-BD93-40F1-A87D-69D6AB926F1A}"/>
          </ac:grpSpMkLst>
        </pc:grpChg>
        <pc:picChg chg="mod">
          <ac:chgData name="Rebecca Donaldson" userId="de1bd23b-13b3-40c7-98d3-b019b9d9da5e" providerId="ADAL" clId="{4BD0EC65-0ECE-4371-9CAD-5908EF1CCF4B}" dt="2021-07-15T13:46:19.800" v="309" actId="164"/>
          <ac:picMkLst>
            <pc:docMk/>
            <pc:sldMk cId="3335685658" sldId="625"/>
            <ac:picMk id="3" creationId="{B8D239BF-48E0-4E32-8376-BC1FEB004A14}"/>
          </ac:picMkLst>
        </pc:picChg>
      </pc:sldChg>
      <pc:sldChg chg="modSp mod modNotesTx">
        <pc:chgData name="Rebecca Donaldson" userId="de1bd23b-13b3-40c7-98d3-b019b9d9da5e" providerId="ADAL" clId="{4BD0EC65-0ECE-4371-9CAD-5908EF1CCF4B}" dt="2021-09-10T22:01:11.582" v="466" actId="255"/>
        <pc:sldMkLst>
          <pc:docMk/>
          <pc:sldMk cId="449093495" sldId="626"/>
        </pc:sldMkLst>
        <pc:spChg chg="mod">
          <ac:chgData name="Rebecca Donaldson" userId="de1bd23b-13b3-40c7-98d3-b019b9d9da5e" providerId="ADAL" clId="{4BD0EC65-0ECE-4371-9CAD-5908EF1CCF4B}" dt="2021-09-10T22:01:11.582" v="466" actId="255"/>
          <ac:spMkLst>
            <pc:docMk/>
            <pc:sldMk cId="449093495" sldId="626"/>
            <ac:spMk id="50" creationId="{61E2623B-6A93-4AEB-A8B4-E5B12252BAED}"/>
          </ac:spMkLst>
        </pc:spChg>
      </pc:sldChg>
    </pc:docChg>
  </pc:docChgLst>
  <pc:docChgLst>
    <pc:chgData name="Rebecca Donaldson" userId="de1bd23b-13b3-40c7-98d3-b019b9d9da5e" providerId="ADAL" clId="{6DEDA90B-093A-4621-97AE-10BCF8F3D09B}"/>
    <pc:docChg chg="modSld">
      <pc:chgData name="Rebecca Donaldson" userId="de1bd23b-13b3-40c7-98d3-b019b9d9da5e" providerId="ADAL" clId="{6DEDA90B-093A-4621-97AE-10BCF8F3D09B}" dt="2021-05-04T20:56:28.398" v="2" actId="6549"/>
      <pc:docMkLst>
        <pc:docMk/>
      </pc:docMkLst>
      <pc:sldChg chg="modSp mod">
        <pc:chgData name="Rebecca Donaldson" userId="de1bd23b-13b3-40c7-98d3-b019b9d9da5e" providerId="ADAL" clId="{6DEDA90B-093A-4621-97AE-10BCF8F3D09B}" dt="2021-05-04T20:56:28.398" v="2" actId="6549"/>
        <pc:sldMkLst>
          <pc:docMk/>
          <pc:sldMk cId="309275939" sldId="291"/>
        </pc:sldMkLst>
        <pc:spChg chg="mod">
          <ac:chgData name="Rebecca Donaldson" userId="de1bd23b-13b3-40c7-98d3-b019b9d9da5e" providerId="ADAL" clId="{6DEDA90B-093A-4621-97AE-10BCF8F3D09B}" dt="2021-05-04T20:56:28.398" v="2" actId="6549"/>
          <ac:spMkLst>
            <pc:docMk/>
            <pc:sldMk cId="309275939" sldId="291"/>
            <ac:spMk id="3" creationId="{1A7A3616-6D2B-4F04-88B6-EF0D00E74E3C}"/>
          </ac:spMkLst>
        </pc:spChg>
      </pc:sldChg>
    </pc:docChg>
  </pc:docChgLst>
  <pc:docChgLst>
    <pc:chgData name="Steve McCormack" userId="a36034f6-e157-44c0-92e0-583c4185333c" providerId="ADAL" clId="{644FFB55-FAC8-49DF-90AA-F6BE2EC946EC}"/>
    <pc:docChg chg="custSel modSld">
      <pc:chgData name="Steve McCormack" userId="a36034f6-e157-44c0-92e0-583c4185333c" providerId="ADAL" clId="{644FFB55-FAC8-49DF-90AA-F6BE2EC946EC}" dt="2021-10-05T15:57:17.291" v="70" actId="6549"/>
      <pc:docMkLst>
        <pc:docMk/>
      </pc:docMkLst>
      <pc:sldChg chg="modSp mod">
        <pc:chgData name="Steve McCormack" userId="a36034f6-e157-44c0-92e0-583c4185333c" providerId="ADAL" clId="{644FFB55-FAC8-49DF-90AA-F6BE2EC946EC}" dt="2021-10-05T15:54:37.092" v="27" actId="6549"/>
        <pc:sldMkLst>
          <pc:docMk/>
          <pc:sldMk cId="387169446" sldId="281"/>
        </pc:sldMkLst>
        <pc:spChg chg="mod">
          <ac:chgData name="Steve McCormack" userId="a36034f6-e157-44c0-92e0-583c4185333c" providerId="ADAL" clId="{644FFB55-FAC8-49DF-90AA-F6BE2EC946EC}" dt="2021-10-05T15:54:37.092" v="27" actId="6549"/>
          <ac:spMkLst>
            <pc:docMk/>
            <pc:sldMk cId="387169446" sldId="281"/>
            <ac:spMk id="3" creationId="{EC771724-309D-4EC6-8089-365C4C85F6A6}"/>
          </ac:spMkLst>
        </pc:spChg>
      </pc:sldChg>
      <pc:sldChg chg="modSp mod">
        <pc:chgData name="Steve McCormack" userId="a36034f6-e157-44c0-92e0-583c4185333c" providerId="ADAL" clId="{644FFB55-FAC8-49DF-90AA-F6BE2EC946EC}" dt="2021-10-05T15:56:47.870" v="60" actId="6549"/>
        <pc:sldMkLst>
          <pc:docMk/>
          <pc:sldMk cId="1249562979" sldId="286"/>
        </pc:sldMkLst>
        <pc:spChg chg="mod">
          <ac:chgData name="Steve McCormack" userId="a36034f6-e157-44c0-92e0-583c4185333c" providerId="ADAL" clId="{644FFB55-FAC8-49DF-90AA-F6BE2EC946EC}" dt="2021-10-05T15:56:47.870" v="60" actId="6549"/>
          <ac:spMkLst>
            <pc:docMk/>
            <pc:sldMk cId="1249562979" sldId="286"/>
            <ac:spMk id="3" creationId="{923646C7-46FE-425F-95E4-89AD873B4356}"/>
          </ac:spMkLst>
        </pc:spChg>
      </pc:sldChg>
      <pc:sldChg chg="modSp mod">
        <pc:chgData name="Steve McCormack" userId="a36034f6-e157-44c0-92e0-583c4185333c" providerId="ADAL" clId="{644FFB55-FAC8-49DF-90AA-F6BE2EC946EC}" dt="2021-10-05T15:56:59.121" v="62" actId="6549"/>
        <pc:sldMkLst>
          <pc:docMk/>
          <pc:sldMk cId="1792976774" sldId="288"/>
        </pc:sldMkLst>
        <pc:spChg chg="mod">
          <ac:chgData name="Steve McCormack" userId="a36034f6-e157-44c0-92e0-583c4185333c" providerId="ADAL" clId="{644FFB55-FAC8-49DF-90AA-F6BE2EC946EC}" dt="2021-10-05T15:56:59.121" v="62" actId="6549"/>
          <ac:spMkLst>
            <pc:docMk/>
            <pc:sldMk cId="1792976774" sldId="288"/>
            <ac:spMk id="2" creationId="{3D3B0D61-9420-4B06-8555-667429430C87}"/>
          </ac:spMkLst>
        </pc:spChg>
      </pc:sldChg>
      <pc:sldChg chg="modSp mod">
        <pc:chgData name="Steve McCormack" userId="a36034f6-e157-44c0-92e0-583c4185333c" providerId="ADAL" clId="{644FFB55-FAC8-49DF-90AA-F6BE2EC946EC}" dt="2021-10-05T15:57:17.291" v="70" actId="6549"/>
        <pc:sldMkLst>
          <pc:docMk/>
          <pc:sldMk cId="309275939" sldId="291"/>
        </pc:sldMkLst>
        <pc:spChg chg="mod">
          <ac:chgData name="Steve McCormack" userId="a36034f6-e157-44c0-92e0-583c4185333c" providerId="ADAL" clId="{644FFB55-FAC8-49DF-90AA-F6BE2EC946EC}" dt="2021-10-05T15:57:17.291" v="70" actId="6549"/>
          <ac:spMkLst>
            <pc:docMk/>
            <pc:sldMk cId="309275939" sldId="291"/>
            <ac:spMk id="2" creationId="{2FC8153A-3089-4481-8DDB-FCA2DBF5BD26}"/>
          </ac:spMkLst>
        </pc:spChg>
      </pc:sldChg>
      <pc:sldChg chg="modSp mod">
        <pc:chgData name="Steve McCormack" userId="a36034f6-e157-44c0-92e0-583c4185333c" providerId="ADAL" clId="{644FFB55-FAC8-49DF-90AA-F6BE2EC946EC}" dt="2021-10-05T15:55:05.819" v="29" actId="6549"/>
        <pc:sldMkLst>
          <pc:docMk/>
          <pc:sldMk cId="1972075379" sldId="579"/>
        </pc:sldMkLst>
        <pc:spChg chg="mod">
          <ac:chgData name="Steve McCormack" userId="a36034f6-e157-44c0-92e0-583c4185333c" providerId="ADAL" clId="{644FFB55-FAC8-49DF-90AA-F6BE2EC946EC}" dt="2021-10-05T15:55:05.819" v="29" actId="6549"/>
          <ac:spMkLst>
            <pc:docMk/>
            <pc:sldMk cId="1972075379" sldId="579"/>
            <ac:spMk id="46" creationId="{F54F07ED-8B66-4FB3-B9ED-20C6A6FEE49C}"/>
          </ac:spMkLst>
        </pc:spChg>
      </pc:sldChg>
      <pc:sldChg chg="modSp mod">
        <pc:chgData name="Steve McCormack" userId="a36034f6-e157-44c0-92e0-583c4185333c" providerId="ADAL" clId="{644FFB55-FAC8-49DF-90AA-F6BE2EC946EC}" dt="2021-10-05T15:54:57.843" v="28" actId="20577"/>
        <pc:sldMkLst>
          <pc:docMk/>
          <pc:sldMk cId="717258061" sldId="580"/>
        </pc:sldMkLst>
        <pc:spChg chg="mod">
          <ac:chgData name="Steve McCormack" userId="a36034f6-e157-44c0-92e0-583c4185333c" providerId="ADAL" clId="{644FFB55-FAC8-49DF-90AA-F6BE2EC946EC}" dt="2021-10-05T15:54:57.843" v="28" actId="20577"/>
          <ac:spMkLst>
            <pc:docMk/>
            <pc:sldMk cId="717258061" sldId="580"/>
            <ac:spMk id="2" creationId="{23A84928-1FCA-4634-9C2E-8162352F2955}"/>
          </ac:spMkLst>
        </pc:spChg>
      </pc:sldChg>
      <pc:sldChg chg="modSp mod">
        <pc:chgData name="Steve McCormack" userId="a36034f6-e157-44c0-92e0-583c4185333c" providerId="ADAL" clId="{644FFB55-FAC8-49DF-90AA-F6BE2EC946EC}" dt="2021-10-05T15:55:13.344" v="30" actId="20577"/>
        <pc:sldMkLst>
          <pc:docMk/>
          <pc:sldMk cId="3662532460" sldId="589"/>
        </pc:sldMkLst>
        <pc:spChg chg="mod">
          <ac:chgData name="Steve McCormack" userId="a36034f6-e157-44c0-92e0-583c4185333c" providerId="ADAL" clId="{644FFB55-FAC8-49DF-90AA-F6BE2EC946EC}" dt="2021-10-05T15:55:13.344" v="30" actId="20577"/>
          <ac:spMkLst>
            <pc:docMk/>
            <pc:sldMk cId="3662532460" sldId="589"/>
            <ac:spMk id="2" creationId="{23A84928-1FCA-4634-9C2E-8162352F2955}"/>
          </ac:spMkLst>
        </pc:spChg>
      </pc:sldChg>
      <pc:sldChg chg="modSp mod">
        <pc:chgData name="Steve McCormack" userId="a36034f6-e157-44c0-92e0-583c4185333c" providerId="ADAL" clId="{644FFB55-FAC8-49DF-90AA-F6BE2EC946EC}" dt="2021-10-05T15:55:22.992" v="32" actId="6549"/>
        <pc:sldMkLst>
          <pc:docMk/>
          <pc:sldMk cId="2493548674" sldId="590"/>
        </pc:sldMkLst>
        <pc:spChg chg="mod">
          <ac:chgData name="Steve McCormack" userId="a36034f6-e157-44c0-92e0-583c4185333c" providerId="ADAL" clId="{644FFB55-FAC8-49DF-90AA-F6BE2EC946EC}" dt="2021-10-05T15:55:22.992" v="32" actId="6549"/>
          <ac:spMkLst>
            <pc:docMk/>
            <pc:sldMk cId="2493548674" sldId="590"/>
            <ac:spMk id="2" creationId="{23A84928-1FCA-4634-9C2E-8162352F2955}"/>
          </ac:spMkLst>
        </pc:spChg>
      </pc:sldChg>
      <pc:sldChg chg="modSp mod">
        <pc:chgData name="Steve McCormack" userId="a36034f6-e157-44c0-92e0-583c4185333c" providerId="ADAL" clId="{644FFB55-FAC8-49DF-90AA-F6BE2EC946EC}" dt="2021-10-05T15:55:43.025" v="38" actId="20577"/>
        <pc:sldMkLst>
          <pc:docMk/>
          <pc:sldMk cId="283934326" sldId="591"/>
        </pc:sldMkLst>
        <pc:spChg chg="mod">
          <ac:chgData name="Steve McCormack" userId="a36034f6-e157-44c0-92e0-583c4185333c" providerId="ADAL" clId="{644FFB55-FAC8-49DF-90AA-F6BE2EC946EC}" dt="2021-10-05T15:55:43.025" v="38" actId="20577"/>
          <ac:spMkLst>
            <pc:docMk/>
            <pc:sldMk cId="283934326" sldId="591"/>
            <ac:spMk id="2" creationId="{23A84928-1FCA-4634-9C2E-8162352F2955}"/>
          </ac:spMkLst>
        </pc:spChg>
      </pc:sldChg>
      <pc:sldChg chg="modSp mod">
        <pc:chgData name="Steve McCormack" userId="a36034f6-e157-44c0-92e0-583c4185333c" providerId="ADAL" clId="{644FFB55-FAC8-49DF-90AA-F6BE2EC946EC}" dt="2021-10-05T15:56:00.699" v="40" actId="6549"/>
        <pc:sldMkLst>
          <pc:docMk/>
          <pc:sldMk cId="708210200" sldId="592"/>
        </pc:sldMkLst>
        <pc:spChg chg="mod">
          <ac:chgData name="Steve McCormack" userId="a36034f6-e157-44c0-92e0-583c4185333c" providerId="ADAL" clId="{644FFB55-FAC8-49DF-90AA-F6BE2EC946EC}" dt="2021-10-05T15:56:00.699" v="40" actId="6549"/>
          <ac:spMkLst>
            <pc:docMk/>
            <pc:sldMk cId="708210200" sldId="592"/>
            <ac:spMk id="2" creationId="{23A84928-1FCA-4634-9C2E-8162352F2955}"/>
          </ac:spMkLst>
        </pc:spChg>
      </pc:sldChg>
      <pc:sldChg chg="modSp mod">
        <pc:chgData name="Steve McCormack" userId="a36034f6-e157-44c0-92e0-583c4185333c" providerId="ADAL" clId="{644FFB55-FAC8-49DF-90AA-F6BE2EC946EC}" dt="2021-10-05T15:56:04.543" v="41" actId="6549"/>
        <pc:sldMkLst>
          <pc:docMk/>
          <pc:sldMk cId="4261569706" sldId="593"/>
        </pc:sldMkLst>
        <pc:spChg chg="mod">
          <ac:chgData name="Steve McCormack" userId="a36034f6-e157-44c0-92e0-583c4185333c" providerId="ADAL" clId="{644FFB55-FAC8-49DF-90AA-F6BE2EC946EC}" dt="2021-10-05T15:56:04.543" v="41" actId="6549"/>
          <ac:spMkLst>
            <pc:docMk/>
            <pc:sldMk cId="4261569706" sldId="593"/>
            <ac:spMk id="2" creationId="{23A84928-1FCA-4634-9C2E-8162352F2955}"/>
          </ac:spMkLst>
        </pc:spChg>
      </pc:sldChg>
      <pc:sldChg chg="modSp mod">
        <pc:chgData name="Steve McCormack" userId="a36034f6-e157-44c0-92e0-583c4185333c" providerId="ADAL" clId="{644FFB55-FAC8-49DF-90AA-F6BE2EC946EC}" dt="2021-10-05T15:56:15.759" v="43" actId="6549"/>
        <pc:sldMkLst>
          <pc:docMk/>
          <pc:sldMk cId="1728048764" sldId="594"/>
        </pc:sldMkLst>
        <pc:spChg chg="mod">
          <ac:chgData name="Steve McCormack" userId="a36034f6-e157-44c0-92e0-583c4185333c" providerId="ADAL" clId="{644FFB55-FAC8-49DF-90AA-F6BE2EC946EC}" dt="2021-10-05T15:56:15.759" v="43" actId="6549"/>
          <ac:spMkLst>
            <pc:docMk/>
            <pc:sldMk cId="1728048764" sldId="594"/>
            <ac:spMk id="2" creationId="{23A84928-1FCA-4634-9C2E-8162352F2955}"/>
          </ac:spMkLst>
        </pc:spChg>
      </pc:sldChg>
      <pc:sldChg chg="modSp mod">
        <pc:chgData name="Steve McCormack" userId="a36034f6-e157-44c0-92e0-583c4185333c" providerId="ADAL" clId="{644FFB55-FAC8-49DF-90AA-F6BE2EC946EC}" dt="2021-10-05T15:56:29.009" v="45" actId="6549"/>
        <pc:sldMkLst>
          <pc:docMk/>
          <pc:sldMk cId="382572883" sldId="595"/>
        </pc:sldMkLst>
        <pc:spChg chg="mod">
          <ac:chgData name="Steve McCormack" userId="a36034f6-e157-44c0-92e0-583c4185333c" providerId="ADAL" clId="{644FFB55-FAC8-49DF-90AA-F6BE2EC946EC}" dt="2021-10-05T15:56:29.009" v="45" actId="6549"/>
          <ac:spMkLst>
            <pc:docMk/>
            <pc:sldMk cId="382572883" sldId="595"/>
            <ac:spMk id="2" creationId="{23A84928-1FCA-4634-9C2E-8162352F2955}"/>
          </ac:spMkLst>
        </pc:spChg>
      </pc:sldChg>
      <pc:sldChg chg="modSp mod">
        <pc:chgData name="Steve McCormack" userId="a36034f6-e157-44c0-92e0-583c4185333c" providerId="ADAL" clId="{644FFB55-FAC8-49DF-90AA-F6BE2EC946EC}" dt="2021-10-05T15:55:28.801" v="33" actId="6549"/>
        <pc:sldMkLst>
          <pc:docMk/>
          <pc:sldMk cId="1026179712" sldId="597"/>
        </pc:sldMkLst>
        <pc:spChg chg="mod">
          <ac:chgData name="Steve McCormack" userId="a36034f6-e157-44c0-92e0-583c4185333c" providerId="ADAL" clId="{644FFB55-FAC8-49DF-90AA-F6BE2EC946EC}" dt="2021-10-05T15:55:28.801" v="33" actId="6549"/>
          <ac:spMkLst>
            <pc:docMk/>
            <pc:sldMk cId="1026179712" sldId="597"/>
            <ac:spMk id="46" creationId="{F54F07ED-8B66-4FB3-B9ED-20C6A6FEE49C}"/>
          </ac:spMkLst>
        </pc:spChg>
      </pc:sldChg>
      <pc:sldChg chg="modSp mod">
        <pc:chgData name="Steve McCormack" userId="a36034f6-e157-44c0-92e0-583c4185333c" providerId="ADAL" clId="{644FFB55-FAC8-49DF-90AA-F6BE2EC946EC}" dt="2021-10-05T15:55:47.521" v="39" actId="20577"/>
        <pc:sldMkLst>
          <pc:docMk/>
          <pc:sldMk cId="2649305369" sldId="598"/>
        </pc:sldMkLst>
        <pc:spChg chg="mod">
          <ac:chgData name="Steve McCormack" userId="a36034f6-e157-44c0-92e0-583c4185333c" providerId="ADAL" clId="{644FFB55-FAC8-49DF-90AA-F6BE2EC946EC}" dt="2021-10-05T15:55:47.521" v="39" actId="20577"/>
          <ac:spMkLst>
            <pc:docMk/>
            <pc:sldMk cId="2649305369" sldId="598"/>
            <ac:spMk id="46" creationId="{F54F07ED-8B66-4FB3-B9ED-20C6A6FEE49C}"/>
          </ac:spMkLst>
        </pc:spChg>
      </pc:sldChg>
      <pc:sldChg chg="modSp mod">
        <pc:chgData name="Steve McCormack" userId="a36034f6-e157-44c0-92e0-583c4185333c" providerId="ADAL" clId="{644FFB55-FAC8-49DF-90AA-F6BE2EC946EC}" dt="2021-10-05T15:56:11.472" v="42" actId="6549"/>
        <pc:sldMkLst>
          <pc:docMk/>
          <pc:sldMk cId="3646520503" sldId="600"/>
        </pc:sldMkLst>
        <pc:spChg chg="mod">
          <ac:chgData name="Steve McCormack" userId="a36034f6-e157-44c0-92e0-583c4185333c" providerId="ADAL" clId="{644FFB55-FAC8-49DF-90AA-F6BE2EC946EC}" dt="2021-10-05T15:56:11.472" v="42" actId="6549"/>
          <ac:spMkLst>
            <pc:docMk/>
            <pc:sldMk cId="3646520503" sldId="600"/>
            <ac:spMk id="46" creationId="{F54F07ED-8B66-4FB3-B9ED-20C6A6FEE49C}"/>
          </ac:spMkLst>
        </pc:spChg>
      </pc:sldChg>
      <pc:sldChg chg="modSp mod">
        <pc:chgData name="Steve McCormack" userId="a36034f6-e157-44c0-92e0-583c4185333c" providerId="ADAL" clId="{644FFB55-FAC8-49DF-90AA-F6BE2EC946EC}" dt="2021-10-05T15:56:23.756" v="44" actId="20577"/>
        <pc:sldMkLst>
          <pc:docMk/>
          <pc:sldMk cId="1098635615" sldId="601"/>
        </pc:sldMkLst>
        <pc:spChg chg="mod">
          <ac:chgData name="Steve McCormack" userId="a36034f6-e157-44c0-92e0-583c4185333c" providerId="ADAL" clId="{644FFB55-FAC8-49DF-90AA-F6BE2EC946EC}" dt="2021-10-05T15:56:23.756" v="44" actId="20577"/>
          <ac:spMkLst>
            <pc:docMk/>
            <pc:sldMk cId="1098635615" sldId="601"/>
            <ac:spMk id="46" creationId="{F54F07ED-8B66-4FB3-B9ED-20C6A6FEE49C}"/>
          </ac:spMkLst>
        </pc:spChg>
      </pc:sldChg>
      <pc:sldChg chg="modSp mod">
        <pc:chgData name="Steve McCormack" userId="a36034f6-e157-44c0-92e0-583c4185333c" providerId="ADAL" clId="{644FFB55-FAC8-49DF-90AA-F6BE2EC946EC}" dt="2021-10-05T15:56:34.621" v="46" actId="20577"/>
        <pc:sldMkLst>
          <pc:docMk/>
          <pc:sldMk cId="2260215839" sldId="602"/>
        </pc:sldMkLst>
        <pc:spChg chg="mod">
          <ac:chgData name="Steve McCormack" userId="a36034f6-e157-44c0-92e0-583c4185333c" providerId="ADAL" clId="{644FFB55-FAC8-49DF-90AA-F6BE2EC946EC}" dt="2021-10-05T15:56:34.621" v="46" actId="20577"/>
          <ac:spMkLst>
            <pc:docMk/>
            <pc:sldMk cId="2260215839" sldId="602"/>
            <ac:spMk id="46" creationId="{F54F07ED-8B66-4FB3-B9ED-20C6A6FEE49C}"/>
          </ac:spMkLst>
        </pc:spChg>
      </pc:sldChg>
      <pc:sldChg chg="modSp mod">
        <pc:chgData name="Steve McCormack" userId="a36034f6-e157-44c0-92e0-583c4185333c" providerId="ADAL" clId="{644FFB55-FAC8-49DF-90AA-F6BE2EC946EC}" dt="2021-10-05T15:57:05.169" v="64" actId="6549"/>
        <pc:sldMkLst>
          <pc:docMk/>
          <pc:sldMk cId="186735210" sldId="620"/>
        </pc:sldMkLst>
        <pc:spChg chg="mod">
          <ac:chgData name="Steve McCormack" userId="a36034f6-e157-44c0-92e0-583c4185333c" providerId="ADAL" clId="{644FFB55-FAC8-49DF-90AA-F6BE2EC946EC}" dt="2021-10-05T15:57:05.169" v="64" actId="6549"/>
          <ac:spMkLst>
            <pc:docMk/>
            <pc:sldMk cId="186735210" sldId="620"/>
            <ac:spMk id="2" creationId="{468AD34D-48AC-4C34-99A5-DF560A5DFC10}"/>
          </ac:spMkLst>
        </pc:spChg>
      </pc:sldChg>
      <pc:sldChg chg="modSp mod">
        <pc:chgData name="Steve McCormack" userId="a36034f6-e157-44c0-92e0-583c4185333c" providerId="ADAL" clId="{644FFB55-FAC8-49DF-90AA-F6BE2EC946EC}" dt="2021-10-05T15:57:08.859" v="66" actId="6549"/>
        <pc:sldMkLst>
          <pc:docMk/>
          <pc:sldMk cId="2098571705" sldId="621"/>
        </pc:sldMkLst>
        <pc:spChg chg="mod">
          <ac:chgData name="Steve McCormack" userId="a36034f6-e157-44c0-92e0-583c4185333c" providerId="ADAL" clId="{644FFB55-FAC8-49DF-90AA-F6BE2EC946EC}" dt="2021-10-05T15:57:08.859" v="66" actId="6549"/>
          <ac:spMkLst>
            <pc:docMk/>
            <pc:sldMk cId="2098571705" sldId="621"/>
            <ac:spMk id="2" creationId="{468AD34D-48AC-4C34-99A5-DF560A5DFC10}"/>
          </ac:spMkLst>
        </pc:spChg>
      </pc:sldChg>
      <pc:sldChg chg="modSp mod">
        <pc:chgData name="Steve McCormack" userId="a36034f6-e157-44c0-92e0-583c4185333c" providerId="ADAL" clId="{644FFB55-FAC8-49DF-90AA-F6BE2EC946EC}" dt="2021-10-05T15:57:12.429" v="68" actId="6549"/>
        <pc:sldMkLst>
          <pc:docMk/>
          <pc:sldMk cId="3647766885" sldId="622"/>
        </pc:sldMkLst>
        <pc:spChg chg="mod">
          <ac:chgData name="Steve McCormack" userId="a36034f6-e157-44c0-92e0-583c4185333c" providerId="ADAL" clId="{644FFB55-FAC8-49DF-90AA-F6BE2EC946EC}" dt="2021-10-05T15:57:12.429" v="68" actId="6549"/>
          <ac:spMkLst>
            <pc:docMk/>
            <pc:sldMk cId="3647766885" sldId="622"/>
            <ac:spMk id="2" creationId="{468AD34D-48AC-4C34-99A5-DF560A5DFC10}"/>
          </ac:spMkLst>
        </pc:spChg>
      </pc:sldChg>
      <pc:sldChg chg="modSp mod">
        <pc:chgData name="Steve McCormack" userId="a36034f6-e157-44c0-92e0-583c4185333c" providerId="ADAL" clId="{644FFB55-FAC8-49DF-90AA-F6BE2EC946EC}" dt="2021-10-05T15:55:18.620" v="31" actId="6549"/>
        <pc:sldMkLst>
          <pc:docMk/>
          <pc:sldMk cId="3335685658" sldId="625"/>
        </pc:sldMkLst>
        <pc:spChg chg="mod">
          <ac:chgData name="Steve McCormack" userId="a36034f6-e157-44c0-92e0-583c4185333c" providerId="ADAL" clId="{644FFB55-FAC8-49DF-90AA-F6BE2EC946EC}" dt="2021-10-05T15:55:18.620" v="31" actId="6549"/>
          <ac:spMkLst>
            <pc:docMk/>
            <pc:sldMk cId="3335685658" sldId="625"/>
            <ac:spMk id="46" creationId="{F54F07ED-8B66-4FB3-B9ED-20C6A6FEE49C}"/>
          </ac:spMkLst>
        </pc:spChg>
      </pc:sldChg>
      <pc:sldChg chg="modSp mod">
        <pc:chgData name="Steve McCormack" userId="a36034f6-e157-44c0-92e0-583c4185333c" providerId="ADAL" clId="{644FFB55-FAC8-49DF-90AA-F6BE2EC946EC}" dt="2021-10-05T15:55:37.758" v="37" actId="20577"/>
        <pc:sldMkLst>
          <pc:docMk/>
          <pc:sldMk cId="449093495" sldId="626"/>
        </pc:sldMkLst>
        <pc:spChg chg="mod">
          <ac:chgData name="Steve McCormack" userId="a36034f6-e157-44c0-92e0-583c4185333c" providerId="ADAL" clId="{644FFB55-FAC8-49DF-90AA-F6BE2EC946EC}" dt="2021-10-05T15:55:35.409" v="34" actId="6549"/>
          <ac:spMkLst>
            <pc:docMk/>
            <pc:sldMk cId="449093495" sldId="626"/>
            <ac:spMk id="46" creationId="{F54F07ED-8B66-4FB3-B9ED-20C6A6FEE49C}"/>
          </ac:spMkLst>
        </pc:spChg>
        <pc:spChg chg="mod">
          <ac:chgData name="Steve McCormack" userId="a36034f6-e157-44c0-92e0-583c4185333c" providerId="ADAL" clId="{644FFB55-FAC8-49DF-90AA-F6BE2EC946EC}" dt="2021-10-05T15:55:37.758" v="37" actId="20577"/>
          <ac:spMkLst>
            <pc:docMk/>
            <pc:sldMk cId="449093495" sldId="626"/>
            <ac:spMk id="47" creationId="{B2B6868B-315C-4B5D-8054-AC593F7846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DD315-CABA-48C9-B8B8-E7F4A7C4E8FE}" type="datetimeFigureOut">
              <a:rPr lang="en-GB" smtClean="0"/>
              <a:t>05/10/2021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cetm.org.uk/classroom-resources/secmm-mathematical-prompts-for-deeper-thinking-videos/"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a:t>
            </a:fld>
            <a:endParaRPr lang="en-GB"/>
          </a:p>
        </p:txBody>
      </p:sp>
    </p:spTree>
    <p:extLst>
      <p:ext uri="{BB962C8B-B14F-4D97-AF65-F5344CB8AC3E}">
        <p14:creationId xmlns:p14="http://schemas.microsoft.com/office/powerpoint/2010/main" val="3044312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12 of the 6.1 Core Concept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6039277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angle did you find first? Why?</a:t>
            </a:r>
          </a:p>
          <a:p>
            <a:pPr>
              <a:spcBef>
                <a:spcPts val="400"/>
              </a:spcBef>
              <a:spcAft>
                <a:spcPts val="400"/>
              </a:spcAft>
            </a:pPr>
            <a:r>
              <a:rPr lang="en-GB" sz="1200" dirty="0">
                <a:solidFill>
                  <a:srgbClr val="008080"/>
                </a:solidFill>
                <a:latin typeface="Myriad Pro"/>
              </a:rPr>
              <a:t>Which angles are the same? How do you know?</a:t>
            </a:r>
          </a:p>
          <a:p>
            <a:pPr>
              <a:spcBef>
                <a:spcPts val="400"/>
              </a:spcBef>
              <a:spcAft>
                <a:spcPts val="400"/>
              </a:spcAft>
            </a:pPr>
            <a:r>
              <a:rPr lang="en-GB" sz="1200" dirty="0">
                <a:solidFill>
                  <a:srgbClr val="008080"/>
                </a:solidFill>
                <a:latin typeface="Myriad Pro"/>
              </a:rPr>
              <a:t>What mathematical vocabulary can you use to describe the relationships between these angles?</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i="1" dirty="0">
                <a:solidFill>
                  <a:schemeClr val="tx1"/>
                </a:solidFill>
                <a:effectLst/>
                <a:latin typeface="Myriad Pro"/>
                <a:ea typeface="Calibri" panose="020F0502020204030204" pitchFamily="34" charset="0"/>
                <a:cs typeface="Arial" panose="020B0604020202020204" pitchFamily="34" charset="0"/>
              </a:rPr>
              <a:t>Example 1</a:t>
            </a:r>
            <a:r>
              <a:rPr lang="en-GB" sz="1200" dirty="0">
                <a:solidFill>
                  <a:schemeClr val="tx1"/>
                </a:solidFill>
                <a:effectLst/>
                <a:latin typeface="Myriad Pro"/>
                <a:ea typeface="Calibri" panose="020F0502020204030204" pitchFamily="34" charset="0"/>
                <a:cs typeface="Arial" panose="020B0604020202020204" pitchFamily="34" charset="0"/>
              </a:rPr>
              <a:t> provides a key representation for students to reason with to help them recognise which angles are equal, which are supplementary, and why.</a:t>
            </a:r>
          </a:p>
          <a:p>
            <a:pPr>
              <a:spcBef>
                <a:spcPts val="400"/>
              </a:spcBef>
              <a:spcAft>
                <a:spcPts val="400"/>
              </a:spcAft>
            </a:pPr>
            <a:endParaRPr lang="en-GB" sz="1200" b="1"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36300159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effectLst/>
                <a:latin typeface="+mj-lt"/>
                <a:ea typeface="Calibri" panose="020F0502020204030204" pitchFamily="34" charset="0"/>
                <a:cs typeface="Arial" panose="020B0604020202020204" pitchFamily="34" charset="0"/>
              </a:rPr>
              <a:t>Modelling such a structure using two sticks or thin strips of card hinged at the point of intersection, can help students to see how, as one angle increases so does the other and that they must be equal.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solidFill>
                <a:schemeClr val="tx1"/>
              </a:solidFill>
              <a:effectLst/>
              <a:latin typeface="+mj-lt"/>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13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632106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do you see when you look at this diagram?</a:t>
            </a:r>
          </a:p>
          <a:p>
            <a:r>
              <a:rPr lang="en-GB" sz="2000" b="0" dirty="0">
                <a:solidFill>
                  <a:srgbClr val="008080"/>
                </a:solidFill>
                <a:latin typeface="Myriad Pro"/>
              </a:rPr>
              <a:t>Which angles are the same? Which are different?</a:t>
            </a:r>
          </a:p>
          <a:p>
            <a:r>
              <a:rPr lang="en-GB" sz="2000" b="0" dirty="0">
                <a:solidFill>
                  <a:srgbClr val="008080"/>
                </a:solidFill>
                <a:latin typeface="Myriad Pro"/>
              </a:rPr>
              <a:t>What angle facts do you know?</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There are a number of relationships that could be drawn out</a:t>
            </a:r>
          </a:p>
          <a:p>
            <a:pPr marL="171450" indent="-171450">
              <a:buFont typeface="Arial" panose="020B0604020202020204" pitchFamily="34" charset="0"/>
              <a:buChar char="•"/>
            </a:pPr>
            <a:r>
              <a:rPr lang="en-GB" dirty="0"/>
              <a:t>Vertically opposite angles</a:t>
            </a:r>
          </a:p>
          <a:p>
            <a:pPr marL="171450" indent="-171450">
              <a:buFont typeface="Arial" panose="020B0604020202020204" pitchFamily="34" charset="0"/>
              <a:buChar char="•"/>
            </a:pPr>
            <a:r>
              <a:rPr lang="en-GB" dirty="0"/>
              <a:t>Angles at a point on a straight line</a:t>
            </a:r>
          </a:p>
          <a:p>
            <a:pPr marL="171450" indent="-171450">
              <a:buFont typeface="Arial" panose="020B0604020202020204" pitchFamily="34" charset="0"/>
              <a:buChar char="•"/>
            </a:pPr>
            <a:r>
              <a:rPr lang="en-GB" dirty="0"/>
              <a:t>Angles at a point</a:t>
            </a:r>
          </a:p>
          <a:p>
            <a:pPr marL="0" indent="0">
              <a:buFont typeface="Arial" panose="020B0604020202020204" pitchFamily="34" charset="0"/>
              <a:buNone/>
            </a:pPr>
            <a:r>
              <a:rPr lang="en-GB" dirty="0"/>
              <a:t>It might be helpful to cover over part of the diagram to show the different straight lines.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effectLst/>
                <a:latin typeface="+mn-lt"/>
                <a:ea typeface="Calibri" panose="020F0502020204030204" pitchFamily="34" charset="0"/>
                <a:cs typeface="Times New Roman" panose="02020603050405020304" pitchFamily="18" charset="0"/>
              </a:rPr>
              <a:t>Draw attention to both pairs of equal angles and highlight both straight lines and the associated supplementary angles at each stage.</a:t>
            </a: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2085791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More detail about this example can be found on page 14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5560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Which angle did you find first? Why?</a:t>
            </a:r>
          </a:p>
          <a:p>
            <a:r>
              <a:rPr lang="en-GB" sz="2000" b="0" dirty="0">
                <a:solidFill>
                  <a:srgbClr val="008080"/>
                </a:solidFill>
                <a:latin typeface="Myriad Pro"/>
              </a:rPr>
              <a:t>Is there an alternative way to approach the task?</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effectLst/>
                <a:latin typeface="Myriad Pro"/>
                <a:ea typeface="Calibri" panose="020F0502020204030204" pitchFamily="34" charset="0"/>
                <a:cs typeface="Times New Roman" panose="02020603050405020304" pitchFamily="18" charset="0"/>
              </a:rPr>
              <a:t>A</a:t>
            </a:r>
            <a:r>
              <a:rPr lang="en-GB" sz="1200" dirty="0">
                <a:effectLst/>
                <a:latin typeface="Myriad Pro"/>
                <a:ea typeface="Calibri" panose="020F0502020204030204" pitchFamily="34" charset="0"/>
                <a:cs typeface="Times New Roman" panose="02020603050405020304" pitchFamily="18" charset="0"/>
              </a:rPr>
              <a:t>dding a parallel line helps students to see that the angles made are the same as the original four. </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dirty="0">
                <a:latin typeface="+mj-lt"/>
                <a:ea typeface="Calibri" panose="020F0502020204030204" pitchFamily="34" charset="0"/>
                <a:cs typeface="Times New Roman" panose="02020603050405020304" pitchFamily="18" charset="0"/>
              </a:rPr>
              <a:t>Dynamic geometry software would support understanding by sliding one of the parallel lines</a:t>
            </a:r>
            <a:endParaRPr lang="en-GB" dirty="0">
              <a:effectLst/>
              <a:latin typeface="+mj-lt"/>
              <a:ea typeface="Calibri" panose="020F0502020204030204" pitchFamily="34" charset="0"/>
              <a:cs typeface="Times New Roman" panose="02020603050405020304" pitchFamily="18" charset="0"/>
            </a:endParaRPr>
          </a:p>
          <a:p>
            <a:pPr>
              <a:spcBef>
                <a:spcPts val="400"/>
              </a:spcBef>
              <a:spcAft>
                <a:spcPts val="400"/>
              </a:spcAft>
            </a:pPr>
            <a:endParaRPr lang="en-GB" sz="1200" dirty="0">
              <a:effectLst/>
              <a:latin typeface="Myriad Pro"/>
              <a:ea typeface="Calibri" panose="020F0502020204030204" pitchFamily="34" charset="0"/>
              <a:cs typeface="Times New Roman" panose="02020603050405020304" pitchFamily="18" charset="0"/>
            </a:endParaRPr>
          </a:p>
          <a:p>
            <a:pPr>
              <a:spcBef>
                <a:spcPts val="400"/>
              </a:spcBef>
              <a:spcAft>
                <a:spcPts val="400"/>
              </a:spcAft>
            </a:pPr>
            <a:endParaRPr lang="en-GB" sz="1200" b="1"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19</a:t>
            </a:fld>
            <a:endParaRPr lang="en-GB"/>
          </a:p>
        </p:txBody>
      </p:sp>
    </p:spTree>
    <p:extLst>
      <p:ext uri="{BB962C8B-B14F-4D97-AF65-F5344CB8AC3E}">
        <p14:creationId xmlns:p14="http://schemas.microsoft.com/office/powerpoint/2010/main" val="2230382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14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37041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14 of the 6.1 Core Concept document.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downloadable </a:t>
            </a:r>
            <a:r>
              <a:rPr lang="en-GB" dirty="0" err="1"/>
              <a:t>powerpoint</a:t>
            </a:r>
            <a:r>
              <a:rPr lang="en-GB" dirty="0"/>
              <a:t>, giving more insight into the video and some links to research, can be found on the </a:t>
            </a:r>
            <a:r>
              <a:rPr lang="en-GB" dirty="0">
                <a:hlinkClick r:id="rId3"/>
              </a:rPr>
              <a:t>Mathematical Prompts for Deeper Thinking videos | NCETM</a:t>
            </a:r>
            <a:r>
              <a:rPr lang="en-GB" dirty="0"/>
              <a:t> page.</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08815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is the same and what is different from example 2 we saw earlier?</a:t>
            </a:r>
          </a:p>
          <a:p>
            <a:r>
              <a:rPr lang="en-GB" sz="2000" b="0" dirty="0">
                <a:solidFill>
                  <a:srgbClr val="008080"/>
                </a:solidFill>
                <a:latin typeface="Myriad Pro"/>
              </a:rPr>
              <a:t>How many equations do you think there will be?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Students might be content writing equations about </a:t>
            </a:r>
            <a:r>
              <a:rPr lang="en-GB" sz="1200" b="0" dirty="0" err="1">
                <a:solidFill>
                  <a:srgbClr val="008080"/>
                </a:solidFill>
                <a:latin typeface="Myriad Pro"/>
              </a:rPr>
              <a:t>a,b,c,d</a:t>
            </a:r>
            <a:r>
              <a:rPr lang="en-GB" sz="1200" b="0" dirty="0">
                <a:solidFill>
                  <a:srgbClr val="008080"/>
                </a:solidFill>
                <a:latin typeface="Myriad Pro"/>
              </a:rPr>
              <a:t> or </a:t>
            </a:r>
            <a:r>
              <a:rPr lang="en-GB" sz="1200" b="0" dirty="0" err="1">
                <a:solidFill>
                  <a:srgbClr val="008080"/>
                </a:solidFill>
                <a:latin typeface="Myriad Pro"/>
              </a:rPr>
              <a:t>e,f,g,h</a:t>
            </a:r>
            <a:r>
              <a:rPr lang="en-GB" sz="1200" b="0" dirty="0">
                <a:solidFill>
                  <a:srgbClr val="008080"/>
                </a:solidFill>
                <a:latin typeface="Myriad Pro"/>
              </a:rPr>
              <a:t> encourage them to make links between for example a and e.</a:t>
            </a:r>
          </a:p>
          <a:p>
            <a:pPr>
              <a:spcBef>
                <a:spcPts val="400"/>
              </a:spcBef>
              <a:spcAft>
                <a:spcPts val="400"/>
              </a:spcAft>
            </a:pPr>
            <a:endParaRPr lang="en-GB" sz="1200" b="0"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3739331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15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6522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Linked on this slide is the Theme Overview document of </a:t>
            </a:r>
            <a:r>
              <a:rPr lang="en-GB" i="1" dirty="0"/>
              <a:t>Geometry. </a:t>
            </a:r>
            <a:r>
              <a:rPr lang="en-GB" i="0" dirty="0"/>
              <a:t>This document includes</a:t>
            </a:r>
            <a:r>
              <a:rPr lang="en-GB" dirty="0"/>
              <a:t> why it is important, the key underpinning knowledge and links to prior and future learning. There is also guidance about how the five big ideas of Teaching for Mastery relate specifically to this theme.</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441401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Is there another angle that you can deduce immediately from the diagram that you are sure about?</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i="1" dirty="0">
                <a:solidFill>
                  <a:schemeClr val="tx1"/>
                </a:solidFill>
                <a:effectLst/>
                <a:latin typeface="Myriad Pro"/>
                <a:ea typeface="Calibri" panose="020F0502020204030204" pitchFamily="34" charset="0"/>
                <a:cs typeface="Arial" panose="020B0604020202020204" pitchFamily="34" charset="0"/>
              </a:rPr>
              <a:t>Example 5</a:t>
            </a:r>
            <a:r>
              <a:rPr lang="en-GB" sz="1200" dirty="0">
                <a:solidFill>
                  <a:schemeClr val="tx1"/>
                </a:solidFill>
                <a:effectLst/>
                <a:latin typeface="Myriad Pro"/>
                <a:ea typeface="Calibri" panose="020F0502020204030204" pitchFamily="34" charset="0"/>
                <a:cs typeface="Arial" panose="020B0604020202020204" pitchFamily="34" charset="0"/>
              </a:rPr>
              <a:t> gives students an opportunity to explore misconceptions. In particular, it draws attention to the common confusion between alternate and corresponding angles.</a:t>
            </a:r>
          </a:p>
          <a:p>
            <a:pPr>
              <a:spcBef>
                <a:spcPts val="400"/>
              </a:spcBef>
              <a:spcAft>
                <a:spcPts val="400"/>
              </a:spcAft>
            </a:pPr>
            <a:endParaRPr lang="en-GB" sz="1200" b="1"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24</a:t>
            </a:fld>
            <a:endParaRPr lang="en-GB"/>
          </a:p>
        </p:txBody>
      </p:sp>
    </p:spTree>
    <p:extLst>
      <p:ext uri="{BB962C8B-B14F-4D97-AF65-F5344CB8AC3E}">
        <p14:creationId xmlns:p14="http://schemas.microsoft.com/office/powerpoint/2010/main" val="4232718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15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538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What does acute mean? How can we tell by looking if an angle is acute?</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a:spcBef>
                <a:spcPts val="400"/>
              </a:spcBef>
              <a:spcAft>
                <a:spcPts val="400"/>
              </a:spcAft>
            </a:pPr>
            <a:r>
              <a:rPr lang="en-GB" sz="1200" b="0" dirty="0">
                <a:solidFill>
                  <a:srgbClr val="008080"/>
                </a:solidFill>
                <a:latin typeface="Myriad Pro"/>
              </a:rPr>
              <a:t>These situations provide opportunities for students to use mental imagery to manipulate the diagram without changing the angle properties.</a:t>
            </a:r>
          </a:p>
          <a:p>
            <a:pPr marL="280670" indent="-280670" algn="l">
              <a:spcBef>
                <a:spcPts val="400"/>
              </a:spcBef>
              <a:spcAft>
                <a:spcPts val="400"/>
              </a:spcAft>
            </a:pPr>
            <a:r>
              <a:rPr lang="en-GB" dirty="0">
                <a:solidFill>
                  <a:schemeClr val="tx1"/>
                </a:solidFill>
                <a:effectLst/>
                <a:latin typeface="+mn-lt"/>
                <a:ea typeface="Calibri" panose="020F0502020204030204" pitchFamily="34" charset="0"/>
                <a:cs typeface="Arial" panose="020B0604020202020204" pitchFamily="34" charset="0"/>
              </a:rPr>
              <a:t>By systematically making small changes to a diagram, students will be able to see examples of equal and supplementary pairs of angles within the overall structure of two incomplete sets.</a:t>
            </a:r>
          </a:p>
          <a:p>
            <a:pPr marL="280670" indent="-280670">
              <a:spcBef>
                <a:spcPts val="400"/>
              </a:spcBef>
              <a:spcAft>
                <a:spcPts val="400"/>
              </a:spcAft>
            </a:pPr>
            <a:r>
              <a:rPr lang="en-GB" dirty="0">
                <a:solidFill>
                  <a:schemeClr val="tx1"/>
                </a:solidFill>
                <a:effectLst/>
                <a:latin typeface="+mn-lt"/>
                <a:ea typeface="Calibri" panose="020F0502020204030204" pitchFamily="34" charset="0"/>
                <a:cs typeface="Times New Roman" panose="02020603050405020304" pitchFamily="18" charset="0"/>
              </a:rPr>
              <a:t>Attention can also be drawn to the fact that the reflex angles in parts c) and d) are made up of a combination of one of the acute and two obtuse angles.</a:t>
            </a:r>
          </a:p>
          <a:p>
            <a:pPr marL="280670" indent="-280670">
              <a:spcBef>
                <a:spcPts val="400"/>
              </a:spcBef>
              <a:spcAft>
                <a:spcPts val="400"/>
              </a:spcAft>
            </a:pPr>
            <a:r>
              <a:rPr lang="en-GB" dirty="0">
                <a:solidFill>
                  <a:schemeClr val="tx1"/>
                </a:solidFill>
                <a:effectLst/>
                <a:latin typeface="+mn-lt"/>
                <a:ea typeface="Calibri" panose="020F0502020204030204" pitchFamily="34" charset="0"/>
                <a:cs typeface="Times New Roman" panose="02020603050405020304" pitchFamily="18" charset="0"/>
              </a:rPr>
              <a:t>Students could be challenged to draw a similar diagram where the reflex angle is made up of one obtuse and two acute angles.</a:t>
            </a:r>
            <a:endParaRPr lang="en-GB" dirty="0">
              <a:solidFill>
                <a:schemeClr val="tx1"/>
              </a:solidFill>
              <a:latin typeface="+mn-lt"/>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3037573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16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646963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pPr>
              <a:spcBef>
                <a:spcPts val="400"/>
              </a:spcBef>
              <a:spcAft>
                <a:spcPts val="400"/>
              </a:spcAft>
            </a:pPr>
            <a:r>
              <a:rPr lang="en-GB" sz="1200" dirty="0">
                <a:solidFill>
                  <a:srgbClr val="008080"/>
                </a:solidFill>
                <a:latin typeface="Myriad Pro"/>
              </a:rPr>
              <a:t>Which angle facts can you use immediately?</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i="1" dirty="0">
                <a:effectLst/>
                <a:latin typeface="Myriad Pro"/>
                <a:ea typeface="Calibri" panose="020F0502020204030204" pitchFamily="34" charset="0"/>
                <a:cs typeface="Times New Roman" panose="02020603050405020304" pitchFamily="18" charset="0"/>
              </a:rPr>
              <a:t>Example 7</a:t>
            </a:r>
            <a:r>
              <a:rPr lang="en-GB" sz="1200" dirty="0">
                <a:effectLst/>
                <a:latin typeface="Myriad Pro"/>
                <a:ea typeface="Calibri" panose="020F0502020204030204" pitchFamily="34" charset="0"/>
                <a:cs typeface="Times New Roman" panose="02020603050405020304" pitchFamily="18" charset="0"/>
              </a:rPr>
              <a:t> has been designed so students use and apply their knowledge and skills of identifying corresponding, alternate, vertically opposite and supplementary angles, rather than using other properties such as the sum of interior angles in a triangle being 180°.</a:t>
            </a:r>
          </a:p>
          <a:p>
            <a:pPr marL="0" marR="0" lvl="0" indent="0" algn="l" defTabSz="914400" rtl="0" eaLnBrk="1" fontAlgn="auto" latinLnBrk="0" hangingPunct="1">
              <a:lnSpc>
                <a:spcPct val="100000"/>
              </a:lnSpc>
              <a:spcBef>
                <a:spcPts val="400"/>
              </a:spcBef>
              <a:spcAft>
                <a:spcPts val="400"/>
              </a:spcAft>
              <a:buClrTx/>
              <a:buSzTx/>
              <a:buFontTx/>
              <a:buNone/>
              <a:tabLst/>
              <a:defRPr/>
            </a:pPr>
            <a:endParaRPr lang="en-GB" sz="1200" dirty="0">
              <a:effectLst/>
              <a:latin typeface="Myriad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Whole-class discussion based around students’ responses to this example may be deepened by considering other properties. </a:t>
            </a:r>
          </a:p>
          <a:p>
            <a:pPr marL="0" marR="0" lvl="0" indent="0" algn="l" defTabSz="914400" rtl="0" eaLnBrk="1" fontAlgn="auto" latinLnBrk="0" hangingPunct="1">
              <a:lnSpc>
                <a:spcPct val="100000"/>
              </a:lnSpc>
              <a:spcBef>
                <a:spcPts val="400"/>
              </a:spcBef>
              <a:spcAft>
                <a:spcPts val="40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For example, in part a), attention could be drawn to the acute angle that is neither 30° nor 70° and students could discuss how this might be found. Similarly, in part b), attention could be drawn to the isosceles trapezium and deductions made about other angles, using notions of symmetry and equal length.</a:t>
            </a:r>
          </a:p>
          <a:p>
            <a:pPr>
              <a:spcBef>
                <a:spcPts val="400"/>
              </a:spcBef>
              <a:spcAft>
                <a:spcPts val="400"/>
              </a:spcAft>
            </a:pPr>
            <a:endParaRPr lang="en-GB" sz="1200" b="1" dirty="0">
              <a:solidFill>
                <a:srgbClr val="008080"/>
              </a:solidFill>
              <a:latin typeface="Myriad Pro"/>
            </a:endParaRP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8436588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Due to space constraints, the image on this PD discussion slide is very small. PD Leads might like to use or print the ‘in the classroom’ version of this slide for teachers to access during discussions.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8080"/>
              </a:solidFill>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page 17 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3826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2000" b="1" dirty="0">
                <a:solidFill>
                  <a:srgbClr val="008080"/>
                </a:solidFill>
                <a:latin typeface="Myriad Pro"/>
              </a:rPr>
              <a:t>Suggested questioning:</a:t>
            </a:r>
          </a:p>
          <a:p>
            <a:r>
              <a:rPr lang="en-GB" sz="2000" b="0" dirty="0">
                <a:solidFill>
                  <a:srgbClr val="008080"/>
                </a:solidFill>
                <a:latin typeface="Myriad Pro"/>
              </a:rPr>
              <a:t>How can you tell by looking which angles are acute?</a:t>
            </a:r>
          </a:p>
          <a:p>
            <a:r>
              <a:rPr lang="en-GB" sz="2000" b="0" dirty="0">
                <a:solidFill>
                  <a:srgbClr val="008080"/>
                </a:solidFill>
                <a:latin typeface="Myriad Pro"/>
              </a:rPr>
              <a:t>How many acute angles are in this diagram</a:t>
            </a:r>
          </a:p>
          <a:p>
            <a:r>
              <a:rPr lang="en-GB" sz="2000" b="0" dirty="0">
                <a:solidFill>
                  <a:srgbClr val="008080"/>
                </a:solidFill>
                <a:latin typeface="Myriad Pro"/>
              </a:rPr>
              <a:t>What is the same and what is different between this diagram and that in Example 5?</a:t>
            </a:r>
          </a:p>
          <a:p>
            <a:pPr>
              <a:spcBef>
                <a:spcPts val="400"/>
              </a:spcBef>
              <a:spcAft>
                <a:spcPts val="400"/>
              </a:spcAft>
            </a:pPr>
            <a:endParaRPr lang="en-GB" sz="1200" dirty="0">
              <a:solidFill>
                <a:srgbClr val="008080"/>
              </a:solidFill>
              <a:latin typeface="Myriad Pro"/>
            </a:endParaRPr>
          </a:p>
          <a:p>
            <a:pPr>
              <a:spcBef>
                <a:spcPts val="400"/>
              </a:spcBef>
              <a:spcAft>
                <a:spcPts val="400"/>
              </a:spcAft>
            </a:pPr>
            <a:r>
              <a:rPr lang="en-GB" sz="1200" b="1" dirty="0">
                <a:solidFill>
                  <a:srgbClr val="008080"/>
                </a:solidFill>
                <a:latin typeface="Myriad Pro"/>
              </a:rPr>
              <a:t>Things for you to think about:</a:t>
            </a:r>
          </a:p>
          <a:p>
            <a:r>
              <a:rPr lang="en-GB" dirty="0"/>
              <a:t>Just because lines ‘look’ parallel doesn’t mean they are. This is an example where it can be deduced from the other information.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n-lt"/>
                <a:ea typeface="Calibri" panose="020F0502020204030204" pitchFamily="34" charset="0"/>
                <a:cs typeface="Times New Roman" panose="02020603050405020304" pitchFamily="18" charset="0"/>
              </a:rPr>
              <a:t>This example offers an opportunity for students to </a:t>
            </a:r>
            <a:r>
              <a:rPr lang="en-GB" sz="1200" b="1" dirty="0">
                <a:effectLst/>
                <a:latin typeface="+mn-lt"/>
                <a:ea typeface="Calibri" panose="020F0502020204030204" pitchFamily="34" charset="0"/>
                <a:cs typeface="Times New Roman" panose="02020603050405020304" pitchFamily="18" charset="0"/>
              </a:rPr>
              <a:t>deduce</a:t>
            </a:r>
            <a:r>
              <a:rPr lang="en-GB" sz="1200" dirty="0">
                <a:effectLst/>
                <a:latin typeface="+mn-lt"/>
                <a:ea typeface="Calibri" panose="020F0502020204030204" pitchFamily="34" charset="0"/>
                <a:cs typeface="Times New Roman" panose="02020603050405020304" pitchFamily="18" charset="0"/>
              </a:rPr>
              <a:t> that opposite lines in this diagram have to be parallel. </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1588891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8080"/>
                </a:solidFill>
                <a:latin typeface="Myriad Pro"/>
              </a:rPr>
              <a:t>This example can be found on </a:t>
            </a:r>
            <a:r>
              <a:rPr lang="en-GB" sz="1200" b="0">
                <a:solidFill>
                  <a:srgbClr val="008080"/>
                </a:solidFill>
                <a:latin typeface="Myriad Pro"/>
              </a:rPr>
              <a:t>page 17 </a:t>
            </a:r>
            <a:r>
              <a:rPr lang="en-GB" sz="1200" b="0" dirty="0">
                <a:solidFill>
                  <a:srgbClr val="008080"/>
                </a:solidFill>
                <a:latin typeface="Myriad Pro"/>
              </a:rPr>
              <a:t>of the 6.1 Core Concept document.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1167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More information about the representations and structure involved in this key idea can be found: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On page 6 of </a:t>
            </a:r>
            <a:r>
              <a:rPr kumimoji="0" lang="en-GB" sz="1200" b="0" i="0" u="none" strike="noStrike" kern="1200" cap="none" spc="0" normalizeH="0" baseline="0" noProof="0" dirty="0">
                <a:ln>
                  <a:noFill/>
                </a:ln>
                <a:solidFill>
                  <a:srgbClr val="008080"/>
                </a:solidFill>
                <a:effectLst/>
                <a:uLnTx/>
                <a:uFillTx/>
                <a:latin typeface="Arial" panose="020B0604020202020204" pitchFamily="34" charset="0"/>
                <a:ea typeface="Calibri" panose="020F0502020204030204" pitchFamily="34" charset="0"/>
                <a:cs typeface="+mn-cs"/>
              </a:rPr>
              <a:t>the Theme Overview document</a:t>
            </a:r>
            <a:endPar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endParaRPr>
          </a:p>
          <a:p>
            <a:endParaRPr lang="en-GB" dirty="0"/>
          </a:p>
          <a:p>
            <a:r>
              <a:rPr lang="en-GB" dirty="0"/>
              <a:t>Links to all of these can be found on the final slide.</a:t>
            </a:r>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41805709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fld id="{95CC6D43-B330-470E-9514-C837501A6F5A}" type="slidenum">
              <a:rPr lang="en-GB" smtClean="0"/>
              <a:t>37</a:t>
            </a:fld>
            <a:endParaRPr lang="en-GB"/>
          </a:p>
        </p:txBody>
      </p:sp>
    </p:spTree>
    <p:extLst>
      <p:ext uri="{BB962C8B-B14F-4D97-AF65-F5344CB8AC3E}">
        <p14:creationId xmlns:p14="http://schemas.microsoft.com/office/powerpoint/2010/main" val="154945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key ideas marked with an asterisk, we exemplified the common difficulties and misconceptions that students might have and included elements of what teaching for mastery may look like. We have provided examples of possible student tasks and teaching approaches. </a:t>
            </a:r>
          </a:p>
          <a:p>
            <a:endParaRPr lang="en-GB" dirty="0"/>
          </a:p>
          <a:p>
            <a:r>
              <a:rPr lang="en-GB" dirty="0"/>
              <a:t>Within these slides are ‘classroom-ready’ versions of the examples for the key idea that has been highlighted. There are also slides that may be useful for discussion in a professional development session</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5</a:t>
            </a:fld>
            <a:endParaRPr lang="en-GB"/>
          </a:p>
        </p:txBody>
      </p:sp>
    </p:spTree>
    <p:extLst>
      <p:ext uri="{BB962C8B-B14F-4D97-AF65-F5344CB8AC3E}">
        <p14:creationId xmlns:p14="http://schemas.microsoft.com/office/powerpoint/2010/main" val="6245220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Theme 6 Geometry</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38</a:t>
            </a:fld>
            <a:endParaRPr lang="en-GB"/>
          </a:p>
        </p:txBody>
      </p:sp>
    </p:spTree>
    <p:extLst>
      <p:ext uri="{BB962C8B-B14F-4D97-AF65-F5344CB8AC3E}">
        <p14:creationId xmlns:p14="http://schemas.microsoft.com/office/powerpoint/2010/main" val="27589853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Theme 6 Geometry</a:t>
            </a:r>
          </a:p>
        </p:txBody>
      </p:sp>
      <p:sp>
        <p:nvSpPr>
          <p:cNvPr id="4" name="Slide Number Placeholder 3"/>
          <p:cNvSpPr>
            <a:spLocks noGrp="1"/>
          </p:cNvSpPr>
          <p:nvPr>
            <p:ph type="sldNum" sz="quarter" idx="5"/>
          </p:nvPr>
        </p:nvSpPr>
        <p:spPr/>
        <p:txBody>
          <a:bodyPr/>
          <a:lstStyle/>
          <a:p>
            <a:fld id="{95CC6D43-B330-470E-9514-C837501A6F5A}" type="slidenum">
              <a:rPr lang="en-GB" smtClean="0"/>
              <a:t>39</a:t>
            </a:fld>
            <a:endParaRPr lang="en-GB"/>
          </a:p>
        </p:txBody>
      </p:sp>
    </p:spTree>
    <p:extLst>
      <p:ext uri="{BB962C8B-B14F-4D97-AF65-F5344CB8AC3E}">
        <p14:creationId xmlns:p14="http://schemas.microsoft.com/office/powerpoint/2010/main" val="2591172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A more detailed overview of the core concept of Geometrical properties can be found on pages 8-11 of the 6.1 Core Concept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6.1.1 Understand and use angle properties – page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6.1.2 Understand and use similarity and congruence – page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6.1.3 Understand and use Pythagoras’ theorem – pages 9-11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628C"/>
              </a:solidFill>
              <a:effectLst/>
              <a:latin typeface="Myriad Pro"/>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3588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A more detailed overview of the core concept of Geometrical properties can be found on pages 8-11 of the 6.1 Core Concept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The background to each key idea is also explored in more detail on the following pages: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6.1.1 Understand and use angle properties – page 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6.1.2 Understand and use similarity and congruence – page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rgbClr val="00628C"/>
                </a:solidFill>
                <a:effectLst/>
                <a:latin typeface="Arial" panose="020B0604020202020204" pitchFamily="34" charset="0"/>
                <a:ea typeface="Times New Roman" panose="02020603050405020304" pitchFamily="18" charset="0"/>
                <a:cs typeface="Arial" panose="020B0604020202020204" pitchFamily="34" charset="0"/>
              </a:rPr>
              <a:t>6.1.3 Understand and use Pythagoras’ theorem – pages 9-11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628C"/>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628C"/>
              </a:solidFill>
              <a:effectLst/>
              <a:latin typeface="Myriad Pro"/>
              <a:ea typeface="Times New Roman" panose="02020603050405020304" pitchFamily="18"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95CC6D43-B330-470E-9514-C837501A6F5A}"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673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You may find it useful to speak to your partner schools to see how the above has been covered and the language used.</a:t>
            </a:r>
          </a:p>
          <a:p>
            <a:endParaRPr lang="en-GB" dirty="0"/>
          </a:p>
          <a:p>
            <a:r>
              <a:rPr lang="en-GB" dirty="0"/>
              <a:t>You can find further details regarding prior learning in the following segments of the NCETM primary mastery professional development materials (linked on final slide):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dirty="0">
                <a:effectLst/>
                <a:latin typeface="Myriad Pro"/>
                <a:ea typeface="Calibri" panose="020F0502020204030204" pitchFamily="34" charset="0"/>
                <a:cs typeface="Times New Roman" panose="02020603050405020304" pitchFamily="18" charset="0"/>
              </a:rPr>
              <a:t>Year 6: 2.27 Scale factors, ratio and proportional reasoning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Within the Geometry Theme Overview document, you can also find a broader description of students’ potential previous learning (page 3), alongside further information about key underpinning knowledge (page 2).</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1825771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94923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References to the questions (links on final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a) 2016 Key Stage 2 Mathematics Paper 2: reasoning, Question 17</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11</a:t>
            </a:fld>
            <a:endParaRPr lang="en-GB"/>
          </a:p>
        </p:txBody>
      </p:sp>
    </p:spTree>
    <p:extLst>
      <p:ext uri="{BB962C8B-B14F-4D97-AF65-F5344CB8AC3E}">
        <p14:creationId xmlns:p14="http://schemas.microsoft.com/office/powerpoint/2010/main" val="4194817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detail can be found on page 12 of the 6.1 Core Concept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Myriad Pro"/>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a:ea typeface="Calibri" panose="020F0502020204030204" pitchFamily="34" charset="0"/>
                <a:cs typeface="Times New Roman" panose="02020603050405020304" pitchFamily="18" charset="0"/>
              </a:rPr>
              <a:t>They should be encouraged to use reasoning based on the inherent geometrical structure rather than memorising standard diagrams and using phrases such as ‘F’ and ‘Z’ angles, which do not support reasoning and mathematical thinking.</a:t>
            </a:r>
          </a:p>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709669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39626" y="1823479"/>
            <a:ext cx="6049764" cy="648071"/>
          </a:xfrm>
        </p:spPr>
        <p:txBody>
          <a:bodyPr anchor="t"/>
          <a:lstStyle>
            <a:lvl1pPr>
              <a:defRPr>
                <a:solidFill>
                  <a:schemeClr val="bg1"/>
                </a:solidFill>
                <a:latin typeface="Arial" panose="020B0604020202020204" pitchFamily="34" charset="0"/>
                <a:cs typeface="Arial" panose="020B0604020202020204" pitchFamily="34" charset="0"/>
              </a:defRPr>
            </a:lvl1pPr>
          </a:lstStyle>
          <a:p>
            <a:pPr lvl="0"/>
            <a:r>
              <a:rPr lang="en-US" noProof="0"/>
              <a:t>Click to edit Master title style</a:t>
            </a:r>
            <a:endParaRPr lang="en-GB" noProof="0" dirty="0"/>
          </a:p>
        </p:txBody>
      </p:sp>
      <p:sp>
        <p:nvSpPr>
          <p:cNvPr id="44037" name="Rectangle 5"/>
          <p:cNvSpPr>
            <a:spLocks noGrp="1" noChangeArrowheads="1"/>
          </p:cNvSpPr>
          <p:nvPr>
            <p:ph type="subTitle" idx="1"/>
          </p:nvPr>
        </p:nvSpPr>
        <p:spPr>
          <a:xfrm>
            <a:off x="639626" y="2849560"/>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noProof="0"/>
              <a:t>Click to edit Master subtitle style</a:t>
            </a:r>
            <a:endParaRPr lang="en-GB" noProof="0" dirty="0"/>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9" name="Subtitle 2">
            <a:extLst>
              <a:ext uri="{FF2B5EF4-FFF2-40B4-BE49-F238E27FC236}">
                <a16:creationId xmlns:a16="http://schemas.microsoft.com/office/drawing/2014/main" id="{94653456-484A-48B2-9236-0FA1B2DC2989}"/>
              </a:ext>
            </a:extLst>
          </p:cNvPr>
          <p:cNvSpPr txBox="1">
            <a:spLocks/>
          </p:cNvSpPr>
          <p:nvPr userDrawn="1"/>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cxnSp>
        <p:nvCxnSpPr>
          <p:cNvPr id="10" name="Straight Connector 9">
            <a:extLst>
              <a:ext uri="{FF2B5EF4-FFF2-40B4-BE49-F238E27FC236}">
                <a16:creationId xmlns:a16="http://schemas.microsoft.com/office/drawing/2014/main" id="{E6B9308D-97A4-4785-8D3A-37C4A30F88E4}"/>
              </a:ext>
            </a:extLst>
          </p:cNvPr>
          <p:cNvCxnSpPr>
            <a:cxnSpLocks/>
          </p:cNvCxnSpPr>
          <p:nvPr userDrawn="1"/>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A09DA30-C5C7-4276-B989-F4B7FB3921D4}"/>
              </a:ext>
            </a:extLst>
          </p:cNvPr>
          <p:cNvSpPr txBox="1"/>
          <p:nvPr userDrawn="1"/>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dirty="0"/>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dirty="0"/>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dirty="0"/>
          </a:p>
        </p:txBody>
      </p:sp>
    </p:spTree>
    <p:extLst>
      <p:ext uri="{BB962C8B-B14F-4D97-AF65-F5344CB8AC3E}">
        <p14:creationId xmlns:p14="http://schemas.microsoft.com/office/powerpoint/2010/main" val="39012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o the classroom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32999"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1" name="Picture 10" descr="Logo, icon&#10;&#10;Description automatically generated">
            <a:extLst>
              <a:ext uri="{FF2B5EF4-FFF2-40B4-BE49-F238E27FC236}">
                <a16:creationId xmlns:a16="http://schemas.microsoft.com/office/drawing/2014/main" id="{BA537836-BAB9-4445-A72F-ADD0305A79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4400" y="160175"/>
            <a:ext cx="993650" cy="993650"/>
          </a:xfrm>
          <a:prstGeom prst="rect">
            <a:avLst/>
          </a:prstGeom>
        </p:spPr>
      </p:pic>
    </p:spTree>
    <p:extLst>
      <p:ext uri="{BB962C8B-B14F-4D97-AF65-F5344CB8AC3E}">
        <p14:creationId xmlns:p14="http://schemas.microsoft.com/office/powerpoint/2010/main" val="9092551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D slide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116440" y="443915"/>
            <a:ext cx="10593151" cy="426170"/>
          </a:xfrm>
        </p:spPr>
        <p:txBody>
          <a:bodyPr/>
          <a:lstStyle>
            <a:lvl1pPr algn="l">
              <a:defRPr sz="2000" b="0">
                <a:solidFill>
                  <a:schemeClr val="bg1"/>
                </a:solidFill>
                <a:latin typeface="+mn-lt"/>
              </a:defRPr>
            </a:lvl1pPr>
          </a:lstStyle>
          <a:p>
            <a:r>
              <a:rPr lang="en-US"/>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17" name="Picture 16" descr="Icon&#10;&#10;Description automatically generated">
            <a:extLst>
              <a:ext uri="{FF2B5EF4-FFF2-40B4-BE49-F238E27FC236}">
                <a16:creationId xmlns:a16="http://schemas.microsoft.com/office/drawing/2014/main" id="{AA0F5B1F-A2AC-42F7-8BD8-B9D65C0FF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81910" y="160175"/>
            <a:ext cx="993650" cy="993650"/>
          </a:xfrm>
          <a:prstGeom prst="rect">
            <a:avLst/>
          </a:prstGeom>
        </p:spPr>
      </p:pic>
    </p:spTree>
    <p:extLst>
      <p:ext uri="{BB962C8B-B14F-4D97-AF65-F5344CB8AC3E}">
        <p14:creationId xmlns:p14="http://schemas.microsoft.com/office/powerpoint/2010/main" val="5952105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dirty="0"/>
          </a:p>
        </p:txBody>
      </p:sp>
      <p:sp>
        <p:nvSpPr>
          <p:cNvPr id="2" name="TextBox 1">
            <a:extLst>
              <a:ext uri="{FF2B5EF4-FFF2-40B4-BE49-F238E27FC236}">
                <a16:creationId xmlns:a16="http://schemas.microsoft.com/office/drawing/2014/main" id="{68D0B289-4844-44AC-86A0-5AEEE34C6957}"/>
              </a:ext>
            </a:extLst>
          </p:cNvPr>
          <p:cNvSpPr txBox="1"/>
          <p:nvPr userDrawn="1"/>
        </p:nvSpPr>
        <p:spPr>
          <a:xfrm>
            <a:off x="623392" y="2348880"/>
            <a:ext cx="5616624" cy="646331"/>
          </a:xfrm>
          <a:prstGeom prst="rect">
            <a:avLst/>
          </a:prstGeom>
          <a:noFill/>
        </p:spPr>
        <p:txBody>
          <a:bodyPr wrap="square" rtlCol="0">
            <a:spAutoFit/>
          </a:bodyPr>
          <a:lstStyle/>
          <a:p>
            <a:pPr>
              <a:buNone/>
            </a:pPr>
            <a:r>
              <a:rPr lang="en-GB" sz="3600" b="1" noProof="0" dirty="0">
                <a:solidFill>
                  <a:schemeClr val="bg1"/>
                </a:solidFill>
              </a:rPr>
              <a:t>Thank you</a:t>
            </a:r>
            <a:endParaRPr lang="en-GB" sz="3600" b="1" dirty="0">
              <a:solidFill>
                <a:schemeClr val="bg1"/>
              </a:solidFill>
            </a:endParaRPr>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05/10/2021</a:t>
            </a:fld>
            <a:endParaRPr lang="en-GB" dirty="0"/>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dirty="0"/>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8" r:id="rId4"/>
    <p:sldLayoutId id="2147483971" r:id="rId5"/>
    <p:sldLayoutId id="2147483970" r:id="rId6"/>
    <p:sldLayoutId id="2147483969" r:id="rId7"/>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hyperlink" Target="https://www.ncetm.org.uk/media/hwfluxcs/ncetm_ks3_cc_6_1.pdf" TargetMode="Externa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7.png"/><Relationship Id="rId4" Type="http://schemas.openxmlformats.org/officeDocument/2006/relationships/hyperlink" Target="https://www.ncetm.org.uk/classroom-resources/secmm-mathematical-prompts-for-deeper-thinking-videos/"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ncetm.org.uk/media/yn5peevc/ncetm_ks3_theme_6.pd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hyperlink" Target="https://www.gov.uk/government/collections/national-curriculum-assessments-practice-materials#key-stage-2-past-papers" TargetMode="External"/><Relationship Id="rId3" Type="http://schemas.openxmlformats.org/officeDocument/2006/relationships/hyperlink" Target="https://www.ncetm.org.uk/media/q04f0vzn/ncetm_ks3_theme_4.pdf" TargetMode="External"/><Relationship Id="rId7" Type="http://schemas.openxmlformats.org/officeDocument/2006/relationships/hyperlink" Target="https://www.ncetm.org.uk/classroom-resources/insights-from-experienced-teachers/" TargetMode="External"/><Relationship Id="rId2" Type="http://schemas.openxmlformats.org/officeDocument/2006/relationships/hyperlink" Target="https://www.ncetm.org.uk/teaching-for-mastery/mastery-materials/secondary-mastery-professional-development/" TargetMode="External"/><Relationship Id="rId1" Type="http://schemas.openxmlformats.org/officeDocument/2006/relationships/slideLayout" Target="../slideLayouts/slideLayout3.xml"/><Relationship Id="rId6" Type="http://schemas.openxmlformats.org/officeDocument/2006/relationships/hyperlink" Target="https://www.ncetm.org.uk/resources/50639" TargetMode="External"/><Relationship Id="rId5" Type="http://schemas.openxmlformats.org/officeDocument/2006/relationships/hyperlink" Target="https://www.ncetm.org.uk/media/hwfluxcs/ncetm_ks3_cc_6_1.pdf" TargetMode="External"/><Relationship Id="rId4" Type="http://schemas.openxmlformats.org/officeDocument/2006/relationships/hyperlink" Target="https://www.ncetm.org.uk/media/yn5peevc/ncetm_ks3_theme_6.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ncetm.org.uk/media/hwfluxcs/ncetm_ks3_cc_6_1.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708099" y="2304807"/>
            <a:ext cx="6049764" cy="648071"/>
          </a:xfrm>
        </p:spPr>
        <p:txBody>
          <a:bodyPr>
            <a:normAutofit fontScale="90000"/>
          </a:bodyPr>
          <a:lstStyle/>
          <a:p>
            <a:r>
              <a:rPr lang="en-GB" dirty="0"/>
              <a:t>Equal and supplementary angles in parallel lines</a:t>
            </a:r>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95400" y="3429000"/>
            <a:ext cx="6062463" cy="1152130"/>
          </a:xfrm>
        </p:spPr>
        <p:txBody>
          <a:bodyPr/>
          <a:lstStyle/>
          <a:p>
            <a:r>
              <a:rPr lang="en-GB" dirty="0"/>
              <a:t>(from 6.1 Geometrical properties)</a:t>
            </a:r>
          </a:p>
        </p:txBody>
      </p:sp>
      <p:sp>
        <p:nvSpPr>
          <p:cNvPr id="6" name="Subtitle 2">
            <a:extLst>
              <a:ext uri="{FF2B5EF4-FFF2-40B4-BE49-F238E27FC236}">
                <a16:creationId xmlns:a16="http://schemas.microsoft.com/office/drawing/2014/main" id="{7971E471-B1BE-405F-994A-7DE78753825C}"/>
              </a:ext>
            </a:extLst>
          </p:cNvPr>
          <p:cNvSpPr txBox="1">
            <a:spLocks/>
          </p:cNvSpPr>
          <p:nvPr/>
        </p:nvSpPr>
        <p:spPr>
          <a:xfrm>
            <a:off x="623392" y="365931"/>
            <a:ext cx="6062463" cy="115213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100" b="1" dirty="0">
                <a:solidFill>
                  <a:srgbClr val="FBF5D4"/>
                </a:solidFill>
              </a:rPr>
              <a:t>KS3 Mastery PD Materials: Exemplified Key Ideas</a:t>
            </a:r>
          </a:p>
          <a:p>
            <a:pPr fontAlgn="auto">
              <a:lnSpc>
                <a:spcPct val="100000"/>
              </a:lnSpc>
              <a:spcBef>
                <a:spcPts val="0"/>
              </a:spcBef>
              <a:spcAft>
                <a:spcPts val="0"/>
              </a:spcAft>
              <a:buClrTx/>
            </a:pPr>
            <a:r>
              <a:rPr lang="en-GB" sz="1100" dirty="0">
                <a:solidFill>
                  <a:srgbClr val="FBF5D4"/>
                </a:solidFill>
              </a:rPr>
              <a:t>Materials for use in the classroom or to support professional development discussions</a:t>
            </a:r>
          </a:p>
          <a:p>
            <a:pPr fontAlgn="auto">
              <a:lnSpc>
                <a:spcPct val="100000"/>
              </a:lnSpc>
              <a:spcBef>
                <a:spcPts val="0"/>
              </a:spcBef>
              <a:spcAft>
                <a:spcPts val="0"/>
              </a:spcAft>
              <a:buClrTx/>
            </a:pPr>
            <a:endParaRPr lang="en-GB" sz="1100" b="1" dirty="0">
              <a:solidFill>
                <a:srgbClr val="FBF5D4"/>
              </a:solidFill>
            </a:endParaRPr>
          </a:p>
        </p:txBody>
      </p:sp>
      <p:sp>
        <p:nvSpPr>
          <p:cNvPr id="7" name="TextBox 6">
            <a:extLst>
              <a:ext uri="{FF2B5EF4-FFF2-40B4-BE49-F238E27FC236}">
                <a16:creationId xmlns:a16="http://schemas.microsoft.com/office/drawing/2014/main" id="{0CDED0FD-3DE6-4E4C-8A42-CA1DA9131753}"/>
              </a:ext>
            </a:extLst>
          </p:cNvPr>
          <p:cNvSpPr txBox="1"/>
          <p:nvPr/>
        </p:nvSpPr>
        <p:spPr>
          <a:xfrm>
            <a:off x="695400" y="5949280"/>
            <a:ext cx="6115574" cy="261610"/>
          </a:xfrm>
          <a:prstGeom prst="rect">
            <a:avLst/>
          </a:prstGeom>
          <a:noFill/>
        </p:spPr>
        <p:txBody>
          <a:bodyPr wrap="square">
            <a:spAutoFit/>
          </a:bodyPr>
          <a:lstStyle/>
          <a:p>
            <a:pPr>
              <a:buNone/>
            </a:pPr>
            <a:r>
              <a:rPr lang="en-GB" sz="1100" dirty="0">
                <a:solidFill>
                  <a:srgbClr val="FBF5D4"/>
                </a:solidFill>
                <a:cs typeface="Arial" panose="020B0604020202020204" pitchFamily="34" charset="0"/>
              </a:rPr>
              <a:t>Summer 2021</a:t>
            </a:r>
          </a:p>
        </p:txBody>
      </p:sp>
      <p:cxnSp>
        <p:nvCxnSpPr>
          <p:cNvPr id="9" name="Straight Connector 8">
            <a:extLst>
              <a:ext uri="{FF2B5EF4-FFF2-40B4-BE49-F238E27FC236}">
                <a16:creationId xmlns:a16="http://schemas.microsoft.com/office/drawing/2014/main" id="{AEA8A1F7-DC74-4701-87C9-EAB5BA721BE5}"/>
              </a:ext>
            </a:extLst>
          </p:cNvPr>
          <p:cNvCxnSpPr>
            <a:cxnSpLocks/>
          </p:cNvCxnSpPr>
          <p:nvPr/>
        </p:nvCxnSpPr>
        <p:spPr>
          <a:xfrm>
            <a:off x="708099" y="908720"/>
            <a:ext cx="1139429" cy="0"/>
          </a:xfrm>
          <a:prstGeom prst="line">
            <a:avLst/>
          </a:prstGeom>
          <a:ln w="28575">
            <a:solidFill>
              <a:srgbClr val="FBF5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3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3" name="Content Placeholder 2">
            <a:extLst>
              <a:ext uri="{FF2B5EF4-FFF2-40B4-BE49-F238E27FC236}">
                <a16:creationId xmlns:a16="http://schemas.microsoft.com/office/drawing/2014/main" id="{9BAC41B0-1976-40AD-94C7-FB74B9D35CDB}"/>
              </a:ext>
            </a:extLst>
          </p:cNvPr>
          <p:cNvSpPr>
            <a:spLocks noGrp="1"/>
          </p:cNvSpPr>
          <p:nvPr>
            <p:ph idx="1"/>
          </p:nvPr>
        </p:nvSpPr>
        <p:spPr/>
        <p:txBody>
          <a:bodyPr>
            <a:normAutofit/>
          </a:bodyPr>
          <a:lstStyle/>
          <a:p>
            <a:r>
              <a:rPr lang="en-GB" dirty="0"/>
              <a:t>The following slides contain questions for checking prior learning. </a:t>
            </a:r>
          </a:p>
          <a:p>
            <a:pPr lvl="1"/>
            <a:r>
              <a:rPr lang="en-GB" sz="2400" dirty="0"/>
              <a:t>What representations might students use to support their understanding of these questions?</a:t>
            </a:r>
          </a:p>
          <a:p>
            <a:pPr lvl="1"/>
            <a:r>
              <a:rPr lang="en-GB" sz="2400" dirty="0"/>
              <a:t>What variation might you put in place for these questions to fully assess students’ understanding of the concept?</a:t>
            </a:r>
          </a:p>
          <a:p>
            <a:pPr lvl="1"/>
            <a:r>
              <a:rPr lang="en-GB" sz="2400" dirty="0"/>
              <a:t>How might changing the language of each question change the difficulty?</a:t>
            </a:r>
          </a:p>
          <a:p>
            <a:pPr lvl="1"/>
            <a:r>
              <a:rPr lang="en-GB" sz="2400" dirty="0"/>
              <a:t>Why are these such crucial pre-requisites for this key idea? </a:t>
            </a:r>
          </a:p>
          <a:p>
            <a:endParaRPr lang="en-GB" sz="2800" dirty="0"/>
          </a:p>
        </p:txBody>
      </p:sp>
    </p:spTree>
    <p:extLst>
      <p:ext uri="{BB962C8B-B14F-4D97-AF65-F5344CB8AC3E}">
        <p14:creationId xmlns:p14="http://schemas.microsoft.com/office/powerpoint/2010/main" val="1019329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4D2AD-46FE-44D7-85C9-8D4EFC66C58C}"/>
              </a:ext>
            </a:extLst>
          </p:cNvPr>
          <p:cNvSpPr>
            <a:spLocks noGrp="1"/>
          </p:cNvSpPr>
          <p:nvPr>
            <p:ph type="title"/>
          </p:nvPr>
        </p:nvSpPr>
        <p:spPr/>
        <p:txBody>
          <a:bodyPr>
            <a:normAutofit/>
          </a:bodyPr>
          <a:lstStyle/>
          <a:p>
            <a:r>
              <a:rPr lang="en-GB" dirty="0"/>
              <a:t>Checking prior learning</a:t>
            </a:r>
          </a:p>
        </p:txBody>
      </p:sp>
      <p:sp>
        <p:nvSpPr>
          <p:cNvPr id="6" name="Content Placeholder 5">
            <a:extLst>
              <a:ext uri="{FF2B5EF4-FFF2-40B4-BE49-F238E27FC236}">
                <a16:creationId xmlns:a16="http://schemas.microsoft.com/office/drawing/2014/main" id="{893351F2-EBAF-40B1-A66F-761A1B4CAB58}"/>
              </a:ext>
            </a:extLst>
          </p:cNvPr>
          <p:cNvSpPr>
            <a:spLocks noGrp="1"/>
          </p:cNvSpPr>
          <p:nvPr>
            <p:ph idx="1"/>
          </p:nvPr>
        </p:nvSpPr>
        <p:spPr/>
        <p:txBody>
          <a:bodyPr/>
          <a:lstStyle/>
          <a:p>
            <a:pPr marL="0" indent="0">
              <a:buNone/>
            </a:pPr>
            <a:r>
              <a:rPr lang="en-GB" dirty="0">
                <a:solidFill>
                  <a:srgbClr val="00628C"/>
                </a:solidFill>
                <a:effectLst/>
                <a:latin typeface="+mj-lt"/>
                <a:ea typeface="Calibri" panose="020F0502020204030204" pitchFamily="34" charset="0"/>
                <a:cs typeface="Times New Roman" panose="02020603050405020304" pitchFamily="18" charset="0"/>
              </a:rPr>
              <a:t>a) </a:t>
            </a:r>
            <a:r>
              <a:rPr lang="en-GB" dirty="0">
                <a:effectLst/>
                <a:latin typeface="+mj-lt"/>
                <a:ea typeface="Calibri" panose="020F0502020204030204" pitchFamily="34" charset="0"/>
                <a:cs typeface="Times New Roman" panose="02020603050405020304" pitchFamily="18" charset="0"/>
              </a:rPr>
              <a:t>Calculate the size of angles a and b in this diagram.</a:t>
            </a:r>
          </a:p>
          <a:p>
            <a:pPr marL="0" indent="0">
              <a:buNone/>
            </a:pPr>
            <a:endParaRPr lang="en-GB" dirty="0">
              <a:effectLst/>
              <a:latin typeface="+mj-lt"/>
              <a:ea typeface="Calibri" panose="020F0502020204030204" pitchFamily="34" charset="0"/>
              <a:cs typeface="Times New Roman" panose="02020603050405020304" pitchFamily="18" charset="0"/>
            </a:endParaRPr>
          </a:p>
          <a:p>
            <a:endParaRPr lang="en-GB" dirty="0">
              <a:latin typeface="+mj-lt"/>
            </a:endParaRPr>
          </a:p>
        </p:txBody>
      </p:sp>
      <p:pic>
        <p:nvPicPr>
          <p:cNvPr id="3" name="Picture 2">
            <a:extLst>
              <a:ext uri="{FF2B5EF4-FFF2-40B4-BE49-F238E27FC236}">
                <a16:creationId xmlns:a16="http://schemas.microsoft.com/office/drawing/2014/main" id="{6CB95A58-065B-422C-8AC8-096D5B89916E}"/>
              </a:ext>
            </a:extLst>
          </p:cNvPr>
          <p:cNvPicPr>
            <a:picLocks noChangeAspect="1"/>
          </p:cNvPicPr>
          <p:nvPr/>
        </p:nvPicPr>
        <p:blipFill>
          <a:blip r:embed="rId3"/>
          <a:stretch>
            <a:fillRect/>
          </a:stretch>
        </p:blipFill>
        <p:spPr>
          <a:xfrm>
            <a:off x="1775520" y="2631482"/>
            <a:ext cx="9216164" cy="2808311"/>
          </a:xfrm>
          <a:prstGeom prst="rect">
            <a:avLst/>
          </a:prstGeom>
        </p:spPr>
      </p:pic>
    </p:spTree>
    <p:extLst>
      <p:ext uri="{BB962C8B-B14F-4D97-AF65-F5344CB8AC3E}">
        <p14:creationId xmlns:p14="http://schemas.microsoft.com/office/powerpoint/2010/main" val="1934899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lstStyle/>
          <a:p>
            <a:r>
              <a:rPr lang="en-GB" dirty="0"/>
              <a:t>What aspects of this key idea might students find challenging?</a:t>
            </a:r>
          </a:p>
          <a:p>
            <a:r>
              <a:rPr lang="en-GB" dirty="0"/>
              <a:t>What misconceptions might students have? </a:t>
            </a:r>
          </a:p>
          <a:p>
            <a:endParaRPr lang="en-GB" dirty="0"/>
          </a:p>
        </p:txBody>
      </p:sp>
      <p:sp>
        <p:nvSpPr>
          <p:cNvPr id="4" name="Content Placeholder 2">
            <a:extLst>
              <a:ext uri="{FF2B5EF4-FFF2-40B4-BE49-F238E27FC236}">
                <a16:creationId xmlns:a16="http://schemas.microsoft.com/office/drawing/2014/main" id="{F119E42E-06D3-4962-8EB7-A909E87EEFF5}"/>
              </a:ext>
            </a:extLst>
          </p:cNvPr>
          <p:cNvSpPr txBox="1">
            <a:spLocks/>
          </p:cNvSpPr>
          <p:nvPr/>
        </p:nvSpPr>
        <p:spPr>
          <a:xfrm>
            <a:off x="627065" y="2708920"/>
            <a:ext cx="10972800" cy="4320480"/>
          </a:xfrm>
          <a:prstGeom prst="rect">
            <a:avLst/>
          </a:prstGeom>
        </p:spPr>
        <p:txBody>
          <a:bodyPr vert="horz" lIns="91440" tIns="45720" rIns="91440" bIns="45720" rtlCol="0">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ClrTx/>
              <a:buNone/>
            </a:pPr>
            <a:r>
              <a:rPr lang="en-GB" dirty="0"/>
              <a:t>When teaching this topic, you may find students encounter difficulties with…</a:t>
            </a:r>
          </a:p>
          <a:p>
            <a:pPr marL="457200" indent="-457200">
              <a:buClr>
                <a:srgbClr val="585858"/>
              </a:buClr>
              <a:buFont typeface="+mj-lt"/>
              <a:buAutoNum type="arabicParenR"/>
            </a:pPr>
            <a:r>
              <a:rPr lang="en-GB" dirty="0"/>
              <a:t>Confusing alternate and corresponding angles </a:t>
            </a:r>
          </a:p>
          <a:p>
            <a:pPr marL="457200" indent="-457200">
              <a:buClr>
                <a:srgbClr val="585858"/>
              </a:buClr>
              <a:buFont typeface="+mj-lt"/>
              <a:buAutoNum type="arabicParenR"/>
            </a:pPr>
            <a:r>
              <a:rPr lang="en-GB" dirty="0"/>
              <a:t>Not recognising when lines are parallel</a:t>
            </a:r>
          </a:p>
          <a:p>
            <a:pPr marL="457200" indent="-457200">
              <a:buFont typeface="+mj-lt"/>
              <a:buAutoNum type="arabicParenR"/>
            </a:pPr>
            <a:endParaRPr lang="en-GB" dirty="0">
              <a:highlight>
                <a:srgbClr val="FFFF00"/>
              </a:highlight>
            </a:endParaRPr>
          </a:p>
          <a:p>
            <a:pPr marL="0" indent="0">
              <a:buNone/>
            </a:pPr>
            <a:r>
              <a:rPr lang="en-GB" dirty="0"/>
              <a:t>More information, and some suggestions for overcoming these challenges, can be found on the following slides.</a:t>
            </a:r>
          </a:p>
          <a:p>
            <a:pPr marL="457200" indent="-457200" fontAlgn="auto">
              <a:spcAft>
                <a:spcPts val="0"/>
              </a:spcAft>
              <a:buClrTx/>
              <a:buFont typeface="+mj-lt"/>
              <a:buAutoNum type="arabicPeriod"/>
            </a:pPr>
            <a:endParaRPr lang="en-GB" dirty="0"/>
          </a:p>
          <a:p>
            <a:pPr fontAlgn="auto">
              <a:spcAft>
                <a:spcPts val="0"/>
              </a:spcAft>
              <a:buClrTx/>
            </a:pPr>
            <a:endParaRPr lang="en-GB" dirty="0"/>
          </a:p>
          <a:p>
            <a:pPr fontAlgn="auto">
              <a:spcAft>
                <a:spcPts val="0"/>
              </a:spcAft>
              <a:buClrTx/>
            </a:pPr>
            <a:endParaRPr lang="en-GB" dirty="0"/>
          </a:p>
        </p:txBody>
      </p:sp>
    </p:spTree>
    <p:extLst>
      <p:ext uri="{BB962C8B-B14F-4D97-AF65-F5344CB8AC3E}">
        <p14:creationId xmlns:p14="http://schemas.microsoft.com/office/powerpoint/2010/main" val="387169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(1)</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a:bodyPr>
          <a:lstStyle/>
          <a:p>
            <a:r>
              <a:rPr lang="en-GB" dirty="0"/>
              <a:t>Students often confuse alternate and corresponding angles and, consequently, may not be able to pick out examples of these in any but the simplest of diagrams and shapes.</a:t>
            </a:r>
          </a:p>
          <a:p>
            <a:r>
              <a:rPr lang="en-GB" dirty="0"/>
              <a:t>Students should be given plenty of opportunities to notice such angles in non-standard diagrams, such as these:</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FBA21802-8D0E-4034-992C-A339BC5A3AB5}"/>
              </a:ext>
            </a:extLst>
          </p:cNvPr>
          <p:cNvPicPr>
            <a:picLocks noChangeAspect="1"/>
          </p:cNvPicPr>
          <p:nvPr/>
        </p:nvPicPr>
        <p:blipFill>
          <a:blip r:embed="rId3"/>
          <a:stretch>
            <a:fillRect/>
          </a:stretch>
        </p:blipFill>
        <p:spPr>
          <a:xfrm>
            <a:off x="1847528" y="3861048"/>
            <a:ext cx="8851458" cy="1881871"/>
          </a:xfrm>
          <a:prstGeom prst="rect">
            <a:avLst/>
          </a:prstGeom>
        </p:spPr>
      </p:pic>
    </p:spTree>
    <p:extLst>
      <p:ext uri="{BB962C8B-B14F-4D97-AF65-F5344CB8AC3E}">
        <p14:creationId xmlns:p14="http://schemas.microsoft.com/office/powerpoint/2010/main" val="244516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EAE25-5B76-4ADD-94E3-A4483F44E3F4}"/>
              </a:ext>
            </a:extLst>
          </p:cNvPr>
          <p:cNvSpPr>
            <a:spLocks noGrp="1"/>
          </p:cNvSpPr>
          <p:nvPr>
            <p:ph type="title"/>
          </p:nvPr>
        </p:nvSpPr>
        <p:spPr/>
        <p:txBody>
          <a:bodyPr>
            <a:normAutofit/>
          </a:bodyPr>
          <a:lstStyle/>
          <a:p>
            <a:r>
              <a:rPr lang="en-GB" dirty="0"/>
              <a:t>Common difficulties and misconceptions (2)</a:t>
            </a:r>
          </a:p>
        </p:txBody>
      </p:sp>
      <p:sp>
        <p:nvSpPr>
          <p:cNvPr id="3" name="Content Placeholder 2">
            <a:extLst>
              <a:ext uri="{FF2B5EF4-FFF2-40B4-BE49-F238E27FC236}">
                <a16:creationId xmlns:a16="http://schemas.microsoft.com/office/drawing/2014/main" id="{EC771724-309D-4EC6-8089-365C4C85F6A6}"/>
              </a:ext>
            </a:extLst>
          </p:cNvPr>
          <p:cNvSpPr>
            <a:spLocks noGrp="1"/>
          </p:cNvSpPr>
          <p:nvPr>
            <p:ph idx="1"/>
          </p:nvPr>
        </p:nvSpPr>
        <p:spPr/>
        <p:txBody>
          <a:bodyPr>
            <a:normAutofit/>
          </a:bodyPr>
          <a:lstStyle/>
          <a:p>
            <a:r>
              <a:rPr lang="en-GB" dirty="0"/>
              <a:t>A common difficulty is that students recognise and accept lines as being parallel only if they are of a similar length and position; off-set lines are often not perceived as being parallel, particularly when there is little overlap, as below:</a:t>
            </a:r>
          </a:p>
        </p:txBody>
      </p:sp>
      <p:pic>
        <p:nvPicPr>
          <p:cNvPr id="6" name="Picture 5">
            <a:extLst>
              <a:ext uri="{FF2B5EF4-FFF2-40B4-BE49-F238E27FC236}">
                <a16:creationId xmlns:a16="http://schemas.microsoft.com/office/drawing/2014/main" id="{9D2A88FE-AD71-4A27-9A9D-6EF857DC0B38}"/>
              </a:ext>
            </a:extLst>
          </p:cNvPr>
          <p:cNvPicPr>
            <a:picLocks noChangeAspect="1"/>
          </p:cNvPicPr>
          <p:nvPr/>
        </p:nvPicPr>
        <p:blipFill>
          <a:blip r:embed="rId3"/>
          <a:stretch>
            <a:fillRect/>
          </a:stretch>
        </p:blipFill>
        <p:spPr>
          <a:xfrm>
            <a:off x="2123104" y="3331805"/>
            <a:ext cx="7945792" cy="2160239"/>
          </a:xfrm>
          <a:prstGeom prst="rect">
            <a:avLst/>
          </a:prstGeom>
        </p:spPr>
      </p:pic>
    </p:spTree>
    <p:extLst>
      <p:ext uri="{BB962C8B-B14F-4D97-AF65-F5344CB8AC3E}">
        <p14:creationId xmlns:p14="http://schemas.microsoft.com/office/powerpoint/2010/main" val="2106483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that two intersecting lines create two pairs of equal and opposite angles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1</a:t>
            </a:r>
            <a:endParaRPr lang="en-GB" dirty="0"/>
          </a:p>
        </p:txBody>
      </p:sp>
      <p:sp>
        <p:nvSpPr>
          <p:cNvPr id="7" name="TextBox 6">
            <a:extLst>
              <a:ext uri="{FF2B5EF4-FFF2-40B4-BE49-F238E27FC236}">
                <a16:creationId xmlns:a16="http://schemas.microsoft.com/office/drawing/2014/main" id="{01CA4243-5CBC-42DC-8F63-70368D8CC3A2}"/>
              </a:ext>
            </a:extLst>
          </p:cNvPr>
          <p:cNvSpPr txBox="1"/>
          <p:nvPr/>
        </p:nvSpPr>
        <p:spPr>
          <a:xfrm>
            <a:off x="575970" y="1801346"/>
            <a:ext cx="11040060" cy="933589"/>
          </a:xfrm>
          <a:prstGeom prst="rect">
            <a:avLst/>
          </a:prstGeom>
          <a:noFill/>
        </p:spPr>
        <p:txBody>
          <a:bodyPr wrap="square">
            <a:spAutoFit/>
          </a:bodyPr>
          <a:lstStyle/>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Given this one angle, can you find any other angles in the diagram? </a:t>
            </a:r>
          </a:p>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Explain your reasoning.</a:t>
            </a:r>
          </a:p>
        </p:txBody>
      </p:sp>
      <p:pic>
        <p:nvPicPr>
          <p:cNvPr id="4" name="Picture 3">
            <a:extLst>
              <a:ext uri="{FF2B5EF4-FFF2-40B4-BE49-F238E27FC236}">
                <a16:creationId xmlns:a16="http://schemas.microsoft.com/office/drawing/2014/main" id="{C81DB9BD-F40B-41B2-A9F9-1684D4C57AC3}"/>
              </a:ext>
            </a:extLst>
          </p:cNvPr>
          <p:cNvPicPr>
            <a:picLocks noChangeAspect="1"/>
          </p:cNvPicPr>
          <p:nvPr/>
        </p:nvPicPr>
        <p:blipFill>
          <a:blip r:embed="rId3"/>
          <a:stretch>
            <a:fillRect/>
          </a:stretch>
        </p:blipFill>
        <p:spPr>
          <a:xfrm>
            <a:off x="3503712" y="3344408"/>
            <a:ext cx="4671519" cy="1944216"/>
          </a:xfrm>
          <a:prstGeom prst="rect">
            <a:avLst/>
          </a:prstGeom>
        </p:spPr>
      </p:pic>
    </p:spTree>
    <p:extLst>
      <p:ext uri="{BB962C8B-B14F-4D97-AF65-F5344CB8AC3E}">
        <p14:creationId xmlns:p14="http://schemas.microsoft.com/office/powerpoint/2010/main" val="717258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01B78502-0F28-4A37-91EA-8A87B832C867}"/>
              </a:ext>
            </a:extLst>
          </p:cNvPr>
          <p:cNvSpPr txBox="1">
            <a:spLocks/>
          </p:cNvSpPr>
          <p:nvPr/>
        </p:nvSpPr>
        <p:spPr>
          <a:xfrm>
            <a:off x="4805672" y="3309293"/>
            <a:ext cx="6352683" cy="3847709"/>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670" indent="-280670">
              <a:lnSpc>
                <a:spcPct val="100000"/>
              </a:lnSpc>
              <a:spcBef>
                <a:spcPts val="0"/>
              </a:spcBef>
              <a:spcAft>
                <a:spcPts val="1200"/>
              </a:spcAft>
              <a:buClr>
                <a:srgbClr val="585858"/>
              </a:buClr>
            </a:pPr>
            <a:endParaRPr lang="en-GB" dirty="0">
              <a:latin typeface="+mj-lt"/>
              <a:ea typeface="Calibri" panose="020F0502020204030204" pitchFamily="34" charset="0"/>
              <a:cs typeface="Times New Roman" panose="02020603050405020304" pitchFamily="18" charset="0"/>
            </a:endParaRPr>
          </a:p>
          <a:p>
            <a:pPr marL="280670" indent="-280670">
              <a:lnSpc>
                <a:spcPct val="100000"/>
              </a:lnSpc>
              <a:spcBef>
                <a:spcPts val="0"/>
              </a:spcBef>
              <a:spcAft>
                <a:spcPts val="1200"/>
              </a:spcAft>
              <a:buClr>
                <a:srgbClr val="585858"/>
              </a:buClr>
            </a:pPr>
            <a:endParaRPr lang="en-GB" dirty="0">
              <a:effectLst/>
              <a:latin typeface="+mj-lt"/>
              <a:ea typeface="Calibri" panose="020F0502020204030204" pitchFamily="34" charset="0"/>
              <a:cs typeface="Times New Roman" panose="02020603050405020304" pitchFamily="18" charset="0"/>
            </a:endParaRPr>
          </a:p>
          <a:p>
            <a:pPr marL="280670" indent="-280670">
              <a:lnSpc>
                <a:spcPct val="100000"/>
              </a:lnSpc>
              <a:spcBef>
                <a:spcPts val="0"/>
              </a:spcBef>
              <a:spcAft>
                <a:spcPts val="1200"/>
              </a:spcAft>
              <a:buClr>
                <a:srgbClr val="585858"/>
              </a:buClr>
            </a:pPr>
            <a:r>
              <a:rPr lang="en-GB" dirty="0">
                <a:effectLst/>
                <a:latin typeface="+mj-lt"/>
                <a:ea typeface="Calibri" panose="020F0502020204030204" pitchFamily="34" charset="0"/>
                <a:cs typeface="Times New Roman" panose="02020603050405020304" pitchFamily="18" charset="0"/>
              </a:rPr>
              <a:t>When might students benefit from having a physical model of vertically opposite angles?</a:t>
            </a:r>
          </a:p>
          <a:p>
            <a:pPr marL="280670" indent="-280670">
              <a:lnSpc>
                <a:spcPct val="100000"/>
              </a:lnSpc>
              <a:spcBef>
                <a:spcPts val="0"/>
              </a:spcBef>
              <a:spcAft>
                <a:spcPts val="1200"/>
              </a:spcAft>
              <a:buClr>
                <a:srgbClr val="585858"/>
              </a:buClr>
            </a:pPr>
            <a:r>
              <a:rPr lang="en-GB" dirty="0">
                <a:effectLst/>
                <a:latin typeface="+mj-lt"/>
                <a:ea typeface="Calibri" panose="020F0502020204030204" pitchFamily="34" charset="0"/>
                <a:cs typeface="Times New Roman" panose="02020603050405020304" pitchFamily="18" charset="0"/>
              </a:rPr>
              <a:t>How might dynamic geometry software be used to demonstrate these relationships? </a:t>
            </a:r>
          </a:p>
          <a:p>
            <a:pPr marL="0" indent="0">
              <a:lnSpc>
                <a:spcPct val="100000"/>
              </a:lnSpc>
              <a:spcBef>
                <a:spcPts val="0"/>
              </a:spcBef>
              <a:spcAft>
                <a:spcPts val="1200"/>
              </a:spcAft>
              <a:buClr>
                <a:srgbClr val="585858"/>
              </a:buClr>
              <a:buNone/>
            </a:pPr>
            <a:endParaRPr lang="en-GB" dirty="0">
              <a:solidFill>
                <a:schemeClr val="tx1"/>
              </a:solidFill>
              <a:latin typeface="+mj-lt"/>
              <a:ea typeface="Calibri" panose="020F0502020204030204" pitchFamily="34" charset="0"/>
              <a:cs typeface="Times New Roman" panose="02020603050405020304" pitchFamily="18" charset="0"/>
            </a:endParaRPr>
          </a:p>
          <a:p>
            <a:pPr marL="280670" indent="-280670">
              <a:lnSpc>
                <a:spcPct val="100000"/>
              </a:lnSpc>
              <a:spcBef>
                <a:spcPts val="0"/>
              </a:spcBef>
              <a:spcAft>
                <a:spcPts val="1200"/>
              </a:spcAft>
              <a:buClr>
                <a:srgbClr val="585858"/>
              </a:buClr>
            </a:pPr>
            <a:endParaRPr lang="en-GB" dirty="0">
              <a:solidFill>
                <a:schemeClr val="tx1"/>
              </a:solidFill>
              <a:effectLst/>
              <a:latin typeface="+mj-lt"/>
              <a:ea typeface="Calibri" panose="020F0502020204030204" pitchFamily="34" charset="0"/>
              <a:cs typeface="Times New Roman" panose="02020603050405020304" pitchFamily="18" charset="0"/>
            </a:endParaRPr>
          </a:p>
          <a:p>
            <a:pPr marL="280670" indent="-280670">
              <a:lnSpc>
                <a:spcPct val="100000"/>
              </a:lnSpc>
              <a:spcBef>
                <a:spcPts val="0"/>
              </a:spcBef>
              <a:spcAft>
                <a:spcPts val="1200"/>
              </a:spcAft>
              <a:buClr>
                <a:srgbClr val="585858"/>
              </a:buClr>
            </a:pPr>
            <a:endParaRPr lang="en-GB" dirty="0">
              <a:solidFill>
                <a:schemeClr val="tx1"/>
              </a:solidFill>
              <a:latin typeface="+mj-lt"/>
              <a:ea typeface="Calibri" panose="020F0502020204030204" pitchFamily="34" charset="0"/>
              <a:cs typeface="Times New Roman" panose="02020603050405020304" pitchFamily="18" charset="0"/>
            </a:endParaRPr>
          </a:p>
          <a:p>
            <a:pPr marL="280670" indent="-280670">
              <a:lnSpc>
                <a:spcPct val="100000"/>
              </a:lnSpc>
              <a:spcBef>
                <a:spcPts val="0"/>
              </a:spcBef>
              <a:spcAft>
                <a:spcPts val="1200"/>
              </a:spcAft>
              <a:buClr>
                <a:srgbClr val="585858"/>
              </a:buClr>
            </a:pPr>
            <a:endParaRPr lang="en-GB" dirty="0">
              <a:solidFill>
                <a:schemeClr val="tx1"/>
              </a:solidFill>
              <a:effectLst/>
              <a:latin typeface="+mj-lt"/>
              <a:ea typeface="Calibri" panose="020F0502020204030204" pitchFamily="34" charset="0"/>
              <a:cs typeface="Arial" panose="020B0604020202020204" pitchFamily="34" charset="0"/>
            </a:endParaRPr>
          </a:p>
        </p:txBody>
      </p:sp>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Recognise that two intersecting lines create two pairs of equal and opposite angles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a:t>
            </a:r>
            <a:r>
              <a:rPr lang="en-GB" sz="2400" b="1" dirty="0">
                <a:solidFill>
                  <a:srgbClr val="585858"/>
                </a:solidFill>
                <a:ea typeface="+mj-ea"/>
                <a:cs typeface="Arial" panose="020B0604020202020204" pitchFamily="34" charset="0"/>
              </a:rPr>
              <a:t>1</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5735959" y="1741531"/>
            <a:ext cx="5040562" cy="3847709"/>
          </a:xfrm>
          <a:prstGeom prst="rect">
            <a:avLst/>
          </a:prstGeom>
        </p:spPr>
        <p:txBody>
          <a:bodyPr anchor="t">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670" indent="-280670">
              <a:spcBef>
                <a:spcPts val="400"/>
              </a:spcBef>
              <a:spcAft>
                <a:spcPts val="400"/>
              </a:spcAft>
            </a:pPr>
            <a:endParaRPr lang="en-GB" dirty="0">
              <a:solidFill>
                <a:schemeClr val="tx1"/>
              </a:solidFill>
              <a:effectLst/>
              <a:latin typeface="+mj-lt"/>
              <a:ea typeface="Calibri" panose="020F050202020403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5E47E268-EF3B-4F6B-B66F-00E36D57F46B}"/>
              </a:ext>
            </a:extLst>
          </p:cNvPr>
          <p:cNvGrpSpPr/>
          <p:nvPr/>
        </p:nvGrpSpPr>
        <p:grpSpPr>
          <a:xfrm>
            <a:off x="559363" y="1790941"/>
            <a:ext cx="4246309" cy="3847708"/>
            <a:chOff x="559363" y="1790941"/>
            <a:chExt cx="4246309"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559363" y="1790941"/>
              <a:ext cx="4064493"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600"/>
                </a:spcBef>
                <a:spcAft>
                  <a:spcPts val="600"/>
                </a:spcAft>
                <a:buClrTx/>
                <a:buNone/>
              </a:pPr>
              <a:r>
                <a:rPr lang="en-GB" sz="2000" dirty="0">
                  <a:latin typeface="+mj-lt"/>
                  <a:ea typeface="Calibri" panose="020F0502020204030204" pitchFamily="34" charset="0"/>
                  <a:cs typeface="Times New Roman" panose="02020603050405020304" pitchFamily="18" charset="0"/>
                </a:rPr>
                <a:t>Given this one angle, can you find any other angles in the diagram? </a:t>
              </a:r>
            </a:p>
            <a:p>
              <a:pPr marL="0" indent="0" algn="ctr" fontAlgn="auto">
                <a:lnSpc>
                  <a:spcPct val="100000"/>
                </a:lnSpc>
                <a:spcBef>
                  <a:spcPts val="600"/>
                </a:spcBef>
                <a:spcAft>
                  <a:spcPts val="600"/>
                </a:spcAft>
                <a:buClrTx/>
                <a:buNone/>
              </a:pPr>
              <a:r>
                <a:rPr lang="en-GB" sz="2000" dirty="0">
                  <a:latin typeface="+mj-lt"/>
                  <a:ea typeface="Calibri" panose="020F0502020204030204" pitchFamily="34" charset="0"/>
                  <a:cs typeface="Times New Roman" panose="02020603050405020304" pitchFamily="18" charset="0"/>
                </a:rPr>
                <a:t>Explain your reasoning.</a:t>
              </a:r>
            </a:p>
          </p:txBody>
        </p:sp>
        <p:pic>
          <p:nvPicPr>
            <p:cNvPr id="2" name="Picture 1">
              <a:extLst>
                <a:ext uri="{FF2B5EF4-FFF2-40B4-BE49-F238E27FC236}">
                  <a16:creationId xmlns:a16="http://schemas.microsoft.com/office/drawing/2014/main" id="{E217BC12-D1DA-4F80-B1E2-E60837F56951}"/>
                </a:ext>
              </a:extLst>
            </p:cNvPr>
            <p:cNvPicPr>
              <a:picLocks noChangeAspect="1"/>
            </p:cNvPicPr>
            <p:nvPr/>
          </p:nvPicPr>
          <p:blipFill>
            <a:blip r:embed="rId4"/>
            <a:stretch>
              <a:fillRect/>
            </a:stretch>
          </p:blipFill>
          <p:spPr>
            <a:xfrm>
              <a:off x="559363" y="3321124"/>
              <a:ext cx="4246309" cy="1768372"/>
            </a:xfrm>
            <a:prstGeom prst="rect">
              <a:avLst/>
            </a:prstGeom>
          </p:spPr>
        </p:pic>
      </p:grpSp>
      <p:pic>
        <p:nvPicPr>
          <p:cNvPr id="3" name="Picture 2">
            <a:extLst>
              <a:ext uri="{FF2B5EF4-FFF2-40B4-BE49-F238E27FC236}">
                <a16:creationId xmlns:a16="http://schemas.microsoft.com/office/drawing/2014/main" id="{04C0A1DB-05F5-4AE9-BE59-AC90D3F36097}"/>
              </a:ext>
            </a:extLst>
          </p:cNvPr>
          <p:cNvPicPr>
            <a:picLocks noChangeAspect="1"/>
          </p:cNvPicPr>
          <p:nvPr/>
        </p:nvPicPr>
        <p:blipFill>
          <a:blip r:embed="rId5"/>
          <a:stretch>
            <a:fillRect/>
          </a:stretch>
        </p:blipFill>
        <p:spPr>
          <a:xfrm rot="4208494">
            <a:off x="9276595" y="1496481"/>
            <a:ext cx="2942910" cy="2263298"/>
          </a:xfrm>
          <a:prstGeom prst="rect">
            <a:avLst/>
          </a:prstGeom>
        </p:spPr>
      </p:pic>
      <p:sp>
        <p:nvSpPr>
          <p:cNvPr id="10" name="TextBox 9">
            <a:extLst>
              <a:ext uri="{FF2B5EF4-FFF2-40B4-BE49-F238E27FC236}">
                <a16:creationId xmlns:a16="http://schemas.microsoft.com/office/drawing/2014/main" id="{8E4652C4-4745-417E-AC7B-12FF83D236E1}"/>
              </a:ext>
            </a:extLst>
          </p:cNvPr>
          <p:cNvSpPr txBox="1"/>
          <p:nvPr/>
        </p:nvSpPr>
        <p:spPr>
          <a:xfrm>
            <a:off x="4805672" y="1741531"/>
            <a:ext cx="4530688" cy="1938992"/>
          </a:xfrm>
          <a:prstGeom prst="rect">
            <a:avLst/>
          </a:prstGeom>
          <a:noFill/>
        </p:spPr>
        <p:txBody>
          <a:bodyPr wrap="square">
            <a:spAutoFit/>
          </a:bodyPr>
          <a:lstStyle/>
          <a:p>
            <a:pPr marL="342900" indent="-342900">
              <a:lnSpc>
                <a:spcPct val="100000"/>
              </a:lnSpc>
              <a:spcBef>
                <a:spcPts val="0"/>
              </a:spcBef>
              <a:spcAft>
                <a:spcPts val="1200"/>
              </a:spcAft>
              <a:buClr>
                <a:srgbClr val="585858"/>
              </a:buClr>
              <a:buFont typeface="Arial" panose="020B0604020202020204" pitchFamily="34" charset="0"/>
              <a:buChar char="•"/>
            </a:pPr>
            <a:r>
              <a:rPr lang="en-GB" sz="2400" dirty="0">
                <a:effectLst/>
                <a:latin typeface="+mj-lt"/>
                <a:ea typeface="Calibri" panose="020F0502020204030204" pitchFamily="34" charset="0"/>
                <a:cs typeface="Times New Roman" panose="02020603050405020304" pitchFamily="18" charset="0"/>
              </a:rPr>
              <a:t>Model the structure of this angle problem using two sticks or thin strips of card hinged at the point of intersection.</a:t>
            </a:r>
          </a:p>
        </p:txBody>
      </p:sp>
    </p:spTree>
    <p:custDataLst>
      <p:tags r:id="rId1"/>
    </p:custDataLst>
    <p:extLst>
      <p:ext uri="{BB962C8B-B14F-4D97-AF65-F5344CB8AC3E}">
        <p14:creationId xmlns:p14="http://schemas.microsoft.com/office/powerpoint/2010/main" val="1972075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lstStyle/>
          <a:p>
            <a:r>
              <a:rPr lang="en-GB" sz="2000" b="1" dirty="0"/>
              <a:t>Recognise that two intersecting lines create two pairs of equal and opposite angles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5" name="TextBox 4">
            <a:extLst>
              <a:ext uri="{FF2B5EF4-FFF2-40B4-BE49-F238E27FC236}">
                <a16:creationId xmlns:a16="http://schemas.microsoft.com/office/drawing/2014/main" id="{4DB43F56-A379-4ACA-9D09-BA36FA2760E9}"/>
              </a:ext>
            </a:extLst>
          </p:cNvPr>
          <p:cNvSpPr txBox="1"/>
          <p:nvPr/>
        </p:nvSpPr>
        <p:spPr>
          <a:xfrm>
            <a:off x="695400" y="1781834"/>
            <a:ext cx="10873208" cy="830997"/>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Write down as many equations (or statements) as you can to show the relationships between the angles in this diagram.</a:t>
            </a:r>
          </a:p>
        </p:txBody>
      </p:sp>
      <p:pic>
        <p:nvPicPr>
          <p:cNvPr id="4" name="Picture 3">
            <a:extLst>
              <a:ext uri="{FF2B5EF4-FFF2-40B4-BE49-F238E27FC236}">
                <a16:creationId xmlns:a16="http://schemas.microsoft.com/office/drawing/2014/main" id="{0C2583AF-698A-4EEA-9530-0C2BD62D38E5}"/>
              </a:ext>
            </a:extLst>
          </p:cNvPr>
          <p:cNvPicPr>
            <a:picLocks noChangeAspect="1"/>
          </p:cNvPicPr>
          <p:nvPr/>
        </p:nvPicPr>
        <p:blipFill>
          <a:blip r:embed="rId3"/>
          <a:stretch>
            <a:fillRect/>
          </a:stretch>
        </p:blipFill>
        <p:spPr>
          <a:xfrm>
            <a:off x="2495600" y="3418453"/>
            <a:ext cx="6766628" cy="2255542"/>
          </a:xfrm>
          <a:prstGeom prst="rect">
            <a:avLst/>
          </a:prstGeom>
        </p:spPr>
      </p:pic>
    </p:spTree>
    <p:extLst>
      <p:ext uri="{BB962C8B-B14F-4D97-AF65-F5344CB8AC3E}">
        <p14:creationId xmlns:p14="http://schemas.microsoft.com/office/powerpoint/2010/main" val="3662532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1262632" cy="4261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2000" b="1" dirty="0"/>
              <a:t>Recognise that two intersecting lines create two pairs of equal and opposite angles</a:t>
            </a:r>
            <a:endParaRPr lang="en-GB"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2</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4087094" y="1884949"/>
            <a:ext cx="4745209" cy="3847709"/>
          </a:xfrm>
          <a:prstGeom prst="rect">
            <a:avLst/>
          </a:prstGeom>
        </p:spPr>
        <p:txBody>
          <a:bodyPr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spcAft>
                <a:spcPts val="400"/>
              </a:spcAft>
              <a:buClr>
                <a:srgbClr val="585858"/>
              </a:buClr>
            </a:pPr>
            <a:r>
              <a:rPr lang="en-GB" dirty="0">
                <a:effectLst/>
                <a:latin typeface="+mj-lt"/>
                <a:ea typeface="Calibri" panose="020F0502020204030204" pitchFamily="34" charset="0"/>
                <a:cs typeface="Times New Roman" panose="02020603050405020304" pitchFamily="18" charset="0"/>
              </a:rPr>
              <a:t>What language will you expect students to use when describing the relationships between angles?</a:t>
            </a:r>
          </a:p>
          <a:p>
            <a:pPr>
              <a:spcBef>
                <a:spcPts val="400"/>
              </a:spcBef>
              <a:spcAft>
                <a:spcPts val="400"/>
              </a:spcAft>
              <a:buClr>
                <a:srgbClr val="585858"/>
              </a:buClr>
            </a:pPr>
            <a:r>
              <a:rPr lang="en-GB" dirty="0">
                <a:latin typeface="+mj-lt"/>
                <a:ea typeface="Calibri" panose="020F0502020204030204" pitchFamily="34" charset="0"/>
                <a:cs typeface="Times New Roman" panose="02020603050405020304" pitchFamily="18" charset="0"/>
              </a:rPr>
              <a:t>Why might it be important to draw attention to both pairs of equal angles and highlight both straight lines (as shown)?</a:t>
            </a:r>
            <a:endParaRPr lang="en-GB" dirty="0">
              <a:effectLst/>
              <a:latin typeface="+mj-lt"/>
              <a:ea typeface="Calibri" panose="020F0502020204030204" pitchFamily="34" charset="0"/>
              <a:cs typeface="Times New Roman" panose="02020603050405020304" pitchFamily="18" charset="0"/>
            </a:endParaRPr>
          </a:p>
          <a:p>
            <a:pPr>
              <a:spcBef>
                <a:spcPts val="400"/>
              </a:spcBef>
              <a:spcAft>
                <a:spcPts val="400"/>
              </a:spcAft>
            </a:pPr>
            <a:endParaRPr lang="en-GB" dirty="0">
              <a:effectLst/>
              <a:latin typeface="+mj-lt"/>
              <a:ea typeface="Calibri" panose="020F0502020204030204" pitchFamily="34" charset="0"/>
              <a:cs typeface="Times New Roman" panose="02020603050405020304" pitchFamily="18" charset="0"/>
            </a:endParaRPr>
          </a:p>
          <a:p>
            <a:pPr>
              <a:spcBef>
                <a:spcPts val="400"/>
              </a:spcBef>
              <a:spcAft>
                <a:spcPts val="400"/>
              </a:spcAft>
            </a:pPr>
            <a:endParaRPr lang="en-GB" dirty="0">
              <a:effectLst/>
              <a:latin typeface="+mj-lt"/>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id="{4689360E-BD93-40F1-A87D-69D6AB926F1A}"/>
              </a:ext>
            </a:extLst>
          </p:cNvPr>
          <p:cNvGrpSpPr/>
          <p:nvPr/>
        </p:nvGrpSpPr>
        <p:grpSpPr>
          <a:xfrm>
            <a:off x="-56358" y="1790941"/>
            <a:ext cx="4319677" cy="3847708"/>
            <a:chOff x="-56358" y="1790941"/>
            <a:chExt cx="4319677"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320145" y="1790941"/>
              <a:ext cx="3471600"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Bef>
                  <a:spcPts val="600"/>
                </a:spcBef>
                <a:spcAft>
                  <a:spcPts val="600"/>
                </a:spcAft>
                <a:buClrTx/>
                <a:buNone/>
              </a:pPr>
              <a:r>
                <a:rPr lang="en-GB" sz="2000" dirty="0">
                  <a:latin typeface="+mj-lt"/>
                  <a:ea typeface="Calibri" panose="020F0502020204030204" pitchFamily="34" charset="0"/>
                  <a:cs typeface="Times New Roman" panose="02020603050405020304" pitchFamily="18" charset="0"/>
                </a:rPr>
                <a:t>Write down as many equations (or statements) as you can to show the relationships between the angles in this diagram.</a:t>
              </a:r>
            </a:p>
          </p:txBody>
        </p:sp>
        <p:pic>
          <p:nvPicPr>
            <p:cNvPr id="3" name="Picture 2">
              <a:extLst>
                <a:ext uri="{FF2B5EF4-FFF2-40B4-BE49-F238E27FC236}">
                  <a16:creationId xmlns:a16="http://schemas.microsoft.com/office/drawing/2014/main" id="{B8D239BF-48E0-4E32-8376-BC1FEB004A14}"/>
                </a:ext>
              </a:extLst>
            </p:cNvPr>
            <p:cNvPicPr>
              <a:picLocks noChangeAspect="1"/>
            </p:cNvPicPr>
            <p:nvPr/>
          </p:nvPicPr>
          <p:blipFill>
            <a:blip r:embed="rId4"/>
            <a:stretch>
              <a:fillRect/>
            </a:stretch>
          </p:blipFill>
          <p:spPr>
            <a:xfrm>
              <a:off x="-56358" y="4005064"/>
              <a:ext cx="4319677" cy="1439893"/>
            </a:xfrm>
            <a:prstGeom prst="rect">
              <a:avLst/>
            </a:prstGeom>
          </p:spPr>
        </p:pic>
      </p:grpSp>
      <p:pic>
        <p:nvPicPr>
          <p:cNvPr id="4" name="Picture 3">
            <a:extLst>
              <a:ext uri="{FF2B5EF4-FFF2-40B4-BE49-F238E27FC236}">
                <a16:creationId xmlns:a16="http://schemas.microsoft.com/office/drawing/2014/main" id="{26577924-45BE-4240-8F86-F057B0EB028F}"/>
              </a:ext>
            </a:extLst>
          </p:cNvPr>
          <p:cNvPicPr>
            <a:picLocks noChangeAspect="1"/>
          </p:cNvPicPr>
          <p:nvPr/>
        </p:nvPicPr>
        <p:blipFill>
          <a:blip r:embed="rId5"/>
          <a:stretch>
            <a:fillRect/>
          </a:stretch>
        </p:blipFill>
        <p:spPr>
          <a:xfrm>
            <a:off x="8293874" y="1916618"/>
            <a:ext cx="3890107" cy="3088101"/>
          </a:xfrm>
          <a:prstGeom prst="rect">
            <a:avLst/>
          </a:prstGeom>
        </p:spPr>
      </p:pic>
    </p:spTree>
    <p:custDataLst>
      <p:tags r:id="rId1"/>
    </p:custDataLst>
    <p:extLst>
      <p:ext uri="{BB962C8B-B14F-4D97-AF65-F5344CB8AC3E}">
        <p14:creationId xmlns:p14="http://schemas.microsoft.com/office/powerpoint/2010/main" val="3335685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Recognise that adding another line parallel to the original creates a further two pairs of equal and opposite angles that are identical to the original four</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5" name="TextBox 4">
            <a:extLst>
              <a:ext uri="{FF2B5EF4-FFF2-40B4-BE49-F238E27FC236}">
                <a16:creationId xmlns:a16="http://schemas.microsoft.com/office/drawing/2014/main" id="{B8FBD26E-9282-4328-985E-B7477C9CAB54}"/>
              </a:ext>
            </a:extLst>
          </p:cNvPr>
          <p:cNvSpPr txBox="1"/>
          <p:nvPr/>
        </p:nvSpPr>
        <p:spPr>
          <a:xfrm>
            <a:off x="547396" y="1912655"/>
            <a:ext cx="11165228" cy="933589"/>
          </a:xfrm>
          <a:prstGeom prst="rect">
            <a:avLst/>
          </a:prstGeom>
          <a:noFill/>
        </p:spPr>
        <p:txBody>
          <a:bodyPr wrap="square">
            <a:spAutoFit/>
          </a:bodyPr>
          <a:lstStyle/>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Given this one angle, can you find any other angles in the diagram?</a:t>
            </a:r>
          </a:p>
          <a:p>
            <a:pPr algn="ctr">
              <a:spcBef>
                <a:spcPts val="400"/>
              </a:spcBef>
              <a:spcAft>
                <a:spcPts val="400"/>
              </a:spcAft>
              <a:buNone/>
            </a:pPr>
            <a:r>
              <a:rPr lang="en-GB" sz="2400" dirty="0">
                <a:solidFill>
                  <a:srgbClr val="585858"/>
                </a:solidFill>
                <a:effectLst/>
                <a:latin typeface="+mj-lt"/>
                <a:ea typeface="Calibri" panose="020F0502020204030204" pitchFamily="34" charset="0"/>
                <a:cs typeface="Times New Roman" panose="02020603050405020304" pitchFamily="18" charset="0"/>
              </a:rPr>
              <a:t>Explain your reasoning.</a:t>
            </a:r>
          </a:p>
        </p:txBody>
      </p:sp>
      <p:pic>
        <p:nvPicPr>
          <p:cNvPr id="4" name="Picture 3">
            <a:extLst>
              <a:ext uri="{FF2B5EF4-FFF2-40B4-BE49-F238E27FC236}">
                <a16:creationId xmlns:a16="http://schemas.microsoft.com/office/drawing/2014/main" id="{8C14E41A-0656-40A0-87F8-B40661453580}"/>
              </a:ext>
            </a:extLst>
          </p:cNvPr>
          <p:cNvPicPr>
            <a:picLocks noChangeAspect="1"/>
          </p:cNvPicPr>
          <p:nvPr/>
        </p:nvPicPr>
        <p:blipFill>
          <a:blip r:embed="rId3"/>
          <a:stretch>
            <a:fillRect/>
          </a:stretch>
        </p:blipFill>
        <p:spPr>
          <a:xfrm>
            <a:off x="3719736" y="3325219"/>
            <a:ext cx="3814297" cy="2263591"/>
          </a:xfrm>
          <a:prstGeom prst="rect">
            <a:avLst/>
          </a:prstGeom>
        </p:spPr>
      </p:pic>
    </p:spTree>
    <p:extLst>
      <p:ext uri="{BB962C8B-B14F-4D97-AF65-F5344CB8AC3E}">
        <p14:creationId xmlns:p14="http://schemas.microsoft.com/office/powerpoint/2010/main" val="2493548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a:xfrm>
            <a:off x="609600" y="1124744"/>
            <a:ext cx="10972800" cy="4752528"/>
          </a:xfrm>
        </p:spPr>
        <p:txBody>
          <a:bodyPr>
            <a:normAutofit lnSpcReduction="10000"/>
          </a:bodyPr>
          <a:lstStyle/>
          <a:p>
            <a:r>
              <a:rPr lang="en-GB" dirty="0"/>
              <a:t>These slides are designed to complement the </a:t>
            </a: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6.1 Geometrical properties</a:t>
            </a:r>
            <a:r>
              <a:rPr kumimoji="0" lang="en-GB" sz="2400" b="0" i="0" u="none" strike="noStrike" kern="120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 </a:t>
            </a:r>
            <a:r>
              <a:rPr lang="en-GB" dirty="0"/>
              <a:t>Core Concept document and its associated Theme Overview document </a:t>
            </a:r>
            <a:r>
              <a:rPr lang="en-GB" dirty="0">
                <a:hlinkClick r:id="rId3"/>
              </a:rPr>
              <a:t>6 Geometry</a:t>
            </a:r>
            <a:r>
              <a:rPr lang="en-GB" dirty="0"/>
              <a:t>, </a:t>
            </a:r>
            <a:r>
              <a:rPr lang="en-GB" b="0" i="0" dirty="0">
                <a:effectLst/>
              </a:rPr>
              <a:t>both found in the </a:t>
            </a:r>
            <a:r>
              <a:rPr lang="en-GB" b="0" i="0" u="sng" dirty="0">
                <a:solidFill>
                  <a:srgbClr val="1B6AC9"/>
                </a:solidFill>
                <a:effectLst/>
                <a:hlinkClick r:id="rId4"/>
              </a:rPr>
              <a:t>Secondary Mastery Professional Development</a:t>
            </a:r>
            <a:r>
              <a:rPr lang="en-GB" b="0" i="0" dirty="0">
                <a:solidFill>
                  <a:srgbClr val="283C46"/>
                </a:solidFill>
                <a:effectLst/>
              </a:rPr>
              <a:t> </a:t>
            </a:r>
            <a:r>
              <a:rPr lang="en-GB" b="0" i="0" dirty="0">
                <a:effectLst/>
              </a:rPr>
              <a:t>pages</a:t>
            </a:r>
            <a:r>
              <a:rPr lang="en-GB" dirty="0"/>
              <a:t>.</a:t>
            </a:r>
          </a:p>
          <a:p>
            <a:r>
              <a:rPr lang="en-GB" dirty="0"/>
              <a:t>These slides re-present the key examples from the Core Concept document so that the examples can be used either directly in the classroom or with a group of teachers. There are prompt questions alongside the examples, and further clarification in the notes.</a:t>
            </a:r>
          </a:p>
          <a:p>
            <a:r>
              <a:rPr lang="en-GB" dirty="0"/>
              <a:t>These slides do not fully replicate the Core Concept document, so should be used alongside it. Reference to specific page numbers, and to other useful NCETM resources, can be found in the notes for each slide.</a:t>
            </a:r>
          </a:p>
          <a:p>
            <a:r>
              <a:rPr lang="en-GB" dirty="0"/>
              <a:t>This slide deck is not designed to be a complete PD session, rather it is a selection of resources that you can adapt and use as needed when planning a session with a group of teachers.</a:t>
            </a:r>
          </a:p>
          <a:p>
            <a:endParaRPr lang="en-GB" dirty="0"/>
          </a:p>
          <a:p>
            <a:endParaRPr lang="en-GB" dirty="0"/>
          </a:p>
          <a:p>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80120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kumimoji="0" lang="en-GB" sz="1800" b="1" u="none" strike="noStrike" kern="1200" cap="none" spc="0" normalizeH="0" baseline="0" noProof="0" dirty="0">
                <a:ln>
                  <a:noFill/>
                </a:ln>
                <a:solidFill>
                  <a:srgbClr val="FFFFFF"/>
                </a:solidFill>
                <a:effectLst/>
                <a:uLnTx/>
                <a:uFillTx/>
                <a:latin typeface="Arial"/>
                <a:ea typeface="+mj-ea"/>
                <a:cs typeface="Arial" panose="020B0604020202020204" pitchFamily="34" charset="0"/>
              </a:rPr>
              <a:t>Recognise that adding another line parallel to the original creates a further two pairs of equal and opposite angles that are identical to the original four</a:t>
            </a:r>
            <a:endParaRPr lang="en-GB" sz="1800"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096000" y="1741531"/>
            <a:ext cx="5616625"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400"/>
              </a:spcBef>
              <a:spcAft>
                <a:spcPts val="400"/>
              </a:spcAft>
              <a:buClr>
                <a:srgbClr val="585858"/>
              </a:buClr>
              <a:buNone/>
            </a:pPr>
            <a:endParaRPr lang="en-GB" dirty="0">
              <a:latin typeface="+mj-lt"/>
              <a:ea typeface="Calibri" panose="020F0502020204030204" pitchFamily="34" charset="0"/>
              <a:cs typeface="Times New Roman" panose="02020603050405020304" pitchFamily="18" charset="0"/>
            </a:endParaRPr>
          </a:p>
          <a:p>
            <a:pPr>
              <a:spcBef>
                <a:spcPts val="400"/>
              </a:spcBef>
              <a:spcAft>
                <a:spcPts val="400"/>
              </a:spcAft>
              <a:buClr>
                <a:srgbClr val="585858"/>
              </a:buClr>
            </a:pPr>
            <a:r>
              <a:rPr lang="en-GB" dirty="0">
                <a:latin typeface="+mj-lt"/>
                <a:ea typeface="Calibri" panose="020F0502020204030204" pitchFamily="34" charset="0"/>
                <a:cs typeface="Times New Roman" panose="02020603050405020304" pitchFamily="18" charset="0"/>
              </a:rPr>
              <a:t>This builds on previous examples with just two intersecting lines: sliding one of the parallel lines can support understanding that the angles made are the same as the original four. How might you model this?</a:t>
            </a:r>
            <a:r>
              <a:rPr lang="en-GB" dirty="0">
                <a:effectLst/>
                <a:latin typeface="+mj-lt"/>
                <a:ea typeface="Calibri" panose="020F0502020204030204" pitchFamily="34" charset="0"/>
                <a:cs typeface="Times New Roman" panose="02020603050405020304" pitchFamily="18" charset="0"/>
              </a:rPr>
              <a:t> </a:t>
            </a:r>
          </a:p>
          <a:p>
            <a:pPr>
              <a:spcBef>
                <a:spcPts val="400"/>
              </a:spcBef>
              <a:spcAft>
                <a:spcPts val="400"/>
              </a:spcAft>
              <a:buClr>
                <a:srgbClr val="585858"/>
              </a:buClr>
            </a:pPr>
            <a:r>
              <a:rPr lang="en-GB" dirty="0">
                <a:effectLst/>
                <a:latin typeface="+mj-lt"/>
                <a:ea typeface="Calibri" panose="020F0502020204030204" pitchFamily="34" charset="0"/>
                <a:cs typeface="Times New Roman" panose="02020603050405020304" pitchFamily="18" charset="0"/>
              </a:rPr>
              <a:t>What language will you expect students to use when describing the relationships between angles?</a:t>
            </a:r>
          </a:p>
          <a:p>
            <a:pPr>
              <a:spcBef>
                <a:spcPts val="400"/>
              </a:spcBef>
              <a:spcAft>
                <a:spcPts val="400"/>
              </a:spcAft>
              <a:buClr>
                <a:srgbClr val="585858"/>
              </a:buClr>
            </a:pPr>
            <a:endParaRPr lang="en-GB" dirty="0">
              <a:effectLst/>
              <a:latin typeface="+mj-lt"/>
              <a:ea typeface="Calibri" panose="020F0502020204030204" pitchFamily="34" charset="0"/>
              <a:cs typeface="Times New Roman" panose="02020603050405020304" pitchFamily="18" charset="0"/>
            </a:endParaRPr>
          </a:p>
        </p:txBody>
      </p:sp>
      <p:grpSp>
        <p:nvGrpSpPr>
          <p:cNvPr id="3" name="Group 2">
            <a:extLst>
              <a:ext uri="{FF2B5EF4-FFF2-40B4-BE49-F238E27FC236}">
                <a16:creationId xmlns:a16="http://schemas.microsoft.com/office/drawing/2014/main" id="{769121D4-D5C3-4FE7-B13C-7B10C2AB450A}"/>
              </a:ext>
            </a:extLst>
          </p:cNvPr>
          <p:cNvGrpSpPr/>
          <p:nvPr/>
        </p:nvGrpSpPr>
        <p:grpSpPr>
          <a:xfrm>
            <a:off x="660695" y="1741532"/>
            <a:ext cx="5291289" cy="3847708"/>
            <a:chOff x="660695" y="1741532"/>
            <a:chExt cx="5291289"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291289"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400"/>
                </a:spcBef>
                <a:spcAft>
                  <a:spcPts val="400"/>
                </a:spcAft>
                <a:buNone/>
              </a:pPr>
              <a:r>
                <a:rPr lang="en-GB" sz="2200" dirty="0">
                  <a:effectLst/>
                  <a:latin typeface="+mj-lt"/>
                  <a:ea typeface="Calibri" panose="020F0502020204030204" pitchFamily="34" charset="0"/>
                  <a:cs typeface="Times New Roman" panose="02020603050405020304" pitchFamily="18" charset="0"/>
                </a:rPr>
                <a:t>Given this one angle, can you find any other angles in the diagram?</a:t>
              </a:r>
            </a:p>
            <a:p>
              <a:pPr algn="ctr">
                <a:spcBef>
                  <a:spcPts val="400"/>
                </a:spcBef>
                <a:spcAft>
                  <a:spcPts val="400"/>
                </a:spcAft>
                <a:buNone/>
              </a:pPr>
              <a:r>
                <a:rPr lang="en-GB" sz="2200" dirty="0">
                  <a:effectLst/>
                  <a:latin typeface="+mj-lt"/>
                  <a:ea typeface="Calibri" panose="020F0502020204030204" pitchFamily="34" charset="0"/>
                  <a:cs typeface="Times New Roman" panose="02020603050405020304" pitchFamily="18" charset="0"/>
                </a:rPr>
                <a:t>Explain your reasoning.</a:t>
              </a:r>
            </a:p>
          </p:txBody>
        </p:sp>
        <p:pic>
          <p:nvPicPr>
            <p:cNvPr id="2" name="Picture 1">
              <a:extLst>
                <a:ext uri="{FF2B5EF4-FFF2-40B4-BE49-F238E27FC236}">
                  <a16:creationId xmlns:a16="http://schemas.microsoft.com/office/drawing/2014/main" id="{E7C6B8A3-3A93-4B11-A5C9-B4AD4E998804}"/>
                </a:ext>
              </a:extLst>
            </p:cNvPr>
            <p:cNvPicPr>
              <a:picLocks noChangeAspect="1"/>
            </p:cNvPicPr>
            <p:nvPr/>
          </p:nvPicPr>
          <p:blipFill>
            <a:blip r:embed="rId4"/>
            <a:stretch>
              <a:fillRect/>
            </a:stretch>
          </p:blipFill>
          <p:spPr>
            <a:xfrm>
              <a:off x="1127448" y="2924944"/>
              <a:ext cx="4099230" cy="2435964"/>
            </a:xfrm>
            <a:prstGeom prst="rect">
              <a:avLst/>
            </a:prstGeom>
          </p:spPr>
        </p:pic>
      </p:grpSp>
    </p:spTree>
    <p:custDataLst>
      <p:tags r:id="rId1"/>
    </p:custDataLst>
    <p:extLst>
      <p:ext uri="{BB962C8B-B14F-4D97-AF65-F5344CB8AC3E}">
        <p14:creationId xmlns:p14="http://schemas.microsoft.com/office/powerpoint/2010/main" val="102617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80120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kumimoji="0" lang="en-GB" sz="1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rPr>
              <a:t>Recognise that adding another line parallel to the original creates a further two pairs of equal and opposite angles that are identical to the original four</a:t>
            </a:r>
            <a:endParaRPr lang="en-GB" sz="1800"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3 (cont’d)</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096000" y="1340768"/>
            <a:ext cx="5616625" cy="468051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t>How do you approach this task? How would you expect your students to approach it?</a:t>
            </a:r>
          </a:p>
          <a:p>
            <a:pPr marL="360000" lvl="1" fontAlgn="auto">
              <a:lnSpc>
                <a:spcPct val="100000"/>
              </a:lnSpc>
              <a:spcBef>
                <a:spcPts val="0"/>
              </a:spcBef>
              <a:spcAft>
                <a:spcPts val="1200"/>
              </a:spcAft>
              <a:buClrTx/>
            </a:pPr>
            <a:r>
              <a:rPr lang="en-GB" sz="2400" dirty="0"/>
              <a:t>Watch the video of this task in the </a:t>
            </a:r>
            <a:r>
              <a:rPr lang="en-GB" sz="2400" dirty="0">
                <a:hlinkClick r:id="rId4"/>
              </a:rPr>
              <a:t>Mathematical Prompts for Deeper Thinking videos | NCETM</a:t>
            </a:r>
            <a:endParaRPr lang="en-GB" sz="2400" dirty="0"/>
          </a:p>
          <a:p>
            <a:pPr>
              <a:spcBef>
                <a:spcPts val="400"/>
              </a:spcBef>
              <a:spcAft>
                <a:spcPts val="400"/>
              </a:spcAft>
              <a:buClr>
                <a:srgbClr val="585858"/>
              </a:buClr>
            </a:pPr>
            <a:r>
              <a:rPr lang="en-GB" dirty="0">
                <a:effectLst/>
                <a:latin typeface="+mj-lt"/>
                <a:ea typeface="Calibri" panose="020F0502020204030204" pitchFamily="34" charset="0"/>
                <a:cs typeface="Times New Roman" panose="02020603050405020304" pitchFamily="18" charset="0"/>
              </a:rPr>
              <a:t>How does the discussion here compare to what you expected?</a:t>
            </a:r>
          </a:p>
          <a:p>
            <a:pPr>
              <a:spcBef>
                <a:spcPts val="400"/>
              </a:spcBef>
              <a:spcAft>
                <a:spcPts val="400"/>
              </a:spcAft>
              <a:buClr>
                <a:srgbClr val="585858"/>
              </a:buClr>
            </a:pPr>
            <a:r>
              <a:rPr lang="en-GB" dirty="0">
                <a:latin typeface="+mj-lt"/>
                <a:ea typeface="Calibri" panose="020F0502020204030204" pitchFamily="34" charset="0"/>
                <a:cs typeface="Times New Roman" panose="02020603050405020304" pitchFamily="18" charset="0"/>
              </a:rPr>
              <a:t>What aspects of this task could students deduce for themselves? What did they need to be told?</a:t>
            </a:r>
            <a:endParaRPr lang="en-GB" dirty="0">
              <a:effectLst/>
              <a:latin typeface="+mj-lt"/>
              <a:ea typeface="Calibri" panose="020F0502020204030204" pitchFamily="34" charset="0"/>
              <a:cs typeface="Times New Roman" panose="02020603050405020304" pitchFamily="18" charset="0"/>
            </a:endParaRPr>
          </a:p>
        </p:txBody>
      </p:sp>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5291289"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400"/>
              </a:spcBef>
              <a:spcAft>
                <a:spcPts val="400"/>
              </a:spcAft>
              <a:buNone/>
            </a:pPr>
            <a:r>
              <a:rPr lang="en-GB" sz="2200" dirty="0">
                <a:effectLst/>
                <a:latin typeface="+mj-lt"/>
                <a:ea typeface="Calibri" panose="020F0502020204030204" pitchFamily="34" charset="0"/>
                <a:cs typeface="Times New Roman" panose="02020603050405020304" pitchFamily="18" charset="0"/>
              </a:rPr>
              <a:t>Given this one angle, can you find any other angles in the diagram?</a:t>
            </a:r>
          </a:p>
          <a:p>
            <a:pPr algn="ctr">
              <a:spcBef>
                <a:spcPts val="400"/>
              </a:spcBef>
              <a:spcAft>
                <a:spcPts val="400"/>
              </a:spcAft>
              <a:buNone/>
            </a:pPr>
            <a:r>
              <a:rPr lang="en-GB" sz="2200" dirty="0">
                <a:effectLst/>
                <a:latin typeface="+mj-lt"/>
                <a:ea typeface="Calibri" panose="020F0502020204030204" pitchFamily="34" charset="0"/>
                <a:cs typeface="Times New Roman" panose="02020603050405020304" pitchFamily="18" charset="0"/>
              </a:rPr>
              <a:t>Explain your reasoning</a:t>
            </a:r>
            <a:r>
              <a:rPr lang="en-GB" sz="2000" i="1" dirty="0">
                <a:effectLst/>
                <a:latin typeface="+mj-lt"/>
                <a:ea typeface="Calibri" panose="020F0502020204030204" pitchFamily="34" charset="0"/>
                <a:cs typeface="Times New Roman" panose="02020603050405020304" pitchFamily="18" charset="0"/>
              </a:rPr>
              <a:t>.</a:t>
            </a:r>
          </a:p>
        </p:txBody>
      </p:sp>
      <p:pic>
        <p:nvPicPr>
          <p:cNvPr id="2" name="Picture 1">
            <a:extLst>
              <a:ext uri="{FF2B5EF4-FFF2-40B4-BE49-F238E27FC236}">
                <a16:creationId xmlns:a16="http://schemas.microsoft.com/office/drawing/2014/main" id="{E7C6B8A3-3A93-4B11-A5C9-B4AD4E998804}"/>
              </a:ext>
            </a:extLst>
          </p:cNvPr>
          <p:cNvPicPr>
            <a:picLocks noChangeAspect="1"/>
          </p:cNvPicPr>
          <p:nvPr/>
        </p:nvPicPr>
        <p:blipFill>
          <a:blip r:embed="rId5"/>
          <a:stretch>
            <a:fillRect/>
          </a:stretch>
        </p:blipFill>
        <p:spPr>
          <a:xfrm>
            <a:off x="1127448" y="2924944"/>
            <a:ext cx="4099230" cy="2435964"/>
          </a:xfrm>
          <a:prstGeom prst="rect">
            <a:avLst/>
          </a:prstGeom>
        </p:spPr>
      </p:pic>
    </p:spTree>
    <p:custDataLst>
      <p:tags r:id="rId1"/>
    </p:custDataLst>
    <p:extLst>
      <p:ext uri="{BB962C8B-B14F-4D97-AF65-F5344CB8AC3E}">
        <p14:creationId xmlns:p14="http://schemas.microsoft.com/office/powerpoint/2010/main" val="449093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Recognise that adding another line parallel to the original creates a further two pairs of equal and opposite angles that are identical to the original four</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7" name="TextBox 6">
            <a:extLst>
              <a:ext uri="{FF2B5EF4-FFF2-40B4-BE49-F238E27FC236}">
                <a16:creationId xmlns:a16="http://schemas.microsoft.com/office/drawing/2014/main" id="{E9A2DE38-6B3F-49B8-8A6A-4884FEF6AA8B}"/>
              </a:ext>
            </a:extLst>
          </p:cNvPr>
          <p:cNvSpPr txBox="1"/>
          <p:nvPr/>
        </p:nvSpPr>
        <p:spPr>
          <a:xfrm>
            <a:off x="551384" y="1794904"/>
            <a:ext cx="11089232" cy="1302921"/>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Write as many equations (or statements) as you can to show the relationships between the angles in this diagram.</a:t>
            </a: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Explain your reasoning.</a:t>
            </a:r>
          </a:p>
        </p:txBody>
      </p:sp>
      <p:pic>
        <p:nvPicPr>
          <p:cNvPr id="8" name="Picture 7">
            <a:extLst>
              <a:ext uri="{FF2B5EF4-FFF2-40B4-BE49-F238E27FC236}">
                <a16:creationId xmlns:a16="http://schemas.microsoft.com/office/drawing/2014/main" id="{8FC8D068-837A-40E3-B4FE-0C568418A820}"/>
              </a:ext>
            </a:extLst>
          </p:cNvPr>
          <p:cNvPicPr>
            <a:picLocks noChangeAspect="1"/>
          </p:cNvPicPr>
          <p:nvPr/>
        </p:nvPicPr>
        <p:blipFill>
          <a:blip r:embed="rId3"/>
          <a:stretch>
            <a:fillRect/>
          </a:stretch>
        </p:blipFill>
        <p:spPr>
          <a:xfrm>
            <a:off x="4153911" y="3731940"/>
            <a:ext cx="3164098" cy="2017951"/>
          </a:xfrm>
          <a:prstGeom prst="rect">
            <a:avLst/>
          </a:prstGeom>
        </p:spPr>
      </p:pic>
    </p:spTree>
    <p:extLst>
      <p:ext uri="{BB962C8B-B14F-4D97-AF65-F5344CB8AC3E}">
        <p14:creationId xmlns:p14="http://schemas.microsoft.com/office/powerpoint/2010/main" val="28393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80120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kumimoji="0" lang="en-GB" sz="1800" b="1" i="0" u="none" strike="noStrike" kern="1200" cap="none" spc="0" normalizeH="0" baseline="0" noProof="0" dirty="0">
                <a:ln>
                  <a:noFill/>
                </a:ln>
                <a:solidFill>
                  <a:srgbClr val="FFFFFF"/>
                </a:solidFill>
                <a:effectLst/>
                <a:uLnTx/>
                <a:uFillTx/>
                <a:latin typeface="Arial"/>
                <a:ea typeface="+mj-ea"/>
                <a:cs typeface="Arial" panose="020B0604020202020204" pitchFamily="34" charset="0"/>
              </a:rPr>
              <a:t>Recognise that adding another line parallel to the original creates a further two pairs of equal and opposite angles that are identical to the original four</a:t>
            </a:r>
            <a:endParaRPr lang="en-GB" sz="1800"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4</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785486" y="1844824"/>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latin typeface="+mj-lt"/>
                <a:ea typeface="Calibri" panose="020F0502020204030204" pitchFamily="34" charset="0"/>
                <a:cs typeface="Times New Roman" panose="02020603050405020304" pitchFamily="18" charset="0"/>
              </a:rPr>
              <a:t>How could tracing paper be used </a:t>
            </a:r>
            <a:r>
              <a:rPr lang="en-GB" sz="2400" dirty="0">
                <a:effectLst/>
                <a:latin typeface="+mj-lt"/>
                <a:ea typeface="Calibri" panose="020F0502020204030204" pitchFamily="34" charset="0"/>
                <a:cs typeface="Times New Roman" panose="02020603050405020304" pitchFamily="18" charset="0"/>
              </a:rPr>
              <a:t>to support students’ understanding?</a:t>
            </a:r>
          </a:p>
          <a:p>
            <a:pPr marL="360000" lvl="1" fontAlgn="auto">
              <a:lnSpc>
                <a:spcPct val="100000"/>
              </a:lnSpc>
              <a:spcBef>
                <a:spcPts val="0"/>
              </a:spcBef>
              <a:spcAft>
                <a:spcPts val="1200"/>
              </a:spcAft>
              <a:buClrTx/>
            </a:pPr>
            <a:r>
              <a:rPr lang="en-GB" sz="2400" dirty="0">
                <a:latin typeface="+mj-lt"/>
                <a:cs typeface="Times New Roman" panose="02020603050405020304" pitchFamily="18" charset="0"/>
              </a:rPr>
              <a:t>What language will you expect students to use when describing the relationships between angles?</a:t>
            </a:r>
          </a:p>
          <a:p>
            <a:pPr marL="360000" lvl="1" fontAlgn="auto">
              <a:lnSpc>
                <a:spcPct val="100000"/>
              </a:lnSpc>
              <a:spcBef>
                <a:spcPts val="0"/>
              </a:spcBef>
              <a:spcAft>
                <a:spcPts val="1200"/>
              </a:spcAft>
              <a:buClrTx/>
            </a:pPr>
            <a:endParaRPr lang="en-GB" sz="2400" dirty="0"/>
          </a:p>
        </p:txBody>
      </p:sp>
      <p:grpSp>
        <p:nvGrpSpPr>
          <p:cNvPr id="2" name="Group 1">
            <a:extLst>
              <a:ext uri="{FF2B5EF4-FFF2-40B4-BE49-F238E27FC236}">
                <a16:creationId xmlns:a16="http://schemas.microsoft.com/office/drawing/2014/main" id="{6F95FC9E-2863-4748-B080-E44B305EE2B4}"/>
              </a:ext>
            </a:extLst>
          </p:cNvPr>
          <p:cNvGrpSpPr/>
          <p:nvPr/>
        </p:nvGrpSpPr>
        <p:grpSpPr>
          <a:xfrm>
            <a:off x="508704" y="1915165"/>
            <a:ext cx="6160612" cy="3847708"/>
            <a:chOff x="508704" y="1915165"/>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508704" y="1915165"/>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400"/>
                </a:spcAft>
                <a:buNone/>
              </a:pPr>
              <a:r>
                <a:rPr lang="en-GB" sz="2000" dirty="0">
                  <a:effectLst/>
                  <a:latin typeface="+mn-lt"/>
                  <a:ea typeface="Calibri" panose="020F0502020204030204" pitchFamily="34" charset="0"/>
                  <a:cs typeface="Times New Roman" panose="02020603050405020304" pitchFamily="18" charset="0"/>
                </a:rPr>
                <a:t>Write as many equations (or statements) as you can </a:t>
              </a:r>
            </a:p>
            <a:p>
              <a:pPr>
                <a:spcBef>
                  <a:spcPts val="400"/>
                </a:spcBef>
                <a:spcAft>
                  <a:spcPts val="400"/>
                </a:spcAft>
                <a:buNone/>
              </a:pPr>
              <a:r>
                <a:rPr lang="en-GB" sz="2000" dirty="0">
                  <a:effectLst/>
                  <a:latin typeface="+mn-lt"/>
                  <a:ea typeface="Calibri" panose="020F0502020204030204" pitchFamily="34" charset="0"/>
                  <a:cs typeface="Times New Roman" panose="02020603050405020304" pitchFamily="18" charset="0"/>
                </a:rPr>
                <a:t>to show the relationships between the angles in this </a:t>
              </a:r>
            </a:p>
            <a:p>
              <a:pPr>
                <a:spcBef>
                  <a:spcPts val="400"/>
                </a:spcBef>
                <a:spcAft>
                  <a:spcPts val="400"/>
                </a:spcAft>
                <a:buNone/>
              </a:pPr>
              <a:r>
                <a:rPr lang="en-GB" sz="2000" dirty="0">
                  <a:effectLst/>
                  <a:latin typeface="+mn-lt"/>
                  <a:ea typeface="Calibri" panose="020F0502020204030204" pitchFamily="34" charset="0"/>
                  <a:cs typeface="Times New Roman" panose="02020603050405020304" pitchFamily="18" charset="0"/>
                </a:rPr>
                <a:t>diagram.</a:t>
              </a:r>
            </a:p>
            <a:p>
              <a:pPr>
                <a:spcBef>
                  <a:spcPts val="400"/>
                </a:spcBef>
                <a:spcAft>
                  <a:spcPts val="400"/>
                </a:spcAft>
                <a:buNone/>
              </a:pPr>
              <a:r>
                <a:rPr lang="en-GB" sz="2000" dirty="0">
                  <a:effectLst/>
                  <a:latin typeface="+mn-lt"/>
                  <a:ea typeface="Calibri" panose="020F0502020204030204" pitchFamily="34" charset="0"/>
                  <a:cs typeface="Times New Roman" panose="02020603050405020304" pitchFamily="18" charset="0"/>
                </a:rPr>
                <a:t>Explain your reasoning.</a:t>
              </a:r>
            </a:p>
            <a:p>
              <a:pPr>
                <a:spcBef>
                  <a:spcPts val="400"/>
                </a:spcBef>
                <a:spcAft>
                  <a:spcPts val="400"/>
                </a:spcAft>
                <a:buNone/>
              </a:pPr>
              <a:endParaRPr lang="en-GB" sz="2000" dirty="0">
                <a:effectLst/>
                <a:latin typeface="Myriad Pro"/>
                <a:ea typeface="Calibri" panose="020F0502020204030204" pitchFamily="34" charset="0"/>
                <a:cs typeface="Times New Roman" panose="02020603050405020304" pitchFamily="18" charset="0"/>
              </a:endParaRPr>
            </a:p>
            <a:p>
              <a:pPr>
                <a:spcBef>
                  <a:spcPts val="400"/>
                </a:spcBef>
                <a:spcAft>
                  <a:spcPts val="400"/>
                </a:spcAft>
                <a:buNone/>
              </a:pPr>
              <a:endParaRPr lang="en-GB" sz="2000" dirty="0">
                <a:effectLst/>
                <a:latin typeface="Myriad Pro"/>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0BDCAF83-579E-4917-982D-CCF55772CE78}"/>
                </a:ext>
              </a:extLst>
            </p:cNvPr>
            <p:cNvPicPr>
              <a:picLocks noChangeAspect="1"/>
            </p:cNvPicPr>
            <p:nvPr/>
          </p:nvPicPr>
          <p:blipFill>
            <a:blip r:embed="rId4"/>
            <a:stretch>
              <a:fillRect/>
            </a:stretch>
          </p:blipFill>
          <p:spPr>
            <a:xfrm>
              <a:off x="2158952" y="3553439"/>
              <a:ext cx="3164098" cy="2017951"/>
            </a:xfrm>
            <a:prstGeom prst="rect">
              <a:avLst/>
            </a:prstGeom>
          </p:spPr>
        </p:pic>
      </p:grpSp>
    </p:spTree>
    <p:custDataLst>
      <p:tags r:id="rId1"/>
    </p:custDataLst>
    <p:extLst>
      <p:ext uri="{BB962C8B-B14F-4D97-AF65-F5344CB8AC3E}">
        <p14:creationId xmlns:p14="http://schemas.microsoft.com/office/powerpoint/2010/main" val="2649305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Recognise that adding another line parallel to the original creates a further two pairs of equal and opposite angles that are identical to the original four</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5" name="TextBox 4">
            <a:extLst>
              <a:ext uri="{FF2B5EF4-FFF2-40B4-BE49-F238E27FC236}">
                <a16:creationId xmlns:a16="http://schemas.microsoft.com/office/drawing/2014/main" id="{716D6351-479A-4117-930C-F699DF127945}"/>
              </a:ext>
            </a:extLst>
          </p:cNvPr>
          <p:cNvSpPr txBox="1"/>
          <p:nvPr/>
        </p:nvSpPr>
        <p:spPr>
          <a:xfrm>
            <a:off x="407368" y="1988840"/>
            <a:ext cx="11233248" cy="1405513"/>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David thinks angle e = 100° because corresponding angles are equal. </a:t>
            </a: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Do you agree? </a:t>
            </a:r>
          </a:p>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Explain your answer.</a:t>
            </a:r>
          </a:p>
        </p:txBody>
      </p:sp>
      <p:pic>
        <p:nvPicPr>
          <p:cNvPr id="4" name="Picture 3">
            <a:extLst>
              <a:ext uri="{FF2B5EF4-FFF2-40B4-BE49-F238E27FC236}">
                <a16:creationId xmlns:a16="http://schemas.microsoft.com/office/drawing/2014/main" id="{27A1642A-CB7C-4ED2-92E3-DF1D4E8C6A51}"/>
              </a:ext>
            </a:extLst>
          </p:cNvPr>
          <p:cNvPicPr>
            <a:picLocks noChangeAspect="1"/>
          </p:cNvPicPr>
          <p:nvPr/>
        </p:nvPicPr>
        <p:blipFill>
          <a:blip r:embed="rId3"/>
          <a:stretch>
            <a:fillRect/>
          </a:stretch>
        </p:blipFill>
        <p:spPr>
          <a:xfrm>
            <a:off x="3575720" y="3645024"/>
            <a:ext cx="4065642" cy="2475420"/>
          </a:xfrm>
          <a:prstGeom prst="rect">
            <a:avLst/>
          </a:prstGeom>
        </p:spPr>
      </p:pic>
    </p:spTree>
    <p:extLst>
      <p:ext uri="{BB962C8B-B14F-4D97-AF65-F5344CB8AC3E}">
        <p14:creationId xmlns:p14="http://schemas.microsoft.com/office/powerpoint/2010/main" val="708210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80120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kumimoji="0" lang="en-GB" sz="1800" b="1" u="none" strike="noStrike" kern="1200" cap="none" spc="0" normalizeH="0" baseline="0" noProof="0" dirty="0">
                <a:ln>
                  <a:noFill/>
                </a:ln>
                <a:solidFill>
                  <a:srgbClr val="FFFFFF"/>
                </a:solidFill>
                <a:effectLst/>
                <a:uLnTx/>
                <a:uFillTx/>
                <a:latin typeface="Arial"/>
                <a:ea typeface="+mj-ea"/>
                <a:cs typeface="Arial" panose="020B0604020202020204" pitchFamily="34" charset="0"/>
              </a:rPr>
              <a:t>Recognise that adding another line parallel to the original creates a further two pairs of equal and opposite angles that are identical to the original four.</a:t>
            </a:r>
            <a:endParaRPr lang="en-GB" sz="1800"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5</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effectLst/>
                <a:latin typeface="+mn-lt"/>
                <a:ea typeface="Calibri" panose="020F0502020204030204" pitchFamily="34" charset="0"/>
                <a:cs typeface="Times New Roman" panose="02020603050405020304" pitchFamily="18" charset="0"/>
              </a:rPr>
              <a:t>What questions coul</a:t>
            </a:r>
            <a:r>
              <a:rPr lang="en-GB" dirty="0">
                <a:latin typeface="+mn-lt"/>
                <a:ea typeface="Calibri" panose="020F0502020204030204" pitchFamily="34" charset="0"/>
                <a:cs typeface="Times New Roman" panose="02020603050405020304" pitchFamily="18" charset="0"/>
              </a:rPr>
              <a:t>d you ask </a:t>
            </a:r>
            <a:r>
              <a:rPr lang="en-GB" dirty="0">
                <a:effectLst/>
                <a:latin typeface="+mn-lt"/>
                <a:ea typeface="Calibri" panose="020F0502020204030204" pitchFamily="34" charset="0"/>
                <a:cs typeface="Times New Roman" panose="02020603050405020304" pitchFamily="18" charset="0"/>
              </a:rPr>
              <a:t>to draw attention to the structure of the diagram</a:t>
            </a:r>
            <a:r>
              <a:rPr lang="en-GB" dirty="0">
                <a:latin typeface="+mn-lt"/>
                <a:ea typeface="Calibri" panose="020F0502020204030204" pitchFamily="34" charset="0"/>
                <a:cs typeface="Times New Roman" panose="02020603050405020304" pitchFamily="18" charset="0"/>
              </a:rPr>
              <a:t>?</a:t>
            </a:r>
            <a:endParaRPr lang="en-GB" dirty="0">
              <a:effectLst/>
              <a:latin typeface="+mn-lt"/>
              <a:ea typeface="Calibri" panose="020F0502020204030204" pitchFamily="34" charset="0"/>
              <a:cs typeface="Times New Roman" panose="02020603050405020304" pitchFamily="18" charset="0"/>
            </a:endParaRPr>
          </a:p>
          <a:p>
            <a:r>
              <a:rPr lang="en-GB" sz="2400" dirty="0">
                <a:latin typeface="+mj-lt"/>
                <a:cs typeface="Times New Roman" panose="02020603050405020304" pitchFamily="18" charset="0"/>
              </a:rPr>
              <a:t>What language will you expect students to use when describing the relationships between angles?</a:t>
            </a:r>
          </a:p>
        </p:txBody>
      </p:sp>
      <p:grpSp>
        <p:nvGrpSpPr>
          <p:cNvPr id="3" name="Group 2">
            <a:extLst>
              <a:ext uri="{FF2B5EF4-FFF2-40B4-BE49-F238E27FC236}">
                <a16:creationId xmlns:a16="http://schemas.microsoft.com/office/drawing/2014/main" id="{471CD603-B232-4523-B052-9DAF1FDCD32F}"/>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400"/>
                </a:spcBef>
                <a:spcAft>
                  <a:spcPts val="400"/>
                </a:spcAft>
                <a:buNone/>
              </a:pPr>
              <a:endParaRPr lang="en-GB" sz="2000" dirty="0">
                <a:effectLst/>
                <a:latin typeface="+mn-lt"/>
                <a:ea typeface="Calibri" panose="020F0502020204030204" pitchFamily="34" charset="0"/>
                <a:cs typeface="Times New Roman" panose="02020603050405020304" pitchFamily="18" charset="0"/>
              </a:endParaRPr>
            </a:p>
            <a:p>
              <a:pPr algn="ctr">
                <a:spcBef>
                  <a:spcPts val="400"/>
                </a:spcBef>
                <a:spcAft>
                  <a:spcPts val="400"/>
                </a:spcAft>
                <a:buNone/>
              </a:pPr>
              <a:r>
                <a:rPr lang="en-GB" sz="2200" dirty="0">
                  <a:effectLst/>
                  <a:latin typeface="+mn-lt"/>
                  <a:ea typeface="Calibri" panose="020F0502020204030204" pitchFamily="34" charset="0"/>
                  <a:cs typeface="Times New Roman" panose="02020603050405020304" pitchFamily="18" charset="0"/>
                </a:rPr>
                <a:t>David thinks angle e = 100° </a:t>
              </a:r>
            </a:p>
            <a:p>
              <a:pPr algn="ctr">
                <a:spcBef>
                  <a:spcPts val="400"/>
                </a:spcBef>
                <a:spcAft>
                  <a:spcPts val="400"/>
                </a:spcAft>
                <a:buNone/>
              </a:pPr>
              <a:r>
                <a:rPr lang="en-GB" sz="2200" dirty="0">
                  <a:effectLst/>
                  <a:latin typeface="+mn-lt"/>
                  <a:ea typeface="Calibri" panose="020F0502020204030204" pitchFamily="34" charset="0"/>
                  <a:cs typeface="Times New Roman" panose="02020603050405020304" pitchFamily="18" charset="0"/>
                </a:rPr>
                <a:t>because corresponding angles are equal. </a:t>
              </a:r>
            </a:p>
            <a:p>
              <a:pPr algn="ctr">
                <a:spcBef>
                  <a:spcPts val="400"/>
                </a:spcBef>
                <a:spcAft>
                  <a:spcPts val="400"/>
                </a:spcAft>
                <a:buNone/>
              </a:pPr>
              <a:r>
                <a:rPr lang="en-GB" sz="2200" dirty="0">
                  <a:effectLst/>
                  <a:latin typeface="+mn-lt"/>
                  <a:ea typeface="Calibri" panose="020F0502020204030204" pitchFamily="34" charset="0"/>
                  <a:cs typeface="Times New Roman" panose="02020603050405020304" pitchFamily="18" charset="0"/>
                </a:rPr>
                <a:t>Do you agree? </a:t>
              </a:r>
            </a:p>
            <a:p>
              <a:pPr algn="ctr">
                <a:spcBef>
                  <a:spcPts val="400"/>
                </a:spcBef>
                <a:spcAft>
                  <a:spcPts val="400"/>
                </a:spcAft>
                <a:buNone/>
              </a:pPr>
              <a:r>
                <a:rPr lang="en-GB" sz="2200" dirty="0">
                  <a:effectLst/>
                  <a:latin typeface="+mn-lt"/>
                  <a:ea typeface="Calibri" panose="020F0502020204030204" pitchFamily="34" charset="0"/>
                  <a:cs typeface="Times New Roman" panose="02020603050405020304" pitchFamily="18" charset="0"/>
                </a:rPr>
                <a:t>Explain your reasoning.</a:t>
              </a:r>
            </a:p>
            <a:p>
              <a:pPr>
                <a:spcBef>
                  <a:spcPts val="400"/>
                </a:spcBef>
                <a:spcAft>
                  <a:spcPts val="400"/>
                </a:spcAft>
                <a:buNone/>
              </a:pPr>
              <a:endParaRPr lang="en-GB" sz="2000" dirty="0">
                <a:effectLst/>
                <a:latin typeface="Myriad Pro"/>
                <a:ea typeface="Calibri" panose="020F0502020204030204" pitchFamily="34" charset="0"/>
                <a:cs typeface="Times New Roman" panose="02020603050405020304" pitchFamily="18" charset="0"/>
              </a:endParaRPr>
            </a:p>
            <a:p>
              <a:pPr>
                <a:spcBef>
                  <a:spcPts val="400"/>
                </a:spcBef>
                <a:spcAft>
                  <a:spcPts val="400"/>
                </a:spcAft>
                <a:buNone/>
              </a:pPr>
              <a:endParaRPr lang="en-GB" sz="2000" dirty="0">
                <a:effectLst/>
                <a:latin typeface="Myriad Pro"/>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6356B4E0-1854-4A16-9C57-F132B5626868}"/>
                </a:ext>
              </a:extLst>
            </p:cNvPr>
            <p:cNvPicPr>
              <a:picLocks noChangeAspect="1"/>
            </p:cNvPicPr>
            <p:nvPr/>
          </p:nvPicPr>
          <p:blipFill>
            <a:blip r:embed="rId4"/>
            <a:stretch>
              <a:fillRect/>
            </a:stretch>
          </p:blipFill>
          <p:spPr>
            <a:xfrm>
              <a:off x="2383771" y="3789040"/>
              <a:ext cx="2698232" cy="1642403"/>
            </a:xfrm>
            <a:prstGeom prst="rect">
              <a:avLst/>
            </a:prstGeom>
          </p:spPr>
        </p:pic>
      </p:grpSp>
    </p:spTree>
    <p:custDataLst>
      <p:tags r:id="rId1"/>
    </p:custDataLst>
    <p:extLst>
      <p:ext uri="{BB962C8B-B14F-4D97-AF65-F5344CB8AC3E}">
        <p14:creationId xmlns:p14="http://schemas.microsoft.com/office/powerpoint/2010/main" val="3688438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fontScale="90000"/>
          </a:bodyPr>
          <a:lstStyle/>
          <a:p>
            <a:r>
              <a:rPr lang="en-GB" sz="2000" b="1" dirty="0"/>
              <a:t>Recognise that adding another line parallel to the original creates a further two pairs of equal and opposite angles that are identical to the original four</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7" name="TextBox 6">
            <a:extLst>
              <a:ext uri="{FF2B5EF4-FFF2-40B4-BE49-F238E27FC236}">
                <a16:creationId xmlns:a16="http://schemas.microsoft.com/office/drawing/2014/main" id="{AE07C88D-74FE-4081-8C18-D08C1264E599}"/>
              </a:ext>
            </a:extLst>
          </p:cNvPr>
          <p:cNvSpPr txBox="1"/>
          <p:nvPr/>
        </p:nvSpPr>
        <p:spPr>
          <a:xfrm>
            <a:off x="551385" y="1666640"/>
            <a:ext cx="10881182" cy="461665"/>
          </a:xfrm>
          <a:prstGeom prst="rect">
            <a:avLst/>
          </a:prstGeom>
          <a:noFill/>
        </p:spPr>
        <p:txBody>
          <a:bodyPr wrap="square">
            <a:spAutoFit/>
          </a:bodyPr>
          <a:lstStyle/>
          <a:p>
            <a:pPr algn="ctr">
              <a:spcBef>
                <a:spcPts val="400"/>
              </a:spcBef>
              <a:spcAft>
                <a:spcPts val="400"/>
              </a:spcAft>
              <a:buNone/>
            </a:pPr>
            <a:r>
              <a:rPr lang="en-GB" sz="2400" dirty="0">
                <a:effectLst/>
                <a:latin typeface="+mj-lt"/>
                <a:ea typeface="Calibri" panose="020F0502020204030204" pitchFamily="34" charset="0"/>
                <a:cs typeface="Times New Roman" panose="02020603050405020304" pitchFamily="18" charset="0"/>
              </a:rPr>
              <a:t>If the acute angle in each of these diagrams is 50°, what are the other angles?</a:t>
            </a:r>
          </a:p>
        </p:txBody>
      </p:sp>
      <p:grpSp>
        <p:nvGrpSpPr>
          <p:cNvPr id="17" name="Group 16">
            <a:extLst>
              <a:ext uri="{FF2B5EF4-FFF2-40B4-BE49-F238E27FC236}">
                <a16:creationId xmlns:a16="http://schemas.microsoft.com/office/drawing/2014/main" id="{0E56728F-C67C-43E5-8106-67CDEEFFBA07}"/>
              </a:ext>
            </a:extLst>
          </p:cNvPr>
          <p:cNvGrpSpPr/>
          <p:nvPr/>
        </p:nvGrpSpPr>
        <p:grpSpPr>
          <a:xfrm>
            <a:off x="767408" y="2235382"/>
            <a:ext cx="9500164" cy="3935482"/>
            <a:chOff x="815644" y="2236726"/>
            <a:chExt cx="9500164" cy="3935482"/>
          </a:xfrm>
        </p:grpSpPr>
        <p:pic>
          <p:nvPicPr>
            <p:cNvPr id="8" name="Picture 7" descr="A picture containing dark, indoor&#10;&#10;Description automatically generated">
              <a:extLst>
                <a:ext uri="{FF2B5EF4-FFF2-40B4-BE49-F238E27FC236}">
                  <a16:creationId xmlns:a16="http://schemas.microsoft.com/office/drawing/2014/main" id="{E7086FE0-393B-47FD-AC71-32A4725F43BA}"/>
                </a:ext>
              </a:extLst>
            </p:cNvPr>
            <p:cNvPicPr/>
            <p:nvPr/>
          </p:nvPicPr>
          <p:blipFill>
            <a:blip r:embed="rId3">
              <a:extLst>
                <a:ext uri="{28A0092B-C50C-407E-A947-70E740481C1C}">
                  <a14:useLocalDpi xmlns:a14="http://schemas.microsoft.com/office/drawing/2010/main" val="0"/>
                </a:ext>
              </a:extLst>
            </a:blip>
            <a:stretch>
              <a:fillRect/>
            </a:stretch>
          </p:blipFill>
          <p:spPr>
            <a:xfrm>
              <a:off x="815644" y="2282024"/>
              <a:ext cx="3957576" cy="2111146"/>
            </a:xfrm>
            <a:prstGeom prst="rect">
              <a:avLst/>
            </a:prstGeom>
          </p:spPr>
        </p:pic>
        <p:pic>
          <p:nvPicPr>
            <p:cNvPr id="9" name="Picture 8">
              <a:extLst>
                <a:ext uri="{FF2B5EF4-FFF2-40B4-BE49-F238E27FC236}">
                  <a16:creationId xmlns:a16="http://schemas.microsoft.com/office/drawing/2014/main" id="{C8B6FBA2-A278-43DF-A290-A700F60720A3}"/>
                </a:ext>
              </a:extLst>
            </p:cNvPr>
            <p:cNvPicPr>
              <a:picLocks noChangeAspect="1"/>
            </p:cNvPicPr>
            <p:nvPr/>
          </p:nvPicPr>
          <p:blipFill>
            <a:blip r:embed="rId4"/>
            <a:stretch>
              <a:fillRect/>
            </a:stretch>
          </p:blipFill>
          <p:spPr>
            <a:xfrm>
              <a:off x="5784196" y="2236726"/>
              <a:ext cx="4286668" cy="2362210"/>
            </a:xfrm>
            <a:prstGeom prst="rect">
              <a:avLst/>
            </a:prstGeom>
          </p:spPr>
        </p:pic>
        <p:pic>
          <p:nvPicPr>
            <p:cNvPr id="10" name="Picture 9">
              <a:extLst>
                <a:ext uri="{FF2B5EF4-FFF2-40B4-BE49-F238E27FC236}">
                  <a16:creationId xmlns:a16="http://schemas.microsoft.com/office/drawing/2014/main" id="{5145B728-B429-499D-AC47-DEA109B3E7D3}"/>
                </a:ext>
              </a:extLst>
            </p:cNvPr>
            <p:cNvPicPr>
              <a:picLocks noChangeAspect="1"/>
            </p:cNvPicPr>
            <p:nvPr/>
          </p:nvPicPr>
          <p:blipFill>
            <a:blip r:embed="rId5"/>
            <a:stretch>
              <a:fillRect/>
            </a:stretch>
          </p:blipFill>
          <p:spPr>
            <a:xfrm>
              <a:off x="837268" y="4619427"/>
              <a:ext cx="4286668" cy="1552781"/>
            </a:xfrm>
            <a:prstGeom prst="rect">
              <a:avLst/>
            </a:prstGeom>
          </p:spPr>
        </p:pic>
        <p:pic>
          <p:nvPicPr>
            <p:cNvPr id="11" name="Picture 10">
              <a:extLst>
                <a:ext uri="{FF2B5EF4-FFF2-40B4-BE49-F238E27FC236}">
                  <a16:creationId xmlns:a16="http://schemas.microsoft.com/office/drawing/2014/main" id="{6ED5C454-B4A1-435E-A445-1D84D85E3329}"/>
                </a:ext>
              </a:extLst>
            </p:cNvPr>
            <p:cNvPicPr>
              <a:picLocks noChangeAspect="1"/>
            </p:cNvPicPr>
            <p:nvPr/>
          </p:nvPicPr>
          <p:blipFill>
            <a:blip r:embed="rId6"/>
            <a:stretch>
              <a:fillRect/>
            </a:stretch>
          </p:blipFill>
          <p:spPr>
            <a:xfrm>
              <a:off x="6029138" y="5137109"/>
              <a:ext cx="4286670" cy="875505"/>
            </a:xfrm>
            <a:prstGeom prst="rect">
              <a:avLst/>
            </a:prstGeom>
          </p:spPr>
        </p:pic>
        <p:sp>
          <p:nvSpPr>
            <p:cNvPr id="13" name="TextBox 12">
              <a:extLst>
                <a:ext uri="{FF2B5EF4-FFF2-40B4-BE49-F238E27FC236}">
                  <a16:creationId xmlns:a16="http://schemas.microsoft.com/office/drawing/2014/main" id="{1FAA1257-9D0C-4A2B-AD12-5F5EC47FD85A}"/>
                </a:ext>
              </a:extLst>
            </p:cNvPr>
            <p:cNvSpPr txBox="1"/>
            <p:nvPr/>
          </p:nvSpPr>
          <p:spPr>
            <a:xfrm>
              <a:off x="6240016" y="4725400"/>
              <a:ext cx="504056" cy="461665"/>
            </a:xfrm>
            <a:prstGeom prst="rect">
              <a:avLst/>
            </a:prstGeom>
            <a:noFill/>
          </p:spPr>
          <p:txBody>
            <a:bodyPr wrap="square">
              <a:spAutoFit/>
            </a:bodyPr>
            <a:lstStyle/>
            <a:p>
              <a:pPr>
                <a:spcBef>
                  <a:spcPts val="800"/>
                </a:spcBef>
                <a:spcAft>
                  <a:spcPts val="400"/>
                </a:spcAft>
                <a:buNone/>
              </a:pPr>
              <a:r>
                <a:rPr lang="en-GB" sz="2400" i="1" dirty="0">
                  <a:solidFill>
                    <a:srgbClr val="00628C"/>
                  </a:solidFill>
                  <a:effectLst/>
                  <a:latin typeface="+mj-lt"/>
                  <a:ea typeface="Calibri" panose="020F0502020204030204" pitchFamily="34" charset="0"/>
                  <a:cs typeface="Times New Roman" panose="02020603050405020304" pitchFamily="18" charset="0"/>
                </a:rPr>
                <a:t>d)</a:t>
              </a:r>
            </a:p>
          </p:txBody>
        </p:sp>
        <p:sp>
          <p:nvSpPr>
            <p:cNvPr id="14" name="TextBox 13">
              <a:extLst>
                <a:ext uri="{FF2B5EF4-FFF2-40B4-BE49-F238E27FC236}">
                  <a16:creationId xmlns:a16="http://schemas.microsoft.com/office/drawing/2014/main" id="{9432EDA1-50E0-4854-BA57-E95EF076953E}"/>
                </a:ext>
              </a:extLst>
            </p:cNvPr>
            <p:cNvSpPr txBox="1"/>
            <p:nvPr/>
          </p:nvSpPr>
          <p:spPr>
            <a:xfrm>
              <a:off x="1056243" y="4576100"/>
              <a:ext cx="504056" cy="461665"/>
            </a:xfrm>
            <a:prstGeom prst="rect">
              <a:avLst/>
            </a:prstGeom>
            <a:noFill/>
          </p:spPr>
          <p:txBody>
            <a:bodyPr wrap="square">
              <a:spAutoFit/>
            </a:bodyPr>
            <a:lstStyle/>
            <a:p>
              <a:pPr>
                <a:spcBef>
                  <a:spcPts val="800"/>
                </a:spcBef>
                <a:spcAft>
                  <a:spcPts val="400"/>
                </a:spcAft>
                <a:buNone/>
              </a:pPr>
              <a:r>
                <a:rPr lang="en-GB" sz="2400" i="1" dirty="0">
                  <a:solidFill>
                    <a:srgbClr val="00628C"/>
                  </a:solidFill>
                  <a:latin typeface="+mj-lt"/>
                  <a:ea typeface="Calibri" panose="020F0502020204030204" pitchFamily="34" charset="0"/>
                  <a:cs typeface="Times New Roman" panose="02020603050405020304" pitchFamily="18" charset="0"/>
                </a:rPr>
                <a:t>c</a:t>
              </a:r>
              <a:r>
                <a:rPr lang="en-GB" sz="2400" i="1" dirty="0">
                  <a:solidFill>
                    <a:srgbClr val="00628C"/>
                  </a:solidFill>
                  <a:effectLst/>
                  <a:latin typeface="+mj-lt"/>
                  <a:ea typeface="Calibri" panose="020F0502020204030204" pitchFamily="34" charset="0"/>
                  <a:cs typeface="Times New Roman" panose="02020603050405020304" pitchFamily="18" charset="0"/>
                </a:rPr>
                <a:t>)</a:t>
              </a:r>
            </a:p>
          </p:txBody>
        </p:sp>
        <p:sp>
          <p:nvSpPr>
            <p:cNvPr id="15" name="TextBox 14">
              <a:extLst>
                <a:ext uri="{FF2B5EF4-FFF2-40B4-BE49-F238E27FC236}">
                  <a16:creationId xmlns:a16="http://schemas.microsoft.com/office/drawing/2014/main" id="{61FE4769-35ED-4EA8-B869-F97164E45AA2}"/>
                </a:ext>
              </a:extLst>
            </p:cNvPr>
            <p:cNvSpPr txBox="1"/>
            <p:nvPr/>
          </p:nvSpPr>
          <p:spPr>
            <a:xfrm>
              <a:off x="6303383" y="2336625"/>
              <a:ext cx="504056" cy="461665"/>
            </a:xfrm>
            <a:prstGeom prst="rect">
              <a:avLst/>
            </a:prstGeom>
            <a:noFill/>
          </p:spPr>
          <p:txBody>
            <a:bodyPr wrap="square">
              <a:spAutoFit/>
            </a:bodyPr>
            <a:lstStyle/>
            <a:p>
              <a:pPr>
                <a:spcBef>
                  <a:spcPts val="800"/>
                </a:spcBef>
                <a:spcAft>
                  <a:spcPts val="400"/>
                </a:spcAft>
                <a:buNone/>
              </a:pPr>
              <a:r>
                <a:rPr lang="en-GB" sz="2400" i="1" dirty="0">
                  <a:solidFill>
                    <a:srgbClr val="00628C"/>
                  </a:solidFill>
                  <a:latin typeface="+mj-lt"/>
                  <a:ea typeface="Calibri" panose="020F0502020204030204" pitchFamily="34" charset="0"/>
                  <a:cs typeface="Times New Roman" panose="02020603050405020304" pitchFamily="18" charset="0"/>
                </a:rPr>
                <a:t>b</a:t>
              </a:r>
              <a:r>
                <a:rPr lang="en-GB" sz="2400" i="1" dirty="0">
                  <a:solidFill>
                    <a:srgbClr val="00628C"/>
                  </a:solidFill>
                  <a:effectLst/>
                  <a:latin typeface="+mj-lt"/>
                  <a:ea typeface="Calibri" panose="020F0502020204030204" pitchFamily="34" charset="0"/>
                  <a:cs typeface="Times New Roman" panose="02020603050405020304" pitchFamily="18" charset="0"/>
                </a:rPr>
                <a:t>)</a:t>
              </a:r>
            </a:p>
          </p:txBody>
        </p:sp>
        <p:sp>
          <p:nvSpPr>
            <p:cNvPr id="16" name="TextBox 15">
              <a:extLst>
                <a:ext uri="{FF2B5EF4-FFF2-40B4-BE49-F238E27FC236}">
                  <a16:creationId xmlns:a16="http://schemas.microsoft.com/office/drawing/2014/main" id="{502DE602-EACB-4611-9C5C-E36D278071DD}"/>
                </a:ext>
              </a:extLst>
            </p:cNvPr>
            <p:cNvSpPr txBox="1"/>
            <p:nvPr/>
          </p:nvSpPr>
          <p:spPr>
            <a:xfrm>
              <a:off x="1041706" y="2239497"/>
              <a:ext cx="504056" cy="461665"/>
            </a:xfrm>
            <a:prstGeom prst="rect">
              <a:avLst/>
            </a:prstGeom>
            <a:noFill/>
          </p:spPr>
          <p:txBody>
            <a:bodyPr wrap="square">
              <a:spAutoFit/>
            </a:bodyPr>
            <a:lstStyle/>
            <a:p>
              <a:pPr>
                <a:spcBef>
                  <a:spcPts val="800"/>
                </a:spcBef>
                <a:spcAft>
                  <a:spcPts val="400"/>
                </a:spcAft>
                <a:buNone/>
              </a:pPr>
              <a:r>
                <a:rPr lang="en-GB" sz="2400" i="1" dirty="0">
                  <a:solidFill>
                    <a:srgbClr val="00628C"/>
                  </a:solidFill>
                  <a:latin typeface="+mj-lt"/>
                  <a:ea typeface="Calibri" panose="020F0502020204030204" pitchFamily="34" charset="0"/>
                  <a:cs typeface="Times New Roman" panose="02020603050405020304" pitchFamily="18" charset="0"/>
                </a:rPr>
                <a:t>a</a:t>
              </a:r>
              <a:r>
                <a:rPr lang="en-GB" sz="2400" i="1" dirty="0">
                  <a:solidFill>
                    <a:srgbClr val="00628C"/>
                  </a:solidFill>
                  <a:effectLst/>
                  <a:latin typeface="+mj-lt"/>
                  <a:ea typeface="Calibri" panose="020F0502020204030204" pitchFamily="34" charset="0"/>
                  <a:cs typeface="Times New Roman" panose="02020603050405020304" pitchFamily="18" charset="0"/>
                </a:rPr>
                <a:t>)</a:t>
              </a:r>
            </a:p>
          </p:txBody>
        </p:sp>
      </p:grpSp>
    </p:spTree>
    <p:extLst>
      <p:ext uri="{BB962C8B-B14F-4D97-AF65-F5344CB8AC3E}">
        <p14:creationId xmlns:p14="http://schemas.microsoft.com/office/powerpoint/2010/main" val="4261569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80120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kumimoji="0" lang="en-GB" sz="1800" b="1" u="none" strike="noStrike" kern="1200" cap="none" spc="0" normalizeH="0" baseline="0" noProof="0" dirty="0">
                <a:ln>
                  <a:noFill/>
                </a:ln>
                <a:solidFill>
                  <a:srgbClr val="FFFFFF"/>
                </a:solidFill>
                <a:effectLst/>
                <a:uLnTx/>
                <a:uFillTx/>
                <a:latin typeface="Arial"/>
                <a:ea typeface="+mj-ea"/>
                <a:cs typeface="Arial" panose="020B0604020202020204" pitchFamily="34" charset="0"/>
              </a:rPr>
              <a:t>Recognise that adding another line parallel to the original creates a further two pairs of equal and opposite angles that are identical to the original four</a:t>
            </a:r>
            <a:endParaRPr lang="en-GB" sz="1800" b="1" dirty="0"/>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6</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60694" y="4762455"/>
            <a:ext cx="10506000" cy="1831485"/>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0670" indent="-280670">
              <a:spcBef>
                <a:spcPts val="400"/>
              </a:spcBef>
              <a:spcAft>
                <a:spcPts val="400"/>
              </a:spcAft>
              <a:buClr>
                <a:srgbClr val="585858"/>
              </a:buClr>
            </a:pPr>
            <a:endParaRPr lang="en-GB" dirty="0">
              <a:solidFill>
                <a:schemeClr val="tx1"/>
              </a:solidFill>
              <a:latin typeface="+mn-lt"/>
            </a:endParaRPr>
          </a:p>
        </p:txBody>
      </p:sp>
      <p:sp>
        <p:nvSpPr>
          <p:cNvPr id="7" name="Content Placeholder 2">
            <a:extLst>
              <a:ext uri="{FF2B5EF4-FFF2-40B4-BE49-F238E27FC236}">
                <a16:creationId xmlns:a16="http://schemas.microsoft.com/office/drawing/2014/main" id="{A4F3A49A-03DD-483B-941C-A310DA9C5E37}"/>
              </a:ext>
            </a:extLst>
          </p:cNvPr>
          <p:cNvSpPr txBox="1">
            <a:spLocks/>
          </p:cNvSpPr>
          <p:nvPr/>
        </p:nvSpPr>
        <p:spPr>
          <a:xfrm>
            <a:off x="660694" y="4762454"/>
            <a:ext cx="10506000" cy="1831485"/>
          </a:xfrm>
          <a:prstGeom prst="rect">
            <a:avLst/>
          </a:prstGeom>
        </p:spPr>
        <p:txBody>
          <a:bodyPr anchor="ctr">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585858"/>
              </a:buClr>
            </a:pPr>
            <a:r>
              <a:rPr lang="en-GB" dirty="0">
                <a:effectLst/>
                <a:latin typeface="+mn-lt"/>
                <a:ea typeface="Calibri" panose="020F0502020204030204" pitchFamily="34" charset="0"/>
                <a:cs typeface="Times New Roman" panose="02020603050405020304" pitchFamily="18" charset="0"/>
              </a:rPr>
              <a:t>Why do you think these questions have been designed like this?</a:t>
            </a:r>
          </a:p>
          <a:p>
            <a:pPr>
              <a:buClr>
                <a:srgbClr val="585858"/>
              </a:buClr>
            </a:pPr>
            <a:r>
              <a:rPr lang="en-GB" sz="2400" dirty="0">
                <a:latin typeface="+mn-lt"/>
                <a:cs typeface="Times New Roman" panose="02020603050405020304" pitchFamily="18" charset="0"/>
              </a:rPr>
              <a:t>What misconcept</a:t>
            </a:r>
            <a:r>
              <a:rPr lang="en-GB" dirty="0">
                <a:latin typeface="+mn-lt"/>
                <a:cs typeface="Times New Roman" panose="02020603050405020304" pitchFamily="18" charset="0"/>
              </a:rPr>
              <a:t>ions might it reveal from students?</a:t>
            </a:r>
            <a:endParaRPr lang="en-GB" sz="2400" dirty="0">
              <a:latin typeface="+mj-lt"/>
              <a:cs typeface="Times New Roman" panose="02020603050405020304" pitchFamily="18" charset="0"/>
            </a:endParaRPr>
          </a:p>
        </p:txBody>
      </p:sp>
      <p:grpSp>
        <p:nvGrpSpPr>
          <p:cNvPr id="5" name="Group 4">
            <a:extLst>
              <a:ext uri="{FF2B5EF4-FFF2-40B4-BE49-F238E27FC236}">
                <a16:creationId xmlns:a16="http://schemas.microsoft.com/office/drawing/2014/main" id="{E9658DC4-F608-4A9F-9F41-9D5A0D2FF243}"/>
              </a:ext>
            </a:extLst>
          </p:cNvPr>
          <p:cNvGrpSpPr/>
          <p:nvPr/>
        </p:nvGrpSpPr>
        <p:grpSpPr>
          <a:xfrm>
            <a:off x="479376" y="1659593"/>
            <a:ext cx="11329970" cy="3353583"/>
            <a:chOff x="479376" y="1659593"/>
            <a:chExt cx="11329970" cy="3497599"/>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479376" y="1659593"/>
              <a:ext cx="11123937" cy="3497599"/>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400"/>
                </a:spcBef>
                <a:spcAft>
                  <a:spcPts val="400"/>
                </a:spcAft>
                <a:buClr>
                  <a:srgbClr val="00628C"/>
                </a:buClr>
                <a:buSzTx/>
                <a:buFont typeface="Arial" panose="020B0604020202020204" pitchFamily="34" charset="0"/>
                <a:buNone/>
                <a:tabLst/>
                <a:defRPr/>
              </a:pPr>
              <a:endParaRPr kumimoji="0" lang="en-GB" b="0" u="none" strike="noStrike" kern="1200" cap="none" spc="0" normalizeH="0" baseline="0" noProof="0" dirty="0">
                <a:ln>
                  <a:noFill/>
                </a:ln>
                <a:solidFill>
                  <a:srgbClr val="585858"/>
                </a:solidFill>
                <a:effectLst/>
                <a:uLnTx/>
                <a:uFillTx/>
                <a:latin typeface="+mn-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A632AF81-6EB3-489E-A9D9-5BF7F25B9F9F}"/>
                </a:ext>
              </a:extLst>
            </p:cNvPr>
            <p:cNvPicPr>
              <a:picLocks noChangeAspect="1"/>
            </p:cNvPicPr>
            <p:nvPr/>
          </p:nvPicPr>
          <p:blipFill>
            <a:blip r:embed="rId4"/>
            <a:stretch>
              <a:fillRect/>
            </a:stretch>
          </p:blipFill>
          <p:spPr>
            <a:xfrm>
              <a:off x="4210633" y="1818417"/>
              <a:ext cx="7598713" cy="3179950"/>
            </a:xfrm>
            <a:prstGeom prst="rect">
              <a:avLst/>
            </a:prstGeom>
          </p:spPr>
        </p:pic>
        <p:sp>
          <p:nvSpPr>
            <p:cNvPr id="19" name="TextBox 18">
              <a:extLst>
                <a:ext uri="{FF2B5EF4-FFF2-40B4-BE49-F238E27FC236}">
                  <a16:creationId xmlns:a16="http://schemas.microsoft.com/office/drawing/2014/main" id="{0AC32060-CE18-494E-9986-D33C53BD3B63}"/>
                </a:ext>
              </a:extLst>
            </p:cNvPr>
            <p:cNvSpPr txBox="1"/>
            <p:nvPr/>
          </p:nvSpPr>
          <p:spPr>
            <a:xfrm>
              <a:off x="764922" y="2623562"/>
              <a:ext cx="3361502" cy="1569660"/>
            </a:xfrm>
            <a:prstGeom prst="rect">
              <a:avLst/>
            </a:prstGeom>
            <a:noFill/>
          </p:spPr>
          <p:txBody>
            <a:bodyPr wrap="square">
              <a:spAutoFit/>
            </a:bodyPr>
            <a:lstStyle/>
            <a:p>
              <a:pPr marL="0" marR="0" lvl="0" indent="0" algn="ctr" defTabSz="914400" rtl="0" eaLnBrk="1" fontAlgn="base" latinLnBrk="0" hangingPunct="1">
                <a:lnSpc>
                  <a:spcPct val="100000"/>
                </a:lnSpc>
                <a:spcBef>
                  <a:spcPts val="400"/>
                </a:spcBef>
                <a:spcAft>
                  <a:spcPts val="400"/>
                </a:spcAft>
                <a:buClr>
                  <a:srgbClr val="00628C"/>
                </a:buClr>
                <a:buSzTx/>
                <a:buFont typeface="Arial" panose="020B0604020202020204" pitchFamily="34" charset="0"/>
                <a:buNone/>
                <a:tabLst/>
                <a:defRPr/>
              </a:pPr>
              <a:r>
                <a:rPr kumimoji="0" lang="en-GB" sz="2400" b="0" u="none" strike="noStrike" kern="1200" cap="none" spc="0" normalizeH="0" baseline="0" noProof="0" dirty="0">
                  <a:ln>
                    <a:noFill/>
                  </a:ln>
                  <a:solidFill>
                    <a:srgbClr val="585858"/>
                  </a:solidFill>
                  <a:effectLst/>
                  <a:uLnTx/>
                  <a:uFillTx/>
                  <a:latin typeface="+mn-lt"/>
                  <a:ea typeface="Calibri" panose="020F0502020204030204" pitchFamily="34" charset="0"/>
                  <a:cs typeface="Times New Roman" panose="02020603050405020304" pitchFamily="18" charset="0"/>
                </a:rPr>
                <a:t>If the acute angle in each of these diagrams is 50°, what are the other angles?</a:t>
              </a:r>
            </a:p>
          </p:txBody>
        </p:sp>
      </p:grpSp>
    </p:spTree>
    <p:custDataLst>
      <p:tags r:id="rId1"/>
    </p:custDataLst>
    <p:extLst>
      <p:ext uri="{BB962C8B-B14F-4D97-AF65-F5344CB8AC3E}">
        <p14:creationId xmlns:p14="http://schemas.microsoft.com/office/powerpoint/2010/main" val="3646520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Identify angles in more complex diagrams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i="0"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5" name="TextBox 4">
            <a:extLst>
              <a:ext uri="{FF2B5EF4-FFF2-40B4-BE49-F238E27FC236}">
                <a16:creationId xmlns:a16="http://schemas.microsoft.com/office/drawing/2014/main" id="{C9BDF247-A75D-4349-A867-975A43795DFB}"/>
              </a:ext>
            </a:extLst>
          </p:cNvPr>
          <p:cNvSpPr txBox="1"/>
          <p:nvPr/>
        </p:nvSpPr>
        <p:spPr>
          <a:xfrm>
            <a:off x="1055440" y="1988840"/>
            <a:ext cx="6097656" cy="461665"/>
          </a:xfrm>
          <a:prstGeom prst="rect">
            <a:avLst/>
          </a:prstGeom>
          <a:noFill/>
        </p:spPr>
        <p:txBody>
          <a:bodyPr wrap="square">
            <a:spAutoFit/>
          </a:bodyPr>
          <a:lstStyle/>
          <a:p>
            <a:pP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Find the value of the labelled angles.</a:t>
            </a:r>
          </a:p>
        </p:txBody>
      </p:sp>
      <p:pic>
        <p:nvPicPr>
          <p:cNvPr id="7" name="Picture 6" descr="A close up of a red light&#10;&#10;Description automatically generated">
            <a:extLst>
              <a:ext uri="{FF2B5EF4-FFF2-40B4-BE49-F238E27FC236}">
                <a16:creationId xmlns:a16="http://schemas.microsoft.com/office/drawing/2014/main" id="{8C542E92-18DF-4B90-8AAB-A4D509275119}"/>
              </a:ext>
            </a:extLst>
          </p:cNvPr>
          <p:cNvPicPr/>
          <p:nvPr/>
        </p:nvPicPr>
        <p:blipFill>
          <a:blip r:embed="rId3">
            <a:extLst>
              <a:ext uri="{28A0092B-C50C-407E-A947-70E740481C1C}">
                <a14:useLocalDpi xmlns:a14="http://schemas.microsoft.com/office/drawing/2010/main" val="0"/>
              </a:ext>
            </a:extLst>
          </a:blip>
          <a:stretch>
            <a:fillRect/>
          </a:stretch>
        </p:blipFill>
        <p:spPr>
          <a:xfrm>
            <a:off x="1271464" y="3277474"/>
            <a:ext cx="3600400" cy="1735580"/>
          </a:xfrm>
          <a:prstGeom prst="rect">
            <a:avLst/>
          </a:prstGeom>
        </p:spPr>
      </p:pic>
      <p:pic>
        <p:nvPicPr>
          <p:cNvPr id="8" name="Picture 7">
            <a:extLst>
              <a:ext uri="{FF2B5EF4-FFF2-40B4-BE49-F238E27FC236}">
                <a16:creationId xmlns:a16="http://schemas.microsoft.com/office/drawing/2014/main" id="{B72C4D4D-C6E5-430E-AEBC-160DFF4A128A}"/>
              </a:ext>
            </a:extLst>
          </p:cNvPr>
          <p:cNvPicPr/>
          <p:nvPr/>
        </p:nvPicPr>
        <p:blipFill rotWithShape="1">
          <a:blip r:embed="rId4">
            <a:extLst>
              <a:ext uri="{28A0092B-C50C-407E-A947-70E740481C1C}">
                <a14:useLocalDpi xmlns:a14="http://schemas.microsoft.com/office/drawing/2010/main" val="0"/>
              </a:ext>
            </a:extLst>
          </a:blip>
          <a:srcRect b="5575"/>
          <a:stretch/>
        </p:blipFill>
        <p:spPr bwMode="auto">
          <a:xfrm>
            <a:off x="6744072" y="3140968"/>
            <a:ext cx="3887202" cy="2192408"/>
          </a:xfrm>
          <a:prstGeom prst="rect">
            <a:avLst/>
          </a:prstGeom>
          <a:ln>
            <a:noFill/>
          </a:ln>
          <a:extLst>
            <a:ext uri="{53640926-AAD7-44D8-BBD7-CCE9431645EC}">
              <a14:shadowObscured xmlns:a14="http://schemas.microsoft.com/office/drawing/2010/main"/>
            </a:ext>
          </a:extLst>
        </p:spPr>
      </p:pic>
      <p:sp>
        <p:nvSpPr>
          <p:cNvPr id="9" name="TextBox 8">
            <a:extLst>
              <a:ext uri="{FF2B5EF4-FFF2-40B4-BE49-F238E27FC236}">
                <a16:creationId xmlns:a16="http://schemas.microsoft.com/office/drawing/2014/main" id="{18538F27-F422-4584-9B7F-EA1FC38D6908}"/>
              </a:ext>
            </a:extLst>
          </p:cNvPr>
          <p:cNvSpPr txBox="1"/>
          <p:nvPr/>
        </p:nvSpPr>
        <p:spPr>
          <a:xfrm>
            <a:off x="6023992" y="2688617"/>
            <a:ext cx="504056" cy="523220"/>
          </a:xfrm>
          <a:prstGeom prst="rect">
            <a:avLst/>
          </a:prstGeom>
          <a:noFill/>
        </p:spPr>
        <p:txBody>
          <a:bodyPr wrap="square">
            <a:spAutoFit/>
          </a:bodyPr>
          <a:lstStyle/>
          <a:p>
            <a:pPr>
              <a:spcBef>
                <a:spcPts val="800"/>
              </a:spcBef>
              <a:spcAft>
                <a:spcPts val="400"/>
              </a:spcAft>
              <a:buNone/>
            </a:pPr>
            <a:r>
              <a:rPr lang="en-GB" dirty="0">
                <a:solidFill>
                  <a:srgbClr val="00628C"/>
                </a:solidFill>
                <a:latin typeface="+mj-lt"/>
                <a:ea typeface="Calibri" panose="020F0502020204030204" pitchFamily="34" charset="0"/>
                <a:cs typeface="Times New Roman" panose="02020603050405020304" pitchFamily="18" charset="0"/>
              </a:rPr>
              <a:t>b</a:t>
            </a:r>
            <a:r>
              <a:rPr lang="en-GB" sz="2800" dirty="0">
                <a:solidFill>
                  <a:srgbClr val="00628C"/>
                </a:solidFill>
                <a:effectLst/>
                <a:latin typeface="+mj-lt"/>
                <a:ea typeface="Calibri" panose="020F0502020204030204" pitchFamily="34" charset="0"/>
                <a:cs typeface="Times New Roman" panose="02020603050405020304" pitchFamily="18" charset="0"/>
              </a:rPr>
              <a:t>)</a:t>
            </a:r>
          </a:p>
        </p:txBody>
      </p:sp>
      <p:sp>
        <p:nvSpPr>
          <p:cNvPr id="10" name="TextBox 9">
            <a:extLst>
              <a:ext uri="{FF2B5EF4-FFF2-40B4-BE49-F238E27FC236}">
                <a16:creationId xmlns:a16="http://schemas.microsoft.com/office/drawing/2014/main" id="{FA24BB90-CD1F-4FD3-AB03-A81727F5AC30}"/>
              </a:ext>
            </a:extLst>
          </p:cNvPr>
          <p:cNvSpPr txBox="1"/>
          <p:nvPr/>
        </p:nvSpPr>
        <p:spPr>
          <a:xfrm>
            <a:off x="1019436" y="2682498"/>
            <a:ext cx="504056" cy="523220"/>
          </a:xfrm>
          <a:prstGeom prst="rect">
            <a:avLst/>
          </a:prstGeom>
          <a:noFill/>
        </p:spPr>
        <p:txBody>
          <a:bodyPr wrap="square">
            <a:spAutoFit/>
          </a:bodyPr>
          <a:lstStyle/>
          <a:p>
            <a:pPr>
              <a:spcBef>
                <a:spcPts val="800"/>
              </a:spcBef>
              <a:spcAft>
                <a:spcPts val="400"/>
              </a:spcAft>
              <a:buNone/>
            </a:pPr>
            <a:r>
              <a:rPr lang="en-GB" dirty="0">
                <a:solidFill>
                  <a:srgbClr val="00628C"/>
                </a:solidFill>
                <a:latin typeface="+mj-lt"/>
                <a:ea typeface="Calibri" panose="020F0502020204030204" pitchFamily="34" charset="0"/>
                <a:cs typeface="Times New Roman" panose="02020603050405020304" pitchFamily="18" charset="0"/>
              </a:rPr>
              <a:t>a</a:t>
            </a:r>
            <a:r>
              <a:rPr lang="en-GB" sz="2800" dirty="0">
                <a:solidFill>
                  <a:srgbClr val="00628C"/>
                </a:solidFill>
                <a:effectLst/>
                <a:latin typeface="+mj-lt"/>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728048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80120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Identify angles in more complex diagrams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7</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7464151" y="1741531"/>
            <a:ext cx="4248473" cy="3847709"/>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latin typeface="+mn-lt"/>
                <a:ea typeface="Calibri" panose="020F0502020204030204" pitchFamily="34" charset="0"/>
                <a:cs typeface="Times New Roman" panose="02020603050405020304" pitchFamily="18" charset="0"/>
              </a:rPr>
              <a:t>What alternative questions might you ask alongside these?</a:t>
            </a:r>
          </a:p>
          <a:p>
            <a:pPr marL="360000" lvl="1" fontAlgn="auto">
              <a:lnSpc>
                <a:spcPct val="100000"/>
              </a:lnSpc>
              <a:spcBef>
                <a:spcPts val="0"/>
              </a:spcBef>
              <a:spcAft>
                <a:spcPts val="1200"/>
              </a:spcAft>
              <a:buClrTx/>
            </a:pPr>
            <a:r>
              <a:rPr lang="en-GB" sz="2400" dirty="0">
                <a:effectLst/>
                <a:latin typeface="+mn-lt"/>
                <a:ea typeface="Calibri" panose="020F0502020204030204" pitchFamily="34" charset="0"/>
                <a:cs typeface="Times New Roman" panose="02020603050405020304" pitchFamily="18" charset="0"/>
              </a:rPr>
              <a:t> </a:t>
            </a:r>
            <a:r>
              <a:rPr lang="en-GB" sz="2400" dirty="0">
                <a:latin typeface="+mj-lt"/>
                <a:cs typeface="Times New Roman" panose="02020603050405020304" pitchFamily="18" charset="0"/>
              </a:rPr>
              <a:t>What language will you expect students to use when describing the relationships between angles?</a:t>
            </a:r>
          </a:p>
        </p:txBody>
      </p:sp>
      <p:grpSp>
        <p:nvGrpSpPr>
          <p:cNvPr id="6" name="Group 5">
            <a:extLst>
              <a:ext uri="{FF2B5EF4-FFF2-40B4-BE49-F238E27FC236}">
                <a16:creationId xmlns:a16="http://schemas.microsoft.com/office/drawing/2014/main" id="{EB03CF64-C0BE-4D7D-8635-E7F6ED08ACC8}"/>
              </a:ext>
            </a:extLst>
          </p:cNvPr>
          <p:cNvGrpSpPr/>
          <p:nvPr/>
        </p:nvGrpSpPr>
        <p:grpSpPr>
          <a:xfrm>
            <a:off x="660695" y="1741532"/>
            <a:ext cx="6803456" cy="4495780"/>
            <a:chOff x="660695" y="1741532"/>
            <a:chExt cx="6803456" cy="4495780"/>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803456" cy="4495780"/>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Find the value of the labelled angles.</a:t>
              </a:r>
            </a:p>
          </p:txBody>
        </p:sp>
        <p:pic>
          <p:nvPicPr>
            <p:cNvPr id="3" name="Picture 2">
              <a:extLst>
                <a:ext uri="{FF2B5EF4-FFF2-40B4-BE49-F238E27FC236}">
                  <a16:creationId xmlns:a16="http://schemas.microsoft.com/office/drawing/2014/main" id="{A42F9644-D0AD-4954-99EE-ABD39E02A572}"/>
                </a:ext>
              </a:extLst>
            </p:cNvPr>
            <p:cNvPicPr>
              <a:picLocks noChangeAspect="1"/>
            </p:cNvPicPr>
            <p:nvPr/>
          </p:nvPicPr>
          <p:blipFill>
            <a:blip r:embed="rId4"/>
            <a:stretch>
              <a:fillRect/>
            </a:stretch>
          </p:blipFill>
          <p:spPr>
            <a:xfrm>
              <a:off x="983432" y="2017537"/>
              <a:ext cx="3234673" cy="1944772"/>
            </a:xfrm>
            <a:prstGeom prst="rect">
              <a:avLst/>
            </a:prstGeom>
          </p:spPr>
        </p:pic>
        <p:pic>
          <p:nvPicPr>
            <p:cNvPr id="5" name="Picture 4">
              <a:extLst>
                <a:ext uri="{FF2B5EF4-FFF2-40B4-BE49-F238E27FC236}">
                  <a16:creationId xmlns:a16="http://schemas.microsoft.com/office/drawing/2014/main" id="{9F3E87E8-967B-4D5F-8D10-800952723081}"/>
                </a:ext>
              </a:extLst>
            </p:cNvPr>
            <p:cNvPicPr>
              <a:picLocks noChangeAspect="1"/>
            </p:cNvPicPr>
            <p:nvPr/>
          </p:nvPicPr>
          <p:blipFill>
            <a:blip r:embed="rId5"/>
            <a:stretch>
              <a:fillRect/>
            </a:stretch>
          </p:blipFill>
          <p:spPr>
            <a:xfrm>
              <a:off x="3231026" y="4090444"/>
              <a:ext cx="3528233" cy="2018732"/>
            </a:xfrm>
            <a:prstGeom prst="rect">
              <a:avLst/>
            </a:prstGeom>
          </p:spPr>
        </p:pic>
      </p:grpSp>
    </p:spTree>
    <p:custDataLst>
      <p:tags r:id="rId1"/>
    </p:custDataLst>
    <p:extLst>
      <p:ext uri="{BB962C8B-B14F-4D97-AF65-F5344CB8AC3E}">
        <p14:creationId xmlns:p14="http://schemas.microsoft.com/office/powerpoint/2010/main" val="1098635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lstStyle/>
          <a:p>
            <a:r>
              <a:rPr lang="en-GB" dirty="0"/>
              <a:t>About this resource</a:t>
            </a:r>
          </a:p>
        </p:txBody>
      </p:sp>
      <p:sp>
        <p:nvSpPr>
          <p:cNvPr id="5" name="Content Placeholder 4">
            <a:extLst>
              <a:ext uri="{FF2B5EF4-FFF2-40B4-BE49-F238E27FC236}">
                <a16:creationId xmlns:a16="http://schemas.microsoft.com/office/drawing/2014/main" id="{F3AEFA3D-6E0E-40FE-BDA2-AC1662A877CD}"/>
              </a:ext>
            </a:extLst>
          </p:cNvPr>
          <p:cNvSpPr>
            <a:spLocks noGrp="1"/>
          </p:cNvSpPr>
          <p:nvPr>
            <p:ph idx="1"/>
          </p:nvPr>
        </p:nvSpPr>
        <p:spPr/>
        <p:txBody>
          <a:bodyPr>
            <a:noAutofit/>
          </a:bodyPr>
          <a:lstStyle/>
          <a:p>
            <a:pPr marL="0" indent="0">
              <a:buNone/>
            </a:pPr>
            <a:r>
              <a:rPr lang="en-GB" dirty="0"/>
              <a:t>The slides are structured as follows:</a:t>
            </a:r>
          </a:p>
          <a:p>
            <a:pPr lvl="1"/>
            <a:r>
              <a:rPr lang="en-GB" dirty="0"/>
              <a:t>The big picture:</a:t>
            </a:r>
          </a:p>
          <a:p>
            <a:pPr lvl="2"/>
            <a:r>
              <a:rPr lang="en-GB" dirty="0"/>
              <a:t>Where does this fit in? </a:t>
            </a:r>
          </a:p>
          <a:p>
            <a:pPr lvl="2"/>
            <a:r>
              <a:rPr lang="en-GB" dirty="0"/>
              <a:t>What do students need to understand? </a:t>
            </a:r>
          </a:p>
          <a:p>
            <a:pPr lvl="2"/>
            <a:r>
              <a:rPr lang="en-GB" dirty="0"/>
              <a:t>Why is this key idea important?</a:t>
            </a:r>
          </a:p>
          <a:p>
            <a:pPr lvl="1"/>
            <a:r>
              <a:rPr lang="en-GB" dirty="0"/>
              <a:t>Prior learning </a:t>
            </a:r>
          </a:p>
          <a:p>
            <a:pPr lvl="1"/>
            <a:r>
              <a:rPr lang="en-GB" dirty="0"/>
              <a:t>Misconceptions</a:t>
            </a:r>
          </a:p>
          <a:p>
            <a:pPr lvl="1"/>
            <a:r>
              <a:rPr lang="en-GB" b="1" dirty="0"/>
              <a:t>Exemplified key ideas</a:t>
            </a:r>
          </a:p>
          <a:p>
            <a:pPr lvl="1"/>
            <a:r>
              <a:rPr lang="en-GB" dirty="0"/>
              <a:t>Reflection questions</a:t>
            </a:r>
          </a:p>
          <a:p>
            <a:pPr lvl="1"/>
            <a:r>
              <a:rPr lang="en-GB" dirty="0"/>
              <a:t>Appendices:</a:t>
            </a:r>
          </a:p>
          <a:p>
            <a:pPr lvl="2"/>
            <a:r>
              <a:rPr lang="en-GB" dirty="0"/>
              <a:t>Key vocabulary</a:t>
            </a:r>
          </a:p>
          <a:p>
            <a:pPr lvl="2"/>
            <a:r>
              <a:rPr lang="en-GB" dirty="0"/>
              <a:t>Representations and structure</a:t>
            </a:r>
          </a:p>
          <a:p>
            <a:pPr lvl="2"/>
            <a:r>
              <a:rPr lang="en-GB" dirty="0"/>
              <a:t>Previous and Future learning</a:t>
            </a:r>
          </a:p>
          <a:p>
            <a:pPr lvl="2"/>
            <a:r>
              <a:rPr lang="en-GB" dirty="0"/>
              <a:t>Useful links</a:t>
            </a:r>
          </a:p>
        </p:txBody>
      </p:sp>
      <p:sp>
        <p:nvSpPr>
          <p:cNvPr id="6" name="TextBox 5">
            <a:extLst>
              <a:ext uri="{FF2B5EF4-FFF2-40B4-BE49-F238E27FC236}">
                <a16:creationId xmlns:a16="http://schemas.microsoft.com/office/drawing/2014/main" id="{C93CE553-E2B8-463F-A228-214C727F90EF}"/>
              </a:ext>
            </a:extLst>
          </p:cNvPr>
          <p:cNvSpPr txBox="1"/>
          <p:nvPr/>
        </p:nvSpPr>
        <p:spPr>
          <a:xfrm>
            <a:off x="6456040" y="1638667"/>
            <a:ext cx="5301844" cy="3662541"/>
          </a:xfrm>
          <a:prstGeom prst="rect">
            <a:avLst/>
          </a:prstGeom>
          <a:solidFill>
            <a:schemeClr val="accent2">
              <a:lumMod val="20000"/>
              <a:lumOff val="80000"/>
            </a:schemeClr>
          </a:solidFill>
        </p:spPr>
        <p:txBody>
          <a:bodyPr wrap="square">
            <a:spAutoFit/>
          </a:bodyPr>
          <a:lstStyle/>
          <a:p>
            <a:pPr marL="0" indent="0" algn="l">
              <a:lnSpc>
                <a:spcPct val="100000"/>
              </a:lnSpc>
              <a:spcBef>
                <a:spcPts val="1200"/>
              </a:spcBef>
              <a:spcAft>
                <a:spcPts val="1200"/>
              </a:spcAft>
              <a:buNone/>
            </a:pPr>
            <a:r>
              <a:rPr lang="en-GB" sz="1400" dirty="0">
                <a:solidFill>
                  <a:srgbClr val="585858"/>
                </a:solidFill>
                <a:effectLst/>
                <a:ea typeface="Times New Roman" panose="02020603050405020304" pitchFamily="18" charset="0"/>
                <a:cs typeface="Arial" panose="020B0604020202020204" pitchFamily="34" charset="0"/>
              </a:rPr>
              <a:t>The </a:t>
            </a:r>
            <a:r>
              <a:rPr lang="en-GB" sz="1400" b="1" dirty="0">
                <a:solidFill>
                  <a:srgbClr val="585858"/>
                </a:solidFill>
                <a:ea typeface="Times New Roman" panose="02020603050405020304" pitchFamily="18" charset="0"/>
                <a:cs typeface="Arial" panose="020B0604020202020204" pitchFamily="34" charset="0"/>
              </a:rPr>
              <a:t>exemplified key idea </a:t>
            </a:r>
            <a:r>
              <a:rPr lang="en-GB" sz="1400" dirty="0">
                <a:solidFill>
                  <a:srgbClr val="585858"/>
                </a:solidFill>
                <a:effectLst/>
                <a:ea typeface="Times New Roman" panose="02020603050405020304" pitchFamily="18" charset="0"/>
                <a:cs typeface="Arial" panose="020B0604020202020204" pitchFamily="34" charset="0"/>
              </a:rPr>
              <a:t>slides have the following symbols to indicate how they have been designed to be used:</a:t>
            </a: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effectLst/>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a:p>
            <a:pPr marL="0" indent="0" algn="l">
              <a:lnSpc>
                <a:spcPct val="100000"/>
              </a:lnSpc>
              <a:spcBef>
                <a:spcPts val="1200"/>
              </a:spcBef>
              <a:spcAft>
                <a:spcPts val="1200"/>
              </a:spcAft>
              <a:buNone/>
            </a:pPr>
            <a:endParaRPr lang="en-GB" sz="1400" dirty="0">
              <a:solidFill>
                <a:srgbClr val="008080"/>
              </a:solidFill>
              <a:latin typeface="Myriad Pro"/>
              <a:ea typeface="Times New Roman" panose="02020603050405020304" pitchFamily="18" charset="0"/>
            </a:endParaRPr>
          </a:p>
        </p:txBody>
      </p:sp>
      <p:sp>
        <p:nvSpPr>
          <p:cNvPr id="8" name="TextBox 7">
            <a:extLst>
              <a:ext uri="{FF2B5EF4-FFF2-40B4-BE49-F238E27FC236}">
                <a16:creationId xmlns:a16="http://schemas.microsoft.com/office/drawing/2014/main" id="{79E969ED-E4E1-40D7-B371-487C5836F744}"/>
              </a:ext>
            </a:extLst>
          </p:cNvPr>
          <p:cNvSpPr txBox="1"/>
          <p:nvPr/>
        </p:nvSpPr>
        <p:spPr>
          <a:xfrm>
            <a:off x="7683351" y="2184299"/>
            <a:ext cx="3996000" cy="1686616"/>
          </a:xfrm>
          <a:prstGeom prst="rect">
            <a:avLst/>
          </a:prstGeom>
          <a:noFill/>
        </p:spPr>
        <p:txBody>
          <a:bodyPr wrap="square" rtlCol="0">
            <a:spAutoFit/>
          </a:bodyPr>
          <a:lstStyle/>
          <a:p>
            <a:pPr>
              <a:buNone/>
            </a:pPr>
            <a:r>
              <a:rPr lang="en-GB" sz="1400" b="1" dirty="0">
                <a:solidFill>
                  <a:srgbClr val="585858"/>
                </a:solidFill>
                <a:cs typeface="Arial" panose="020B0604020202020204" pitchFamily="34" charset="0"/>
              </a:rPr>
              <a:t>Into the classroom</a:t>
            </a:r>
          </a:p>
          <a:p>
            <a:pPr>
              <a:buNone/>
            </a:pPr>
            <a:r>
              <a:rPr lang="en-GB" sz="1400" b="0" dirty="0">
                <a:solidFill>
                  <a:srgbClr val="585858"/>
                </a:solidFill>
                <a:effectLst/>
                <a:ea typeface="Times New Roman" panose="02020603050405020304" pitchFamily="18" charset="0"/>
                <a:cs typeface="Arial" panose="020B0604020202020204" pitchFamily="34" charset="0"/>
              </a:rPr>
              <a:t>The examples are presented on these slides </a:t>
            </a:r>
            <a:r>
              <a:rPr lang="en-GB" sz="1400" dirty="0">
                <a:solidFill>
                  <a:srgbClr val="585858"/>
                </a:solidFill>
                <a:ea typeface="Times New Roman" panose="02020603050405020304" pitchFamily="18" charset="0"/>
                <a:cs typeface="Arial" panose="020B0604020202020204" pitchFamily="34" charset="0"/>
              </a:rPr>
              <a:t>so that they could be used in PD, but also </a:t>
            </a:r>
            <a:r>
              <a:rPr lang="en-GB" sz="1400" b="0" dirty="0">
                <a:solidFill>
                  <a:srgbClr val="585858"/>
                </a:solidFill>
                <a:effectLst/>
                <a:ea typeface="Times New Roman" panose="02020603050405020304" pitchFamily="18" charset="0"/>
                <a:cs typeface="Arial" panose="020B0604020202020204" pitchFamily="34" charset="0"/>
              </a:rPr>
              <a:t>directly in the classroom. The notes feature suggested questions and things teachers might consider when using with students.</a:t>
            </a:r>
            <a:endParaRPr lang="en-GB" sz="1400" b="0" dirty="0">
              <a:solidFill>
                <a:srgbClr val="585858"/>
              </a:solidFill>
              <a:cs typeface="Arial" panose="020B0604020202020204" pitchFamily="34" charset="0"/>
            </a:endParaRPr>
          </a:p>
          <a:p>
            <a:pPr>
              <a:buNone/>
            </a:pPr>
            <a:endParaRPr lang="en-GB" sz="1400" b="1" dirty="0">
              <a:solidFill>
                <a:srgbClr val="585858"/>
              </a:solidFill>
              <a:cs typeface="Arial" panose="020B0604020202020204" pitchFamily="34" charset="0"/>
            </a:endParaRPr>
          </a:p>
        </p:txBody>
      </p:sp>
      <p:sp>
        <p:nvSpPr>
          <p:cNvPr id="12" name="TextBox 11">
            <a:extLst>
              <a:ext uri="{FF2B5EF4-FFF2-40B4-BE49-F238E27FC236}">
                <a16:creationId xmlns:a16="http://schemas.microsoft.com/office/drawing/2014/main" id="{33564DB4-F5AF-4C7D-8130-A24CA070635D}"/>
              </a:ext>
            </a:extLst>
          </p:cNvPr>
          <p:cNvSpPr txBox="1"/>
          <p:nvPr/>
        </p:nvSpPr>
        <p:spPr>
          <a:xfrm>
            <a:off x="7671520" y="3757405"/>
            <a:ext cx="3996000" cy="1384995"/>
          </a:xfrm>
          <a:prstGeom prst="rect">
            <a:avLst/>
          </a:prstGeom>
          <a:noFill/>
        </p:spPr>
        <p:txBody>
          <a:bodyPr wrap="square">
            <a:spAutoFit/>
          </a:bodyPr>
          <a:lstStyle/>
          <a:p>
            <a:pPr fontAlgn="auto">
              <a:spcBef>
                <a:spcPts val="0"/>
              </a:spcBef>
              <a:spcAft>
                <a:spcPts val="0"/>
              </a:spcAft>
              <a:buClrTx/>
              <a:buNone/>
              <a:defRPr/>
            </a:pPr>
            <a:r>
              <a:rPr lang="en-GB" sz="1400" b="1" dirty="0">
                <a:solidFill>
                  <a:srgbClr val="585858"/>
                </a:solidFill>
                <a:cs typeface="Arial" panose="020B0604020202020204" pitchFamily="34" charset="0"/>
              </a:rPr>
              <a:t>PD</a:t>
            </a:r>
            <a:r>
              <a:rPr lang="en-GB" sz="1400" dirty="0">
                <a:solidFill>
                  <a:srgbClr val="585858"/>
                </a:solidFill>
                <a:cs typeface="Arial" panose="020B0604020202020204" pitchFamily="34" charset="0"/>
              </a:rPr>
              <a:t> </a:t>
            </a:r>
            <a:r>
              <a:rPr lang="en-GB" sz="1400" b="1" dirty="0">
                <a:solidFill>
                  <a:srgbClr val="585858"/>
                </a:solidFill>
                <a:cs typeface="Arial" panose="020B0604020202020204" pitchFamily="34" charset="0"/>
              </a:rPr>
              <a:t>discussion prompts</a:t>
            </a:r>
          </a:p>
          <a:p>
            <a:pPr fontAlgn="auto">
              <a:spcBef>
                <a:spcPts val="0"/>
              </a:spcBef>
              <a:spcAft>
                <a:spcPts val="0"/>
              </a:spcAft>
              <a:buClrTx/>
              <a:buNone/>
              <a:defRPr/>
            </a:pPr>
            <a:r>
              <a:rPr lang="en-GB" sz="1400" dirty="0">
                <a:solidFill>
                  <a:srgbClr val="585858"/>
                </a:solidFill>
                <a:cs typeface="Arial" panose="020B0604020202020204" pitchFamily="34" charset="0"/>
              </a:rPr>
              <a:t>These slides look at the examples in more detail, with question prompts to promote discussion among maths teachers. The notes feature reference to further information and guidance within the Core Concepts document.</a:t>
            </a:r>
          </a:p>
        </p:txBody>
      </p:sp>
      <p:pic>
        <p:nvPicPr>
          <p:cNvPr id="3" name="Picture 2" descr="Logo, icon&#10;&#10;Description automatically generated">
            <a:extLst>
              <a:ext uri="{FF2B5EF4-FFF2-40B4-BE49-F238E27FC236}">
                <a16:creationId xmlns:a16="http://schemas.microsoft.com/office/drawing/2014/main" id="{98372D16-5B8D-44D5-A8F3-B5B81CEA24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5355" y="2451568"/>
            <a:ext cx="993650" cy="993650"/>
          </a:xfrm>
          <a:prstGeom prst="rect">
            <a:avLst/>
          </a:prstGeom>
        </p:spPr>
      </p:pic>
      <p:pic>
        <p:nvPicPr>
          <p:cNvPr id="9" name="Picture 8" descr="Icon&#10;&#10;Description automatically generated">
            <a:extLst>
              <a:ext uri="{FF2B5EF4-FFF2-40B4-BE49-F238E27FC236}">
                <a16:creationId xmlns:a16="http://schemas.microsoft.com/office/drawing/2014/main" id="{1D0A02C7-CE34-44AA-8167-2E440C37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5355" y="3951785"/>
            <a:ext cx="993650" cy="993650"/>
          </a:xfrm>
          <a:prstGeom prst="rect">
            <a:avLst/>
          </a:prstGeom>
        </p:spPr>
      </p:pic>
    </p:spTree>
    <p:extLst>
      <p:ext uri="{BB962C8B-B14F-4D97-AF65-F5344CB8AC3E}">
        <p14:creationId xmlns:p14="http://schemas.microsoft.com/office/powerpoint/2010/main" val="204189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84928-1FCA-4634-9C2E-8162352F2955}"/>
              </a:ext>
            </a:extLst>
          </p:cNvPr>
          <p:cNvSpPr>
            <a:spLocks noGrp="1"/>
          </p:cNvSpPr>
          <p:nvPr>
            <p:ph type="title"/>
          </p:nvPr>
        </p:nvSpPr>
        <p:spPr/>
        <p:txBody>
          <a:bodyPr>
            <a:normAutofit/>
          </a:bodyPr>
          <a:lstStyle/>
          <a:p>
            <a:r>
              <a:rPr lang="en-GB" sz="2000" b="1" dirty="0"/>
              <a:t>Identify angles in more complex diagrams</a:t>
            </a:r>
            <a:endParaRPr lang="en-GB" b="1" dirty="0"/>
          </a:p>
        </p:txBody>
      </p:sp>
      <p:sp>
        <p:nvSpPr>
          <p:cNvPr id="6" name="TextBox 5">
            <a:extLst>
              <a:ext uri="{FF2B5EF4-FFF2-40B4-BE49-F238E27FC236}">
                <a16:creationId xmlns:a16="http://schemas.microsoft.com/office/drawing/2014/main" id="{2B57B72E-B50F-42D2-AB99-91A92106BB09}"/>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5" name="TextBox 4">
            <a:extLst>
              <a:ext uri="{FF2B5EF4-FFF2-40B4-BE49-F238E27FC236}">
                <a16:creationId xmlns:a16="http://schemas.microsoft.com/office/drawing/2014/main" id="{A6456F66-AACB-4336-953E-6D77B73C3EC6}"/>
              </a:ext>
            </a:extLst>
          </p:cNvPr>
          <p:cNvSpPr txBox="1"/>
          <p:nvPr/>
        </p:nvSpPr>
        <p:spPr>
          <a:xfrm>
            <a:off x="2855640" y="1916832"/>
            <a:ext cx="6097656" cy="830997"/>
          </a:xfrm>
          <a:prstGeom prst="rect">
            <a:avLst/>
          </a:prstGeom>
          <a:noFill/>
        </p:spPr>
        <p:txBody>
          <a:bodyPr wrap="square">
            <a:spAutoFit/>
          </a:body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If all the acute angles in this diagram are equal, what shape is made?</a:t>
            </a:r>
          </a:p>
        </p:txBody>
      </p:sp>
      <p:pic>
        <p:nvPicPr>
          <p:cNvPr id="4" name="Picture 3">
            <a:extLst>
              <a:ext uri="{FF2B5EF4-FFF2-40B4-BE49-F238E27FC236}">
                <a16:creationId xmlns:a16="http://schemas.microsoft.com/office/drawing/2014/main" id="{1807660E-1D6C-4CD7-9ADA-D79C41C5FB99}"/>
              </a:ext>
            </a:extLst>
          </p:cNvPr>
          <p:cNvPicPr>
            <a:picLocks noChangeAspect="1"/>
          </p:cNvPicPr>
          <p:nvPr/>
        </p:nvPicPr>
        <p:blipFill>
          <a:blip r:embed="rId3"/>
          <a:stretch>
            <a:fillRect/>
          </a:stretch>
        </p:blipFill>
        <p:spPr>
          <a:xfrm>
            <a:off x="3647728" y="3431029"/>
            <a:ext cx="4002292" cy="2331844"/>
          </a:xfrm>
          <a:prstGeom prst="rect">
            <a:avLst/>
          </a:prstGeom>
        </p:spPr>
      </p:pic>
    </p:spTree>
    <p:extLst>
      <p:ext uri="{BB962C8B-B14F-4D97-AF65-F5344CB8AC3E}">
        <p14:creationId xmlns:p14="http://schemas.microsoft.com/office/powerpoint/2010/main" val="382572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F54F07ED-8B66-4FB3-B9ED-20C6A6FEE49C}"/>
              </a:ext>
            </a:extLst>
          </p:cNvPr>
          <p:cNvSpPr txBox="1">
            <a:spLocks/>
          </p:cNvSpPr>
          <p:nvPr/>
        </p:nvSpPr>
        <p:spPr>
          <a:xfrm>
            <a:off x="119336" y="434808"/>
            <a:ext cx="10801200" cy="4261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000" b="0" kern="1200">
                <a:solidFill>
                  <a:schemeClr val="bg1"/>
                </a:solidFill>
                <a:latin typeface="+mn-lt"/>
                <a:ea typeface="+mj-ea"/>
                <a:cs typeface="Arial" panose="020B0604020202020204" pitchFamily="34" charset="0"/>
              </a:defRPr>
            </a:lvl1pPr>
          </a:lstStyle>
          <a:p>
            <a:pPr fontAlgn="auto">
              <a:spcAft>
                <a:spcPts val="0"/>
              </a:spcAft>
              <a:buClrTx/>
              <a:buFontTx/>
            </a:pPr>
            <a:r>
              <a:rPr lang="en-GB" sz="1800" b="1" dirty="0"/>
              <a:t>Identify angles in more complex diagrams</a:t>
            </a:r>
          </a:p>
        </p:txBody>
      </p:sp>
      <p:sp>
        <p:nvSpPr>
          <p:cNvPr id="47" name="TextBox 46">
            <a:extLst>
              <a:ext uri="{FF2B5EF4-FFF2-40B4-BE49-F238E27FC236}">
                <a16:creationId xmlns:a16="http://schemas.microsoft.com/office/drawing/2014/main" id="{B2B6868B-315C-4B5D-8054-AC593F784672}"/>
              </a:ext>
            </a:extLst>
          </p:cNvPr>
          <p:cNvSpPr txBox="1"/>
          <p:nvPr/>
        </p:nvSpPr>
        <p:spPr>
          <a:xfrm>
            <a:off x="263352" y="1095127"/>
            <a:ext cx="6094324" cy="461665"/>
          </a:xfrm>
          <a:prstGeom prst="rect">
            <a:avLst/>
          </a:prstGeom>
          <a:noFill/>
        </p:spPr>
        <p:txBody>
          <a:bodyPr wrap="square">
            <a:spAutoFit/>
          </a:bodyPr>
          <a:lstStyle/>
          <a:p>
            <a:pPr>
              <a:buNone/>
            </a:pPr>
            <a:r>
              <a:rPr kumimoji="0" lang="en-GB" sz="2400" b="1" u="none" strike="noStrike" kern="1200" cap="none" spc="0" normalizeH="0" baseline="0" noProof="0" dirty="0">
                <a:ln>
                  <a:noFill/>
                </a:ln>
                <a:solidFill>
                  <a:srgbClr val="585858"/>
                </a:solidFill>
                <a:effectLst/>
                <a:uLnTx/>
                <a:uFillTx/>
                <a:latin typeface="Arial" panose="020B0604020202020204" pitchFamily="34" charset="0"/>
                <a:ea typeface="+mj-ea"/>
                <a:cs typeface="Arial" panose="020B0604020202020204" pitchFamily="34" charset="0"/>
              </a:rPr>
              <a:t>Example 8</a:t>
            </a:r>
            <a:endParaRPr lang="en-GB" dirty="0"/>
          </a:p>
        </p:txBody>
      </p:sp>
      <p:sp>
        <p:nvSpPr>
          <p:cNvPr id="49" name="Content Placeholder 2">
            <a:extLst>
              <a:ext uri="{FF2B5EF4-FFF2-40B4-BE49-F238E27FC236}">
                <a16:creationId xmlns:a16="http://schemas.microsoft.com/office/drawing/2014/main" id="{1A270631-AD7A-48A2-A26A-AC3207C67C78}"/>
              </a:ext>
            </a:extLst>
          </p:cNvPr>
          <p:cNvSpPr txBox="1">
            <a:spLocks/>
          </p:cNvSpPr>
          <p:nvPr/>
        </p:nvSpPr>
        <p:spPr>
          <a:xfrm>
            <a:off x="6821307" y="1741531"/>
            <a:ext cx="4891318" cy="3847709"/>
          </a:xfrm>
          <a:prstGeom prst="rect">
            <a:avLst/>
          </a:prstGeom>
        </p:spPr>
        <p:txBody>
          <a:bodyPr anchor="ctr">
            <a:no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00" lvl="1" fontAlgn="auto">
              <a:lnSpc>
                <a:spcPct val="100000"/>
              </a:lnSpc>
              <a:spcBef>
                <a:spcPts val="0"/>
              </a:spcBef>
              <a:spcAft>
                <a:spcPts val="1200"/>
              </a:spcAft>
              <a:buClrTx/>
            </a:pPr>
            <a:r>
              <a:rPr lang="en-GB" sz="2400" dirty="0">
                <a:latin typeface="+mn-lt"/>
                <a:ea typeface="Calibri" panose="020F0502020204030204" pitchFamily="34" charset="0"/>
                <a:cs typeface="Times New Roman" panose="02020603050405020304" pitchFamily="18" charset="0"/>
              </a:rPr>
              <a:t>How can this image be used to draw out the features of a parallelogram?</a:t>
            </a:r>
          </a:p>
          <a:p>
            <a:pPr marL="360000" lvl="1" fontAlgn="auto">
              <a:lnSpc>
                <a:spcPct val="100000"/>
              </a:lnSpc>
              <a:spcBef>
                <a:spcPts val="0"/>
              </a:spcBef>
              <a:spcAft>
                <a:spcPts val="1200"/>
              </a:spcAft>
              <a:buClrTx/>
            </a:pPr>
            <a:r>
              <a:rPr lang="en-GB" sz="2400" dirty="0">
                <a:effectLst/>
                <a:latin typeface="+mn-lt"/>
                <a:ea typeface="Calibri" panose="020F0502020204030204" pitchFamily="34" charset="0"/>
                <a:cs typeface="Times New Roman" panose="02020603050405020304" pitchFamily="18" charset="0"/>
              </a:rPr>
              <a:t>How could you adapt the question / diagram for other quadrilaterals?</a:t>
            </a:r>
            <a:endParaRPr lang="en-GB" sz="2400" dirty="0">
              <a:latin typeface="+mn-lt"/>
            </a:endParaRPr>
          </a:p>
        </p:txBody>
      </p:sp>
      <p:grpSp>
        <p:nvGrpSpPr>
          <p:cNvPr id="2" name="Group 1">
            <a:extLst>
              <a:ext uri="{FF2B5EF4-FFF2-40B4-BE49-F238E27FC236}">
                <a16:creationId xmlns:a16="http://schemas.microsoft.com/office/drawing/2014/main" id="{55BEAE68-2BD6-4AD0-9205-0CE2AC6CFA66}"/>
              </a:ext>
            </a:extLst>
          </p:cNvPr>
          <p:cNvGrpSpPr/>
          <p:nvPr/>
        </p:nvGrpSpPr>
        <p:grpSpPr>
          <a:xfrm>
            <a:off x="660695" y="1741532"/>
            <a:ext cx="6160612" cy="3847708"/>
            <a:chOff x="660695" y="1741532"/>
            <a:chExt cx="6160612" cy="3847708"/>
          </a:xfrm>
        </p:grpSpPr>
        <p:sp>
          <p:nvSpPr>
            <p:cNvPr id="50" name="Content Placeholder 2">
              <a:extLst>
                <a:ext uri="{FF2B5EF4-FFF2-40B4-BE49-F238E27FC236}">
                  <a16:creationId xmlns:a16="http://schemas.microsoft.com/office/drawing/2014/main" id="{61E2623B-6A93-4AEB-A8B4-E5B12252BAED}"/>
                </a:ext>
              </a:extLst>
            </p:cNvPr>
            <p:cNvSpPr txBox="1">
              <a:spLocks/>
            </p:cNvSpPr>
            <p:nvPr/>
          </p:nvSpPr>
          <p:spPr>
            <a:xfrm>
              <a:off x="660695" y="1741532"/>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t">
              <a:normAutofit/>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If all the acute angles in this diagram are </a:t>
              </a:r>
            </a:p>
            <a:p>
              <a:pPr algn="ctr">
                <a:spcBef>
                  <a:spcPts val="400"/>
                </a:spcBef>
                <a:spcAft>
                  <a:spcPts val="400"/>
                </a:spcAft>
                <a:buNone/>
              </a:pPr>
              <a:r>
                <a:rPr lang="en-GB" sz="2400" dirty="0">
                  <a:effectLst/>
                  <a:latin typeface="+mn-lt"/>
                  <a:ea typeface="Calibri" panose="020F0502020204030204" pitchFamily="34" charset="0"/>
                  <a:cs typeface="Times New Roman" panose="02020603050405020304" pitchFamily="18" charset="0"/>
                </a:rPr>
                <a:t>equal, what shape is made?</a:t>
              </a:r>
            </a:p>
          </p:txBody>
        </p:sp>
        <p:pic>
          <p:nvPicPr>
            <p:cNvPr id="3" name="Picture 2">
              <a:extLst>
                <a:ext uri="{FF2B5EF4-FFF2-40B4-BE49-F238E27FC236}">
                  <a16:creationId xmlns:a16="http://schemas.microsoft.com/office/drawing/2014/main" id="{D26D42A2-E094-4852-8219-A900ED896726}"/>
                </a:ext>
              </a:extLst>
            </p:cNvPr>
            <p:cNvPicPr>
              <a:picLocks noChangeAspect="1"/>
            </p:cNvPicPr>
            <p:nvPr/>
          </p:nvPicPr>
          <p:blipFill>
            <a:blip r:embed="rId4"/>
            <a:stretch>
              <a:fillRect/>
            </a:stretch>
          </p:blipFill>
          <p:spPr>
            <a:xfrm>
              <a:off x="1514517" y="2852936"/>
              <a:ext cx="4005419" cy="2328874"/>
            </a:xfrm>
            <a:prstGeom prst="rect">
              <a:avLst/>
            </a:prstGeom>
          </p:spPr>
        </p:pic>
      </p:grpSp>
    </p:spTree>
    <p:custDataLst>
      <p:tags r:id="rId1"/>
    </p:custDataLst>
    <p:extLst>
      <p:ext uri="{BB962C8B-B14F-4D97-AF65-F5344CB8AC3E}">
        <p14:creationId xmlns:p14="http://schemas.microsoft.com/office/powerpoint/2010/main" val="2260215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87846-9DE0-445C-89A0-00B7CA53A9CE}"/>
              </a:ext>
            </a:extLst>
          </p:cNvPr>
          <p:cNvSpPr>
            <a:spLocks noGrp="1"/>
          </p:cNvSpPr>
          <p:nvPr>
            <p:ph type="title"/>
          </p:nvPr>
        </p:nvSpPr>
        <p:spPr/>
        <p:txBody>
          <a:bodyPr/>
          <a:lstStyle/>
          <a:p>
            <a:r>
              <a:rPr lang="en-GB" dirty="0"/>
              <a:t>Reflection questions</a:t>
            </a:r>
          </a:p>
        </p:txBody>
      </p:sp>
      <p:sp>
        <p:nvSpPr>
          <p:cNvPr id="3" name="Content Placeholder 2">
            <a:extLst>
              <a:ext uri="{FF2B5EF4-FFF2-40B4-BE49-F238E27FC236}">
                <a16:creationId xmlns:a16="http://schemas.microsoft.com/office/drawing/2014/main" id="{923646C7-46FE-425F-95E4-89AD873B4356}"/>
              </a:ext>
            </a:extLst>
          </p:cNvPr>
          <p:cNvSpPr>
            <a:spLocks noGrp="1"/>
          </p:cNvSpPr>
          <p:nvPr>
            <p:ph idx="1"/>
          </p:nvPr>
        </p:nvSpPr>
        <p:spPr/>
        <p:txBody>
          <a:bodyPr/>
          <a:lstStyle/>
          <a:p>
            <a:r>
              <a:rPr lang="en-GB" dirty="0"/>
              <a:t>What other mathematical concepts will be supported by students’ stronger understanding of this key idea?   </a:t>
            </a:r>
          </a:p>
          <a:p>
            <a:r>
              <a:rPr lang="en-GB" dirty="0"/>
              <a:t>What mathematical language will you continue to use to support students to make connections with other areas?</a:t>
            </a:r>
          </a:p>
          <a:p>
            <a:r>
              <a:rPr lang="en-GB" dirty="0"/>
              <a:t>Which representations might you continue to use to further develop students’ understanding?</a:t>
            </a:r>
          </a:p>
          <a:p>
            <a:endParaRPr lang="en-GB" dirty="0"/>
          </a:p>
        </p:txBody>
      </p:sp>
    </p:spTree>
    <p:extLst>
      <p:ext uri="{BB962C8B-B14F-4D97-AF65-F5344CB8AC3E}">
        <p14:creationId xmlns:p14="http://schemas.microsoft.com/office/powerpoint/2010/main" val="12495629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7992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A14A7-1DC0-47D7-B44C-6BFCA191EC83}"/>
              </a:ext>
            </a:extLst>
          </p:cNvPr>
          <p:cNvSpPr>
            <a:spLocks noGrp="1"/>
          </p:cNvSpPr>
          <p:nvPr>
            <p:ph type="title"/>
          </p:nvPr>
        </p:nvSpPr>
        <p:spPr/>
        <p:txBody>
          <a:bodyPr/>
          <a:lstStyle/>
          <a:p>
            <a:r>
              <a:rPr lang="en-GB" dirty="0"/>
              <a:t>Appendices</a:t>
            </a:r>
          </a:p>
        </p:txBody>
      </p:sp>
      <p:sp>
        <p:nvSpPr>
          <p:cNvPr id="3" name="Content Placeholder 2">
            <a:extLst>
              <a:ext uri="{FF2B5EF4-FFF2-40B4-BE49-F238E27FC236}">
                <a16:creationId xmlns:a16="http://schemas.microsoft.com/office/drawing/2014/main" id="{6F3E7D7E-D1C5-47B2-B4E0-728CC6BEECEB}"/>
              </a:ext>
            </a:extLst>
          </p:cNvPr>
          <p:cNvSpPr>
            <a:spLocks noGrp="1"/>
          </p:cNvSpPr>
          <p:nvPr>
            <p:ph idx="1"/>
          </p:nvPr>
        </p:nvSpPr>
        <p:spPr/>
        <p:txBody>
          <a:bodyPr/>
          <a:lstStyle/>
          <a:p>
            <a:r>
              <a:rPr lang="en-GB" dirty="0"/>
              <a:t>You may choose to use the following slides when planning or delivering a PD session. They cover:</a:t>
            </a:r>
          </a:p>
          <a:p>
            <a:pPr lvl="1"/>
            <a:r>
              <a:rPr lang="en-GB" sz="2400" i="1" dirty="0"/>
              <a:t>Key vocabulary</a:t>
            </a:r>
          </a:p>
          <a:p>
            <a:pPr lvl="1"/>
            <a:r>
              <a:rPr lang="en-GB" sz="2400" i="1" dirty="0"/>
              <a:t>Representations and structure</a:t>
            </a:r>
          </a:p>
          <a:p>
            <a:pPr lvl="1"/>
            <a:r>
              <a:rPr lang="en-GB" sz="2400" i="1" dirty="0"/>
              <a:t>Previous learning</a:t>
            </a:r>
          </a:p>
          <a:p>
            <a:pPr lvl="1"/>
            <a:r>
              <a:rPr lang="en-GB" sz="2400" i="1" dirty="0"/>
              <a:t>Future learning</a:t>
            </a:r>
          </a:p>
          <a:p>
            <a:pPr lvl="1"/>
            <a:r>
              <a:rPr lang="en-GB" sz="2400" i="1" dirty="0"/>
              <a:t>Library of links</a:t>
            </a:r>
          </a:p>
          <a:p>
            <a:endParaRPr lang="en-GB" dirty="0"/>
          </a:p>
        </p:txBody>
      </p:sp>
    </p:spTree>
    <p:extLst>
      <p:ext uri="{BB962C8B-B14F-4D97-AF65-F5344CB8AC3E}">
        <p14:creationId xmlns:p14="http://schemas.microsoft.com/office/powerpoint/2010/main" val="5288485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B0D61-9420-4B06-8555-667429430C87}"/>
              </a:ext>
            </a:extLst>
          </p:cNvPr>
          <p:cNvSpPr>
            <a:spLocks noGrp="1"/>
          </p:cNvSpPr>
          <p:nvPr>
            <p:ph type="title"/>
          </p:nvPr>
        </p:nvSpPr>
        <p:spPr/>
        <p:txBody>
          <a:bodyPr>
            <a:normAutofit fontScale="90000"/>
          </a:bodyPr>
          <a:lstStyle/>
          <a:p>
            <a:r>
              <a:rPr lang="en-GB" dirty="0"/>
              <a:t>Key vocabulary</a:t>
            </a:r>
            <a:br>
              <a:rPr lang="en-GB" dirty="0"/>
            </a:br>
            <a:endParaRPr lang="en-GB" dirty="0"/>
          </a:p>
        </p:txBody>
      </p:sp>
      <p:graphicFrame>
        <p:nvGraphicFramePr>
          <p:cNvPr id="8" name="Table 9">
            <a:extLst>
              <a:ext uri="{FF2B5EF4-FFF2-40B4-BE49-F238E27FC236}">
                <a16:creationId xmlns:a16="http://schemas.microsoft.com/office/drawing/2014/main" id="{A52CACA7-73F4-4144-B480-2A8AE376350D}"/>
              </a:ext>
            </a:extLst>
          </p:cNvPr>
          <p:cNvGraphicFramePr>
            <a:graphicFrameLocks noGrp="1"/>
          </p:cNvGraphicFramePr>
          <p:nvPr>
            <p:extLst>
              <p:ext uri="{D42A27DB-BD31-4B8C-83A1-F6EECF244321}">
                <p14:modId xmlns:p14="http://schemas.microsoft.com/office/powerpoint/2010/main" val="2571777631"/>
              </p:ext>
            </p:extLst>
          </p:nvPr>
        </p:nvGraphicFramePr>
        <p:xfrm>
          <a:off x="579413" y="1052736"/>
          <a:ext cx="11011552" cy="4582160"/>
        </p:xfrm>
        <a:graphic>
          <a:graphicData uri="http://schemas.openxmlformats.org/drawingml/2006/table">
            <a:tbl>
              <a:tblPr firstRow="1" bandRow="1">
                <a:tableStyleId>{E8B1032C-EA38-4F05-BA0D-38AFFFC7BED3}</a:tableStyleId>
              </a:tblPr>
              <a:tblGrid>
                <a:gridCol w="1844179">
                  <a:extLst>
                    <a:ext uri="{9D8B030D-6E8A-4147-A177-3AD203B41FA5}">
                      <a16:colId xmlns:a16="http://schemas.microsoft.com/office/drawing/2014/main" val="2438572298"/>
                    </a:ext>
                  </a:extLst>
                </a:gridCol>
                <a:gridCol w="9167373">
                  <a:extLst>
                    <a:ext uri="{9D8B030D-6E8A-4147-A177-3AD203B41FA5}">
                      <a16:colId xmlns:a16="http://schemas.microsoft.com/office/drawing/2014/main" val="1416496605"/>
                    </a:ext>
                  </a:extLst>
                </a:gridCol>
              </a:tblGrid>
              <a:tr h="370840">
                <a:tc>
                  <a:txBody>
                    <a:bodyPr/>
                    <a:lstStyle/>
                    <a:p>
                      <a:r>
                        <a:rPr lang="en-GB" dirty="0"/>
                        <a:t>Term</a:t>
                      </a:r>
                    </a:p>
                  </a:txBody>
                  <a:tcPr/>
                </a:tc>
                <a:tc>
                  <a:txBody>
                    <a:bodyPr/>
                    <a:lstStyle/>
                    <a:p>
                      <a:r>
                        <a:rPr lang="en-GB" dirty="0"/>
                        <a:t>Definition</a:t>
                      </a:r>
                    </a:p>
                  </a:txBody>
                  <a:tcPr/>
                </a:tc>
                <a:extLst>
                  <a:ext uri="{0D108BD9-81ED-4DB2-BD59-A6C34878D82A}">
                    <a16:rowId xmlns:a16="http://schemas.microsoft.com/office/drawing/2014/main" val="3122299005"/>
                  </a:ext>
                </a:extLst>
              </a:tr>
              <a:tr h="370840">
                <a:tc>
                  <a:txBody>
                    <a:bodyPr/>
                    <a:lstStyle/>
                    <a:p>
                      <a:r>
                        <a:rPr lang="en-GB" sz="1800" kern="1200" dirty="0">
                          <a:solidFill>
                            <a:schemeClr val="tx1"/>
                          </a:solidFill>
                          <a:effectLst/>
                          <a:latin typeface="+mn-lt"/>
                          <a:ea typeface="+mn-ea"/>
                          <a:cs typeface="+mn-cs"/>
                        </a:rPr>
                        <a:t>alternate angles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Where two straight lines are cut by a third, as in the diagrams, the angles </a:t>
                      </a:r>
                      <a:r>
                        <a:rPr lang="en-GB" sz="1800" i="1" kern="1200" dirty="0">
                          <a:solidFill>
                            <a:schemeClr val="tx1"/>
                          </a:solidFill>
                          <a:effectLst/>
                          <a:latin typeface="+mn-lt"/>
                          <a:ea typeface="+mn-ea"/>
                          <a:cs typeface="+mn-cs"/>
                        </a:rPr>
                        <a:t>d</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f</a:t>
                      </a:r>
                      <a:r>
                        <a:rPr lang="en-GB" sz="1800" kern="1200" dirty="0">
                          <a:solidFill>
                            <a:schemeClr val="tx1"/>
                          </a:solidFill>
                          <a:effectLst/>
                          <a:latin typeface="+mn-lt"/>
                          <a:ea typeface="+mn-ea"/>
                          <a:cs typeface="+mn-cs"/>
                        </a:rPr>
                        <a:t> (also </a:t>
                      </a:r>
                      <a:r>
                        <a:rPr lang="en-GB" sz="1800" i="1" kern="1200" dirty="0">
                          <a:solidFill>
                            <a:schemeClr val="tx1"/>
                          </a:solidFill>
                          <a:effectLst/>
                          <a:latin typeface="+mn-lt"/>
                          <a:ea typeface="+mn-ea"/>
                          <a:cs typeface="+mn-cs"/>
                        </a:rPr>
                        <a:t>c</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e</a:t>
                      </a:r>
                      <a:r>
                        <a:rPr lang="en-GB" sz="1800" kern="1200" dirty="0">
                          <a:solidFill>
                            <a:schemeClr val="tx1"/>
                          </a:solidFill>
                          <a:effectLst/>
                          <a:latin typeface="+mn-lt"/>
                          <a:ea typeface="+mn-ea"/>
                          <a:cs typeface="+mn-cs"/>
                        </a:rPr>
                        <a:t>) are alternate. Where the two straight lines are parallel, alternate angles are equal.</a:t>
                      </a:r>
                    </a:p>
                    <a:p>
                      <a:endParaRPr lang="en-GB" dirty="0"/>
                    </a:p>
                    <a:p>
                      <a:endParaRPr lang="en-GB" dirty="0"/>
                    </a:p>
                    <a:p>
                      <a:endParaRPr lang="en-GB" dirty="0"/>
                    </a:p>
                  </a:txBody>
                  <a:tcPr/>
                </a:tc>
                <a:extLst>
                  <a:ext uri="{0D108BD9-81ED-4DB2-BD59-A6C34878D82A}">
                    <a16:rowId xmlns:a16="http://schemas.microsoft.com/office/drawing/2014/main" val="2719448778"/>
                  </a:ext>
                </a:extLst>
              </a:tr>
              <a:tr h="370840">
                <a:tc>
                  <a:txBody>
                    <a:bodyPr/>
                    <a:lstStyle/>
                    <a:p>
                      <a:r>
                        <a:rPr lang="en-GB" sz="1800" kern="1200" dirty="0">
                          <a:solidFill>
                            <a:schemeClr val="tx1"/>
                          </a:solidFill>
                          <a:effectLst/>
                          <a:latin typeface="+mn-lt"/>
                          <a:ea typeface="+mn-ea"/>
                          <a:cs typeface="+mn-cs"/>
                        </a:rPr>
                        <a:t>corresponding angles</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mn-lt"/>
                          <a:ea typeface="+mn-ea"/>
                          <a:cs typeface="+mn-cs"/>
                        </a:rPr>
                        <a:t>Where two straight-line segments are intersected by a third, as in the diagrams, the angles </a:t>
                      </a:r>
                      <a:r>
                        <a:rPr lang="en-GB" sz="1800" i="1" kern="1200" dirty="0">
                          <a:solidFill>
                            <a:schemeClr val="tx1"/>
                          </a:solidFill>
                          <a:effectLst/>
                          <a:latin typeface="+mn-lt"/>
                          <a:ea typeface="+mn-ea"/>
                          <a:cs typeface="+mn-cs"/>
                        </a:rPr>
                        <a:t>a</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e</a:t>
                      </a:r>
                      <a:r>
                        <a:rPr lang="en-GB" sz="1800" kern="1200" dirty="0">
                          <a:solidFill>
                            <a:schemeClr val="tx1"/>
                          </a:solidFill>
                          <a:effectLst/>
                          <a:latin typeface="+mn-lt"/>
                          <a:ea typeface="+mn-ea"/>
                          <a:cs typeface="+mn-cs"/>
                        </a:rPr>
                        <a:t> are corresponding. Similarly, </a:t>
                      </a:r>
                      <a:r>
                        <a:rPr lang="en-GB" sz="1800" i="1" kern="1200" dirty="0">
                          <a:solidFill>
                            <a:schemeClr val="tx1"/>
                          </a:solidFill>
                          <a:effectLst/>
                          <a:latin typeface="+mn-lt"/>
                          <a:ea typeface="+mn-ea"/>
                          <a:cs typeface="+mn-cs"/>
                        </a:rPr>
                        <a:t>b</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f</a:t>
                      </a:r>
                      <a:r>
                        <a:rPr lang="en-GB" sz="1800" kern="1200" dirty="0">
                          <a:solidFill>
                            <a:schemeClr val="tx1"/>
                          </a:solidFill>
                          <a:effectLst/>
                          <a:latin typeface="+mn-lt"/>
                          <a:ea typeface="+mn-ea"/>
                          <a:cs typeface="+mn-cs"/>
                        </a:rPr>
                        <a:t>, </a:t>
                      </a:r>
                      <a:r>
                        <a:rPr lang="en-GB" sz="1800" i="1" kern="1200" dirty="0">
                          <a:solidFill>
                            <a:schemeClr val="tx1"/>
                          </a:solidFill>
                          <a:effectLst/>
                          <a:latin typeface="+mn-lt"/>
                          <a:ea typeface="+mn-ea"/>
                          <a:cs typeface="+mn-cs"/>
                        </a:rPr>
                        <a:t>c</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g</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d</a:t>
                      </a:r>
                      <a:r>
                        <a:rPr lang="en-GB" sz="1800" kern="1200" dirty="0">
                          <a:solidFill>
                            <a:schemeClr val="tx1"/>
                          </a:solidFill>
                          <a:effectLst/>
                          <a:latin typeface="+mn-lt"/>
                          <a:ea typeface="+mn-ea"/>
                          <a:cs typeface="+mn-cs"/>
                        </a:rPr>
                        <a:t> and </a:t>
                      </a:r>
                      <a:r>
                        <a:rPr lang="en-GB" sz="1800" i="1" kern="1200" dirty="0">
                          <a:solidFill>
                            <a:schemeClr val="tx1"/>
                          </a:solidFill>
                          <a:effectLst/>
                          <a:latin typeface="+mn-lt"/>
                          <a:ea typeface="+mn-ea"/>
                          <a:cs typeface="+mn-cs"/>
                        </a:rPr>
                        <a:t>h</a:t>
                      </a:r>
                      <a:r>
                        <a:rPr lang="en-GB" sz="1800" kern="1200" dirty="0">
                          <a:solidFill>
                            <a:schemeClr val="tx1"/>
                          </a:solidFill>
                          <a:effectLst/>
                          <a:latin typeface="+mn-lt"/>
                          <a:ea typeface="+mn-ea"/>
                          <a:cs typeface="+mn-cs"/>
                        </a:rPr>
                        <a:t> are corresponding. Where parallel lines are cut by a straight line, corresponding angles are equal.</a:t>
                      </a:r>
                    </a:p>
                    <a:p>
                      <a:endParaRPr lang="en-GB" dirty="0"/>
                    </a:p>
                    <a:p>
                      <a:endParaRPr lang="en-GB" dirty="0"/>
                    </a:p>
                  </a:txBody>
                  <a:tcPr/>
                </a:tc>
                <a:extLst>
                  <a:ext uri="{0D108BD9-81ED-4DB2-BD59-A6C34878D82A}">
                    <a16:rowId xmlns:a16="http://schemas.microsoft.com/office/drawing/2014/main" val="404107335"/>
                  </a:ext>
                </a:extLst>
              </a:tr>
              <a:tr h="370840">
                <a:tc>
                  <a:txBody>
                    <a:bodyPr/>
                    <a:lstStyle/>
                    <a:p>
                      <a:r>
                        <a:rPr lang="en-GB" sz="1800" kern="1200" dirty="0">
                          <a:solidFill>
                            <a:schemeClr val="tx1"/>
                          </a:solidFill>
                          <a:effectLst/>
                          <a:latin typeface="+mn-lt"/>
                          <a:ea typeface="+mn-ea"/>
                          <a:cs typeface="+mn-cs"/>
                        </a:rPr>
                        <a:t>supplementary angle</a:t>
                      </a:r>
                      <a:endParaRPr lang="en-GB" dirty="0"/>
                    </a:p>
                  </a:txBody>
                  <a:tcPr/>
                </a:tc>
                <a:tc>
                  <a:txBody>
                    <a:bodyPr/>
                    <a:lstStyle/>
                    <a:p>
                      <a:r>
                        <a:rPr lang="en-GB" sz="1800" kern="1200" dirty="0">
                          <a:solidFill>
                            <a:schemeClr val="tx1"/>
                          </a:solidFill>
                          <a:effectLst/>
                          <a:latin typeface="+mn-lt"/>
                          <a:ea typeface="+mn-ea"/>
                          <a:cs typeface="+mn-cs"/>
                        </a:rPr>
                        <a:t>Two neighbouring angles whose sum is 180°. When two lines intersect each other, the resulting adjacent angles are supplementary.</a:t>
                      </a:r>
                      <a:endParaRPr lang="en-GB" dirty="0"/>
                    </a:p>
                  </a:txBody>
                  <a:tcPr/>
                </a:tc>
                <a:extLst>
                  <a:ext uri="{0D108BD9-81ED-4DB2-BD59-A6C34878D82A}">
                    <a16:rowId xmlns:a16="http://schemas.microsoft.com/office/drawing/2014/main" val="1056615151"/>
                  </a:ext>
                </a:extLst>
              </a:tr>
              <a:tr h="370840">
                <a:tc>
                  <a:txBody>
                    <a:bodyPr/>
                    <a:lstStyle/>
                    <a:p>
                      <a:r>
                        <a:rPr lang="en-GB" sz="1800" kern="1200" dirty="0">
                          <a:solidFill>
                            <a:schemeClr val="tx1"/>
                          </a:solidFill>
                          <a:effectLst/>
                          <a:latin typeface="+mn-lt"/>
                          <a:ea typeface="+mn-ea"/>
                          <a:cs typeface="+mn-cs"/>
                        </a:rPr>
                        <a:t>transversal</a:t>
                      </a:r>
                      <a:endParaRPr lang="en-GB" dirty="0"/>
                    </a:p>
                  </a:txBody>
                  <a:tcPr/>
                </a:tc>
                <a:tc>
                  <a:txBody>
                    <a:bodyPr/>
                    <a:lstStyle/>
                    <a:p>
                      <a:r>
                        <a:rPr lang="en-GB" sz="1800" kern="1200" dirty="0">
                          <a:solidFill>
                            <a:schemeClr val="tx1"/>
                          </a:solidFill>
                          <a:effectLst/>
                          <a:latin typeface="+mn-lt"/>
                          <a:ea typeface="+mn-ea"/>
                          <a:cs typeface="+mn-cs"/>
                        </a:rPr>
                        <a:t>A line that cuts across two or more (usually parallel) lines.</a:t>
                      </a:r>
                      <a:endParaRPr lang="en-GB" dirty="0"/>
                    </a:p>
                  </a:txBody>
                  <a:tcPr/>
                </a:tc>
                <a:extLst>
                  <a:ext uri="{0D108BD9-81ED-4DB2-BD59-A6C34878D82A}">
                    <a16:rowId xmlns:a16="http://schemas.microsoft.com/office/drawing/2014/main" val="1093433845"/>
                  </a:ext>
                </a:extLst>
              </a:tr>
            </a:tbl>
          </a:graphicData>
        </a:graphic>
      </p:graphicFrame>
      <p:pic>
        <p:nvPicPr>
          <p:cNvPr id="4" name="Picture 3">
            <a:extLst>
              <a:ext uri="{FF2B5EF4-FFF2-40B4-BE49-F238E27FC236}">
                <a16:creationId xmlns:a16="http://schemas.microsoft.com/office/drawing/2014/main" id="{98A71613-ED72-4ED9-A16C-9D233B3DF98B}"/>
              </a:ext>
            </a:extLst>
          </p:cNvPr>
          <p:cNvPicPr>
            <a:picLocks noChangeAspect="1"/>
          </p:cNvPicPr>
          <p:nvPr/>
        </p:nvPicPr>
        <p:blipFill>
          <a:blip r:embed="rId2"/>
          <a:stretch>
            <a:fillRect/>
          </a:stretch>
        </p:blipFill>
        <p:spPr>
          <a:xfrm>
            <a:off x="5159896" y="2022885"/>
            <a:ext cx="3673677" cy="879551"/>
          </a:xfrm>
          <a:prstGeom prst="rect">
            <a:avLst/>
          </a:prstGeom>
        </p:spPr>
      </p:pic>
      <p:pic>
        <p:nvPicPr>
          <p:cNvPr id="7" name="Picture 6">
            <a:extLst>
              <a:ext uri="{FF2B5EF4-FFF2-40B4-BE49-F238E27FC236}">
                <a16:creationId xmlns:a16="http://schemas.microsoft.com/office/drawing/2014/main" id="{0F1C1F39-2A24-4725-95AA-86C353353BD7}"/>
              </a:ext>
            </a:extLst>
          </p:cNvPr>
          <p:cNvPicPr>
            <a:picLocks noChangeAspect="1"/>
          </p:cNvPicPr>
          <p:nvPr/>
        </p:nvPicPr>
        <p:blipFill>
          <a:blip r:embed="rId2"/>
          <a:stretch>
            <a:fillRect/>
          </a:stretch>
        </p:blipFill>
        <p:spPr>
          <a:xfrm>
            <a:off x="5128321" y="3727813"/>
            <a:ext cx="3889701" cy="931271"/>
          </a:xfrm>
          <a:prstGeom prst="rect">
            <a:avLst/>
          </a:prstGeom>
        </p:spPr>
      </p:pic>
    </p:spTree>
    <p:extLst>
      <p:ext uri="{BB962C8B-B14F-4D97-AF65-F5344CB8AC3E}">
        <p14:creationId xmlns:p14="http://schemas.microsoft.com/office/powerpoint/2010/main" val="1792976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A12D6-9E36-4197-ACC7-EEA9E68A2843}"/>
              </a:ext>
            </a:extLst>
          </p:cNvPr>
          <p:cNvSpPr>
            <a:spLocks noGrp="1"/>
          </p:cNvSpPr>
          <p:nvPr>
            <p:ph type="title"/>
          </p:nvPr>
        </p:nvSpPr>
        <p:spPr/>
        <p:txBody>
          <a:bodyPr/>
          <a:lstStyle/>
          <a:p>
            <a:r>
              <a:rPr lang="en-GB" dirty="0"/>
              <a:t>Representations and structure</a:t>
            </a:r>
          </a:p>
        </p:txBody>
      </p:sp>
      <p:sp>
        <p:nvSpPr>
          <p:cNvPr id="3" name="Content Placeholder 2">
            <a:extLst>
              <a:ext uri="{FF2B5EF4-FFF2-40B4-BE49-F238E27FC236}">
                <a16:creationId xmlns:a16="http://schemas.microsoft.com/office/drawing/2014/main" id="{17F4DAD0-F8F5-442A-9AB9-A8CA7C791B6F}"/>
              </a:ext>
            </a:extLst>
          </p:cNvPr>
          <p:cNvSpPr>
            <a:spLocks noGrp="1"/>
          </p:cNvSpPr>
          <p:nvPr>
            <p:ph idx="1"/>
          </p:nvPr>
        </p:nvSpPr>
        <p:spPr>
          <a:xfrm>
            <a:off x="609600" y="1268760"/>
            <a:ext cx="10972800" cy="5256584"/>
          </a:xfrm>
        </p:spPr>
        <p:txBody>
          <a:bodyPr>
            <a:normAutofit/>
          </a:bodyPr>
          <a:lstStyle/>
          <a:p>
            <a:r>
              <a:rPr lang="en-GB" dirty="0">
                <a:latin typeface="+mj-lt"/>
              </a:rPr>
              <a:t>There are a number of different representations that you may wish to use to support students’ understanding of this key idea. These might include:</a:t>
            </a:r>
          </a:p>
          <a:p>
            <a:r>
              <a:rPr lang="en-GB" b="1" dirty="0">
                <a:effectLst/>
                <a:latin typeface="+mj-lt"/>
                <a:ea typeface="Calibri" panose="020F0502020204030204" pitchFamily="34" charset="0"/>
                <a:cs typeface="Times New Roman" panose="02020603050405020304" pitchFamily="18" charset="0"/>
              </a:rPr>
              <a:t>Dynamic geometry software</a:t>
            </a:r>
          </a:p>
          <a:p>
            <a:pPr lvl="1"/>
            <a:r>
              <a:rPr lang="en-GB" dirty="0">
                <a:effectLst/>
                <a:latin typeface="+mj-lt"/>
                <a:ea typeface="Calibri" panose="020F0502020204030204" pitchFamily="34" charset="0"/>
                <a:cs typeface="Times New Roman" panose="02020603050405020304" pitchFamily="18" charset="0"/>
              </a:rPr>
              <a:t>The guided use of dynamic geometry software can provide an environment in which students are able to make and test conjectures. By dragging and changing features, they are able to identify variant and invariant properties, leading to a deeper understanding of generalisations. </a:t>
            </a:r>
          </a:p>
          <a:p>
            <a:r>
              <a:rPr lang="en-GB" b="1" dirty="0">
                <a:latin typeface="+mj-lt"/>
              </a:rPr>
              <a:t>Mental imagery</a:t>
            </a:r>
          </a:p>
          <a:p>
            <a:pPr lvl="1"/>
            <a:r>
              <a:rPr lang="en-GB" dirty="0">
                <a:effectLst/>
                <a:latin typeface="+mj-lt"/>
                <a:ea typeface="Calibri" panose="020F0502020204030204" pitchFamily="34" charset="0"/>
                <a:cs typeface="Times New Roman" panose="02020603050405020304" pitchFamily="18" charset="0"/>
              </a:rPr>
              <a:t>All concrete and pictorial representations have their limitations in the way they are able to represent the abstract world of mathematics. </a:t>
            </a:r>
            <a:r>
              <a:rPr lang="en-GB" sz="2200" dirty="0">
                <a:effectLst/>
                <a:latin typeface="+mj-lt"/>
                <a:ea typeface="Calibri" panose="020F0502020204030204" pitchFamily="34" charset="0"/>
                <a:cs typeface="Times New Roman" panose="02020603050405020304" pitchFamily="18" charset="0"/>
              </a:rPr>
              <a:t>The ultimate purpose of all representations is to support students’ mental construct of an idea or concept. Students do not use the representation to do the mathematics; rather, the representation supports the student in making a mental representation of the idea.</a:t>
            </a:r>
          </a:p>
          <a:p>
            <a:endParaRPr lang="en-GB" dirty="0"/>
          </a:p>
          <a:p>
            <a:endParaRPr lang="en-GB" dirty="0"/>
          </a:p>
        </p:txBody>
      </p:sp>
    </p:spTree>
    <p:extLst>
      <p:ext uri="{BB962C8B-B14F-4D97-AF65-F5344CB8AC3E}">
        <p14:creationId xmlns:p14="http://schemas.microsoft.com/office/powerpoint/2010/main" val="26383432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Previous learning</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rmAutofit/>
          </a:bodyPr>
          <a:lstStyle/>
          <a:p>
            <a:pPr marL="0" indent="0">
              <a:buNone/>
            </a:pPr>
            <a:r>
              <a:rPr lang="en-GB" sz="2000" dirty="0"/>
              <a:t>From Upper Key Stage 2, students will bring experience of:</a:t>
            </a:r>
          </a:p>
          <a:p>
            <a:r>
              <a:rPr lang="en-GB" sz="1800" dirty="0"/>
              <a:t>drawing 2D shapes using given dimensions and angles</a:t>
            </a:r>
          </a:p>
          <a:p>
            <a:r>
              <a:rPr lang="en-GB" sz="1800" dirty="0"/>
              <a:t>recognising, describing and building simple 3D shapes, including making nets</a:t>
            </a:r>
          </a:p>
          <a:p>
            <a:r>
              <a:rPr lang="en-GB" sz="1800" dirty="0"/>
              <a:t>comparing and classifying geometric shapes based on their properties and sizes, and finding unknown angles in any triangles, quadrilaterals and regular polygons</a:t>
            </a:r>
          </a:p>
          <a:p>
            <a:r>
              <a:rPr lang="en-GB" sz="1800" dirty="0"/>
              <a:t>illustrating and naming parts of circles, including radius, diameter and circumference, and knowing that the diameter is twice the radius</a:t>
            </a:r>
          </a:p>
          <a:p>
            <a:r>
              <a:rPr lang="en-GB" sz="1800" dirty="0"/>
              <a:t>recognising angles where they meet at a point, are on a straight line or are vertically opposite, and finding missing angles</a:t>
            </a:r>
          </a:p>
          <a:p>
            <a:r>
              <a:rPr lang="en-GB" sz="1800" dirty="0"/>
              <a:t>drawing and translating simple shapes on the coordinate plane and reflecting them in the axes.</a:t>
            </a:r>
          </a:p>
          <a:p>
            <a:endParaRPr lang="en-GB" dirty="0"/>
          </a:p>
        </p:txBody>
      </p:sp>
    </p:spTree>
    <p:extLst>
      <p:ext uri="{BB962C8B-B14F-4D97-AF65-F5344CB8AC3E}">
        <p14:creationId xmlns:p14="http://schemas.microsoft.com/office/powerpoint/2010/main" val="1867352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(1)</a:t>
            </a:r>
          </a:p>
        </p:txBody>
      </p:sp>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5" y="1196752"/>
            <a:ext cx="10972800" cy="3888432"/>
          </a:xfrm>
        </p:spPr>
        <p:txBody>
          <a:bodyPr>
            <a:noAutofit/>
          </a:bodyPr>
          <a:lstStyle/>
          <a:p>
            <a:pPr marL="0" indent="0">
              <a:buNone/>
            </a:pPr>
            <a:r>
              <a:rPr lang="en-GB" sz="2000" dirty="0"/>
              <a:t>In KS4, students will build on the core concepts in this mathematical theme to:</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fractional {and negative} scale factors for enlargements</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the changes and invariance achieved by combinations of rotations, reflections and translations}</a:t>
            </a:r>
          </a:p>
          <a:p>
            <a:pPr marL="285750" indent="-285750">
              <a:buFont typeface="Arial" panose="020B0604020202020204" pitchFamily="34" charset="0"/>
              <a:buChar char="•"/>
            </a:pPr>
            <a:r>
              <a:rPr lang="en-GB" sz="1800" dirty="0">
                <a:solidFill>
                  <a:srgbClr val="585858"/>
                </a:solidFill>
                <a:highlight>
                  <a:srgbClr val="FCFEFE"/>
                </a:highlight>
                <a:latin typeface="+mn-lt"/>
              </a:rPr>
              <a:t>identify and apply circle definitions and properties, including: centre, radius, chord, diameter, circumference, tangent, arc, sector and segment</a:t>
            </a:r>
          </a:p>
          <a:p>
            <a:pPr marL="285750" indent="-285750">
              <a:buFont typeface="Arial" panose="020B0604020202020204" pitchFamily="34" charset="0"/>
              <a:buChar char="•"/>
            </a:pPr>
            <a:r>
              <a:rPr lang="en-GB" sz="1800" dirty="0">
                <a:solidFill>
                  <a:srgbClr val="585858"/>
                </a:solidFill>
                <a:highlight>
                  <a:srgbClr val="FCFEFE"/>
                </a:highlight>
                <a:latin typeface="+mn-lt"/>
              </a:rPr>
              <a:t>{apply and prove the standard circle theorems concerning angles, radii, tangents and chords, and use them to prove related results}</a:t>
            </a:r>
          </a:p>
          <a:p>
            <a:pPr marL="285750" indent="-285750">
              <a:buFont typeface="Arial" panose="020B0604020202020204" pitchFamily="34" charset="0"/>
              <a:buChar char="•"/>
            </a:pPr>
            <a:r>
              <a:rPr lang="en-GB" sz="1800" dirty="0">
                <a:solidFill>
                  <a:srgbClr val="585858"/>
                </a:solidFill>
                <a:highlight>
                  <a:srgbClr val="FCFEFE"/>
                </a:highlight>
                <a:latin typeface="+mn-lt"/>
              </a:rPr>
              <a:t>construct and interpret plans and elevations of 3D shapes</a:t>
            </a:r>
          </a:p>
          <a:p>
            <a:pPr marL="285750" indent="-285750">
              <a:buFont typeface="Arial" panose="020B0604020202020204" pitchFamily="34" charset="0"/>
              <a:buChar char="•"/>
            </a:pPr>
            <a:r>
              <a:rPr lang="en-GB" sz="1800" dirty="0">
                <a:solidFill>
                  <a:srgbClr val="585858"/>
                </a:solidFill>
                <a:highlight>
                  <a:srgbClr val="FCFEFE"/>
                </a:highlight>
                <a:latin typeface="+mn-lt"/>
              </a:rPr>
              <a:t>interpret and use bearings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arc lengths, angles and areas of sectors of circles</a:t>
            </a:r>
          </a:p>
          <a:p>
            <a:pPr marL="285750" indent="-285750">
              <a:buFont typeface="Arial" panose="020B0604020202020204" pitchFamily="34" charset="0"/>
              <a:buChar char="•"/>
            </a:pPr>
            <a:r>
              <a:rPr lang="en-GB" sz="1800" dirty="0">
                <a:solidFill>
                  <a:srgbClr val="585858"/>
                </a:solidFill>
                <a:highlight>
                  <a:srgbClr val="FCFEFE"/>
                </a:highlight>
                <a:latin typeface="+mn-lt"/>
              </a:rPr>
              <a:t>calculate surface areas and volumes of spheres, pyramids, cones and composite solids</a:t>
            </a:r>
          </a:p>
          <a:p>
            <a:pPr marL="0" indent="0">
              <a:buNone/>
            </a:pPr>
            <a:r>
              <a:rPr lang="en-GB" sz="1800" dirty="0">
                <a:solidFill>
                  <a:srgbClr val="585858"/>
                </a:solidFill>
                <a:highlight>
                  <a:srgbClr val="FCFEFE"/>
                </a:highlight>
                <a:latin typeface="+mn-lt"/>
              </a:rPr>
              <a:t>Please note: Braces { } indicate additional mathematical content to be taught to more highly attaining students.</a:t>
            </a: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pPr marL="285750" indent="-285750">
              <a:buFont typeface="Arial" panose="020B0604020202020204" pitchFamily="34" charset="0"/>
              <a:buChar char="•"/>
            </a:pPr>
            <a:endParaRPr lang="en-GB" sz="2000" dirty="0">
              <a:solidFill>
                <a:srgbClr val="585858"/>
              </a:solidFill>
              <a:highlight>
                <a:srgbClr val="FCFEFE"/>
              </a:highlight>
              <a:latin typeface="+mn-lt"/>
            </a:endParaRPr>
          </a:p>
          <a:p>
            <a:endParaRPr lang="en-GB" dirty="0"/>
          </a:p>
        </p:txBody>
      </p:sp>
    </p:spTree>
    <p:extLst>
      <p:ext uri="{BB962C8B-B14F-4D97-AF65-F5344CB8AC3E}">
        <p14:creationId xmlns:p14="http://schemas.microsoft.com/office/powerpoint/2010/main" val="2098571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AD34D-48AC-4C34-99A5-DF560A5DFC10}"/>
              </a:ext>
            </a:extLst>
          </p:cNvPr>
          <p:cNvSpPr>
            <a:spLocks noGrp="1"/>
          </p:cNvSpPr>
          <p:nvPr>
            <p:ph type="title"/>
          </p:nvPr>
        </p:nvSpPr>
        <p:spPr/>
        <p:txBody>
          <a:bodyPr>
            <a:normAutofit/>
          </a:bodyPr>
          <a:lstStyle/>
          <a:p>
            <a:r>
              <a:rPr lang="en-GB" dirty="0"/>
              <a:t>Future learning (2)</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4FC8275-C6AD-45D1-925D-B22BEC59FAE7}"/>
                  </a:ext>
                </a:extLst>
              </p:cNvPr>
              <p:cNvSpPr>
                <a:spLocks noGrp="1"/>
              </p:cNvSpPr>
              <p:nvPr>
                <p:ph idx="1"/>
              </p:nvPr>
            </p:nvSpPr>
            <p:spPr>
              <a:xfrm>
                <a:off x="618164" y="1196752"/>
                <a:ext cx="11238475" cy="3888432"/>
              </a:xfrm>
            </p:spPr>
            <p:txBody>
              <a:bodyPr>
                <a:noAutofit/>
              </a:bodyPr>
              <a:lstStyle/>
              <a:p>
                <a:pPr marL="0" indent="0">
                  <a:buNone/>
                </a:pPr>
                <a:r>
                  <a:rPr lang="en-GB" sz="2000" dirty="0"/>
                  <a:t>In KS4, students will build on the core concepts in this mathematical theme to:</a:t>
                </a:r>
              </a:p>
              <a:p>
                <a:pPr marL="285750" indent="-285750"/>
                <a:r>
                  <a:rPr lang="en-GB" sz="1800" dirty="0">
                    <a:solidFill>
                      <a:srgbClr val="585858"/>
                    </a:solidFill>
                    <a:highlight>
                      <a:srgbClr val="FCFEFE"/>
                    </a:highlight>
                    <a:latin typeface="+mn-lt"/>
                  </a:rPr>
                  <a:t>apply the concepts of congruence and similarity, including the relationships between lengths, {areas and volumes} in similar figures</a:t>
                </a:r>
              </a:p>
              <a:p>
                <a:pPr marL="285750" indent="-285750">
                  <a:buFont typeface="Arial" panose="020B0604020202020204" pitchFamily="34" charset="0"/>
                  <a:buChar char="•"/>
                </a:pPr>
                <a:r>
                  <a:rPr lang="en-GB" sz="1800" dirty="0">
                    <a:solidFill>
                      <a:srgbClr val="585858"/>
                    </a:solidFill>
                    <a:highlight>
                      <a:srgbClr val="FCFEFE"/>
                    </a:highlight>
                    <a:latin typeface="+mn-lt"/>
                  </a:rPr>
                  <a:t>apply Pythagoras’ theorem and trigonometric ratios to find angles and lengths in right-angled triangles {and, where possible, general triangles} in two {and three} dimensional figures</a:t>
                </a:r>
              </a:p>
              <a:p>
                <a:pPr marL="285750" indent="-285750">
                  <a:buFont typeface="Arial" panose="020B0604020202020204" pitchFamily="34" charset="0"/>
                  <a:buChar char="•"/>
                </a:pPr>
                <a:r>
                  <a:rPr lang="en-GB" sz="1800" dirty="0">
                    <a:solidFill>
                      <a:srgbClr val="585858"/>
                    </a:solidFill>
                    <a:highlight>
                      <a:srgbClr val="FCFEFE"/>
                    </a:highlight>
                    <a:latin typeface="+mn-lt"/>
                  </a:rPr>
                  <a:t>know the exact values of sin θ and cos θ for θ = 30°, 45°, 60° and 90°; know the exact value of tan θ for θ = 30°, 45°, 60°</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the sine rule, </a:t>
                </a:r>
                <a14:m>
                  <m:oMath xmlns:m="http://schemas.openxmlformats.org/officeDocument/2006/math">
                    <m:r>
                      <a:rPr lang="en-GB" sz="1800" b="0" i="1" smtClean="0">
                        <a:solidFill>
                          <a:srgbClr val="585858"/>
                        </a:solidFill>
                        <a:highlight>
                          <a:srgbClr val="FCFEFE"/>
                        </a:highlight>
                        <a:latin typeface="Cambria Math" panose="02040503050406030204" pitchFamily="18" charset="0"/>
                      </a:rPr>
                      <m:t> </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𝑎</m:t>
                        </m:r>
                      </m:num>
                      <m:den>
                        <m:r>
                          <a:rPr lang="en-GB" sz="1800" b="0" i="1" smtClean="0">
                            <a:solidFill>
                              <a:srgbClr val="585858"/>
                            </a:solidFill>
                            <a:highlight>
                              <a:srgbClr val="FCFEFE"/>
                            </a:highlight>
                            <a:latin typeface="Cambria Math" panose="02040503050406030204" pitchFamily="18" charset="0"/>
                          </a:rPr>
                          <m:t>𝑆𝑖𝑛𝐴</m:t>
                        </m:r>
                      </m:den>
                    </m:f>
                    <m:r>
                      <a:rPr lang="en-GB" sz="1800" b="0" i="1" smtClean="0">
                        <a:solidFill>
                          <a:srgbClr val="585858"/>
                        </a:solidFill>
                        <a:highlight>
                          <a:srgbClr val="FCFEFE"/>
                        </a:highlight>
                        <a:latin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𝑏</m:t>
                        </m:r>
                      </m:num>
                      <m:den>
                        <m:r>
                          <a:rPr lang="en-GB" sz="1800" b="0" i="1" smtClean="0">
                            <a:solidFill>
                              <a:srgbClr val="585858"/>
                            </a:solidFill>
                            <a:highlight>
                              <a:srgbClr val="FCFEFE"/>
                            </a:highlight>
                            <a:latin typeface="Cambria Math" panose="02040503050406030204" pitchFamily="18" charset="0"/>
                          </a:rPr>
                          <m:t>𝑆𝑖𝑛𝐵</m:t>
                        </m:r>
                      </m:den>
                    </m:f>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m:t>
                    </m:r>
                    <m:f>
                      <m:fPr>
                        <m:ctrlP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𝑐</m:t>
                        </m:r>
                      </m:num>
                      <m:den>
                        <m:r>
                          <a:rPr lang="en-GB" sz="1800" b="0" i="1" smtClean="0">
                            <a:solidFill>
                              <a:srgbClr val="585858"/>
                            </a:solidFill>
                            <a:highlight>
                              <a:srgbClr val="FCFEFE"/>
                            </a:highlight>
                            <a:latin typeface="Cambria Math" panose="02040503050406030204" pitchFamily="18" charset="0"/>
                            <a:ea typeface="Cambria Math" panose="02040503050406030204" pitchFamily="18" charset="0"/>
                          </a:rPr>
                          <m:t>𝑆𝑖𝑛𝐶</m:t>
                        </m:r>
                      </m:den>
                    </m:f>
                  </m:oMath>
                </a14:m>
                <a:r>
                  <a:rPr lang="en-GB" sz="1800" dirty="0">
                    <a:solidFill>
                      <a:srgbClr val="585858"/>
                    </a:solidFill>
                    <a:highlight>
                      <a:srgbClr val="FCFEFE"/>
                    </a:highlight>
                    <a:latin typeface="+mn-lt"/>
                  </a:rPr>
                  <a:t>  , and cosine rule, </a:t>
                </a:r>
                <a14:m>
                  <m:oMath xmlns:m="http://schemas.openxmlformats.org/officeDocument/2006/math">
                    <m:sSup>
                      <m:sSupPr>
                        <m:ctrlPr>
                          <a:rPr lang="en-GB" sz="180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𝑎</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𝑏</m:t>
                        </m:r>
                      </m:e>
                      <m:sup>
                        <m:r>
                          <a:rPr lang="en-GB" sz="1800" b="0" i="1" dirty="0" smtClean="0">
                            <a:solidFill>
                              <a:srgbClr val="585858"/>
                            </a:solidFill>
                            <a:highlight>
                              <a:srgbClr val="FCFEFE"/>
                            </a:highlight>
                            <a:latin typeface="Cambria Math" panose="02040503050406030204" pitchFamily="18" charset="0"/>
                          </a:rPr>
                          <m:t>2</m:t>
                        </m:r>
                      </m:sup>
                    </m:sSup>
                    <m:r>
                      <a:rPr lang="en-GB" sz="1800" b="0" i="1" dirty="0" smtClean="0">
                        <a:solidFill>
                          <a:srgbClr val="585858"/>
                        </a:solidFill>
                        <a:highlight>
                          <a:srgbClr val="FCFEFE"/>
                        </a:highlight>
                        <a:latin typeface="Cambria Math" panose="02040503050406030204" pitchFamily="18" charset="0"/>
                      </a:rPr>
                      <m:t>+</m:t>
                    </m:r>
                    <m:sSup>
                      <m:sSupPr>
                        <m:ctrlPr>
                          <a:rPr lang="en-GB" sz="1800" b="0" i="1" dirty="0" smtClean="0">
                            <a:solidFill>
                              <a:srgbClr val="585858"/>
                            </a:solidFill>
                            <a:highlight>
                              <a:srgbClr val="FCFEFE"/>
                            </a:highlight>
                            <a:latin typeface="Cambria Math" panose="02040503050406030204" pitchFamily="18" charset="0"/>
                          </a:rPr>
                        </m:ctrlPr>
                      </m:sSupPr>
                      <m:e>
                        <m:r>
                          <a:rPr lang="en-GB" sz="1800" b="0" i="1" dirty="0" smtClean="0">
                            <a:solidFill>
                              <a:srgbClr val="585858"/>
                            </a:solidFill>
                            <a:highlight>
                              <a:srgbClr val="FCFEFE"/>
                            </a:highlight>
                            <a:latin typeface="Cambria Math" panose="02040503050406030204" pitchFamily="18" charset="0"/>
                          </a:rPr>
                          <m:t>𝑐</m:t>
                        </m:r>
                      </m:e>
                      <m:sup>
                        <m:r>
                          <a:rPr lang="en-GB" sz="1800" b="0" i="1" dirty="0" smtClean="0">
                            <a:solidFill>
                              <a:srgbClr val="585858"/>
                            </a:solidFill>
                            <a:highlight>
                              <a:srgbClr val="FCFEFE"/>
                            </a:highlight>
                            <a:latin typeface="Cambria Math" panose="02040503050406030204" pitchFamily="18" charset="0"/>
                          </a:rPr>
                          <m:t>2</m:t>
                        </m:r>
                      </m:sup>
                    </m:sSup>
                    <m:r>
                      <a:rPr lang="en-GB" sz="1800" i="1" dirty="0" smtClean="0">
                        <a:solidFill>
                          <a:srgbClr val="585858"/>
                        </a:solidFill>
                        <a:highlight>
                          <a:srgbClr val="FCFEFE"/>
                        </a:highlight>
                        <a:latin typeface="Cambria Math" panose="02040503050406030204" pitchFamily="18" charset="0"/>
                      </a:rPr>
                      <m:t>– 2</m:t>
                    </m:r>
                    <m:r>
                      <a:rPr lang="en-GB" sz="1800" i="1" dirty="0" smtClean="0">
                        <a:solidFill>
                          <a:srgbClr val="585858"/>
                        </a:solidFill>
                        <a:highlight>
                          <a:srgbClr val="FCFEFE"/>
                        </a:highlight>
                        <a:latin typeface="Cambria Math" panose="02040503050406030204" pitchFamily="18" charset="0"/>
                      </a:rPr>
                      <m:t>𝑏𝑐</m:t>
                    </m:r>
                    <m:r>
                      <a:rPr lang="en-GB" sz="1800" i="1" dirty="0" smtClean="0">
                        <a:solidFill>
                          <a:srgbClr val="585858"/>
                        </a:solidFill>
                        <a:highlight>
                          <a:srgbClr val="FCFEFE"/>
                        </a:highlight>
                        <a:latin typeface="Cambria Math" panose="02040503050406030204" pitchFamily="18" charset="0"/>
                      </a:rPr>
                      <m:t> </m:t>
                    </m:r>
                    <m:r>
                      <m:rPr>
                        <m:sty m:val="p"/>
                      </m:rPr>
                      <a:rPr lang="en-GB" sz="1800" i="1" dirty="0" smtClean="0">
                        <a:solidFill>
                          <a:srgbClr val="585858"/>
                        </a:solidFill>
                        <a:highlight>
                          <a:srgbClr val="FCFEFE"/>
                        </a:highlight>
                        <a:latin typeface="Cambria Math" panose="02040503050406030204" pitchFamily="18" charset="0"/>
                      </a:rPr>
                      <m:t>cos</m:t>
                    </m:r>
                    <m:r>
                      <a:rPr lang="en-GB" sz="1800" i="1" dirty="0" smtClean="0">
                        <a:solidFill>
                          <a:srgbClr val="585858"/>
                        </a:solidFill>
                        <a:highlight>
                          <a:srgbClr val="FCFEFE"/>
                        </a:highlight>
                        <a:latin typeface="Cambria Math" panose="02040503050406030204" pitchFamily="18" charset="0"/>
                      </a:rPr>
                      <m:t>⁡</m:t>
                    </m:r>
                    <m:r>
                      <a:rPr lang="en-GB" sz="1800" i="1" dirty="0" smtClean="0">
                        <a:solidFill>
                          <a:srgbClr val="585858"/>
                        </a:solidFill>
                        <a:highlight>
                          <a:srgbClr val="FCFEFE"/>
                        </a:highlight>
                        <a:latin typeface="Cambria Math" panose="02040503050406030204" pitchFamily="18" charset="0"/>
                      </a:rPr>
                      <m:t>𝐴</m:t>
                    </m:r>
                  </m:oMath>
                </a14:m>
                <a:r>
                  <a:rPr lang="en-GB" sz="1800" dirty="0">
                    <a:solidFill>
                      <a:srgbClr val="585858"/>
                    </a:solidFill>
                    <a:highlight>
                      <a:srgbClr val="FCFEFE"/>
                    </a:highlight>
                    <a:latin typeface="+mn-lt"/>
                  </a:rPr>
                  <a:t>, to find unknown lengths and angles}</a:t>
                </a:r>
              </a:p>
              <a:p>
                <a:pPr marL="285750" indent="-285750">
                  <a:buFont typeface="Arial" panose="020B0604020202020204" pitchFamily="34" charset="0"/>
                  <a:buChar char="•"/>
                </a:pPr>
                <a:r>
                  <a:rPr lang="en-GB" sz="1800" dirty="0">
                    <a:solidFill>
                      <a:srgbClr val="585858"/>
                    </a:solidFill>
                    <a:highlight>
                      <a:srgbClr val="FCFEFE"/>
                    </a:highlight>
                    <a:latin typeface="+mn-lt"/>
                  </a:rPr>
                  <a:t>{know and apply Area = </a:t>
                </a:r>
                <a14:m>
                  <m:oMath xmlns:m="http://schemas.openxmlformats.org/officeDocument/2006/math">
                    <m:f>
                      <m:fPr>
                        <m:ctrlPr>
                          <a:rPr lang="en-GB" sz="1800" i="1" smtClean="0">
                            <a:solidFill>
                              <a:srgbClr val="585858"/>
                            </a:solidFill>
                            <a:highlight>
                              <a:srgbClr val="FCFEFE"/>
                            </a:highlight>
                            <a:latin typeface="Cambria Math" panose="02040503050406030204" pitchFamily="18" charset="0"/>
                          </a:rPr>
                        </m:ctrlPr>
                      </m:fPr>
                      <m:num>
                        <m:r>
                          <a:rPr lang="en-GB" sz="1800" b="0" i="1" smtClean="0">
                            <a:solidFill>
                              <a:srgbClr val="585858"/>
                            </a:solidFill>
                            <a:highlight>
                              <a:srgbClr val="FCFEFE"/>
                            </a:highlight>
                            <a:latin typeface="Cambria Math" panose="02040503050406030204" pitchFamily="18" charset="0"/>
                          </a:rPr>
                          <m:t>1</m:t>
                        </m:r>
                      </m:num>
                      <m:den>
                        <m:r>
                          <a:rPr lang="en-GB" sz="1800" b="0" i="1" smtClean="0">
                            <a:solidFill>
                              <a:srgbClr val="585858"/>
                            </a:solidFill>
                            <a:highlight>
                              <a:srgbClr val="FCFEFE"/>
                            </a:highlight>
                            <a:latin typeface="Cambria Math" panose="02040503050406030204" pitchFamily="18" charset="0"/>
                          </a:rPr>
                          <m:t>2</m:t>
                        </m:r>
                      </m:den>
                    </m:f>
                    <m:r>
                      <a:rPr lang="en-GB" sz="1800" b="0" i="1" smtClean="0">
                        <a:solidFill>
                          <a:srgbClr val="585858"/>
                        </a:solidFill>
                        <a:highlight>
                          <a:srgbClr val="FCFEFE"/>
                        </a:highlight>
                        <a:latin typeface="Cambria Math" panose="02040503050406030204" pitchFamily="18" charset="0"/>
                      </a:rPr>
                      <m:t>𝑎𝑏</m:t>
                    </m:r>
                    <m:func>
                      <m:funcPr>
                        <m:ctrlPr>
                          <a:rPr lang="en-GB" sz="1800" b="0" i="1" smtClean="0">
                            <a:solidFill>
                              <a:srgbClr val="585858"/>
                            </a:solidFill>
                            <a:highlight>
                              <a:srgbClr val="FCFEFE"/>
                            </a:highlight>
                            <a:latin typeface="Cambria Math" panose="02040503050406030204" pitchFamily="18" charset="0"/>
                          </a:rPr>
                        </m:ctrlPr>
                      </m:funcPr>
                      <m:fName>
                        <m:r>
                          <m:rPr>
                            <m:sty m:val="p"/>
                          </m:rPr>
                          <a:rPr lang="en-GB" sz="1800" b="0" i="0" smtClean="0">
                            <a:solidFill>
                              <a:srgbClr val="585858"/>
                            </a:solidFill>
                            <a:highlight>
                              <a:srgbClr val="FCFEFE"/>
                            </a:highlight>
                            <a:latin typeface="Cambria Math" panose="02040503050406030204" pitchFamily="18" charset="0"/>
                          </a:rPr>
                          <m:t>sin</m:t>
                        </m:r>
                      </m:fName>
                      <m:e>
                        <m:r>
                          <a:rPr lang="en-GB" sz="1800" b="0" i="1" smtClean="0">
                            <a:solidFill>
                              <a:srgbClr val="585858"/>
                            </a:solidFill>
                            <a:highlight>
                              <a:srgbClr val="FCFEFE"/>
                            </a:highlight>
                            <a:latin typeface="Cambria Math" panose="02040503050406030204" pitchFamily="18" charset="0"/>
                          </a:rPr>
                          <m:t>𝐶</m:t>
                        </m:r>
                      </m:e>
                    </m:func>
                  </m:oMath>
                </a14:m>
                <a:r>
                  <a:rPr lang="en-GB" sz="1800" dirty="0">
                    <a:solidFill>
                      <a:srgbClr val="585858"/>
                    </a:solidFill>
                    <a:highlight>
                      <a:srgbClr val="FCFEFE"/>
                    </a:highlight>
                    <a:latin typeface="+mn-lt"/>
                  </a:rPr>
                  <a:t> to calculate the area, sides or angles of any triangle}</a:t>
                </a:r>
              </a:p>
              <a:p>
                <a:pPr marL="285750" indent="-285750">
                  <a:buFont typeface="Arial" panose="020B0604020202020204" pitchFamily="34" charset="0"/>
                  <a:buChar char="•"/>
                </a:pPr>
                <a:r>
                  <a:rPr lang="en-GB" sz="1800" dirty="0">
                    <a:solidFill>
                      <a:srgbClr val="585858"/>
                    </a:solidFill>
                    <a:highlight>
                      <a:srgbClr val="FCFEFE"/>
                    </a:highlight>
                    <a:latin typeface="+mn-lt"/>
                  </a:rPr>
                  <a:t>describe translations as 2D vectors</a:t>
                </a:r>
              </a:p>
              <a:p>
                <a:pPr marL="285750" indent="-285750">
                  <a:buFont typeface="Arial" panose="020B0604020202020204" pitchFamily="34" charset="0"/>
                  <a:buChar char="•"/>
                </a:pPr>
                <a:r>
                  <a:rPr lang="en-GB" sz="1800" dirty="0">
                    <a:solidFill>
                      <a:srgbClr val="585858"/>
                    </a:solidFill>
                    <a:highlight>
                      <a:srgbClr val="FCFEFE"/>
                    </a:highlight>
                    <a:latin typeface="+mn-lt"/>
                  </a:rPr>
                  <a:t>apply addition and subtraction of vectors, multiplication of vectors by a scalar, and diagrammatic and column representations of vectors; {use vectors to construct geometric arguments and proofs}.</a:t>
                </a:r>
              </a:p>
              <a:p>
                <a:endParaRPr lang="en-GB" dirty="0"/>
              </a:p>
            </p:txBody>
          </p:sp>
        </mc:Choice>
        <mc:Fallback xmlns="">
          <p:sp>
            <p:nvSpPr>
              <p:cNvPr id="3" name="Content Placeholder 2">
                <a:extLst>
                  <a:ext uri="{FF2B5EF4-FFF2-40B4-BE49-F238E27FC236}">
                    <a16:creationId xmlns:a16="http://schemas.microsoft.com/office/drawing/2014/main" id="{44FC8275-C6AD-45D1-925D-B22BEC59FAE7}"/>
                  </a:ext>
                </a:extLst>
              </p:cNvPr>
              <p:cNvSpPr>
                <a:spLocks noGrp="1" noRot="1" noChangeAspect="1" noMove="1" noResize="1" noEditPoints="1" noAdjustHandles="1" noChangeArrowheads="1" noChangeShapeType="1" noTextEdit="1"/>
              </p:cNvSpPr>
              <p:nvPr>
                <p:ph idx="1"/>
              </p:nvPr>
            </p:nvSpPr>
            <p:spPr>
              <a:xfrm>
                <a:off x="618164" y="1196752"/>
                <a:ext cx="11238475" cy="3888432"/>
              </a:xfrm>
              <a:blipFill>
                <a:blip r:embed="rId3"/>
                <a:stretch>
                  <a:fillRect l="-542" t="-1411" b="-16458"/>
                </a:stretch>
              </a:blipFill>
            </p:spPr>
            <p:txBody>
              <a:bodyPr/>
              <a:lstStyle/>
              <a:p>
                <a:r>
                  <a:rPr lang="en-GB">
                    <a:noFill/>
                  </a:rPr>
                  <a:t> </a:t>
                </a:r>
              </a:p>
            </p:txBody>
          </p:sp>
        </mc:Fallback>
      </mc:AlternateContent>
      <p:sp>
        <p:nvSpPr>
          <p:cNvPr id="4" name="TextBox 3">
            <a:extLst>
              <a:ext uri="{FF2B5EF4-FFF2-40B4-BE49-F238E27FC236}">
                <a16:creationId xmlns:a16="http://schemas.microsoft.com/office/drawing/2014/main" id="{558557E7-77F1-4F55-B82F-517C90D647C1}"/>
              </a:ext>
            </a:extLst>
          </p:cNvPr>
          <p:cNvSpPr txBox="1"/>
          <p:nvPr/>
        </p:nvSpPr>
        <p:spPr>
          <a:xfrm>
            <a:off x="585482" y="5589240"/>
            <a:ext cx="8606861" cy="646331"/>
          </a:xfrm>
          <a:prstGeom prst="rect">
            <a:avLst/>
          </a:prstGeom>
          <a:noFill/>
        </p:spPr>
        <p:txBody>
          <a:bodyPr wrap="square">
            <a:spAutoFit/>
          </a:bodyPr>
          <a:lstStyle/>
          <a:p>
            <a:pPr marL="57150" indent="0">
              <a:buNone/>
            </a:pPr>
            <a:r>
              <a:rPr lang="en-GB" sz="1800" dirty="0"/>
              <a:t>Please note: Braces { } indicate additional mathematical content to be taught to more highly attaining students.</a:t>
            </a:r>
          </a:p>
        </p:txBody>
      </p:sp>
    </p:spTree>
    <p:extLst>
      <p:ext uri="{BB962C8B-B14F-4D97-AF65-F5344CB8AC3E}">
        <p14:creationId xmlns:p14="http://schemas.microsoft.com/office/powerpoint/2010/main" val="3647766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86FC-24E5-4D0E-85D2-98C206423C65}"/>
              </a:ext>
            </a:extLst>
          </p:cNvPr>
          <p:cNvSpPr>
            <a:spLocks noGrp="1"/>
          </p:cNvSpPr>
          <p:nvPr>
            <p:ph type="title"/>
          </p:nvPr>
        </p:nvSpPr>
        <p:spPr/>
        <p:txBody>
          <a:bodyPr>
            <a:normAutofit/>
          </a:bodyPr>
          <a:lstStyle/>
          <a:p>
            <a:r>
              <a:rPr lang="en-GB" dirty="0"/>
              <a:t>Where does this fit in?</a:t>
            </a:r>
          </a:p>
        </p:txBody>
      </p:sp>
      <p:sp>
        <p:nvSpPr>
          <p:cNvPr id="3" name="Content Placeholder 2">
            <a:extLst>
              <a:ext uri="{FF2B5EF4-FFF2-40B4-BE49-F238E27FC236}">
                <a16:creationId xmlns:a16="http://schemas.microsoft.com/office/drawing/2014/main" id="{791A4E45-FBA9-4ECF-B0EE-4F542ED0D7BF}"/>
              </a:ext>
            </a:extLst>
          </p:cNvPr>
          <p:cNvSpPr>
            <a:spLocks noGrp="1"/>
          </p:cNvSpPr>
          <p:nvPr>
            <p:ph idx="1"/>
          </p:nvPr>
        </p:nvSpPr>
        <p:spPr>
          <a:xfrm>
            <a:off x="609600" y="1268760"/>
            <a:ext cx="10972800" cy="4752528"/>
          </a:xfrm>
        </p:spPr>
        <p:txBody>
          <a:bodyPr>
            <a:normAutofit/>
          </a:bodyPr>
          <a:lstStyle/>
          <a:p>
            <a:pPr marL="0" indent="0">
              <a:buNone/>
            </a:pPr>
            <a:r>
              <a:rPr lang="en-GB" dirty="0"/>
              <a:t>The NCETM has identified a set of six ‘mathematical themes’ within Key Stage 3 mathematics that bring together a group of ‘core concepts’.</a:t>
            </a:r>
          </a:p>
          <a:p>
            <a:pPr marL="0" indent="0">
              <a:buNone/>
            </a:pPr>
            <a:endParaRPr lang="en-GB" dirty="0"/>
          </a:p>
          <a:p>
            <a:pPr marL="0" indent="0">
              <a:buNone/>
            </a:pPr>
            <a:r>
              <a:rPr lang="en-GB" dirty="0"/>
              <a:t>The sixth of these themes is </a:t>
            </a:r>
            <a:r>
              <a:rPr lang="en-GB" dirty="0">
                <a:hlinkClick r:id="rId3"/>
              </a:rPr>
              <a:t>Geometry</a:t>
            </a:r>
            <a:r>
              <a:rPr lang="en-GB" dirty="0"/>
              <a:t>, which covers the following interconnected core concepts:</a:t>
            </a:r>
          </a:p>
          <a:p>
            <a:pPr marL="0" indent="0">
              <a:buNone/>
            </a:pPr>
            <a:r>
              <a:rPr lang="en-GB" dirty="0"/>
              <a:t>	</a:t>
            </a:r>
            <a:r>
              <a:rPr lang="en-GB" i="1" dirty="0"/>
              <a:t>6.1	Geometrical properties</a:t>
            </a:r>
          </a:p>
          <a:p>
            <a:pPr marL="0" indent="0">
              <a:buNone/>
            </a:pPr>
            <a:r>
              <a:rPr lang="en-GB" i="1" dirty="0"/>
              <a:t>	6.2	Perimeter, area and volume</a:t>
            </a:r>
          </a:p>
          <a:p>
            <a:pPr marL="0" indent="0">
              <a:buNone/>
            </a:pPr>
            <a:r>
              <a:rPr lang="en-GB" i="1" dirty="0"/>
              <a:t>	6.3	Transforming shapes</a:t>
            </a:r>
          </a:p>
          <a:p>
            <a:pPr marL="0" indent="0">
              <a:buNone/>
            </a:pPr>
            <a:r>
              <a:rPr lang="en-GB" i="1" dirty="0"/>
              <a:t>	6.4	Constructions</a:t>
            </a:r>
          </a:p>
          <a:p>
            <a:endParaRPr lang="en-GB" dirty="0"/>
          </a:p>
        </p:txBody>
      </p:sp>
    </p:spTree>
    <p:extLst>
      <p:ext uri="{BB962C8B-B14F-4D97-AF65-F5344CB8AC3E}">
        <p14:creationId xmlns:p14="http://schemas.microsoft.com/office/powerpoint/2010/main" val="1096738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8153A-3089-4481-8DDB-FCA2DBF5BD26}"/>
              </a:ext>
            </a:extLst>
          </p:cNvPr>
          <p:cNvSpPr>
            <a:spLocks noGrp="1"/>
          </p:cNvSpPr>
          <p:nvPr>
            <p:ph type="title"/>
          </p:nvPr>
        </p:nvSpPr>
        <p:spPr/>
        <p:txBody>
          <a:bodyPr>
            <a:normAutofit/>
          </a:bodyPr>
          <a:lstStyle/>
          <a:p>
            <a:r>
              <a:rPr lang="en-GB" dirty="0"/>
              <a:t>Library of links</a:t>
            </a:r>
          </a:p>
        </p:txBody>
      </p:sp>
      <p:sp>
        <p:nvSpPr>
          <p:cNvPr id="3" name="Content Placeholder 2">
            <a:extLst>
              <a:ext uri="{FF2B5EF4-FFF2-40B4-BE49-F238E27FC236}">
                <a16:creationId xmlns:a16="http://schemas.microsoft.com/office/drawing/2014/main" id="{1A7A3616-6D2B-4F04-88B6-EF0D00E74E3C}"/>
              </a:ext>
            </a:extLst>
          </p:cNvPr>
          <p:cNvSpPr>
            <a:spLocks noGrp="1"/>
          </p:cNvSpPr>
          <p:nvPr>
            <p:ph idx="1"/>
          </p:nvPr>
        </p:nvSpPr>
        <p:spPr/>
        <p:txBody>
          <a:bodyPr>
            <a:normAutofit/>
          </a:bodyPr>
          <a:lstStyle/>
          <a:p>
            <a:r>
              <a:rPr lang="en-GB" dirty="0"/>
              <a:t>The following resources from the NCETM website have been referred to within this slide deck:</a:t>
            </a:r>
          </a:p>
          <a:p>
            <a:pPr lvl="1"/>
            <a:r>
              <a:rPr lang="en-GB" b="0" i="0" u="sng" dirty="0">
                <a:solidFill>
                  <a:srgbClr val="1B6AC9"/>
                </a:solidFill>
                <a:effectLst/>
                <a:hlinkClick r:id="rId2"/>
              </a:rPr>
              <a:t>NCETM Secondary Mastery Professional Development</a:t>
            </a:r>
            <a:endParaRPr lang="en-GB" dirty="0">
              <a:hlinkClick r:id="rId3"/>
            </a:endParaRPr>
          </a:p>
          <a:p>
            <a:pPr lvl="2"/>
            <a:r>
              <a:rPr lang="en-GB" dirty="0">
                <a:hlinkClick r:id="rId4"/>
              </a:rPr>
              <a:t>6 Geometry Theme Overview Document</a:t>
            </a:r>
            <a:endParaRPr lang="en-GB" dirty="0"/>
          </a:p>
          <a:p>
            <a:pPr lvl="2"/>
            <a:r>
              <a:rPr kumimoji="0" lang="en-GB" b="0" i="0" u="none" strike="noStrike" kern="1200" cap="none" spc="0" normalizeH="0" baseline="0" noProof="0" dirty="0">
                <a:ln>
                  <a:noFill/>
                </a:ln>
                <a:solidFill>
                  <a:srgbClr val="585858"/>
                </a:solidFill>
                <a:effectLst/>
                <a:uLnTx/>
                <a:uFillTx/>
                <a:hlinkClick r:id="rId5"/>
              </a:rPr>
              <a:t>6.1 Geometrical properties </a:t>
            </a:r>
            <a:r>
              <a:rPr lang="en-GB" dirty="0">
                <a:hlinkClick r:id="rId5"/>
              </a:rPr>
              <a:t>Core Concept Document</a:t>
            </a:r>
            <a:endParaRPr lang="en-GB" dirty="0"/>
          </a:p>
          <a:p>
            <a:pPr lvl="1"/>
            <a:r>
              <a:rPr lang="en-GB" dirty="0">
                <a:hlinkClick r:id="rId6"/>
              </a:rPr>
              <a:t>NCETM primary mastery professional development materials</a:t>
            </a:r>
            <a:endParaRPr lang="en-GB" dirty="0"/>
          </a:p>
          <a:p>
            <a:pPr lvl="1"/>
            <a:r>
              <a:rPr lang="en-GB" dirty="0">
                <a:hlinkClick r:id="rId7"/>
              </a:rPr>
              <a:t>Insights from experienced teachers | NCETM</a:t>
            </a:r>
            <a:r>
              <a:rPr lang="en-GB" dirty="0"/>
              <a:t> </a:t>
            </a:r>
          </a:p>
          <a:p>
            <a:r>
              <a:rPr lang="en-GB" dirty="0"/>
              <a:t>There are also references to:</a:t>
            </a:r>
          </a:p>
          <a:p>
            <a:pPr lvl="1"/>
            <a:r>
              <a:rPr lang="en-GB" dirty="0">
                <a:hlinkClick r:id="rId8"/>
              </a:rPr>
              <a:t>Standards &amp; Testing Agency’s past mathematics papers</a:t>
            </a:r>
            <a:endParaRPr lang="en-GB" dirty="0"/>
          </a:p>
          <a:p>
            <a:endParaRPr lang="en-GB" dirty="0"/>
          </a:p>
        </p:txBody>
      </p:sp>
    </p:spTree>
    <p:extLst>
      <p:ext uri="{BB962C8B-B14F-4D97-AF65-F5344CB8AC3E}">
        <p14:creationId xmlns:p14="http://schemas.microsoft.com/office/powerpoint/2010/main" val="309275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C899038-700B-4C1F-B7CD-3A189C064D9E}"/>
              </a:ext>
            </a:extLst>
          </p:cNvPr>
          <p:cNvPicPr>
            <a:picLocks noChangeAspect="1"/>
          </p:cNvPicPr>
          <p:nvPr/>
        </p:nvPicPr>
        <p:blipFill>
          <a:blip r:embed="rId3"/>
          <a:stretch>
            <a:fillRect/>
          </a:stretch>
        </p:blipFill>
        <p:spPr>
          <a:xfrm>
            <a:off x="255526" y="1295560"/>
            <a:ext cx="11680948" cy="2493480"/>
          </a:xfrm>
          <a:prstGeom prst="rect">
            <a:avLst/>
          </a:prstGeom>
        </p:spPr>
      </p:pic>
      <p:sp>
        <p:nvSpPr>
          <p:cNvPr id="2" name="Title 1">
            <a:extLst>
              <a:ext uri="{FF2B5EF4-FFF2-40B4-BE49-F238E27FC236}">
                <a16:creationId xmlns:a16="http://schemas.microsoft.com/office/drawing/2014/main" id="{A0642ABA-D758-4BC0-8C63-908FEB3DBA53}"/>
              </a:ext>
            </a:extLst>
          </p:cNvPr>
          <p:cNvSpPr>
            <a:spLocks noGrp="1"/>
          </p:cNvSpPr>
          <p:nvPr>
            <p:ph type="title"/>
          </p:nvPr>
        </p:nvSpPr>
        <p:spPr>
          <a:xfrm>
            <a:off x="630982" y="4656075"/>
            <a:ext cx="10972800" cy="426170"/>
          </a:xfrm>
        </p:spPr>
        <p:txBody>
          <a:bodyPr/>
          <a:lstStyle/>
          <a:p>
            <a:r>
              <a:rPr lang="en-GB" dirty="0"/>
              <a:t>Where does this fit in?</a:t>
            </a:r>
          </a:p>
        </p:txBody>
      </p:sp>
      <p:sp>
        <p:nvSpPr>
          <p:cNvPr id="4" name="Text Placeholder 3">
            <a:extLst>
              <a:ext uri="{FF2B5EF4-FFF2-40B4-BE49-F238E27FC236}">
                <a16:creationId xmlns:a16="http://schemas.microsoft.com/office/drawing/2014/main" id="{D4BE8EF1-2D65-4E3D-B92B-5E970F7EFBD9}"/>
              </a:ext>
            </a:extLst>
          </p:cNvPr>
          <p:cNvSpPr>
            <a:spLocks noGrp="1"/>
          </p:cNvSpPr>
          <p:nvPr>
            <p:ph type="body" sz="half" idx="2"/>
          </p:nvPr>
        </p:nvSpPr>
        <p:spPr>
          <a:xfrm>
            <a:off x="665773" y="5085184"/>
            <a:ext cx="10972800" cy="864096"/>
          </a:xfrm>
        </p:spPr>
        <p:txBody>
          <a:bodyPr>
            <a:normAutofit/>
          </a:bodyPr>
          <a:lstStyle/>
          <a:p>
            <a:pPr>
              <a:spcBef>
                <a:spcPts val="600"/>
              </a:spcBef>
            </a:pPr>
            <a:r>
              <a:rPr lang="en-GB" sz="1500" dirty="0"/>
              <a:t>Within this core concept, </a:t>
            </a:r>
            <a:r>
              <a:rPr lang="en-GB" sz="1500" dirty="0">
                <a:hlinkClick r:id="rId4"/>
              </a:rPr>
              <a:t>6.1 Geometrical properties</a:t>
            </a:r>
            <a:r>
              <a:rPr lang="en-GB" sz="1500" dirty="0"/>
              <a:t>, there are three statements of knowledge, skills and understanding. </a:t>
            </a:r>
          </a:p>
          <a:p>
            <a:pPr>
              <a:spcBef>
                <a:spcPts val="600"/>
              </a:spcBef>
            </a:pPr>
            <a:r>
              <a:rPr lang="en-GB" sz="1500" dirty="0"/>
              <a:t>These, in turn, are broken down into ten key ideas. The highlighted key idea is exemplified in this slide deck.</a:t>
            </a:r>
          </a:p>
          <a:p>
            <a:pPr>
              <a:spcBef>
                <a:spcPts val="600"/>
              </a:spcBef>
            </a:pPr>
            <a:endParaRPr lang="en-GB" dirty="0"/>
          </a:p>
        </p:txBody>
      </p:sp>
      <p:sp>
        <p:nvSpPr>
          <p:cNvPr id="6" name="Rectangle: Rounded Corners 5">
            <a:extLst>
              <a:ext uri="{FF2B5EF4-FFF2-40B4-BE49-F238E27FC236}">
                <a16:creationId xmlns:a16="http://schemas.microsoft.com/office/drawing/2014/main" id="{653D5F66-9288-4589-B2D5-4F1DD186EDC8}"/>
              </a:ext>
            </a:extLst>
          </p:cNvPr>
          <p:cNvSpPr/>
          <p:nvPr/>
        </p:nvSpPr>
        <p:spPr>
          <a:xfrm>
            <a:off x="3215680" y="1658863"/>
            <a:ext cx="7128792" cy="216000"/>
          </a:xfrm>
          <a:prstGeom prst="roundRect">
            <a:avLst/>
          </a:prstGeom>
          <a:solidFill>
            <a:schemeClr val="accent5">
              <a:alpha val="5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buNone/>
            </a:pPr>
            <a:endParaRPr lang="en-GB" dirty="0">
              <a:solidFill>
                <a:schemeClr val="tx1"/>
              </a:solidFill>
              <a:highlight>
                <a:srgbClr val="FFFF00"/>
              </a:highlight>
            </a:endParaRPr>
          </a:p>
        </p:txBody>
      </p:sp>
    </p:spTree>
    <p:extLst>
      <p:ext uri="{BB962C8B-B14F-4D97-AF65-F5344CB8AC3E}">
        <p14:creationId xmlns:p14="http://schemas.microsoft.com/office/powerpoint/2010/main" val="5149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B73BF-9462-4BFE-9899-B03A2F61EC46}"/>
              </a:ext>
            </a:extLst>
          </p:cNvPr>
          <p:cNvSpPr>
            <a:spLocks noGrp="1"/>
          </p:cNvSpPr>
          <p:nvPr>
            <p:ph type="title"/>
          </p:nvPr>
        </p:nvSpPr>
        <p:spPr/>
        <p:txBody>
          <a:bodyPr/>
          <a:lstStyle/>
          <a:p>
            <a:r>
              <a:rPr lang="en-GB" dirty="0"/>
              <a:t>What do students need to understand?</a:t>
            </a:r>
          </a:p>
        </p:txBody>
      </p:sp>
      <p:sp>
        <p:nvSpPr>
          <p:cNvPr id="3" name="Content Placeholder 2">
            <a:extLst>
              <a:ext uri="{FF2B5EF4-FFF2-40B4-BE49-F238E27FC236}">
                <a16:creationId xmlns:a16="http://schemas.microsoft.com/office/drawing/2014/main" id="{0AAA1129-2DC4-4D6C-AF4A-D73E11FF54E6}"/>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sp>
        <p:nvSpPr>
          <p:cNvPr id="5" name="Content Placeholder 2">
            <a:extLst>
              <a:ext uri="{FF2B5EF4-FFF2-40B4-BE49-F238E27FC236}">
                <a16:creationId xmlns:a16="http://schemas.microsoft.com/office/drawing/2014/main" id="{90F697D0-6439-41A2-81D7-DB737B83FE8F}"/>
              </a:ext>
            </a:extLst>
          </p:cNvPr>
          <p:cNvSpPr txBox="1">
            <a:spLocks/>
          </p:cNvSpPr>
          <p:nvPr/>
        </p:nvSpPr>
        <p:spPr>
          <a:xfrm>
            <a:off x="660694" y="1414173"/>
            <a:ext cx="6160612" cy="3847708"/>
          </a:xfrm>
          <a:prstGeom prst="rect">
            <a:avLst/>
          </a:prstGeom>
          <a:solidFill>
            <a:schemeClr val="accent2">
              <a:lumMod val="20000"/>
              <a:lumOff val="80000"/>
            </a:schemeClr>
          </a:solidFill>
          <a:ln>
            <a:noFill/>
          </a:ln>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fontScale="77500" lnSpcReduction="20000"/>
          </a:bodyPr>
          <a:lst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585858"/>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85858"/>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85858"/>
              </a:buClr>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600"/>
              </a:spcBef>
              <a:spcAft>
                <a:spcPts val="600"/>
              </a:spcAft>
              <a:buClrTx/>
              <a:buNone/>
            </a:pPr>
            <a:r>
              <a:rPr lang="en-GB" sz="3100" b="1" dirty="0">
                <a:latin typeface="+mj-lt"/>
                <a:ea typeface="Calibri" panose="020F0502020204030204" pitchFamily="34" charset="0"/>
                <a:cs typeface="Times New Roman" panose="02020603050405020304" pitchFamily="18" charset="0"/>
              </a:rPr>
              <a:t>6.1.1.1 Understand that a pair of parallel lines traversed by a straight line produces sets of equal and supplementary angles</a:t>
            </a:r>
          </a:p>
          <a:p>
            <a:pPr fontAlgn="auto">
              <a:lnSpc>
                <a:spcPct val="100000"/>
              </a:lnSpc>
              <a:spcBef>
                <a:spcPts val="600"/>
              </a:spcBef>
              <a:spcAft>
                <a:spcPts val="600"/>
              </a:spcAft>
              <a:buClrTx/>
            </a:pPr>
            <a:r>
              <a:rPr lang="en-GB" sz="2800" dirty="0">
                <a:latin typeface="+mj-lt"/>
                <a:ea typeface="Calibri" panose="020F0502020204030204" pitchFamily="34" charset="0"/>
                <a:cs typeface="Times New Roman" panose="02020603050405020304" pitchFamily="18" charset="0"/>
              </a:rPr>
              <a:t>Recognise that two intersecting lines create two pairs of equal and opposite angles.</a:t>
            </a:r>
          </a:p>
          <a:p>
            <a:pPr fontAlgn="auto">
              <a:lnSpc>
                <a:spcPct val="100000"/>
              </a:lnSpc>
              <a:spcBef>
                <a:spcPts val="600"/>
              </a:spcBef>
              <a:spcAft>
                <a:spcPts val="600"/>
              </a:spcAft>
              <a:buClrTx/>
            </a:pPr>
            <a:r>
              <a:rPr lang="en-GB" sz="2800" dirty="0">
                <a:effectLst/>
                <a:latin typeface="+mj-lt"/>
                <a:ea typeface="Calibri" panose="020F0502020204030204" pitchFamily="34" charset="0"/>
                <a:cs typeface="Times New Roman" panose="02020603050405020304" pitchFamily="18" charset="0"/>
              </a:rPr>
              <a:t>Recognise that adding another line parallel to the original creates a further two pairs of equal and opposite angles that are identical to the original four.</a:t>
            </a:r>
          </a:p>
          <a:p>
            <a:pPr fontAlgn="auto">
              <a:lnSpc>
                <a:spcPct val="100000"/>
              </a:lnSpc>
              <a:spcBef>
                <a:spcPts val="600"/>
              </a:spcBef>
              <a:spcAft>
                <a:spcPts val="600"/>
              </a:spcAft>
              <a:buClrTx/>
            </a:pPr>
            <a:r>
              <a:rPr lang="en-GB" sz="2800" dirty="0">
                <a:effectLst/>
                <a:latin typeface="+mj-lt"/>
                <a:ea typeface="Calibri" panose="020F0502020204030204" pitchFamily="34" charset="0"/>
                <a:cs typeface="Times New Roman" panose="02020603050405020304" pitchFamily="18" charset="0"/>
              </a:rPr>
              <a:t>Identify angles in more complex diagrams.</a:t>
            </a:r>
          </a:p>
          <a:p>
            <a:pPr fontAlgn="auto">
              <a:lnSpc>
                <a:spcPct val="100000"/>
              </a:lnSpc>
              <a:spcBef>
                <a:spcPts val="600"/>
              </a:spcBef>
              <a:spcAft>
                <a:spcPts val="600"/>
              </a:spcAft>
              <a:buClrTx/>
            </a:pPr>
            <a:endParaRPr lang="en-GB" sz="20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947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(1)</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556792"/>
            <a:ext cx="10972800" cy="4680520"/>
          </a:xfrm>
        </p:spPr>
        <p:txBody>
          <a:bodyPr>
            <a:normAutofit lnSpcReduction="10000"/>
          </a:bodyPr>
          <a:lstStyle/>
          <a:p>
            <a:r>
              <a:rPr lang="en-GB" dirty="0"/>
              <a:t>A 2001 report* about the teaching and learning of geometry from 11–19 set out a number of objectives for a well-taught geometry curriculum, notably:</a:t>
            </a:r>
          </a:p>
          <a:p>
            <a:pPr lvl="1"/>
            <a:r>
              <a:rPr lang="en-GB" sz="2400" dirty="0"/>
              <a:t>to develop spatial awareness, geometrical intuition and the ability to visualise</a:t>
            </a:r>
          </a:p>
          <a:p>
            <a:pPr lvl="1"/>
            <a:r>
              <a:rPr lang="en-GB" sz="2400" dirty="0"/>
              <a:t>to encourage the development and use of conjecture, deductive reasoning and proof.</a:t>
            </a:r>
          </a:p>
          <a:p>
            <a:r>
              <a:rPr lang="en-GB" dirty="0"/>
              <a:t>The geometry of intersecting lines and the connections and deductions that can be made from diagrams, provide rich opportunities in which students can be encouraged to build logical, deductive arguments. Students develop a narrative, connecting and combining known facts in order to generate further mathematical truths.</a:t>
            </a:r>
          </a:p>
          <a:p>
            <a:endParaRPr lang="en-GB" dirty="0"/>
          </a:p>
          <a:p>
            <a:pPr marL="0" indent="0">
              <a:buNone/>
            </a:pPr>
            <a:r>
              <a:rPr lang="en-GB" sz="1800" i="1" dirty="0"/>
              <a:t>*The Royal Society / Joint Mathematical Council working group, 2001: xii, 7</a:t>
            </a:r>
          </a:p>
        </p:txBody>
      </p:sp>
    </p:spTree>
    <p:extLst>
      <p:ext uri="{BB962C8B-B14F-4D97-AF65-F5344CB8AC3E}">
        <p14:creationId xmlns:p14="http://schemas.microsoft.com/office/powerpoint/2010/main" val="62345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B5755-BBA6-4415-8363-1E04CF4A873D}"/>
              </a:ext>
            </a:extLst>
          </p:cNvPr>
          <p:cNvSpPr>
            <a:spLocks noGrp="1"/>
          </p:cNvSpPr>
          <p:nvPr>
            <p:ph type="title"/>
          </p:nvPr>
        </p:nvSpPr>
        <p:spPr/>
        <p:txBody>
          <a:bodyPr>
            <a:normAutofit/>
          </a:bodyPr>
          <a:lstStyle/>
          <a:p>
            <a:r>
              <a:rPr lang="en-GB" dirty="0"/>
              <a:t>Why is this key idea important? (2)</a:t>
            </a:r>
          </a:p>
        </p:txBody>
      </p:sp>
      <p:sp>
        <p:nvSpPr>
          <p:cNvPr id="3" name="Content Placeholder 2">
            <a:extLst>
              <a:ext uri="{FF2B5EF4-FFF2-40B4-BE49-F238E27FC236}">
                <a16:creationId xmlns:a16="http://schemas.microsoft.com/office/drawing/2014/main" id="{EB44B3B3-8ACA-46E1-8E92-0FF42D42762E}"/>
              </a:ext>
            </a:extLst>
          </p:cNvPr>
          <p:cNvSpPr>
            <a:spLocks noGrp="1"/>
          </p:cNvSpPr>
          <p:nvPr>
            <p:ph idx="1"/>
          </p:nvPr>
        </p:nvSpPr>
        <p:spPr>
          <a:xfrm>
            <a:off x="609600" y="1196752"/>
            <a:ext cx="10972800" cy="4464496"/>
          </a:xfrm>
        </p:spPr>
        <p:txBody>
          <a:bodyPr>
            <a:normAutofit/>
          </a:bodyPr>
          <a:lstStyle/>
          <a:p>
            <a:r>
              <a:rPr lang="en-GB" dirty="0"/>
              <a:t>In Key Stage 2, students should have studied that vertically opposite angles are equal.</a:t>
            </a:r>
          </a:p>
          <a:p>
            <a:r>
              <a:rPr lang="en-GB" dirty="0"/>
              <a:t>In Key Stage 3, students will use this fact to deduce that a translation of one of the lines will create a second, equivalent pair of vertically opposite angles.</a:t>
            </a:r>
          </a:p>
          <a:p>
            <a:r>
              <a:rPr lang="en-GB" dirty="0"/>
              <a:t>They will then be able to identify pairs of equal angles (some of which are named alternate or corresponding) and other relationships, such as pairs of supplementary angles (i.e. with a sum of 180</a:t>
            </a:r>
            <a:r>
              <a:rPr lang="en-GB" dirty="0">
                <a:latin typeface="Times New Roman" panose="02020603050405020304" pitchFamily="18" charset="0"/>
                <a:cs typeface="Times New Roman" panose="02020603050405020304" pitchFamily="18" charset="0"/>
              </a:rPr>
              <a:t>°</a:t>
            </a:r>
            <a:r>
              <a:rPr lang="en-GB" dirty="0"/>
              <a:t>).</a:t>
            </a:r>
          </a:p>
          <a:p>
            <a:r>
              <a:rPr lang="en-GB" dirty="0"/>
              <a:t>Throughout Key Stage 3, students are encouraged to use what they know to construct a logical argument and deduce other facts. By offering carefully selected contexts that encourage reasoning, students can construct and understand proofs, such as the angles in a triangle always sum to 180</a:t>
            </a:r>
            <a:r>
              <a:rPr lang="en-GB" dirty="0">
                <a:latin typeface="Times New Roman" panose="02020603050405020304" pitchFamily="18" charset="0"/>
                <a:cs typeface="Times New Roman" panose="02020603050405020304" pitchFamily="18" charset="0"/>
              </a:rPr>
              <a:t>°</a:t>
            </a:r>
            <a:r>
              <a:rPr lang="en-GB" dirty="0"/>
              <a:t> (see exemplified key idea 6.1.1.2).</a:t>
            </a:r>
          </a:p>
        </p:txBody>
      </p:sp>
    </p:spTree>
    <p:extLst>
      <p:ext uri="{BB962C8B-B14F-4D97-AF65-F5344CB8AC3E}">
        <p14:creationId xmlns:p14="http://schemas.microsoft.com/office/powerpoint/2010/main" val="309387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A176B-7C6C-4CED-AE26-B9480C744EEE}"/>
              </a:ext>
            </a:extLst>
          </p:cNvPr>
          <p:cNvSpPr>
            <a:spLocks noGrp="1"/>
          </p:cNvSpPr>
          <p:nvPr>
            <p:ph type="title"/>
          </p:nvPr>
        </p:nvSpPr>
        <p:spPr/>
        <p:txBody>
          <a:bodyPr>
            <a:normAutofit/>
          </a:bodyPr>
          <a:lstStyle/>
          <a:p>
            <a:r>
              <a:rPr lang="en-GB" dirty="0"/>
              <a:t>Prior learning</a:t>
            </a:r>
          </a:p>
        </p:txBody>
      </p:sp>
      <p:sp>
        <p:nvSpPr>
          <p:cNvPr id="4" name="Content Placeholder 2">
            <a:extLst>
              <a:ext uri="{FF2B5EF4-FFF2-40B4-BE49-F238E27FC236}">
                <a16:creationId xmlns:a16="http://schemas.microsoft.com/office/drawing/2014/main" id="{C27B25F0-54FD-4E02-991E-9E4879F3822D}"/>
              </a:ext>
            </a:extLst>
          </p:cNvPr>
          <p:cNvSpPr>
            <a:spLocks noGrp="1"/>
          </p:cNvSpPr>
          <p:nvPr>
            <p:ph idx="1"/>
          </p:nvPr>
        </p:nvSpPr>
        <p:spPr>
          <a:xfrm>
            <a:off x="6821307" y="1412776"/>
            <a:ext cx="4891318" cy="3847709"/>
          </a:xfrm>
        </p:spPr>
        <p:txBody>
          <a:bodyPr anchor="ctr">
            <a:normAutofit/>
          </a:bodyPr>
          <a:lstStyle/>
          <a:p>
            <a:pPr lvl="1"/>
            <a:r>
              <a:rPr lang="en-GB" sz="2400" dirty="0"/>
              <a:t>What prior knowledge might your students already have? </a:t>
            </a:r>
          </a:p>
          <a:p>
            <a:pPr lvl="1"/>
            <a:r>
              <a:rPr lang="en-GB" sz="2400" dirty="0"/>
              <a:t>What language might they use to describe this key idea? </a:t>
            </a:r>
          </a:p>
          <a:p>
            <a:pPr lvl="1"/>
            <a:r>
              <a:rPr lang="en-GB" sz="2400" dirty="0"/>
              <a:t>What questions might you want to ask to assess their prior learning?</a:t>
            </a:r>
          </a:p>
        </p:txBody>
      </p:sp>
      <p:graphicFrame>
        <p:nvGraphicFramePr>
          <p:cNvPr id="6" name="Table 6">
            <a:extLst>
              <a:ext uri="{FF2B5EF4-FFF2-40B4-BE49-F238E27FC236}">
                <a16:creationId xmlns:a16="http://schemas.microsoft.com/office/drawing/2014/main" id="{283F16DE-8169-438D-BF6F-2EFA746A0CDD}"/>
              </a:ext>
            </a:extLst>
          </p:cNvPr>
          <p:cNvGraphicFramePr>
            <a:graphicFrameLocks noGrp="1"/>
          </p:cNvGraphicFramePr>
          <p:nvPr>
            <p:extLst>
              <p:ext uri="{D42A27DB-BD31-4B8C-83A1-F6EECF244321}">
                <p14:modId xmlns:p14="http://schemas.microsoft.com/office/powerpoint/2010/main" val="2424283062"/>
              </p:ext>
            </p:extLst>
          </p:nvPr>
        </p:nvGraphicFramePr>
        <p:xfrm>
          <a:off x="660695" y="1850463"/>
          <a:ext cx="6160612" cy="2972333"/>
        </p:xfrm>
        <a:graphic>
          <a:graphicData uri="http://schemas.openxmlformats.org/drawingml/2006/table">
            <a:tbl>
              <a:tblPr firstRow="1" bandRow="1">
                <a:tableStyleId>{E8B1032C-EA38-4F05-BA0D-38AFFFC7BED3}</a:tableStyleId>
              </a:tblPr>
              <a:tblGrid>
                <a:gridCol w="6160612">
                  <a:extLst>
                    <a:ext uri="{9D8B030D-6E8A-4147-A177-3AD203B41FA5}">
                      <a16:colId xmlns:a16="http://schemas.microsoft.com/office/drawing/2014/main" val="590117535"/>
                    </a:ext>
                  </a:extLst>
                </a:gridCol>
              </a:tblGrid>
              <a:tr h="204344">
                <a:tc>
                  <a:txBody>
                    <a:bodyPr/>
                    <a:lstStyle/>
                    <a:p>
                      <a:r>
                        <a:rPr lang="en-GB" dirty="0"/>
                        <a:t>Upper Key Stage 2 Learning Outcome</a:t>
                      </a:r>
                    </a:p>
                  </a:txBody>
                  <a:tcPr/>
                </a:tc>
                <a:extLst>
                  <a:ext uri="{0D108BD9-81ED-4DB2-BD59-A6C34878D82A}">
                    <a16:rowId xmlns:a16="http://schemas.microsoft.com/office/drawing/2014/main" val="1564221312"/>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effectLst/>
                          <a:latin typeface="+mn-lt"/>
                          <a:ea typeface="+mn-ea"/>
                          <a:cs typeface="+mn-cs"/>
                        </a:rPr>
                        <a:t>Recognise angles where they meet at a point, are on a straight line, or are vertically opposite, and find missing angles</a:t>
                      </a:r>
                    </a:p>
                  </a:txBody>
                  <a:tcPr/>
                </a:tc>
                <a:extLst>
                  <a:ext uri="{0D108BD9-81ED-4DB2-BD59-A6C34878D82A}">
                    <a16:rowId xmlns:a16="http://schemas.microsoft.com/office/drawing/2014/main" val="1387505252"/>
                  </a:ext>
                </a:extLst>
              </a:tr>
              <a:tr h="777773">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kern="1200" dirty="0">
                          <a:solidFill>
                            <a:schemeClr val="tx1"/>
                          </a:solidFill>
                          <a:effectLst/>
                          <a:latin typeface="+mn-lt"/>
                          <a:ea typeface="+mn-ea"/>
                          <a:cs typeface="+mn-cs"/>
                        </a:rPr>
                        <a:t>Compare and classify geometric shapes based on their properties and sizes and find unknown angles in any triangles, quadrilaterals, and regular polygons </a:t>
                      </a:r>
                    </a:p>
                  </a:txBody>
                  <a:tcPr/>
                </a:tc>
                <a:extLst>
                  <a:ext uri="{0D108BD9-81ED-4DB2-BD59-A6C34878D82A}">
                    <a16:rowId xmlns:a16="http://schemas.microsoft.com/office/drawing/2014/main" val="502591801"/>
                  </a:ext>
                </a:extLst>
              </a:tr>
              <a:tr h="777773">
                <a:tc>
                  <a:txBody>
                    <a:bodyPr/>
                    <a:lstStyle/>
                    <a:p>
                      <a:pPr marL="285750" indent="-285750">
                        <a:buFont typeface="Arial" panose="020B0604020202020204" pitchFamily="34" charset="0"/>
                        <a:buChar char="•"/>
                      </a:pPr>
                      <a:r>
                        <a:rPr lang="en-GB" sz="1800" kern="1200" dirty="0">
                          <a:solidFill>
                            <a:schemeClr val="tx1"/>
                          </a:solidFill>
                          <a:effectLst/>
                          <a:latin typeface="+mn-lt"/>
                          <a:ea typeface="+mn-ea"/>
                          <a:cs typeface="+mn-cs"/>
                        </a:rPr>
                        <a:t>Solve problems involving similar shapes where the scale factor is known or can be found</a:t>
                      </a:r>
                      <a:endParaRPr lang="en-GB" dirty="0"/>
                    </a:p>
                  </a:txBody>
                  <a:tcPr/>
                </a:tc>
                <a:extLst>
                  <a:ext uri="{0D108BD9-81ED-4DB2-BD59-A6C34878D82A}">
                    <a16:rowId xmlns:a16="http://schemas.microsoft.com/office/drawing/2014/main" val="2537917201"/>
                  </a:ext>
                </a:extLst>
              </a:tr>
            </a:tbl>
          </a:graphicData>
        </a:graphic>
      </p:graphicFrame>
    </p:spTree>
    <p:extLst>
      <p:ext uri="{BB962C8B-B14F-4D97-AF65-F5344CB8AC3E}">
        <p14:creationId xmlns:p14="http://schemas.microsoft.com/office/powerpoint/2010/main" val="2168896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2.2|1.6"/>
</p:tagLst>
</file>

<file path=ppt/tags/tag3.xml><?xml version="1.0" encoding="utf-8"?>
<p:tagLst xmlns:a="http://schemas.openxmlformats.org/drawingml/2006/main" xmlns:r="http://schemas.openxmlformats.org/officeDocument/2006/relationships" xmlns:p="http://schemas.openxmlformats.org/presentationml/2006/main">
  <p:tag name="TIMING" val="|2.2|1.6"/>
</p:tagLst>
</file>

<file path=ppt/tags/tag4.xml><?xml version="1.0" encoding="utf-8"?>
<p:tagLst xmlns:a="http://schemas.openxmlformats.org/drawingml/2006/main" xmlns:r="http://schemas.openxmlformats.org/officeDocument/2006/relationships" xmlns:p="http://schemas.openxmlformats.org/presentationml/2006/main">
  <p:tag name="TIMING" val="|2.2|1.6"/>
</p:tagLst>
</file>

<file path=ppt/tags/tag5.xml><?xml version="1.0" encoding="utf-8"?>
<p:tagLst xmlns:a="http://schemas.openxmlformats.org/drawingml/2006/main" xmlns:r="http://schemas.openxmlformats.org/officeDocument/2006/relationships" xmlns:p="http://schemas.openxmlformats.org/presentationml/2006/main">
  <p:tag name="TIMING" val="|2.2|1.6"/>
</p:tagLst>
</file>

<file path=ppt/tags/tag6.xml><?xml version="1.0" encoding="utf-8"?>
<p:tagLst xmlns:a="http://schemas.openxmlformats.org/drawingml/2006/main" xmlns:r="http://schemas.openxmlformats.org/officeDocument/2006/relationships" xmlns:p="http://schemas.openxmlformats.org/presentationml/2006/main">
  <p:tag name="TIMING" val="|2.2|1.6"/>
</p:tagLst>
</file>

<file path=ppt/tags/tag7.xml><?xml version="1.0" encoding="utf-8"?>
<p:tagLst xmlns:a="http://schemas.openxmlformats.org/drawingml/2006/main" xmlns:r="http://schemas.openxmlformats.org/officeDocument/2006/relationships" xmlns:p="http://schemas.openxmlformats.org/presentationml/2006/main">
  <p:tag name="TIMING" val="|2.2|1.6"/>
</p:tagLst>
</file>

<file path=ppt/tags/tag8.xml><?xml version="1.0" encoding="utf-8"?>
<p:tagLst xmlns:a="http://schemas.openxmlformats.org/drawingml/2006/main" xmlns:r="http://schemas.openxmlformats.org/officeDocument/2006/relationships" xmlns:p="http://schemas.openxmlformats.org/presentationml/2006/main">
  <p:tag name="TIMING" val="|2.2|1.6"/>
</p:tagLst>
</file>

<file path=ppt/tags/tag9.xml><?xml version="1.0" encoding="utf-8"?>
<p:tagLst xmlns:a="http://schemas.openxmlformats.org/drawingml/2006/main" xmlns:r="http://schemas.openxmlformats.org/officeDocument/2006/relationships" xmlns:p="http://schemas.openxmlformats.org/presentationml/2006/main">
  <p:tag name="TIMING" val="|2.2|1.6"/>
</p:tagLst>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S3 PD Materials PPT template TO USE" id="{66A793C1-5DDC-4B54-A7FF-338D2CFDAE28}" vid="{9410317D-83FE-481C-8C63-C286B8CEA42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33BD7AB7B8D684D85F4D49CC0D05EEF" ma:contentTypeVersion="12" ma:contentTypeDescription="Create a new document." ma:contentTypeScope="" ma:versionID="cd3af561843256d40e6154081e43db4a">
  <xsd:schema xmlns:xsd="http://www.w3.org/2001/XMLSchema" xmlns:xs="http://www.w3.org/2001/XMLSchema" xmlns:p="http://schemas.microsoft.com/office/2006/metadata/properties" xmlns:ns2="b17c8f57-d5a2-4476-ad19-6366d61ed755" xmlns:ns3="dc9bd944-225f-43f1-96dc-d5ee43d55d1c" targetNamespace="http://schemas.microsoft.com/office/2006/metadata/properties" ma:root="true" ma:fieldsID="d01adb29e71ed870df0688fded3de582" ns2:_="" ns3:_="">
    <xsd:import namespace="b17c8f57-d5a2-4476-ad19-6366d61ed755"/>
    <xsd:import namespace="dc9bd944-225f-43f1-96dc-d5ee43d55d1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7c8f57-d5a2-4476-ad19-6366d61ed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3.xml><?xml version="1.0" encoding="utf-8"?>
<ds:datastoreItem xmlns:ds="http://schemas.openxmlformats.org/officeDocument/2006/customXml" ds:itemID="{7C929F17-7065-44D4-BAC9-30D6CA7CBC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7c8f57-d5a2-4476-ad19-6366d61ed755"/>
    <ds:schemaRef ds:uri="dc9bd944-225f-43f1-96dc-d5ee43d55d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B18B3D-5C68-4030-BEF3-6F927E24DA37}">
  <ds:schemaRefs>
    <ds:schemaRef ds:uri="http://purl.org/dc/elements/1.1/"/>
    <ds:schemaRef ds:uri="dc9bd944-225f-43f1-96dc-d5ee43d55d1c"/>
    <ds:schemaRef ds:uri="http://www.w3.org/XML/1998/namespace"/>
    <ds:schemaRef ds:uri="b17c8f57-d5a2-4476-ad19-6366d61ed755"/>
    <ds:schemaRef ds:uri="http://schemas.microsoft.com/office/2006/documentManagement/types"/>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KS3 PD Materials PPT template TO USE</Template>
  <TotalTime>472</TotalTime>
  <Words>4703</Words>
  <Application>Microsoft Office PowerPoint</Application>
  <PresentationFormat>Widescreen</PresentationFormat>
  <Paragraphs>410</Paragraphs>
  <Slides>40</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Cambria Math</vt:lpstr>
      <vt:lpstr>Myriad Pro</vt:lpstr>
      <vt:lpstr>Times New Roman</vt:lpstr>
      <vt:lpstr>Custom Design</vt:lpstr>
      <vt:lpstr>Equal and supplementary angles in parallel lines</vt:lpstr>
      <vt:lpstr>About this resource</vt:lpstr>
      <vt:lpstr>About this resource</vt:lpstr>
      <vt:lpstr>Where does this fit in?</vt:lpstr>
      <vt:lpstr>Where does this fit in?</vt:lpstr>
      <vt:lpstr>What do students need to understand?</vt:lpstr>
      <vt:lpstr>Why is this key idea important? (1)</vt:lpstr>
      <vt:lpstr>Why is this key idea important? (2)</vt:lpstr>
      <vt:lpstr>Prior learning</vt:lpstr>
      <vt:lpstr>Checking prior learning</vt:lpstr>
      <vt:lpstr>Checking prior learning</vt:lpstr>
      <vt:lpstr>Common difficulties and misconceptions</vt:lpstr>
      <vt:lpstr>Common difficulties and misconceptions (1)</vt:lpstr>
      <vt:lpstr>Common difficulties and misconceptions (2)</vt:lpstr>
      <vt:lpstr>Recognise that two intersecting lines create two pairs of equal and opposite angles</vt:lpstr>
      <vt:lpstr>PowerPoint Presentation</vt:lpstr>
      <vt:lpstr>Recognise that two intersecting lines create two pairs of equal and opposite angles</vt:lpstr>
      <vt:lpstr>PowerPoint Presentation</vt:lpstr>
      <vt:lpstr>Recognise that adding another line parallel to the original creates a further two pairs of equal and opposite angles that are identical to the original four</vt:lpstr>
      <vt:lpstr>PowerPoint Presentation</vt:lpstr>
      <vt:lpstr>PowerPoint Presentation</vt:lpstr>
      <vt:lpstr>Recognise that adding another line parallel to the original creates a further two pairs of equal and opposite angles that are identical to the original four</vt:lpstr>
      <vt:lpstr>PowerPoint Presentation</vt:lpstr>
      <vt:lpstr>Recognise that adding another line parallel to the original creates a further two pairs of equal and opposite angles that are identical to the original four</vt:lpstr>
      <vt:lpstr>PowerPoint Presentation</vt:lpstr>
      <vt:lpstr>Recognise that adding another line parallel to the original creates a further two pairs of equal and opposite angles that are identical to the original four</vt:lpstr>
      <vt:lpstr>PowerPoint Presentation</vt:lpstr>
      <vt:lpstr>Identify angles in more complex diagrams</vt:lpstr>
      <vt:lpstr>PowerPoint Presentation</vt:lpstr>
      <vt:lpstr>Identify angles in more complex diagrams</vt:lpstr>
      <vt:lpstr>PowerPoint Presentation</vt:lpstr>
      <vt:lpstr>Reflection questions</vt:lpstr>
      <vt:lpstr>PowerPoint Presentation</vt:lpstr>
      <vt:lpstr>Appendices</vt:lpstr>
      <vt:lpstr>Key vocabulary </vt:lpstr>
      <vt:lpstr>Representations and structure</vt:lpstr>
      <vt:lpstr>Previous learning</vt:lpstr>
      <vt:lpstr>Future learning (1)</vt:lpstr>
      <vt:lpstr>Future learning (2)</vt:lpstr>
      <vt:lpstr>Library of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 and supplementary angles in parallel lines</dc:title>
  <dc:creator>Rebecca Donaldson</dc:creator>
  <cp:lastModifiedBy>Steve McCormack</cp:lastModifiedBy>
  <cp:revision>7</cp:revision>
  <dcterms:created xsi:type="dcterms:W3CDTF">2021-04-20T15:46:35Z</dcterms:created>
  <dcterms:modified xsi:type="dcterms:W3CDTF">2021-10-05T15:57:20Z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0x010100D33BD7AB7B8D684D85F4D49CC0D05EEF</vt:lpwstr>
  </property>
</Properties>
</file>