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2"/>
  </p:notesMasterIdLst>
  <p:sldIdLst>
    <p:sldId id="263" r:id="rId6"/>
    <p:sldId id="256" r:id="rId7"/>
    <p:sldId id="588" r:id="rId8"/>
    <p:sldId id="589" r:id="rId9"/>
    <p:sldId id="590" r:id="rId10"/>
    <p:sldId id="269" r:id="rId11"/>
    <p:sldId id="276" r:id="rId12"/>
    <p:sldId id="277" r:id="rId13"/>
    <p:sldId id="279" r:id="rId14"/>
    <p:sldId id="591" r:id="rId15"/>
    <p:sldId id="280" r:id="rId16"/>
    <p:sldId id="281" r:id="rId17"/>
    <p:sldId id="282" r:id="rId18"/>
    <p:sldId id="592" r:id="rId19"/>
    <p:sldId id="580" r:id="rId20"/>
    <p:sldId id="579" r:id="rId21"/>
    <p:sldId id="593" r:id="rId22"/>
    <p:sldId id="594" r:id="rId23"/>
    <p:sldId id="595" r:id="rId24"/>
    <p:sldId id="596" r:id="rId25"/>
    <p:sldId id="286" r:id="rId26"/>
    <p:sldId id="265" r:id="rId27"/>
    <p:sldId id="287" r:id="rId28"/>
    <p:sldId id="628" r:id="rId29"/>
    <p:sldId id="629" r:id="rId30"/>
    <p:sldId id="624" r:id="rId31"/>
    <p:sldId id="626" r:id="rId32"/>
    <p:sldId id="627" r:id="rId33"/>
    <p:sldId id="288" r:id="rId34"/>
    <p:sldId id="289" r:id="rId35"/>
    <p:sldId id="597" r:id="rId36"/>
    <p:sldId id="598" r:id="rId37"/>
    <p:sldId id="620" r:id="rId38"/>
    <p:sldId id="621" r:id="rId39"/>
    <p:sldId id="599" r:id="rId40"/>
    <p:sldId id="291" r:id="rId41"/>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14A0D4ED-B9AF-4485-828B-2C6DA98D3DE5}">
          <p14:sldIdLst>
            <p14:sldId id="263"/>
            <p14:sldId id="256"/>
            <p14:sldId id="588"/>
            <p14:sldId id="589"/>
            <p14:sldId id="590"/>
            <p14:sldId id="269"/>
            <p14:sldId id="276"/>
            <p14:sldId id="277"/>
            <p14:sldId id="279"/>
            <p14:sldId id="591"/>
            <p14:sldId id="280"/>
            <p14:sldId id="281"/>
            <p14:sldId id="282"/>
            <p14:sldId id="592"/>
            <p14:sldId id="580"/>
            <p14:sldId id="579"/>
            <p14:sldId id="593"/>
            <p14:sldId id="594"/>
            <p14:sldId id="595"/>
            <p14:sldId id="596"/>
            <p14:sldId id="286"/>
            <p14:sldId id="265"/>
            <p14:sldId id="287"/>
            <p14:sldId id="628"/>
            <p14:sldId id="629"/>
            <p14:sldId id="624"/>
            <p14:sldId id="626"/>
            <p14:sldId id="627"/>
            <p14:sldId id="288"/>
            <p14:sldId id="289"/>
            <p14:sldId id="597"/>
            <p14:sldId id="598"/>
            <p14:sldId id="620"/>
            <p14:sldId id="621"/>
            <p14:sldId id="599"/>
            <p14:sldId id="2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1" clrIdx="0">
    <p:extLst>
      <p:ext uri="{19B8F6BF-5375-455C-9EA6-DF929625EA0E}">
        <p15:presenceInfo xmlns:p15="http://schemas.microsoft.com/office/powerpoint/2012/main" userId="S::rebecca.donaldson@tribalgroup.com::de1bd23b-13b3-40c7-98d3-b019b9d9da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466665"/>
    <a:srgbClr val="00628C"/>
    <a:srgbClr val="9EC7EB"/>
    <a:srgbClr val="EBF5F5"/>
    <a:srgbClr val="FBF5D4"/>
    <a:srgbClr val="347574"/>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8837" autoAdjust="0"/>
  </p:normalViewPr>
  <p:slideViewPr>
    <p:cSldViewPr>
      <p:cViewPr varScale="1">
        <p:scale>
          <a:sx n="64" d="100"/>
          <a:sy n="64" d="100"/>
        </p:scale>
        <p:origin x="948" y="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onaldson" userId="de1bd23b-13b3-40c7-98d3-b019b9d9da5e" providerId="ADAL" clId="{58F0F9D6-B92A-490F-8C55-55BE572D5014}"/>
    <pc:docChg chg="custSel modSld">
      <pc:chgData name="Rebecca Donaldson" userId="de1bd23b-13b3-40c7-98d3-b019b9d9da5e" providerId="ADAL" clId="{58F0F9D6-B92A-490F-8C55-55BE572D5014}" dt="2021-05-10T13:10:05.948" v="9" actId="15"/>
      <pc:docMkLst>
        <pc:docMk/>
      </pc:docMkLst>
      <pc:sldChg chg="modSp mod">
        <pc:chgData name="Rebecca Donaldson" userId="de1bd23b-13b3-40c7-98d3-b019b9d9da5e" providerId="ADAL" clId="{58F0F9D6-B92A-490F-8C55-55BE572D5014}" dt="2021-05-10T13:06:05.026" v="7" actId="27636"/>
        <pc:sldMkLst>
          <pc:docMk/>
          <pc:sldMk cId="0" sldId="256"/>
        </pc:sldMkLst>
        <pc:spChg chg="mod">
          <ac:chgData name="Rebecca Donaldson" userId="de1bd23b-13b3-40c7-98d3-b019b9d9da5e" providerId="ADAL" clId="{58F0F9D6-B92A-490F-8C55-55BE572D5014}" dt="2021-05-10T13:06:05.026" v="7" actId="27636"/>
          <ac:spMkLst>
            <pc:docMk/>
            <pc:sldMk cId="0" sldId="256"/>
            <ac:spMk id="5" creationId="{F3AEFA3D-6E0E-40FE-BDA2-AC1662A877CD}"/>
          </ac:spMkLst>
        </pc:spChg>
      </pc:sldChg>
      <pc:sldChg chg="modSp mod">
        <pc:chgData name="Rebecca Donaldson" userId="de1bd23b-13b3-40c7-98d3-b019b9d9da5e" providerId="ADAL" clId="{58F0F9D6-B92A-490F-8C55-55BE572D5014}" dt="2021-05-10T13:10:05.948" v="9" actId="15"/>
        <pc:sldMkLst>
          <pc:docMk/>
          <pc:sldMk cId="309275939" sldId="291"/>
        </pc:sldMkLst>
        <pc:spChg chg="mod">
          <ac:chgData name="Rebecca Donaldson" userId="de1bd23b-13b3-40c7-98d3-b019b9d9da5e" providerId="ADAL" clId="{58F0F9D6-B92A-490F-8C55-55BE572D5014}" dt="2021-05-10T13:10:05.948" v="9" actId="15"/>
          <ac:spMkLst>
            <pc:docMk/>
            <pc:sldMk cId="309275939" sldId="291"/>
            <ac:spMk id="3" creationId="{1A7A3616-6D2B-4F04-88B6-EF0D00E74E3C}"/>
          </ac:spMkLst>
        </pc:spChg>
      </pc:sldChg>
    </pc:docChg>
  </pc:docChgLst>
  <pc:docChgLst>
    <pc:chgData name="Steve McCormack" userId="a36034f6-e157-44c0-92e0-583c4185333c" providerId="ADAL" clId="{77149EAB-7F09-4559-8465-E8A178BAE09E}"/>
    <pc:docChg chg="custSel modSld">
      <pc:chgData name="Steve McCormack" userId="a36034f6-e157-44c0-92e0-583c4185333c" providerId="ADAL" clId="{77149EAB-7F09-4559-8465-E8A178BAE09E}" dt="2021-10-05T15:38:17.415" v="105" actId="6549"/>
      <pc:docMkLst>
        <pc:docMk/>
      </pc:docMkLst>
      <pc:sldChg chg="modSp mod">
        <pc:chgData name="Steve McCormack" userId="a36034f6-e157-44c0-92e0-583c4185333c" providerId="ADAL" clId="{77149EAB-7F09-4559-8465-E8A178BAE09E}" dt="2021-10-05T15:33:36.531" v="9" actId="20577"/>
        <pc:sldMkLst>
          <pc:docMk/>
          <pc:sldMk cId="0" sldId="256"/>
        </pc:sldMkLst>
        <pc:spChg chg="mod">
          <ac:chgData name="Steve McCormack" userId="a36034f6-e157-44c0-92e0-583c4185333c" providerId="ADAL" clId="{77149EAB-7F09-4559-8465-E8A178BAE09E}" dt="2021-10-05T15:33:36.531" v="9" actId="20577"/>
          <ac:spMkLst>
            <pc:docMk/>
            <pc:sldMk cId="0" sldId="256"/>
            <ac:spMk id="5" creationId="{F3AEFA3D-6E0E-40FE-BDA2-AC1662A877CD}"/>
          </ac:spMkLst>
        </pc:spChg>
      </pc:sldChg>
      <pc:sldChg chg="modSp mod">
        <pc:chgData name="Steve McCormack" userId="a36034f6-e157-44c0-92e0-583c4185333c" providerId="ADAL" clId="{77149EAB-7F09-4559-8465-E8A178BAE09E}" dt="2021-10-05T15:34:44.929" v="87" actId="6549"/>
        <pc:sldMkLst>
          <pc:docMk/>
          <pc:sldMk cId="387169446" sldId="281"/>
        </pc:sldMkLst>
        <pc:spChg chg="mod">
          <ac:chgData name="Steve McCormack" userId="a36034f6-e157-44c0-92e0-583c4185333c" providerId="ADAL" clId="{77149EAB-7F09-4559-8465-E8A178BAE09E}" dt="2021-10-05T15:34:44.929" v="87" actId="6549"/>
          <ac:spMkLst>
            <pc:docMk/>
            <pc:sldMk cId="387169446" sldId="281"/>
            <ac:spMk id="3" creationId="{EC771724-309D-4EC6-8089-365C4C85F6A6}"/>
          </ac:spMkLst>
        </pc:spChg>
      </pc:sldChg>
      <pc:sldChg chg="modSp mod">
        <pc:chgData name="Steve McCormack" userId="a36034f6-e157-44c0-92e0-583c4185333c" providerId="ADAL" clId="{77149EAB-7F09-4559-8465-E8A178BAE09E}" dt="2021-10-05T15:36:49.556" v="95" actId="6549"/>
        <pc:sldMkLst>
          <pc:docMk/>
          <pc:sldMk cId="1792976774" sldId="288"/>
        </pc:sldMkLst>
        <pc:spChg chg="mod">
          <ac:chgData name="Steve McCormack" userId="a36034f6-e157-44c0-92e0-583c4185333c" providerId="ADAL" clId="{77149EAB-7F09-4559-8465-E8A178BAE09E}" dt="2021-10-05T15:36:49.556" v="95" actId="6549"/>
          <ac:spMkLst>
            <pc:docMk/>
            <pc:sldMk cId="1792976774" sldId="288"/>
            <ac:spMk id="2" creationId="{3D3B0D61-9420-4B06-8555-667429430C87}"/>
          </ac:spMkLst>
        </pc:spChg>
      </pc:sldChg>
      <pc:sldChg chg="modSp mod">
        <pc:chgData name="Steve McCormack" userId="a36034f6-e157-44c0-92e0-583c4185333c" providerId="ADAL" clId="{77149EAB-7F09-4559-8465-E8A178BAE09E}" dt="2021-10-05T15:38:17.415" v="105" actId="6549"/>
        <pc:sldMkLst>
          <pc:docMk/>
          <pc:sldMk cId="309275939" sldId="291"/>
        </pc:sldMkLst>
        <pc:spChg chg="mod">
          <ac:chgData name="Steve McCormack" userId="a36034f6-e157-44c0-92e0-583c4185333c" providerId="ADAL" clId="{77149EAB-7F09-4559-8465-E8A178BAE09E}" dt="2021-10-05T15:38:17.415" v="105" actId="6549"/>
          <ac:spMkLst>
            <pc:docMk/>
            <pc:sldMk cId="309275939" sldId="291"/>
            <ac:spMk id="2" creationId="{2FC8153A-3089-4481-8DDB-FCA2DBF5BD26}"/>
          </ac:spMkLst>
        </pc:spChg>
      </pc:sldChg>
      <pc:sldChg chg="modSp mod">
        <pc:chgData name="Steve McCormack" userId="a36034f6-e157-44c0-92e0-583c4185333c" providerId="ADAL" clId="{77149EAB-7F09-4559-8465-E8A178BAE09E}" dt="2021-10-05T15:35:05.699" v="89" actId="20577"/>
        <pc:sldMkLst>
          <pc:docMk/>
          <pc:sldMk cId="1972075379" sldId="579"/>
        </pc:sldMkLst>
        <pc:spChg chg="mod">
          <ac:chgData name="Steve McCormack" userId="a36034f6-e157-44c0-92e0-583c4185333c" providerId="ADAL" clId="{77149EAB-7F09-4559-8465-E8A178BAE09E}" dt="2021-10-05T15:35:05.699" v="89" actId="20577"/>
          <ac:spMkLst>
            <pc:docMk/>
            <pc:sldMk cId="1972075379" sldId="579"/>
            <ac:spMk id="16" creationId="{08CB7982-3149-45CC-8481-A0580A108221}"/>
          </ac:spMkLst>
        </pc:spChg>
      </pc:sldChg>
      <pc:sldChg chg="modSp mod">
        <pc:chgData name="Steve McCormack" userId="a36034f6-e157-44c0-92e0-583c4185333c" providerId="ADAL" clId="{77149EAB-7F09-4559-8465-E8A178BAE09E}" dt="2021-10-05T15:35:02.195" v="88" actId="20577"/>
        <pc:sldMkLst>
          <pc:docMk/>
          <pc:sldMk cId="717258061" sldId="580"/>
        </pc:sldMkLst>
        <pc:spChg chg="mod">
          <ac:chgData name="Steve McCormack" userId="a36034f6-e157-44c0-92e0-583c4185333c" providerId="ADAL" clId="{77149EAB-7F09-4559-8465-E8A178BAE09E}" dt="2021-10-05T15:35:02.195" v="88" actId="20577"/>
          <ac:spMkLst>
            <pc:docMk/>
            <pc:sldMk cId="717258061" sldId="580"/>
            <ac:spMk id="2" creationId="{23A84928-1FCA-4634-9C2E-8162352F2955}"/>
          </ac:spMkLst>
        </pc:spChg>
      </pc:sldChg>
      <pc:sldChg chg="modNotesTx">
        <pc:chgData name="Steve McCormack" userId="a36034f6-e157-44c0-92e0-583c4185333c" providerId="ADAL" clId="{77149EAB-7F09-4559-8465-E8A178BAE09E}" dt="2021-10-05T15:34:02.933" v="59" actId="20577"/>
        <pc:sldMkLst>
          <pc:docMk/>
          <pc:sldMk cId="151115525" sldId="589"/>
        </pc:sldMkLst>
      </pc:sldChg>
      <pc:sldChg chg="modSp mod">
        <pc:chgData name="Steve McCormack" userId="a36034f6-e157-44c0-92e0-583c4185333c" providerId="ADAL" clId="{77149EAB-7F09-4559-8465-E8A178BAE09E}" dt="2021-10-05T15:35:11.876" v="90" actId="20577"/>
        <pc:sldMkLst>
          <pc:docMk/>
          <pc:sldMk cId="4186778547" sldId="593"/>
        </pc:sldMkLst>
        <pc:spChg chg="mod">
          <ac:chgData name="Steve McCormack" userId="a36034f6-e157-44c0-92e0-583c4185333c" providerId="ADAL" clId="{77149EAB-7F09-4559-8465-E8A178BAE09E}" dt="2021-10-05T15:35:11.876" v="90" actId="20577"/>
          <ac:spMkLst>
            <pc:docMk/>
            <pc:sldMk cId="4186778547" sldId="593"/>
            <ac:spMk id="2" creationId="{23A84928-1FCA-4634-9C2E-8162352F2955}"/>
          </ac:spMkLst>
        </pc:spChg>
      </pc:sldChg>
      <pc:sldChg chg="modSp mod">
        <pc:chgData name="Steve McCormack" userId="a36034f6-e157-44c0-92e0-583c4185333c" providerId="ADAL" clId="{77149EAB-7F09-4559-8465-E8A178BAE09E}" dt="2021-10-05T15:35:18.323" v="91" actId="20577"/>
        <pc:sldMkLst>
          <pc:docMk/>
          <pc:sldMk cId="964550129" sldId="594"/>
        </pc:sldMkLst>
        <pc:spChg chg="mod">
          <ac:chgData name="Steve McCormack" userId="a36034f6-e157-44c0-92e0-583c4185333c" providerId="ADAL" clId="{77149EAB-7F09-4559-8465-E8A178BAE09E}" dt="2021-10-05T15:35:18.323" v="91" actId="20577"/>
          <ac:spMkLst>
            <pc:docMk/>
            <pc:sldMk cId="964550129" sldId="594"/>
            <ac:spMk id="7" creationId="{67BBB17A-6B7E-48AB-A2CD-8C65795F5E22}"/>
          </ac:spMkLst>
        </pc:spChg>
      </pc:sldChg>
      <pc:sldChg chg="modSp mod">
        <pc:chgData name="Steve McCormack" userId="a36034f6-e157-44c0-92e0-583c4185333c" providerId="ADAL" clId="{77149EAB-7F09-4559-8465-E8A178BAE09E}" dt="2021-10-05T15:35:22.676" v="92" actId="20577"/>
        <pc:sldMkLst>
          <pc:docMk/>
          <pc:sldMk cId="3525079018" sldId="595"/>
        </pc:sldMkLst>
        <pc:spChg chg="mod">
          <ac:chgData name="Steve McCormack" userId="a36034f6-e157-44c0-92e0-583c4185333c" providerId="ADAL" clId="{77149EAB-7F09-4559-8465-E8A178BAE09E}" dt="2021-10-05T15:35:22.676" v="92" actId="20577"/>
          <ac:spMkLst>
            <pc:docMk/>
            <pc:sldMk cId="3525079018" sldId="595"/>
            <ac:spMk id="2" creationId="{23A84928-1FCA-4634-9C2E-8162352F2955}"/>
          </ac:spMkLst>
        </pc:spChg>
      </pc:sldChg>
      <pc:sldChg chg="modSp mod">
        <pc:chgData name="Steve McCormack" userId="a36034f6-e157-44c0-92e0-583c4185333c" providerId="ADAL" clId="{77149EAB-7F09-4559-8465-E8A178BAE09E}" dt="2021-10-05T15:35:27.162" v="93" actId="20577"/>
        <pc:sldMkLst>
          <pc:docMk/>
          <pc:sldMk cId="175479890" sldId="596"/>
        </pc:sldMkLst>
        <pc:spChg chg="mod">
          <ac:chgData name="Steve McCormack" userId="a36034f6-e157-44c0-92e0-583c4185333c" providerId="ADAL" clId="{77149EAB-7F09-4559-8465-E8A178BAE09E}" dt="2021-10-05T15:35:27.162" v="93" actId="20577"/>
          <ac:spMkLst>
            <pc:docMk/>
            <pc:sldMk cId="175479890" sldId="596"/>
            <ac:spMk id="7" creationId="{77B112DA-1DB6-4620-BEB5-24ED8130C899}"/>
          </ac:spMkLst>
        </pc:spChg>
      </pc:sldChg>
      <pc:sldChg chg="modSp mod">
        <pc:chgData name="Steve McCormack" userId="a36034f6-e157-44c0-92e0-583c4185333c" providerId="ADAL" clId="{77149EAB-7F09-4559-8465-E8A178BAE09E}" dt="2021-10-05T15:37:52.313" v="97" actId="6549"/>
        <pc:sldMkLst>
          <pc:docMk/>
          <pc:sldMk cId="2742811017" sldId="598"/>
        </pc:sldMkLst>
        <pc:spChg chg="mod">
          <ac:chgData name="Steve McCormack" userId="a36034f6-e157-44c0-92e0-583c4185333c" providerId="ADAL" clId="{77149EAB-7F09-4559-8465-E8A178BAE09E}" dt="2021-10-05T15:37:52.313" v="97" actId="6549"/>
          <ac:spMkLst>
            <pc:docMk/>
            <pc:sldMk cId="2742811017" sldId="598"/>
            <ac:spMk id="2" creationId="{71BA12D6-9E36-4197-ACC7-EEA9E68A2843}"/>
          </ac:spMkLst>
        </pc:spChg>
      </pc:sldChg>
      <pc:sldChg chg="modSp mod">
        <pc:chgData name="Steve McCormack" userId="a36034f6-e157-44c0-92e0-583c4185333c" providerId="ADAL" clId="{77149EAB-7F09-4559-8465-E8A178BAE09E}" dt="2021-10-05T15:38:10.294" v="101" actId="6549"/>
        <pc:sldMkLst>
          <pc:docMk/>
          <pc:sldMk cId="3647766885" sldId="599"/>
        </pc:sldMkLst>
        <pc:spChg chg="mod">
          <ac:chgData name="Steve McCormack" userId="a36034f6-e157-44c0-92e0-583c4185333c" providerId="ADAL" clId="{77149EAB-7F09-4559-8465-E8A178BAE09E}" dt="2021-10-05T15:38:10.294" v="101" actId="6549"/>
          <ac:spMkLst>
            <pc:docMk/>
            <pc:sldMk cId="3647766885" sldId="599"/>
            <ac:spMk id="2" creationId="{468AD34D-48AC-4C34-99A5-DF560A5DFC10}"/>
          </ac:spMkLst>
        </pc:spChg>
      </pc:sldChg>
      <pc:sldChg chg="modSp mod">
        <pc:chgData name="Steve McCormack" userId="a36034f6-e157-44c0-92e0-583c4185333c" providerId="ADAL" clId="{77149EAB-7F09-4559-8465-E8A178BAE09E}" dt="2021-10-05T15:38:00.393" v="99" actId="6549"/>
        <pc:sldMkLst>
          <pc:docMk/>
          <pc:sldMk cId="186735210" sldId="620"/>
        </pc:sldMkLst>
        <pc:spChg chg="mod">
          <ac:chgData name="Steve McCormack" userId="a36034f6-e157-44c0-92e0-583c4185333c" providerId="ADAL" clId="{77149EAB-7F09-4559-8465-E8A178BAE09E}" dt="2021-10-05T15:38:00.393" v="99" actId="6549"/>
          <ac:spMkLst>
            <pc:docMk/>
            <pc:sldMk cId="186735210" sldId="620"/>
            <ac:spMk id="2" creationId="{468AD34D-48AC-4C34-99A5-DF560A5DFC10}"/>
          </ac:spMkLst>
        </pc:spChg>
      </pc:sldChg>
      <pc:sldChg chg="modSp mod">
        <pc:chgData name="Steve McCormack" userId="a36034f6-e157-44c0-92e0-583c4185333c" providerId="ADAL" clId="{77149EAB-7F09-4559-8465-E8A178BAE09E}" dt="2021-10-05T15:38:13.930" v="103" actId="6549"/>
        <pc:sldMkLst>
          <pc:docMk/>
          <pc:sldMk cId="2098571705" sldId="621"/>
        </pc:sldMkLst>
        <pc:spChg chg="mod">
          <ac:chgData name="Steve McCormack" userId="a36034f6-e157-44c0-92e0-583c4185333c" providerId="ADAL" clId="{77149EAB-7F09-4559-8465-E8A178BAE09E}" dt="2021-10-05T15:38:13.930" v="103" actId="6549"/>
          <ac:spMkLst>
            <pc:docMk/>
            <pc:sldMk cId="2098571705" sldId="621"/>
            <ac:spMk id="2" creationId="{468AD34D-48AC-4C34-99A5-DF560A5DFC10}"/>
          </ac:spMkLst>
        </pc:spChg>
      </pc:sldChg>
    </pc:docChg>
  </pc:docChgLst>
  <pc:docChgLst>
    <pc:chgData name="Rebecca Donaldson" userId="de1bd23b-13b3-40c7-98d3-b019b9d9da5e" providerId="ADAL" clId="{C2AC6047-B296-4D4B-BC70-5E1F7DEEEFF4}"/>
    <pc:docChg chg="undo redo custSel addSld delSld modSld sldOrd addSection delSection modSection">
      <pc:chgData name="Rebecca Donaldson" userId="de1bd23b-13b3-40c7-98d3-b019b9d9da5e" providerId="ADAL" clId="{C2AC6047-B296-4D4B-BC70-5E1F7DEEEFF4}" dt="2021-09-08T14:46:23.655" v="4861" actId="1076"/>
      <pc:docMkLst>
        <pc:docMk/>
      </pc:docMkLst>
      <pc:sldChg chg="modSp mod">
        <pc:chgData name="Rebecca Donaldson" userId="de1bd23b-13b3-40c7-98d3-b019b9d9da5e" providerId="ADAL" clId="{C2AC6047-B296-4D4B-BC70-5E1F7DEEEFF4}" dt="2021-07-15T14:15:15.817" v="1" actId="2711"/>
        <pc:sldMkLst>
          <pc:docMk/>
          <pc:sldMk cId="1934899181" sldId="280"/>
        </pc:sldMkLst>
        <pc:spChg chg="mod">
          <ac:chgData name="Rebecca Donaldson" userId="de1bd23b-13b3-40c7-98d3-b019b9d9da5e" providerId="ADAL" clId="{C2AC6047-B296-4D4B-BC70-5E1F7DEEEFF4}" dt="2021-07-15T14:15:15.817" v="1" actId="2711"/>
          <ac:spMkLst>
            <pc:docMk/>
            <pc:sldMk cId="1934899181" sldId="280"/>
            <ac:spMk id="2" creationId="{23A4D2AD-46FE-44D7-85C9-8D4EFC66C58C}"/>
          </ac:spMkLst>
        </pc:spChg>
        <pc:spChg chg="mod">
          <ac:chgData name="Rebecca Donaldson" userId="de1bd23b-13b3-40c7-98d3-b019b9d9da5e" providerId="ADAL" clId="{C2AC6047-B296-4D4B-BC70-5E1F7DEEEFF4}" dt="2021-07-15T14:15:15.817" v="1" actId="2711"/>
          <ac:spMkLst>
            <pc:docMk/>
            <pc:sldMk cId="1934899181" sldId="280"/>
            <ac:spMk id="7" creationId="{BA17CAEE-3414-4F1B-A021-F47B1D443E08}"/>
          </ac:spMkLst>
        </pc:spChg>
        <pc:spChg chg="mod">
          <ac:chgData name="Rebecca Donaldson" userId="de1bd23b-13b3-40c7-98d3-b019b9d9da5e" providerId="ADAL" clId="{C2AC6047-B296-4D4B-BC70-5E1F7DEEEFF4}" dt="2021-07-15T14:15:15.817" v="1" actId="2711"/>
          <ac:spMkLst>
            <pc:docMk/>
            <pc:sldMk cId="1934899181" sldId="280"/>
            <ac:spMk id="8" creationId="{25D6FD3E-56A8-41BB-A134-064F6E75F690}"/>
          </ac:spMkLst>
        </pc:spChg>
        <pc:spChg chg="mod">
          <ac:chgData name="Rebecca Donaldson" userId="de1bd23b-13b3-40c7-98d3-b019b9d9da5e" providerId="ADAL" clId="{C2AC6047-B296-4D4B-BC70-5E1F7DEEEFF4}" dt="2021-07-15T14:15:15.817" v="1" actId="2711"/>
          <ac:spMkLst>
            <pc:docMk/>
            <pc:sldMk cId="1934899181" sldId="280"/>
            <ac:spMk id="10" creationId="{C7E7E511-AC34-4DC2-8C00-D1ACF420ACBC}"/>
          </ac:spMkLst>
        </pc:spChg>
        <pc:spChg chg="mod">
          <ac:chgData name="Rebecca Donaldson" userId="de1bd23b-13b3-40c7-98d3-b019b9d9da5e" providerId="ADAL" clId="{C2AC6047-B296-4D4B-BC70-5E1F7DEEEFF4}" dt="2021-07-15T14:15:15.817" v="1" actId="2711"/>
          <ac:spMkLst>
            <pc:docMk/>
            <pc:sldMk cId="1934899181" sldId="280"/>
            <ac:spMk id="11" creationId="{3FEE96AF-2F90-490B-A078-B28B8278212D}"/>
          </ac:spMkLst>
        </pc:spChg>
        <pc:spChg chg="mod">
          <ac:chgData name="Rebecca Donaldson" userId="de1bd23b-13b3-40c7-98d3-b019b9d9da5e" providerId="ADAL" clId="{C2AC6047-B296-4D4B-BC70-5E1F7DEEEFF4}" dt="2021-07-15T14:15:15.817" v="1" actId="2711"/>
          <ac:spMkLst>
            <pc:docMk/>
            <pc:sldMk cId="1934899181" sldId="280"/>
            <ac:spMk id="15" creationId="{3A2330A2-2AFC-4E91-95B1-01B2624F0FAE}"/>
          </ac:spMkLst>
        </pc:spChg>
      </pc:sldChg>
      <pc:sldChg chg="modSp mod">
        <pc:chgData name="Rebecca Donaldson" userId="de1bd23b-13b3-40c7-98d3-b019b9d9da5e" providerId="ADAL" clId="{C2AC6047-B296-4D4B-BC70-5E1F7DEEEFF4}" dt="2021-08-25T10:14:16.048" v="3865" actId="20577"/>
        <pc:sldMkLst>
          <pc:docMk/>
          <pc:sldMk cId="528848566" sldId="287"/>
        </pc:sldMkLst>
        <pc:spChg chg="mod">
          <ac:chgData name="Rebecca Donaldson" userId="de1bd23b-13b3-40c7-98d3-b019b9d9da5e" providerId="ADAL" clId="{C2AC6047-B296-4D4B-BC70-5E1F7DEEEFF4}" dt="2021-08-25T10:14:16.048" v="3865" actId="20577"/>
          <ac:spMkLst>
            <pc:docMk/>
            <pc:sldMk cId="528848566" sldId="287"/>
            <ac:spMk id="3" creationId="{6F3E7D7E-D1C5-47B2-B4E0-728CC6BEECEB}"/>
          </ac:spMkLst>
        </pc:spChg>
      </pc:sldChg>
      <pc:sldChg chg="addSp modSp mod">
        <pc:chgData name="Rebecca Donaldson" userId="de1bd23b-13b3-40c7-98d3-b019b9d9da5e" providerId="ADAL" clId="{C2AC6047-B296-4D4B-BC70-5E1F7DEEEFF4}" dt="2021-07-15T14:15:33.589" v="7" actId="164"/>
        <pc:sldMkLst>
          <pc:docMk/>
          <pc:sldMk cId="1972075379" sldId="579"/>
        </pc:sldMkLst>
        <pc:spChg chg="mod">
          <ac:chgData name="Rebecca Donaldson" userId="de1bd23b-13b3-40c7-98d3-b019b9d9da5e" providerId="ADAL" clId="{C2AC6047-B296-4D4B-BC70-5E1F7DEEEFF4}" dt="2021-07-15T14:15:33.589" v="7" actId="164"/>
          <ac:spMkLst>
            <pc:docMk/>
            <pc:sldMk cId="1972075379" sldId="579"/>
            <ac:spMk id="7" creationId="{2B784653-213B-45A4-A3A1-6CE5DFE8E7EE}"/>
          </ac:spMkLst>
        </pc:spChg>
        <pc:spChg chg="mod">
          <ac:chgData name="Rebecca Donaldson" userId="de1bd23b-13b3-40c7-98d3-b019b9d9da5e" providerId="ADAL" clId="{C2AC6047-B296-4D4B-BC70-5E1F7DEEEFF4}" dt="2021-07-15T14:15:33.589" v="7" actId="164"/>
          <ac:spMkLst>
            <pc:docMk/>
            <pc:sldMk cId="1972075379" sldId="579"/>
            <ac:spMk id="12" creationId="{20DDD073-4DA2-45AA-9E57-AAB6F63D759E}"/>
          </ac:spMkLst>
        </pc:spChg>
        <pc:spChg chg="mod">
          <ac:chgData name="Rebecca Donaldson" userId="de1bd23b-13b3-40c7-98d3-b019b9d9da5e" providerId="ADAL" clId="{C2AC6047-B296-4D4B-BC70-5E1F7DEEEFF4}" dt="2021-07-15T14:15:33.589" v="7" actId="164"/>
          <ac:spMkLst>
            <pc:docMk/>
            <pc:sldMk cId="1972075379" sldId="579"/>
            <ac:spMk id="13" creationId="{75D7479F-F3E1-49FF-A98F-2C0DFC705B22}"/>
          </ac:spMkLst>
        </pc:spChg>
        <pc:spChg chg="mod">
          <ac:chgData name="Rebecca Donaldson" userId="de1bd23b-13b3-40c7-98d3-b019b9d9da5e" providerId="ADAL" clId="{C2AC6047-B296-4D4B-BC70-5E1F7DEEEFF4}" dt="2021-07-15T14:15:33.589" v="7" actId="164"/>
          <ac:spMkLst>
            <pc:docMk/>
            <pc:sldMk cId="1972075379" sldId="579"/>
            <ac:spMk id="14" creationId="{C7FBD789-0568-446C-8D3E-1D2C88348DE9}"/>
          </ac:spMkLst>
        </pc:spChg>
        <pc:spChg chg="mod">
          <ac:chgData name="Rebecca Donaldson" userId="de1bd23b-13b3-40c7-98d3-b019b9d9da5e" providerId="ADAL" clId="{C2AC6047-B296-4D4B-BC70-5E1F7DEEEFF4}" dt="2021-07-15T14:15:33.589" v="7" actId="164"/>
          <ac:spMkLst>
            <pc:docMk/>
            <pc:sldMk cId="1972075379" sldId="579"/>
            <ac:spMk id="15" creationId="{9C681081-AC1D-4C52-917C-F5AF4E776BE4}"/>
          </ac:spMkLst>
        </pc:spChg>
        <pc:spChg chg="mod">
          <ac:chgData name="Rebecca Donaldson" userId="de1bd23b-13b3-40c7-98d3-b019b9d9da5e" providerId="ADAL" clId="{C2AC6047-B296-4D4B-BC70-5E1F7DEEEFF4}" dt="2021-07-15T14:15:30.501" v="6" actId="114"/>
          <ac:spMkLst>
            <pc:docMk/>
            <pc:sldMk cId="1972075379" sldId="579"/>
            <ac:spMk id="16" creationId="{08CB7982-3149-45CC-8481-A0580A108221}"/>
          </ac:spMkLst>
        </pc:spChg>
        <pc:spChg chg="mod">
          <ac:chgData name="Rebecca Donaldson" userId="de1bd23b-13b3-40c7-98d3-b019b9d9da5e" providerId="ADAL" clId="{C2AC6047-B296-4D4B-BC70-5E1F7DEEEFF4}" dt="2021-07-15T14:15:30.501" v="6" actId="114"/>
          <ac:spMkLst>
            <pc:docMk/>
            <pc:sldMk cId="1972075379" sldId="579"/>
            <ac:spMk id="17" creationId="{2EA0FFE8-CDFF-4093-94A5-EB29B7F71789}"/>
          </ac:spMkLst>
        </pc:spChg>
        <pc:spChg chg="mod">
          <ac:chgData name="Rebecca Donaldson" userId="de1bd23b-13b3-40c7-98d3-b019b9d9da5e" providerId="ADAL" clId="{C2AC6047-B296-4D4B-BC70-5E1F7DEEEFF4}" dt="2021-07-15T14:15:30.501" v="6" actId="114"/>
          <ac:spMkLst>
            <pc:docMk/>
            <pc:sldMk cId="1972075379" sldId="579"/>
            <ac:spMk id="49" creationId="{1A270631-AD7A-48A2-A26A-AC3207C67C78}"/>
          </ac:spMkLst>
        </pc:spChg>
        <pc:spChg chg="mod">
          <ac:chgData name="Rebecca Donaldson" userId="de1bd23b-13b3-40c7-98d3-b019b9d9da5e" providerId="ADAL" clId="{C2AC6047-B296-4D4B-BC70-5E1F7DEEEFF4}" dt="2021-07-15T14:15:33.589" v="7" actId="164"/>
          <ac:spMkLst>
            <pc:docMk/>
            <pc:sldMk cId="1972075379" sldId="579"/>
            <ac:spMk id="50" creationId="{61E2623B-6A93-4AEB-A8B4-E5B12252BAED}"/>
          </ac:spMkLst>
        </pc:spChg>
        <pc:grpChg chg="add mod">
          <ac:chgData name="Rebecca Donaldson" userId="de1bd23b-13b3-40c7-98d3-b019b9d9da5e" providerId="ADAL" clId="{C2AC6047-B296-4D4B-BC70-5E1F7DEEEFF4}" dt="2021-07-15T14:15:33.589" v="7" actId="164"/>
          <ac:grpSpMkLst>
            <pc:docMk/>
            <pc:sldMk cId="1972075379" sldId="579"/>
            <ac:grpSpMk id="2" creationId="{3B8ECD00-D450-4C4A-9588-72F39FD2F476}"/>
          </ac:grpSpMkLst>
        </pc:grpChg>
        <pc:picChg chg="mod">
          <ac:chgData name="Rebecca Donaldson" userId="de1bd23b-13b3-40c7-98d3-b019b9d9da5e" providerId="ADAL" clId="{C2AC6047-B296-4D4B-BC70-5E1F7DEEEFF4}" dt="2021-07-15T14:15:33.589" v="7" actId="164"/>
          <ac:picMkLst>
            <pc:docMk/>
            <pc:sldMk cId="1972075379" sldId="579"/>
            <ac:picMk id="8" creationId="{22FDD7BE-D5B9-4FB2-BE62-B235DF2505DF}"/>
          </ac:picMkLst>
        </pc:picChg>
        <pc:picChg chg="mod">
          <ac:chgData name="Rebecca Donaldson" userId="de1bd23b-13b3-40c7-98d3-b019b9d9da5e" providerId="ADAL" clId="{C2AC6047-B296-4D4B-BC70-5E1F7DEEEFF4}" dt="2021-07-15T14:15:33.589" v="7" actId="164"/>
          <ac:picMkLst>
            <pc:docMk/>
            <pc:sldMk cId="1972075379" sldId="579"/>
            <ac:picMk id="9" creationId="{A3B0DE00-FCEC-412A-B16B-E3AC77A7C3CB}"/>
          </ac:picMkLst>
        </pc:picChg>
        <pc:picChg chg="mod">
          <ac:chgData name="Rebecca Donaldson" userId="de1bd23b-13b3-40c7-98d3-b019b9d9da5e" providerId="ADAL" clId="{C2AC6047-B296-4D4B-BC70-5E1F7DEEEFF4}" dt="2021-07-15T14:15:33.589" v="7" actId="164"/>
          <ac:picMkLst>
            <pc:docMk/>
            <pc:sldMk cId="1972075379" sldId="579"/>
            <ac:picMk id="10" creationId="{CAED03FA-2CE4-47ED-9649-DA87321EAAFE}"/>
          </ac:picMkLst>
        </pc:picChg>
        <pc:picChg chg="mod">
          <ac:chgData name="Rebecca Donaldson" userId="de1bd23b-13b3-40c7-98d3-b019b9d9da5e" providerId="ADAL" clId="{C2AC6047-B296-4D4B-BC70-5E1F7DEEEFF4}" dt="2021-07-15T14:15:33.589" v="7" actId="164"/>
          <ac:picMkLst>
            <pc:docMk/>
            <pc:sldMk cId="1972075379" sldId="579"/>
            <ac:picMk id="11" creationId="{1ED1DFDA-8E11-4B21-9017-5D8D25710E6B}"/>
          </ac:picMkLst>
        </pc:picChg>
      </pc:sldChg>
      <pc:sldChg chg="modSp mod">
        <pc:chgData name="Rebecca Donaldson" userId="de1bd23b-13b3-40c7-98d3-b019b9d9da5e" providerId="ADAL" clId="{C2AC6047-B296-4D4B-BC70-5E1F7DEEEFF4}" dt="2021-07-15T14:15:24.951" v="3" actId="2711"/>
        <pc:sldMkLst>
          <pc:docMk/>
          <pc:sldMk cId="717258061" sldId="580"/>
        </pc:sldMkLst>
        <pc:spChg chg="mod">
          <ac:chgData name="Rebecca Donaldson" userId="de1bd23b-13b3-40c7-98d3-b019b9d9da5e" providerId="ADAL" clId="{C2AC6047-B296-4D4B-BC70-5E1F7DEEEFF4}" dt="2021-07-15T14:15:24.951" v="3" actId="2711"/>
          <ac:spMkLst>
            <pc:docMk/>
            <pc:sldMk cId="717258061" sldId="580"/>
            <ac:spMk id="2" creationId="{23A84928-1FCA-4634-9C2E-8162352F2955}"/>
          </ac:spMkLst>
        </pc:spChg>
        <pc:spChg chg="mod">
          <ac:chgData name="Rebecca Donaldson" userId="de1bd23b-13b3-40c7-98d3-b019b9d9da5e" providerId="ADAL" clId="{C2AC6047-B296-4D4B-BC70-5E1F7DEEEFF4}" dt="2021-07-15T14:15:24.951" v="3" actId="2711"/>
          <ac:spMkLst>
            <pc:docMk/>
            <pc:sldMk cId="717258061" sldId="580"/>
            <ac:spMk id="5" creationId="{04A83307-A775-43C9-BBCB-27330A0A7880}"/>
          </ac:spMkLst>
        </pc:spChg>
        <pc:spChg chg="mod">
          <ac:chgData name="Rebecca Donaldson" userId="de1bd23b-13b3-40c7-98d3-b019b9d9da5e" providerId="ADAL" clId="{C2AC6047-B296-4D4B-BC70-5E1F7DEEEFF4}" dt="2021-07-15T14:15:24.951" v="3" actId="2711"/>
          <ac:spMkLst>
            <pc:docMk/>
            <pc:sldMk cId="717258061" sldId="580"/>
            <ac:spMk id="6" creationId="{2B57B72E-B50F-42D2-AB99-91A92106BB09}"/>
          </ac:spMkLst>
        </pc:spChg>
        <pc:spChg chg="mod">
          <ac:chgData name="Rebecca Donaldson" userId="de1bd23b-13b3-40c7-98d3-b019b9d9da5e" providerId="ADAL" clId="{C2AC6047-B296-4D4B-BC70-5E1F7DEEEFF4}" dt="2021-07-15T14:15:24.951" v="3" actId="2711"/>
          <ac:spMkLst>
            <pc:docMk/>
            <pc:sldMk cId="717258061" sldId="580"/>
            <ac:spMk id="12" creationId="{3B7651DF-C0A8-47CE-AA56-812124B46CB9}"/>
          </ac:spMkLst>
        </pc:spChg>
        <pc:spChg chg="mod">
          <ac:chgData name="Rebecca Donaldson" userId="de1bd23b-13b3-40c7-98d3-b019b9d9da5e" providerId="ADAL" clId="{C2AC6047-B296-4D4B-BC70-5E1F7DEEEFF4}" dt="2021-07-15T14:15:24.951" v="3" actId="2711"/>
          <ac:spMkLst>
            <pc:docMk/>
            <pc:sldMk cId="717258061" sldId="580"/>
            <ac:spMk id="13" creationId="{E1873FD9-B2A9-46B5-A4FC-AC3C5D41B603}"/>
          </ac:spMkLst>
        </pc:spChg>
        <pc:spChg chg="mod">
          <ac:chgData name="Rebecca Donaldson" userId="de1bd23b-13b3-40c7-98d3-b019b9d9da5e" providerId="ADAL" clId="{C2AC6047-B296-4D4B-BC70-5E1F7DEEEFF4}" dt="2021-07-15T14:15:24.951" v="3" actId="2711"/>
          <ac:spMkLst>
            <pc:docMk/>
            <pc:sldMk cId="717258061" sldId="580"/>
            <ac:spMk id="14" creationId="{F45555B6-2BEF-4BBB-9F17-3D5CD11EE1D2}"/>
          </ac:spMkLst>
        </pc:spChg>
        <pc:spChg chg="mod">
          <ac:chgData name="Rebecca Donaldson" userId="de1bd23b-13b3-40c7-98d3-b019b9d9da5e" providerId="ADAL" clId="{C2AC6047-B296-4D4B-BC70-5E1F7DEEEFF4}" dt="2021-07-15T14:15:24.951" v="3" actId="2711"/>
          <ac:spMkLst>
            <pc:docMk/>
            <pc:sldMk cId="717258061" sldId="580"/>
            <ac:spMk id="15" creationId="{65141960-DD29-4225-B5D1-AF5410756C97}"/>
          </ac:spMkLst>
        </pc:spChg>
      </pc:sldChg>
      <pc:sldChg chg="modSp mod">
        <pc:chgData name="Rebecca Donaldson" userId="de1bd23b-13b3-40c7-98d3-b019b9d9da5e" providerId="ADAL" clId="{C2AC6047-B296-4D4B-BC70-5E1F7DEEEFF4}" dt="2021-07-15T14:15:11.171" v="0" actId="2711"/>
        <pc:sldMkLst>
          <pc:docMk/>
          <pc:sldMk cId="667021371" sldId="591"/>
        </pc:sldMkLst>
        <pc:spChg chg="mod">
          <ac:chgData name="Rebecca Donaldson" userId="de1bd23b-13b3-40c7-98d3-b019b9d9da5e" providerId="ADAL" clId="{C2AC6047-B296-4D4B-BC70-5E1F7DEEEFF4}" dt="2021-07-15T14:15:11.171" v="0" actId="2711"/>
          <ac:spMkLst>
            <pc:docMk/>
            <pc:sldMk cId="667021371" sldId="591"/>
            <ac:spMk id="2" creationId="{23A4D2AD-46FE-44D7-85C9-8D4EFC66C58C}"/>
          </ac:spMkLst>
        </pc:spChg>
        <pc:spChg chg="mod">
          <ac:chgData name="Rebecca Donaldson" userId="de1bd23b-13b3-40c7-98d3-b019b9d9da5e" providerId="ADAL" clId="{C2AC6047-B296-4D4B-BC70-5E1F7DEEEFF4}" dt="2021-07-15T14:15:11.171" v="0" actId="2711"/>
          <ac:spMkLst>
            <pc:docMk/>
            <pc:sldMk cId="667021371" sldId="591"/>
            <ac:spMk id="7" creationId="{BA17CAEE-3414-4F1B-A021-F47B1D443E08}"/>
          </ac:spMkLst>
        </pc:spChg>
        <pc:spChg chg="mod">
          <ac:chgData name="Rebecca Donaldson" userId="de1bd23b-13b3-40c7-98d3-b019b9d9da5e" providerId="ADAL" clId="{C2AC6047-B296-4D4B-BC70-5E1F7DEEEFF4}" dt="2021-07-15T14:15:11.171" v="0" actId="2711"/>
          <ac:spMkLst>
            <pc:docMk/>
            <pc:sldMk cId="667021371" sldId="591"/>
            <ac:spMk id="8" creationId="{25D6FD3E-56A8-41BB-A134-064F6E75F690}"/>
          </ac:spMkLst>
        </pc:spChg>
        <pc:spChg chg="mod">
          <ac:chgData name="Rebecca Donaldson" userId="de1bd23b-13b3-40c7-98d3-b019b9d9da5e" providerId="ADAL" clId="{C2AC6047-B296-4D4B-BC70-5E1F7DEEEFF4}" dt="2021-07-15T14:15:11.171" v="0" actId="2711"/>
          <ac:spMkLst>
            <pc:docMk/>
            <pc:sldMk cId="667021371" sldId="591"/>
            <ac:spMk id="10" creationId="{C7E7E511-AC34-4DC2-8C00-D1ACF420ACBC}"/>
          </ac:spMkLst>
        </pc:spChg>
        <pc:spChg chg="mod">
          <ac:chgData name="Rebecca Donaldson" userId="de1bd23b-13b3-40c7-98d3-b019b9d9da5e" providerId="ADAL" clId="{C2AC6047-B296-4D4B-BC70-5E1F7DEEEFF4}" dt="2021-07-15T14:15:11.171" v="0" actId="2711"/>
          <ac:spMkLst>
            <pc:docMk/>
            <pc:sldMk cId="667021371" sldId="591"/>
            <ac:spMk id="11" creationId="{3FEE96AF-2F90-490B-A078-B28B8278212D}"/>
          </ac:spMkLst>
        </pc:spChg>
      </pc:sldChg>
      <pc:sldChg chg="addSp delSp modSp mod modNotesTx">
        <pc:chgData name="Rebecca Donaldson" userId="de1bd23b-13b3-40c7-98d3-b019b9d9da5e" providerId="ADAL" clId="{C2AC6047-B296-4D4B-BC70-5E1F7DEEEFF4}" dt="2021-09-08T14:44:58.513" v="4824" actId="1036"/>
        <pc:sldMkLst>
          <pc:docMk/>
          <pc:sldMk cId="4186778547" sldId="593"/>
        </pc:sldMkLst>
        <pc:spChg chg="mod">
          <ac:chgData name="Rebecca Donaldson" userId="de1bd23b-13b3-40c7-98d3-b019b9d9da5e" providerId="ADAL" clId="{C2AC6047-B296-4D4B-BC70-5E1F7DEEEFF4}" dt="2021-07-15T14:15:38.134" v="8" actId="114"/>
          <ac:spMkLst>
            <pc:docMk/>
            <pc:sldMk cId="4186778547" sldId="593"/>
            <ac:spMk id="2" creationId="{23A84928-1FCA-4634-9C2E-8162352F2955}"/>
          </ac:spMkLst>
        </pc:spChg>
        <pc:spChg chg="mod">
          <ac:chgData name="Rebecca Donaldson" userId="de1bd23b-13b3-40c7-98d3-b019b9d9da5e" providerId="ADAL" clId="{C2AC6047-B296-4D4B-BC70-5E1F7DEEEFF4}" dt="2021-07-15T14:15:38.134" v="8" actId="114"/>
          <ac:spMkLst>
            <pc:docMk/>
            <pc:sldMk cId="4186778547" sldId="593"/>
            <ac:spMk id="6" creationId="{2B57B72E-B50F-42D2-AB99-91A92106BB09}"/>
          </ac:spMkLst>
        </pc:spChg>
        <pc:spChg chg="mod">
          <ac:chgData name="Rebecca Donaldson" userId="de1bd23b-13b3-40c7-98d3-b019b9d9da5e" providerId="ADAL" clId="{C2AC6047-B296-4D4B-BC70-5E1F7DEEEFF4}" dt="2021-08-18T09:37:57.292" v="332" actId="1036"/>
          <ac:spMkLst>
            <pc:docMk/>
            <pc:sldMk cId="4186778547" sldId="593"/>
            <ac:spMk id="13" creationId="{DF8FAE8D-9499-4131-A654-1F1F7EE3C3EE}"/>
          </ac:spMkLst>
        </pc:spChg>
        <pc:spChg chg="mod">
          <ac:chgData name="Rebecca Donaldson" userId="de1bd23b-13b3-40c7-98d3-b019b9d9da5e" providerId="ADAL" clId="{C2AC6047-B296-4D4B-BC70-5E1F7DEEEFF4}" dt="2021-08-18T09:37:57.292" v="332" actId="1036"/>
          <ac:spMkLst>
            <pc:docMk/>
            <pc:sldMk cId="4186778547" sldId="593"/>
            <ac:spMk id="17" creationId="{4C4D00EF-62DA-4D33-99AB-0F4CED5D9603}"/>
          </ac:spMkLst>
        </pc:spChg>
        <pc:spChg chg="mod">
          <ac:chgData name="Rebecca Donaldson" userId="de1bd23b-13b3-40c7-98d3-b019b9d9da5e" providerId="ADAL" clId="{C2AC6047-B296-4D4B-BC70-5E1F7DEEEFF4}" dt="2021-08-18T09:37:57.292" v="332" actId="1036"/>
          <ac:spMkLst>
            <pc:docMk/>
            <pc:sldMk cId="4186778547" sldId="593"/>
            <ac:spMk id="18" creationId="{A075180D-3FEF-4FCE-92C9-E8DA86A19392}"/>
          </ac:spMkLst>
        </pc:spChg>
        <pc:spChg chg="mod">
          <ac:chgData name="Rebecca Donaldson" userId="de1bd23b-13b3-40c7-98d3-b019b9d9da5e" providerId="ADAL" clId="{C2AC6047-B296-4D4B-BC70-5E1F7DEEEFF4}" dt="2021-08-18T09:34:24.450" v="231" actId="114"/>
          <ac:spMkLst>
            <pc:docMk/>
            <pc:sldMk cId="4186778547" sldId="593"/>
            <ac:spMk id="19" creationId="{74E335FD-E7D5-45B1-AE0C-6DCE3B22ED59}"/>
          </ac:spMkLst>
        </pc:spChg>
        <pc:spChg chg="add del mod">
          <ac:chgData name="Rebecca Donaldson" userId="de1bd23b-13b3-40c7-98d3-b019b9d9da5e" providerId="ADAL" clId="{C2AC6047-B296-4D4B-BC70-5E1F7DEEEFF4}" dt="2021-09-08T14:32:41.719" v="4764" actId="478"/>
          <ac:spMkLst>
            <pc:docMk/>
            <pc:sldMk cId="4186778547" sldId="593"/>
            <ac:spMk id="20" creationId="{6878F13D-CA71-43D6-BF75-B50708F12CE6}"/>
          </ac:spMkLst>
        </pc:spChg>
        <pc:spChg chg="add del mod">
          <ac:chgData name="Rebecca Donaldson" userId="de1bd23b-13b3-40c7-98d3-b019b9d9da5e" providerId="ADAL" clId="{C2AC6047-B296-4D4B-BC70-5E1F7DEEEFF4}" dt="2021-09-08T14:28:23.082" v="4655" actId="478"/>
          <ac:spMkLst>
            <pc:docMk/>
            <pc:sldMk cId="4186778547" sldId="593"/>
            <ac:spMk id="21" creationId="{0972EA44-5F66-48C1-A6AA-8D28B9E92F49}"/>
          </ac:spMkLst>
        </pc:spChg>
        <pc:spChg chg="add del mod">
          <ac:chgData name="Rebecca Donaldson" userId="de1bd23b-13b3-40c7-98d3-b019b9d9da5e" providerId="ADAL" clId="{C2AC6047-B296-4D4B-BC70-5E1F7DEEEFF4}" dt="2021-09-08T14:33:17.460" v="4787" actId="478"/>
          <ac:spMkLst>
            <pc:docMk/>
            <pc:sldMk cId="4186778547" sldId="593"/>
            <ac:spMk id="22" creationId="{F40704DE-0FA4-44AB-893A-C16B2250A836}"/>
          </ac:spMkLst>
        </pc:spChg>
        <pc:grpChg chg="add del mod">
          <ac:chgData name="Rebecca Donaldson" userId="de1bd23b-13b3-40c7-98d3-b019b9d9da5e" providerId="ADAL" clId="{C2AC6047-B296-4D4B-BC70-5E1F7DEEEFF4}" dt="2021-09-08T14:33:11.765" v="4781" actId="478"/>
          <ac:grpSpMkLst>
            <pc:docMk/>
            <pc:sldMk cId="4186778547" sldId="593"/>
            <ac:grpSpMk id="5" creationId="{478205D0-6364-4750-8889-348A660A8640}"/>
          </ac:grpSpMkLst>
        </pc:grpChg>
        <pc:grpChg chg="add del mod">
          <ac:chgData name="Rebecca Donaldson" userId="de1bd23b-13b3-40c7-98d3-b019b9d9da5e" providerId="ADAL" clId="{C2AC6047-B296-4D4B-BC70-5E1F7DEEEFF4}" dt="2021-09-08T14:28:21.855" v="4654" actId="478"/>
          <ac:grpSpMkLst>
            <pc:docMk/>
            <pc:sldMk cId="4186778547" sldId="593"/>
            <ac:grpSpMk id="8" creationId="{4B338E18-633F-439F-96A4-C10F92E7D3C2}"/>
          </ac:grpSpMkLst>
        </pc:grpChg>
        <pc:grpChg chg="add del mod">
          <ac:chgData name="Rebecca Donaldson" userId="de1bd23b-13b3-40c7-98d3-b019b9d9da5e" providerId="ADAL" clId="{C2AC6047-B296-4D4B-BC70-5E1F7DEEEFF4}" dt="2021-09-08T14:32:40.968" v="4763" actId="478"/>
          <ac:grpSpMkLst>
            <pc:docMk/>
            <pc:sldMk cId="4186778547" sldId="593"/>
            <ac:grpSpMk id="9" creationId="{C2BAD775-4A41-4308-AAC7-07D9BC4671EA}"/>
          </ac:grpSpMkLst>
        </pc:grpChg>
        <pc:grpChg chg="add mod">
          <ac:chgData name="Rebecca Donaldson" userId="de1bd23b-13b3-40c7-98d3-b019b9d9da5e" providerId="ADAL" clId="{C2AC6047-B296-4D4B-BC70-5E1F7DEEEFF4}" dt="2021-08-25T14:26:29.801" v="4212" actId="164"/>
          <ac:grpSpMkLst>
            <pc:docMk/>
            <pc:sldMk cId="4186778547" sldId="593"/>
            <ac:grpSpMk id="10" creationId="{378F72DC-630D-47A7-84F5-B08840B2C716}"/>
          </ac:grpSpMkLst>
        </pc:grpChg>
        <pc:grpChg chg="add del mod">
          <ac:chgData name="Rebecca Donaldson" userId="de1bd23b-13b3-40c7-98d3-b019b9d9da5e" providerId="ADAL" clId="{C2AC6047-B296-4D4B-BC70-5E1F7DEEEFF4}" dt="2021-08-25T14:25:12.858" v="4186" actId="478"/>
          <ac:grpSpMkLst>
            <pc:docMk/>
            <pc:sldMk cId="4186778547" sldId="593"/>
            <ac:grpSpMk id="28" creationId="{68FA6AE6-326F-4F06-AB89-ABBC3354E3CB}"/>
          </ac:grpSpMkLst>
        </pc:grpChg>
        <pc:picChg chg="add mod modCrop">
          <ac:chgData name="Rebecca Donaldson" userId="de1bd23b-13b3-40c7-98d3-b019b9d9da5e" providerId="ADAL" clId="{C2AC6047-B296-4D4B-BC70-5E1F7DEEEFF4}" dt="2021-08-25T14:26:29.801" v="4212" actId="164"/>
          <ac:picMkLst>
            <pc:docMk/>
            <pc:sldMk cId="4186778547" sldId="593"/>
            <ac:picMk id="3" creationId="{94C4BACE-3E7B-4330-8E7E-4213BFA3D0DB}"/>
          </ac:picMkLst>
        </pc:picChg>
        <pc:picChg chg="add mod modCrop">
          <ac:chgData name="Rebecca Donaldson" userId="de1bd23b-13b3-40c7-98d3-b019b9d9da5e" providerId="ADAL" clId="{C2AC6047-B296-4D4B-BC70-5E1F7DEEEFF4}" dt="2021-09-08T14:44:58.513" v="4824" actId="1036"/>
          <ac:picMkLst>
            <pc:docMk/>
            <pc:sldMk cId="4186778547" sldId="593"/>
            <ac:picMk id="7" creationId="{E5923BFD-7FD2-464E-B44F-DB943A2D39DA}"/>
          </ac:picMkLst>
        </pc:picChg>
        <pc:picChg chg="add mod">
          <ac:chgData name="Rebecca Donaldson" userId="de1bd23b-13b3-40c7-98d3-b019b9d9da5e" providerId="ADAL" clId="{C2AC6047-B296-4D4B-BC70-5E1F7DEEEFF4}" dt="2021-08-19T15:46:35.732" v="395" actId="164"/>
          <ac:picMkLst>
            <pc:docMk/>
            <pc:sldMk cId="4186778547" sldId="593"/>
            <ac:picMk id="11" creationId="{324F3DE4-EF21-4D07-9F89-7114DE501D2F}"/>
          </ac:picMkLst>
        </pc:picChg>
        <pc:picChg chg="mod modCrop">
          <ac:chgData name="Rebecca Donaldson" userId="de1bd23b-13b3-40c7-98d3-b019b9d9da5e" providerId="ADAL" clId="{C2AC6047-B296-4D4B-BC70-5E1F7DEEEFF4}" dt="2021-08-19T15:46:14.918" v="391" actId="164"/>
          <ac:picMkLst>
            <pc:docMk/>
            <pc:sldMk cId="4186778547" sldId="593"/>
            <ac:picMk id="14" creationId="{52CCF217-3598-4708-ABFC-27365A07FCE4}"/>
          </ac:picMkLst>
        </pc:picChg>
        <pc:picChg chg="del mod">
          <ac:chgData name="Rebecca Donaldson" userId="de1bd23b-13b3-40c7-98d3-b019b9d9da5e" providerId="ADAL" clId="{C2AC6047-B296-4D4B-BC70-5E1F7DEEEFF4}" dt="2021-08-18T09:37:58.951" v="333" actId="478"/>
          <ac:picMkLst>
            <pc:docMk/>
            <pc:sldMk cId="4186778547" sldId="593"/>
            <ac:picMk id="15" creationId="{0CB0A711-FD62-49C4-9F4F-F5DC719AEDC9}"/>
          </ac:picMkLst>
        </pc:picChg>
        <pc:picChg chg="add mod modCrop">
          <ac:chgData name="Rebecca Donaldson" userId="de1bd23b-13b3-40c7-98d3-b019b9d9da5e" providerId="ADAL" clId="{C2AC6047-B296-4D4B-BC70-5E1F7DEEEFF4}" dt="2021-09-08T14:44:32.872" v="4815" actId="1076"/>
          <ac:picMkLst>
            <pc:docMk/>
            <pc:sldMk cId="4186778547" sldId="593"/>
            <ac:picMk id="15" creationId="{9C47D013-4EC2-4C4D-AD15-CDED19316DEE}"/>
          </ac:picMkLst>
        </pc:picChg>
        <pc:picChg chg="mod modCrop">
          <ac:chgData name="Rebecca Donaldson" userId="de1bd23b-13b3-40c7-98d3-b019b9d9da5e" providerId="ADAL" clId="{C2AC6047-B296-4D4B-BC70-5E1F7DEEEFF4}" dt="2021-08-25T14:26:03.983" v="4204" actId="732"/>
          <ac:picMkLst>
            <pc:docMk/>
            <pc:sldMk cId="4186778547" sldId="593"/>
            <ac:picMk id="16" creationId="{ECB6BD60-5244-4275-B392-2DB49A781459}"/>
          </ac:picMkLst>
        </pc:picChg>
        <pc:picChg chg="add mod modCrop">
          <ac:chgData name="Rebecca Donaldson" userId="de1bd23b-13b3-40c7-98d3-b019b9d9da5e" providerId="ADAL" clId="{C2AC6047-B296-4D4B-BC70-5E1F7DEEEFF4}" dt="2021-09-08T14:44:45.560" v="4820" actId="14100"/>
          <ac:picMkLst>
            <pc:docMk/>
            <pc:sldMk cId="4186778547" sldId="593"/>
            <ac:picMk id="29" creationId="{2017A606-05B7-4A35-8940-E25A1FE984F7}"/>
          </ac:picMkLst>
        </pc:picChg>
        <pc:picChg chg="mod">
          <ac:chgData name="Rebecca Donaldson" userId="de1bd23b-13b3-40c7-98d3-b019b9d9da5e" providerId="ADAL" clId="{C2AC6047-B296-4D4B-BC70-5E1F7DEEEFF4}" dt="2021-08-25T14:25:05.183" v="4183"/>
          <ac:picMkLst>
            <pc:docMk/>
            <pc:sldMk cId="4186778547" sldId="593"/>
            <ac:picMk id="29" creationId="{31A8A8A3-FDAE-4E25-A814-495A4A5D6E24}"/>
          </ac:picMkLst>
        </pc:picChg>
        <pc:picChg chg="add mod modCrop">
          <ac:chgData name="Rebecca Donaldson" userId="de1bd23b-13b3-40c7-98d3-b019b9d9da5e" providerId="ADAL" clId="{C2AC6047-B296-4D4B-BC70-5E1F7DEEEFF4}" dt="2021-08-25T14:26:29.801" v="4212" actId="164"/>
          <ac:picMkLst>
            <pc:docMk/>
            <pc:sldMk cId="4186778547" sldId="593"/>
            <ac:picMk id="32" creationId="{CAED72FD-7124-4171-98DB-4695963ACDD8}"/>
          </ac:picMkLst>
        </pc:picChg>
        <pc:picChg chg="add mod modCrop">
          <ac:chgData name="Rebecca Donaldson" userId="de1bd23b-13b3-40c7-98d3-b019b9d9da5e" providerId="ADAL" clId="{C2AC6047-B296-4D4B-BC70-5E1F7DEEEFF4}" dt="2021-08-25T14:26:29.801" v="4212" actId="164"/>
          <ac:picMkLst>
            <pc:docMk/>
            <pc:sldMk cId="4186778547" sldId="593"/>
            <ac:picMk id="33" creationId="{C5573D33-A1A7-4148-AFBC-236240F78D39}"/>
          </ac:picMkLst>
        </pc:picChg>
        <pc:picChg chg="add mod modCrop">
          <ac:chgData name="Rebecca Donaldson" userId="de1bd23b-13b3-40c7-98d3-b019b9d9da5e" providerId="ADAL" clId="{C2AC6047-B296-4D4B-BC70-5E1F7DEEEFF4}" dt="2021-09-08T14:44:58.513" v="4824" actId="1036"/>
          <ac:picMkLst>
            <pc:docMk/>
            <pc:sldMk cId="4186778547" sldId="593"/>
            <ac:picMk id="34" creationId="{ECBC4363-FED5-439C-BE8F-313342BBB28B}"/>
          </ac:picMkLst>
        </pc:picChg>
        <pc:picChg chg="add mod modCrop">
          <ac:chgData name="Rebecca Donaldson" userId="de1bd23b-13b3-40c7-98d3-b019b9d9da5e" providerId="ADAL" clId="{C2AC6047-B296-4D4B-BC70-5E1F7DEEEFF4}" dt="2021-09-08T14:44:34.327" v="4816" actId="1076"/>
          <ac:picMkLst>
            <pc:docMk/>
            <pc:sldMk cId="4186778547" sldId="593"/>
            <ac:picMk id="35" creationId="{182A5358-4EC1-427B-BFA4-DA1E688F2844}"/>
          </ac:picMkLst>
        </pc:picChg>
        <pc:picChg chg="add mod modCrop">
          <ac:chgData name="Rebecca Donaldson" userId="de1bd23b-13b3-40c7-98d3-b019b9d9da5e" providerId="ADAL" clId="{C2AC6047-B296-4D4B-BC70-5E1F7DEEEFF4}" dt="2021-09-08T14:44:58.513" v="4824" actId="1036"/>
          <ac:picMkLst>
            <pc:docMk/>
            <pc:sldMk cId="4186778547" sldId="593"/>
            <ac:picMk id="36" creationId="{498B5557-A1CA-4E0B-86A1-471F581418A0}"/>
          </ac:picMkLst>
        </pc:picChg>
        <pc:cxnChg chg="add mod">
          <ac:chgData name="Rebecca Donaldson" userId="de1bd23b-13b3-40c7-98d3-b019b9d9da5e" providerId="ADAL" clId="{C2AC6047-B296-4D4B-BC70-5E1F7DEEEFF4}" dt="2021-08-19T15:46:14.918" v="391" actId="164"/>
          <ac:cxnSpMkLst>
            <pc:docMk/>
            <pc:sldMk cId="4186778547" sldId="593"/>
            <ac:cxnSpMk id="4" creationId="{C78E09BF-454D-43FF-9C2E-F33E05C50ACC}"/>
          </ac:cxnSpMkLst>
        </pc:cxnChg>
        <pc:cxnChg chg="add mod">
          <ac:chgData name="Rebecca Donaldson" userId="de1bd23b-13b3-40c7-98d3-b019b9d9da5e" providerId="ADAL" clId="{C2AC6047-B296-4D4B-BC70-5E1F7DEEEFF4}" dt="2021-08-19T15:46:14.918" v="391" actId="164"/>
          <ac:cxnSpMkLst>
            <pc:docMk/>
            <pc:sldMk cId="4186778547" sldId="593"/>
            <ac:cxnSpMk id="23" creationId="{A4049495-7738-4CFB-86E5-F8D6C1881761}"/>
          </ac:cxnSpMkLst>
        </pc:cxnChg>
        <pc:cxnChg chg="add mod">
          <ac:chgData name="Rebecca Donaldson" userId="de1bd23b-13b3-40c7-98d3-b019b9d9da5e" providerId="ADAL" clId="{C2AC6047-B296-4D4B-BC70-5E1F7DEEEFF4}" dt="2021-08-19T15:46:35.732" v="395" actId="164"/>
          <ac:cxnSpMkLst>
            <pc:docMk/>
            <pc:sldMk cId="4186778547" sldId="593"/>
            <ac:cxnSpMk id="24" creationId="{B1B8AC52-6B14-4B2B-BE63-D694D85EB9CE}"/>
          </ac:cxnSpMkLst>
        </pc:cxnChg>
        <pc:cxnChg chg="add mod">
          <ac:chgData name="Rebecca Donaldson" userId="de1bd23b-13b3-40c7-98d3-b019b9d9da5e" providerId="ADAL" clId="{C2AC6047-B296-4D4B-BC70-5E1F7DEEEFF4}" dt="2021-08-19T15:46:35.732" v="395" actId="164"/>
          <ac:cxnSpMkLst>
            <pc:docMk/>
            <pc:sldMk cId="4186778547" sldId="593"/>
            <ac:cxnSpMk id="25" creationId="{D14B1134-5093-4105-86E0-1ACCE1B38A7E}"/>
          </ac:cxnSpMkLst>
        </pc:cxnChg>
        <pc:cxnChg chg="add mod">
          <ac:chgData name="Rebecca Donaldson" userId="de1bd23b-13b3-40c7-98d3-b019b9d9da5e" providerId="ADAL" clId="{C2AC6047-B296-4D4B-BC70-5E1F7DEEEFF4}" dt="2021-08-19T15:46:50.625" v="400" actId="164"/>
          <ac:cxnSpMkLst>
            <pc:docMk/>
            <pc:sldMk cId="4186778547" sldId="593"/>
            <ac:cxnSpMk id="26" creationId="{C6EEA93F-27D7-4E0A-A2F5-BA1A6A341A81}"/>
          </ac:cxnSpMkLst>
        </pc:cxnChg>
        <pc:cxnChg chg="add mod">
          <ac:chgData name="Rebecca Donaldson" userId="de1bd23b-13b3-40c7-98d3-b019b9d9da5e" providerId="ADAL" clId="{C2AC6047-B296-4D4B-BC70-5E1F7DEEEFF4}" dt="2021-08-19T15:46:50.625" v="400" actId="164"/>
          <ac:cxnSpMkLst>
            <pc:docMk/>
            <pc:sldMk cId="4186778547" sldId="593"/>
            <ac:cxnSpMk id="27" creationId="{157F909C-A921-4FED-BC9F-5C5DFD1F5CA4}"/>
          </ac:cxnSpMkLst>
        </pc:cxnChg>
        <pc:cxnChg chg="mod">
          <ac:chgData name="Rebecca Donaldson" userId="de1bd23b-13b3-40c7-98d3-b019b9d9da5e" providerId="ADAL" clId="{C2AC6047-B296-4D4B-BC70-5E1F7DEEEFF4}" dt="2021-08-25T14:25:05.183" v="4183"/>
          <ac:cxnSpMkLst>
            <pc:docMk/>
            <pc:sldMk cId="4186778547" sldId="593"/>
            <ac:cxnSpMk id="30" creationId="{9D3A1AB5-F898-476A-B2E3-A673EDBB8A06}"/>
          </ac:cxnSpMkLst>
        </pc:cxnChg>
        <pc:cxnChg chg="mod">
          <ac:chgData name="Rebecca Donaldson" userId="de1bd23b-13b3-40c7-98d3-b019b9d9da5e" providerId="ADAL" clId="{C2AC6047-B296-4D4B-BC70-5E1F7DEEEFF4}" dt="2021-08-25T14:25:05.183" v="4183"/>
          <ac:cxnSpMkLst>
            <pc:docMk/>
            <pc:sldMk cId="4186778547" sldId="593"/>
            <ac:cxnSpMk id="31" creationId="{1EEB3FB9-0110-4069-9B83-3FC1AD6B4D12}"/>
          </ac:cxnSpMkLst>
        </pc:cxnChg>
      </pc:sldChg>
      <pc:sldChg chg="addSp delSp modSp mod">
        <pc:chgData name="Rebecca Donaldson" userId="de1bd23b-13b3-40c7-98d3-b019b9d9da5e" providerId="ADAL" clId="{C2AC6047-B296-4D4B-BC70-5E1F7DEEEFF4}" dt="2021-09-08T14:33:10.429" v="4780" actId="27614"/>
        <pc:sldMkLst>
          <pc:docMk/>
          <pc:sldMk cId="964550129" sldId="594"/>
        </pc:sldMkLst>
        <pc:spChg chg="mod">
          <ac:chgData name="Rebecca Donaldson" userId="de1bd23b-13b3-40c7-98d3-b019b9d9da5e" providerId="ADAL" clId="{C2AC6047-B296-4D4B-BC70-5E1F7DEEEFF4}" dt="2021-07-15T14:15:41.428" v="9" actId="114"/>
          <ac:spMkLst>
            <pc:docMk/>
            <pc:sldMk cId="964550129" sldId="594"/>
            <ac:spMk id="7" creationId="{67BBB17A-6B7E-48AB-A2CD-8C65795F5E22}"/>
          </ac:spMkLst>
        </pc:spChg>
        <pc:spChg chg="add del mod">
          <ac:chgData name="Rebecca Donaldson" userId="de1bd23b-13b3-40c7-98d3-b019b9d9da5e" providerId="ADAL" clId="{C2AC6047-B296-4D4B-BC70-5E1F7DEEEFF4}" dt="2021-08-18T09:38:51.810" v="361" actId="478"/>
          <ac:spMkLst>
            <pc:docMk/>
            <pc:sldMk cId="964550129" sldId="594"/>
            <ac:spMk id="8" creationId="{D4560524-6086-4D03-AC5F-E6CA756C0C75}"/>
          </ac:spMkLst>
        </pc:spChg>
        <pc:spChg chg="add del mod">
          <ac:chgData name="Rebecca Donaldson" userId="de1bd23b-13b3-40c7-98d3-b019b9d9da5e" providerId="ADAL" clId="{C2AC6047-B296-4D4B-BC70-5E1F7DEEEFF4}" dt="2021-08-18T09:38:49.838" v="357" actId="478"/>
          <ac:spMkLst>
            <pc:docMk/>
            <pc:sldMk cId="964550129" sldId="594"/>
            <ac:spMk id="12" creationId="{EC1DF607-0C15-4655-8E03-7D9480A2F364}"/>
          </ac:spMkLst>
        </pc:spChg>
        <pc:spChg chg="add del mod">
          <ac:chgData name="Rebecca Donaldson" userId="de1bd23b-13b3-40c7-98d3-b019b9d9da5e" providerId="ADAL" clId="{C2AC6047-B296-4D4B-BC70-5E1F7DEEEFF4}" dt="2021-08-18T09:38:47.391" v="349" actId="478"/>
          <ac:spMkLst>
            <pc:docMk/>
            <pc:sldMk cId="964550129" sldId="594"/>
            <ac:spMk id="13" creationId="{B1DF25C7-AD0D-4016-8F83-4817FC84C421}"/>
          </ac:spMkLst>
        </pc:spChg>
        <pc:spChg chg="mod">
          <ac:chgData name="Rebecca Donaldson" userId="de1bd23b-13b3-40c7-98d3-b019b9d9da5e" providerId="ADAL" clId="{C2AC6047-B296-4D4B-BC70-5E1F7DEEEFF4}" dt="2021-07-15T14:15:50.965" v="10" actId="164"/>
          <ac:spMkLst>
            <pc:docMk/>
            <pc:sldMk cId="964550129" sldId="594"/>
            <ac:spMk id="14" creationId="{41C50D2F-7366-4438-8817-14794D28F764}"/>
          </ac:spMkLst>
        </pc:spChg>
        <pc:spChg chg="add del mod">
          <ac:chgData name="Rebecca Donaldson" userId="de1bd23b-13b3-40c7-98d3-b019b9d9da5e" providerId="ADAL" clId="{C2AC6047-B296-4D4B-BC70-5E1F7DEEEFF4}" dt="2021-08-19T15:47:02.168" v="405"/>
          <ac:spMkLst>
            <pc:docMk/>
            <pc:sldMk cId="964550129" sldId="594"/>
            <ac:spMk id="17" creationId="{296A6174-781C-42B2-86A1-D6B55DA6189C}"/>
          </ac:spMkLst>
        </pc:spChg>
        <pc:spChg chg="mod">
          <ac:chgData name="Rebecca Donaldson" userId="de1bd23b-13b3-40c7-98d3-b019b9d9da5e" providerId="ADAL" clId="{C2AC6047-B296-4D4B-BC70-5E1F7DEEEFF4}" dt="2021-07-15T14:15:41.428" v="9" actId="114"/>
          <ac:spMkLst>
            <pc:docMk/>
            <pc:sldMk cId="964550129" sldId="594"/>
            <ac:spMk id="47" creationId="{B2B6868B-315C-4B5D-8054-AC593F784672}"/>
          </ac:spMkLst>
        </pc:spChg>
        <pc:spChg chg="mod">
          <ac:chgData name="Rebecca Donaldson" userId="de1bd23b-13b3-40c7-98d3-b019b9d9da5e" providerId="ADAL" clId="{C2AC6047-B296-4D4B-BC70-5E1F7DEEEFF4}" dt="2021-08-25T10:28:32.431" v="4143" actId="1076"/>
          <ac:spMkLst>
            <pc:docMk/>
            <pc:sldMk cId="964550129" sldId="594"/>
            <ac:spMk id="49" creationId="{1A270631-AD7A-48A2-A26A-AC3207C67C78}"/>
          </ac:spMkLst>
        </pc:spChg>
        <pc:spChg chg="mod">
          <ac:chgData name="Rebecca Donaldson" userId="de1bd23b-13b3-40c7-98d3-b019b9d9da5e" providerId="ADAL" clId="{C2AC6047-B296-4D4B-BC70-5E1F7DEEEFF4}" dt="2021-07-15T14:15:50.965" v="10" actId="164"/>
          <ac:spMkLst>
            <pc:docMk/>
            <pc:sldMk cId="964550129" sldId="594"/>
            <ac:spMk id="50" creationId="{61E2623B-6A93-4AEB-A8B4-E5B12252BAED}"/>
          </ac:spMkLst>
        </pc:spChg>
        <pc:grpChg chg="add mod">
          <ac:chgData name="Rebecca Donaldson" userId="de1bd23b-13b3-40c7-98d3-b019b9d9da5e" providerId="ADAL" clId="{C2AC6047-B296-4D4B-BC70-5E1F7DEEEFF4}" dt="2021-07-15T14:15:50.965" v="10" actId="164"/>
          <ac:grpSpMkLst>
            <pc:docMk/>
            <pc:sldMk cId="964550129" sldId="594"/>
            <ac:grpSpMk id="2" creationId="{3D916378-DCA8-45AA-896B-7FC6B63D6936}"/>
          </ac:grpSpMkLst>
        </pc:grpChg>
        <pc:grpChg chg="add del mod">
          <ac:chgData name="Rebecca Donaldson" userId="de1bd23b-13b3-40c7-98d3-b019b9d9da5e" providerId="ADAL" clId="{C2AC6047-B296-4D4B-BC70-5E1F7DEEEFF4}" dt="2021-08-19T15:47:02.168" v="405"/>
          <ac:grpSpMkLst>
            <pc:docMk/>
            <pc:sldMk cId="964550129" sldId="594"/>
            <ac:grpSpMk id="18" creationId="{D279AB84-AE98-4EA0-8854-4B3975605C4B}"/>
          </ac:grpSpMkLst>
        </pc:grpChg>
        <pc:picChg chg="add del mod">
          <ac:chgData name="Rebecca Donaldson" userId="de1bd23b-13b3-40c7-98d3-b019b9d9da5e" providerId="ADAL" clId="{C2AC6047-B296-4D4B-BC70-5E1F7DEEEFF4}" dt="2021-08-18T09:38:51.329" v="360"/>
          <ac:picMkLst>
            <pc:docMk/>
            <pc:sldMk cId="964550129" sldId="594"/>
            <ac:picMk id="3" creationId="{682898A1-F5AD-4295-B52D-DADE9ECCCA0C}"/>
          </ac:picMkLst>
        </pc:picChg>
        <pc:picChg chg="add del mod">
          <ac:chgData name="Rebecca Donaldson" userId="de1bd23b-13b3-40c7-98d3-b019b9d9da5e" providerId="ADAL" clId="{C2AC6047-B296-4D4B-BC70-5E1F7DEEEFF4}" dt="2021-08-25T14:28:04.647" v="4221" actId="478"/>
          <ac:picMkLst>
            <pc:docMk/>
            <pc:sldMk cId="964550129" sldId="594"/>
            <ac:picMk id="3" creationId="{E4B51A96-8D97-4E1C-BC51-3D96003277AF}"/>
          </ac:picMkLst>
        </pc:picChg>
        <pc:picChg chg="add del mod">
          <ac:chgData name="Rebecca Donaldson" userId="de1bd23b-13b3-40c7-98d3-b019b9d9da5e" providerId="ADAL" clId="{C2AC6047-B296-4D4B-BC70-5E1F7DEEEFF4}" dt="2021-08-18T09:38:49.492" v="356"/>
          <ac:picMkLst>
            <pc:docMk/>
            <pc:sldMk cId="964550129" sldId="594"/>
            <ac:picMk id="4" creationId="{1D47AE67-FB01-4F95-8D72-4C542AD9743E}"/>
          </ac:picMkLst>
        </pc:picChg>
        <pc:picChg chg="add mod">
          <ac:chgData name="Rebecca Donaldson" userId="de1bd23b-13b3-40c7-98d3-b019b9d9da5e" providerId="ADAL" clId="{C2AC6047-B296-4D4B-BC70-5E1F7DEEEFF4}" dt="2021-09-08T14:28:38.998" v="4666" actId="1076"/>
          <ac:picMkLst>
            <pc:docMk/>
            <pc:sldMk cId="964550129" sldId="594"/>
            <ac:picMk id="4" creationId="{B660BB95-1EC6-4C14-BCEF-5452AA33CD95}"/>
          </ac:picMkLst>
        </pc:picChg>
        <pc:picChg chg="add del mod">
          <ac:chgData name="Rebecca Donaldson" userId="de1bd23b-13b3-40c7-98d3-b019b9d9da5e" providerId="ADAL" clId="{C2AC6047-B296-4D4B-BC70-5E1F7DEEEFF4}" dt="2021-08-25T14:27:52.788" v="4215" actId="478"/>
          <ac:picMkLst>
            <pc:docMk/>
            <pc:sldMk cId="964550129" sldId="594"/>
            <ac:picMk id="4" creationId="{E9DC09CC-FA4E-4C22-AC51-4921D9133963}"/>
          </ac:picMkLst>
        </pc:picChg>
        <pc:picChg chg="add del">
          <ac:chgData name="Rebecca Donaldson" userId="de1bd23b-13b3-40c7-98d3-b019b9d9da5e" providerId="ADAL" clId="{C2AC6047-B296-4D4B-BC70-5E1F7DEEEFF4}" dt="2021-08-18T09:38:47.104" v="348"/>
          <ac:picMkLst>
            <pc:docMk/>
            <pc:sldMk cId="964550129" sldId="594"/>
            <ac:picMk id="5" creationId="{AD6A5F80-746F-4368-B995-0EC2335F55D8}"/>
          </ac:picMkLst>
        </pc:picChg>
        <pc:picChg chg="add del mod">
          <ac:chgData name="Rebecca Donaldson" userId="de1bd23b-13b3-40c7-98d3-b019b9d9da5e" providerId="ADAL" clId="{C2AC6047-B296-4D4B-BC70-5E1F7DEEEFF4}" dt="2021-08-25T14:27:53.140" v="4216" actId="478"/>
          <ac:picMkLst>
            <pc:docMk/>
            <pc:sldMk cId="964550129" sldId="594"/>
            <ac:picMk id="5" creationId="{E8B020ED-37A0-4AB1-8345-FB9E42C7FB9C}"/>
          </ac:picMkLst>
        </pc:picChg>
        <pc:picChg chg="add del mod">
          <ac:chgData name="Rebecca Donaldson" userId="de1bd23b-13b3-40c7-98d3-b019b9d9da5e" providerId="ADAL" clId="{C2AC6047-B296-4D4B-BC70-5E1F7DEEEFF4}" dt="2021-09-08T14:28:33.940" v="4662" actId="478"/>
          <ac:picMkLst>
            <pc:docMk/>
            <pc:sldMk cId="964550129" sldId="594"/>
            <ac:picMk id="6" creationId="{328F8A2B-BE32-48D5-B80E-162C98B68020}"/>
          </ac:picMkLst>
        </pc:picChg>
        <pc:picChg chg="add del mod">
          <ac:chgData name="Rebecca Donaldson" userId="de1bd23b-13b3-40c7-98d3-b019b9d9da5e" providerId="ADAL" clId="{C2AC6047-B296-4D4B-BC70-5E1F7DEEEFF4}" dt="2021-08-19T15:47:22.367" v="416" actId="478"/>
          <ac:picMkLst>
            <pc:docMk/>
            <pc:sldMk cId="964550129" sldId="594"/>
            <ac:picMk id="6" creationId="{34A7E2F7-ECFB-4072-B82C-FE9EC538EA02}"/>
          </ac:picMkLst>
        </pc:picChg>
        <pc:picChg chg="add del mod">
          <ac:chgData name="Rebecca Donaldson" userId="de1bd23b-13b3-40c7-98d3-b019b9d9da5e" providerId="ADAL" clId="{C2AC6047-B296-4D4B-BC70-5E1F7DEEEFF4}" dt="2021-08-18T09:38:55.355" v="362" actId="478"/>
          <ac:picMkLst>
            <pc:docMk/>
            <pc:sldMk cId="964550129" sldId="594"/>
            <ac:picMk id="9" creationId="{082941C1-2DC2-45BD-AEB1-8D14D061B859}"/>
          </ac:picMkLst>
        </pc:picChg>
        <pc:picChg chg="add del mod">
          <ac:chgData name="Rebecca Donaldson" userId="de1bd23b-13b3-40c7-98d3-b019b9d9da5e" providerId="ADAL" clId="{C2AC6047-B296-4D4B-BC70-5E1F7DEEEFF4}" dt="2021-09-08T14:32:54.085" v="4772" actId="478"/>
          <ac:picMkLst>
            <pc:docMk/>
            <pc:sldMk cId="964550129" sldId="594"/>
            <ac:picMk id="9" creationId="{C3B5B9F5-2217-4D6E-B0DF-5A460C5FCC1E}"/>
          </ac:picMkLst>
        </pc:picChg>
        <pc:picChg chg="add del mod">
          <ac:chgData name="Rebecca Donaldson" userId="de1bd23b-13b3-40c7-98d3-b019b9d9da5e" providerId="ADAL" clId="{C2AC6047-B296-4D4B-BC70-5E1F7DEEEFF4}" dt="2021-08-18T09:38:55.355" v="362" actId="478"/>
          <ac:picMkLst>
            <pc:docMk/>
            <pc:sldMk cId="964550129" sldId="594"/>
            <ac:picMk id="10" creationId="{8BAE9207-F8BE-4DD6-B28E-27FE7FE475CB}"/>
          </ac:picMkLst>
        </pc:picChg>
        <pc:picChg chg="add del mod">
          <ac:chgData name="Rebecca Donaldson" userId="de1bd23b-13b3-40c7-98d3-b019b9d9da5e" providerId="ADAL" clId="{C2AC6047-B296-4D4B-BC70-5E1F7DEEEFF4}" dt="2021-09-08T14:33:06.809" v="4777" actId="478"/>
          <ac:picMkLst>
            <pc:docMk/>
            <pc:sldMk cId="964550129" sldId="594"/>
            <ac:picMk id="10" creationId="{994E954E-F673-4262-9FF9-74A7503B692F}"/>
          </ac:picMkLst>
        </pc:picChg>
        <pc:picChg chg="add mod">
          <ac:chgData name="Rebecca Donaldson" userId="de1bd23b-13b3-40c7-98d3-b019b9d9da5e" providerId="ADAL" clId="{C2AC6047-B296-4D4B-BC70-5E1F7DEEEFF4}" dt="2021-09-08T14:32:57.692" v="4776" actId="1076"/>
          <ac:picMkLst>
            <pc:docMk/>
            <pc:sldMk cId="964550129" sldId="594"/>
            <ac:picMk id="11" creationId="{5E38CA73-23DB-4EBB-8875-568453DD8622}"/>
          </ac:picMkLst>
        </pc:picChg>
        <pc:picChg chg="add del mod">
          <ac:chgData name="Rebecca Donaldson" userId="de1bd23b-13b3-40c7-98d3-b019b9d9da5e" providerId="ADAL" clId="{C2AC6047-B296-4D4B-BC70-5E1F7DEEEFF4}" dt="2021-08-18T09:38:55.355" v="362" actId="478"/>
          <ac:picMkLst>
            <pc:docMk/>
            <pc:sldMk cId="964550129" sldId="594"/>
            <ac:picMk id="11" creationId="{71C51580-4E99-4CB2-B474-2E67D5A56E19}"/>
          </ac:picMkLst>
        </pc:picChg>
        <pc:picChg chg="add del mod">
          <ac:chgData name="Rebecca Donaldson" userId="de1bd23b-13b3-40c7-98d3-b019b9d9da5e" providerId="ADAL" clId="{C2AC6047-B296-4D4B-BC70-5E1F7DEEEFF4}" dt="2021-08-19T15:47:11.200" v="411" actId="478"/>
          <ac:picMkLst>
            <pc:docMk/>
            <pc:sldMk cId="964550129" sldId="594"/>
            <ac:picMk id="15" creationId="{52A0CA70-157C-48C4-9101-50586F25C144}"/>
          </ac:picMkLst>
        </pc:picChg>
        <pc:picChg chg="add mod">
          <ac:chgData name="Rebecca Donaldson" userId="de1bd23b-13b3-40c7-98d3-b019b9d9da5e" providerId="ADAL" clId="{C2AC6047-B296-4D4B-BC70-5E1F7DEEEFF4}" dt="2021-09-08T14:33:10.429" v="4780" actId="27614"/>
          <ac:picMkLst>
            <pc:docMk/>
            <pc:sldMk cId="964550129" sldId="594"/>
            <ac:picMk id="16" creationId="{4F1FD689-7089-4E97-9D5D-DE95C33EE9BD}"/>
          </ac:picMkLst>
        </pc:picChg>
        <pc:picChg chg="add del mod">
          <ac:chgData name="Rebecca Donaldson" userId="de1bd23b-13b3-40c7-98d3-b019b9d9da5e" providerId="ADAL" clId="{C2AC6047-B296-4D4B-BC70-5E1F7DEEEFF4}" dt="2021-08-19T15:46:57.585" v="401" actId="478"/>
          <ac:picMkLst>
            <pc:docMk/>
            <pc:sldMk cId="964550129" sldId="594"/>
            <ac:picMk id="16" creationId="{82A632D6-4FA0-4410-A52E-70A1A66F0DD8}"/>
          </ac:picMkLst>
        </pc:picChg>
        <pc:picChg chg="mod">
          <ac:chgData name="Rebecca Donaldson" userId="de1bd23b-13b3-40c7-98d3-b019b9d9da5e" providerId="ADAL" clId="{C2AC6047-B296-4D4B-BC70-5E1F7DEEEFF4}" dt="2021-08-19T15:46:58.397" v="402"/>
          <ac:picMkLst>
            <pc:docMk/>
            <pc:sldMk cId="964550129" sldId="594"/>
            <ac:picMk id="19" creationId="{123F9DDC-DE05-4844-AF19-F0DE0867187B}"/>
          </ac:picMkLst>
        </pc:picChg>
        <pc:cxnChg chg="mod">
          <ac:chgData name="Rebecca Donaldson" userId="de1bd23b-13b3-40c7-98d3-b019b9d9da5e" providerId="ADAL" clId="{C2AC6047-B296-4D4B-BC70-5E1F7DEEEFF4}" dt="2021-08-19T15:46:58.397" v="402"/>
          <ac:cxnSpMkLst>
            <pc:docMk/>
            <pc:sldMk cId="964550129" sldId="594"/>
            <ac:cxnSpMk id="20" creationId="{99807924-22ED-460C-AAF1-8BDE1D446445}"/>
          </ac:cxnSpMkLst>
        </pc:cxnChg>
        <pc:cxnChg chg="mod">
          <ac:chgData name="Rebecca Donaldson" userId="de1bd23b-13b3-40c7-98d3-b019b9d9da5e" providerId="ADAL" clId="{C2AC6047-B296-4D4B-BC70-5E1F7DEEEFF4}" dt="2021-08-19T15:46:58.397" v="402"/>
          <ac:cxnSpMkLst>
            <pc:docMk/>
            <pc:sldMk cId="964550129" sldId="594"/>
            <ac:cxnSpMk id="21" creationId="{BEFDEBF1-016F-4446-8692-53728560815B}"/>
          </ac:cxnSpMkLst>
        </pc:cxnChg>
      </pc:sldChg>
      <pc:sldChg chg="addSp delSp modSp mod modNotesTx">
        <pc:chgData name="Rebecca Donaldson" userId="de1bd23b-13b3-40c7-98d3-b019b9d9da5e" providerId="ADAL" clId="{C2AC6047-B296-4D4B-BC70-5E1F7DEEEFF4}" dt="2021-09-08T14:46:08.057" v="4854" actId="1076"/>
        <pc:sldMkLst>
          <pc:docMk/>
          <pc:sldMk cId="3525079018" sldId="595"/>
        </pc:sldMkLst>
        <pc:spChg chg="mod">
          <ac:chgData name="Rebecca Donaldson" userId="de1bd23b-13b3-40c7-98d3-b019b9d9da5e" providerId="ADAL" clId="{C2AC6047-B296-4D4B-BC70-5E1F7DEEEFF4}" dt="2021-07-15T14:15:55.435" v="11" actId="114"/>
          <ac:spMkLst>
            <pc:docMk/>
            <pc:sldMk cId="3525079018" sldId="595"/>
            <ac:spMk id="2" creationId="{23A84928-1FCA-4634-9C2E-8162352F2955}"/>
          </ac:spMkLst>
        </pc:spChg>
        <pc:spChg chg="add del mod">
          <ac:chgData name="Rebecca Donaldson" userId="de1bd23b-13b3-40c7-98d3-b019b9d9da5e" providerId="ADAL" clId="{C2AC6047-B296-4D4B-BC70-5E1F7DEEEFF4}" dt="2021-08-26T10:45:30.966" v="4641" actId="478"/>
          <ac:spMkLst>
            <pc:docMk/>
            <pc:sldMk cId="3525079018" sldId="595"/>
            <ac:spMk id="4" creationId="{03AFFA4F-7D9B-4182-8174-7732351DF236}"/>
          </ac:spMkLst>
        </pc:spChg>
        <pc:spChg chg="mod">
          <ac:chgData name="Rebecca Donaldson" userId="de1bd23b-13b3-40c7-98d3-b019b9d9da5e" providerId="ADAL" clId="{C2AC6047-B296-4D4B-BC70-5E1F7DEEEFF4}" dt="2021-07-15T14:15:55.435" v="11" actId="114"/>
          <ac:spMkLst>
            <pc:docMk/>
            <pc:sldMk cId="3525079018" sldId="595"/>
            <ac:spMk id="6" creationId="{2B57B72E-B50F-42D2-AB99-91A92106BB09}"/>
          </ac:spMkLst>
        </pc:spChg>
        <pc:spChg chg="mod">
          <ac:chgData name="Rebecca Donaldson" userId="de1bd23b-13b3-40c7-98d3-b019b9d9da5e" providerId="ADAL" clId="{C2AC6047-B296-4D4B-BC70-5E1F7DEEEFF4}" dt="2021-08-25T09:41:59.824" v="1977" actId="255"/>
          <ac:spMkLst>
            <pc:docMk/>
            <pc:sldMk cId="3525079018" sldId="595"/>
            <ac:spMk id="7" creationId="{E1404375-378F-4EF0-8789-2C3B47622910}"/>
          </ac:spMkLst>
        </pc:spChg>
        <pc:spChg chg="mod">
          <ac:chgData name="Rebecca Donaldson" userId="de1bd23b-13b3-40c7-98d3-b019b9d9da5e" providerId="ADAL" clId="{C2AC6047-B296-4D4B-BC70-5E1F7DEEEFF4}" dt="2021-08-25T09:41:59.824" v="1977" actId="255"/>
          <ac:spMkLst>
            <pc:docMk/>
            <pc:sldMk cId="3525079018" sldId="595"/>
            <ac:spMk id="10" creationId="{B0E99053-88D3-49A1-97A9-9ECFB88C5120}"/>
          </ac:spMkLst>
        </pc:spChg>
        <pc:spChg chg="mod">
          <ac:chgData name="Rebecca Donaldson" userId="de1bd23b-13b3-40c7-98d3-b019b9d9da5e" providerId="ADAL" clId="{C2AC6047-B296-4D4B-BC70-5E1F7DEEEFF4}" dt="2021-08-25T09:42:08.149" v="1981" actId="1076"/>
          <ac:spMkLst>
            <pc:docMk/>
            <pc:sldMk cId="3525079018" sldId="595"/>
            <ac:spMk id="11" creationId="{D753422A-5F37-4135-8663-DA110761FC79}"/>
          </ac:spMkLst>
        </pc:spChg>
        <pc:spChg chg="mod">
          <ac:chgData name="Rebecca Donaldson" userId="de1bd23b-13b3-40c7-98d3-b019b9d9da5e" providerId="ADAL" clId="{C2AC6047-B296-4D4B-BC70-5E1F7DEEEFF4}" dt="2021-08-25T09:41:59.824" v="1977" actId="255"/>
          <ac:spMkLst>
            <pc:docMk/>
            <pc:sldMk cId="3525079018" sldId="595"/>
            <ac:spMk id="12" creationId="{36447B0F-9A1E-4BAB-BB35-617918C6190B}"/>
          </ac:spMkLst>
        </pc:spChg>
        <pc:spChg chg="add del mod">
          <ac:chgData name="Rebecca Donaldson" userId="de1bd23b-13b3-40c7-98d3-b019b9d9da5e" providerId="ADAL" clId="{C2AC6047-B296-4D4B-BC70-5E1F7DEEEFF4}" dt="2021-08-25T09:41:45.247" v="1970" actId="478"/>
          <ac:spMkLst>
            <pc:docMk/>
            <pc:sldMk cId="3525079018" sldId="595"/>
            <ac:spMk id="15" creationId="{ED508032-9860-420A-A7A9-C049E20CEBCA}"/>
          </ac:spMkLst>
        </pc:spChg>
        <pc:grpChg chg="add del mod">
          <ac:chgData name="Rebecca Donaldson" userId="de1bd23b-13b3-40c7-98d3-b019b9d9da5e" providerId="ADAL" clId="{C2AC6047-B296-4D4B-BC70-5E1F7DEEEFF4}" dt="2021-09-08T14:46:05.058" v="4852" actId="478"/>
          <ac:grpSpMkLst>
            <pc:docMk/>
            <pc:sldMk cId="3525079018" sldId="595"/>
            <ac:grpSpMk id="3" creationId="{B2F2E686-842A-418B-B9BF-F18D35A8BBC7}"/>
          </ac:grpSpMkLst>
        </pc:grpChg>
        <pc:graphicFrameChg chg="mod modGraphic">
          <ac:chgData name="Rebecca Donaldson" userId="de1bd23b-13b3-40c7-98d3-b019b9d9da5e" providerId="ADAL" clId="{C2AC6047-B296-4D4B-BC70-5E1F7DEEEFF4}" dt="2021-08-25T09:41:42.849" v="1969" actId="20577"/>
          <ac:graphicFrameMkLst>
            <pc:docMk/>
            <pc:sldMk cId="3525079018" sldId="595"/>
            <ac:graphicFrameMk id="9" creationId="{7FDA17BD-9F37-4C56-B40A-03FAF6A0A75C}"/>
          </ac:graphicFrameMkLst>
        </pc:graphicFrameChg>
        <pc:picChg chg="mod">
          <ac:chgData name="Rebecca Donaldson" userId="de1bd23b-13b3-40c7-98d3-b019b9d9da5e" providerId="ADAL" clId="{C2AC6047-B296-4D4B-BC70-5E1F7DEEEFF4}" dt="2021-08-19T15:47:54.062" v="431" actId="164"/>
          <ac:picMkLst>
            <pc:docMk/>
            <pc:sldMk cId="3525079018" sldId="595"/>
            <ac:picMk id="5" creationId="{0C9E09EA-0620-43AD-9182-E054816323E6}"/>
          </ac:picMkLst>
        </pc:picChg>
        <pc:picChg chg="add mod">
          <ac:chgData name="Rebecca Donaldson" userId="de1bd23b-13b3-40c7-98d3-b019b9d9da5e" providerId="ADAL" clId="{C2AC6047-B296-4D4B-BC70-5E1F7DEEEFF4}" dt="2021-09-08T14:46:08.057" v="4854" actId="1076"/>
          <ac:picMkLst>
            <pc:docMk/>
            <pc:sldMk cId="3525079018" sldId="595"/>
            <ac:picMk id="17" creationId="{9B7B0996-9BDF-4BCE-A1B0-1EDC3C9D5FE3}"/>
          </ac:picMkLst>
        </pc:picChg>
        <pc:cxnChg chg="add mod">
          <ac:chgData name="Rebecca Donaldson" userId="de1bd23b-13b3-40c7-98d3-b019b9d9da5e" providerId="ADAL" clId="{C2AC6047-B296-4D4B-BC70-5E1F7DEEEFF4}" dt="2021-08-19T15:47:54.062" v="431" actId="164"/>
          <ac:cxnSpMkLst>
            <pc:docMk/>
            <pc:sldMk cId="3525079018" sldId="595"/>
            <ac:cxnSpMk id="13" creationId="{C5FFF714-F6B9-4D53-814D-E741211675B6}"/>
          </ac:cxnSpMkLst>
        </pc:cxnChg>
        <pc:cxnChg chg="add mod">
          <ac:chgData name="Rebecca Donaldson" userId="de1bd23b-13b3-40c7-98d3-b019b9d9da5e" providerId="ADAL" clId="{C2AC6047-B296-4D4B-BC70-5E1F7DEEEFF4}" dt="2021-08-19T15:47:54.062" v="431" actId="164"/>
          <ac:cxnSpMkLst>
            <pc:docMk/>
            <pc:sldMk cId="3525079018" sldId="595"/>
            <ac:cxnSpMk id="14" creationId="{7C004B0D-E504-4B92-A439-374DB8E02A77}"/>
          </ac:cxnSpMkLst>
        </pc:cxnChg>
        <pc:cxnChg chg="add mod">
          <ac:chgData name="Rebecca Donaldson" userId="de1bd23b-13b3-40c7-98d3-b019b9d9da5e" providerId="ADAL" clId="{C2AC6047-B296-4D4B-BC70-5E1F7DEEEFF4}" dt="2021-08-26T10:46:08.571" v="4653" actId="14100"/>
          <ac:cxnSpMkLst>
            <pc:docMk/>
            <pc:sldMk cId="3525079018" sldId="595"/>
            <ac:cxnSpMk id="15" creationId="{130E2CA8-BA75-4B97-B823-37D947788039}"/>
          </ac:cxnSpMkLst>
        </pc:cxnChg>
        <pc:cxnChg chg="add mod">
          <ac:chgData name="Rebecca Donaldson" userId="de1bd23b-13b3-40c7-98d3-b019b9d9da5e" providerId="ADAL" clId="{C2AC6047-B296-4D4B-BC70-5E1F7DEEEFF4}" dt="2021-08-26T10:45:45.143" v="4645" actId="14100"/>
          <ac:cxnSpMkLst>
            <pc:docMk/>
            <pc:sldMk cId="3525079018" sldId="595"/>
            <ac:cxnSpMk id="16" creationId="{440890FD-1A47-4415-AD78-E3E25CAB2C75}"/>
          </ac:cxnSpMkLst>
        </pc:cxnChg>
        <pc:cxnChg chg="add mod">
          <ac:chgData name="Rebecca Donaldson" userId="de1bd23b-13b3-40c7-98d3-b019b9d9da5e" providerId="ADAL" clId="{C2AC6047-B296-4D4B-BC70-5E1F7DEEEFF4}" dt="2021-08-26T10:45:48.835" v="4648" actId="14100"/>
          <ac:cxnSpMkLst>
            <pc:docMk/>
            <pc:sldMk cId="3525079018" sldId="595"/>
            <ac:cxnSpMk id="18" creationId="{677BB5A7-C91F-4F83-8270-1A7B26B57195}"/>
          </ac:cxnSpMkLst>
        </pc:cxnChg>
        <pc:cxnChg chg="add mod">
          <ac:chgData name="Rebecca Donaldson" userId="de1bd23b-13b3-40c7-98d3-b019b9d9da5e" providerId="ADAL" clId="{C2AC6047-B296-4D4B-BC70-5E1F7DEEEFF4}" dt="2021-08-26T10:45:55.796" v="4651" actId="14100"/>
          <ac:cxnSpMkLst>
            <pc:docMk/>
            <pc:sldMk cId="3525079018" sldId="595"/>
            <ac:cxnSpMk id="20" creationId="{2A153B18-3A20-44B1-B455-C8AD3CCD15ED}"/>
          </ac:cxnSpMkLst>
        </pc:cxnChg>
      </pc:sldChg>
      <pc:sldChg chg="addSp delSp modSp mod">
        <pc:chgData name="Rebecca Donaldson" userId="de1bd23b-13b3-40c7-98d3-b019b9d9da5e" providerId="ADAL" clId="{C2AC6047-B296-4D4B-BC70-5E1F7DEEEFF4}" dt="2021-09-08T14:46:23.655" v="4861" actId="1076"/>
        <pc:sldMkLst>
          <pc:docMk/>
          <pc:sldMk cId="175479890" sldId="596"/>
        </pc:sldMkLst>
        <pc:spChg chg="mod">
          <ac:chgData name="Rebecca Donaldson" userId="de1bd23b-13b3-40c7-98d3-b019b9d9da5e" providerId="ADAL" clId="{C2AC6047-B296-4D4B-BC70-5E1F7DEEEFF4}" dt="2021-07-15T14:16:09.755" v="17" actId="114"/>
          <ac:spMkLst>
            <pc:docMk/>
            <pc:sldMk cId="175479890" sldId="596"/>
            <ac:spMk id="7" creationId="{77B112DA-1DB6-4620-BEB5-24ED8130C899}"/>
          </ac:spMkLst>
        </pc:spChg>
        <pc:spChg chg="mod">
          <ac:chgData name="Rebecca Donaldson" userId="de1bd23b-13b3-40c7-98d3-b019b9d9da5e" providerId="ADAL" clId="{C2AC6047-B296-4D4B-BC70-5E1F7DEEEFF4}" dt="2021-08-19T15:48:11.349" v="435" actId="164"/>
          <ac:spMkLst>
            <pc:docMk/>
            <pc:sldMk cId="175479890" sldId="596"/>
            <ac:spMk id="9" creationId="{743E984F-CF8B-4D12-9B61-D1FC2448CC29}"/>
          </ac:spMkLst>
        </pc:spChg>
        <pc:spChg chg="mod">
          <ac:chgData name="Rebecca Donaldson" userId="de1bd23b-13b3-40c7-98d3-b019b9d9da5e" providerId="ADAL" clId="{C2AC6047-B296-4D4B-BC70-5E1F7DEEEFF4}" dt="2021-08-19T15:48:11.349" v="435" actId="164"/>
          <ac:spMkLst>
            <pc:docMk/>
            <pc:sldMk cId="175479890" sldId="596"/>
            <ac:spMk id="11" creationId="{89CAF56A-1346-42F0-BA85-B9E5B183E8A6}"/>
          </ac:spMkLst>
        </pc:spChg>
        <pc:spChg chg="del mod">
          <ac:chgData name="Rebecca Donaldson" userId="de1bd23b-13b3-40c7-98d3-b019b9d9da5e" providerId="ADAL" clId="{C2AC6047-B296-4D4B-BC70-5E1F7DEEEFF4}" dt="2021-08-25T09:42:13.310" v="1982" actId="478"/>
          <ac:spMkLst>
            <pc:docMk/>
            <pc:sldMk cId="175479890" sldId="596"/>
            <ac:spMk id="12" creationId="{7E42875C-E76B-476B-B162-D8D2474D610A}"/>
          </ac:spMkLst>
        </pc:spChg>
        <pc:spChg chg="mod">
          <ac:chgData name="Rebecca Donaldson" userId="de1bd23b-13b3-40c7-98d3-b019b9d9da5e" providerId="ADAL" clId="{C2AC6047-B296-4D4B-BC70-5E1F7DEEEFF4}" dt="2021-08-19T15:48:11.349" v="435" actId="164"/>
          <ac:spMkLst>
            <pc:docMk/>
            <pc:sldMk cId="175479890" sldId="596"/>
            <ac:spMk id="13" creationId="{FF7EE6CE-B850-4542-8C60-6E6A62D62408}"/>
          </ac:spMkLst>
        </pc:spChg>
        <pc:spChg chg="mod">
          <ac:chgData name="Rebecca Donaldson" userId="de1bd23b-13b3-40c7-98d3-b019b9d9da5e" providerId="ADAL" clId="{C2AC6047-B296-4D4B-BC70-5E1F7DEEEFF4}" dt="2021-07-15T14:16:09.755" v="17" actId="114"/>
          <ac:spMkLst>
            <pc:docMk/>
            <pc:sldMk cId="175479890" sldId="596"/>
            <ac:spMk id="14" creationId="{DD22E0AF-3D97-4CEE-A2A5-68214B1C531B}"/>
          </ac:spMkLst>
        </pc:spChg>
        <pc:spChg chg="add mod">
          <ac:chgData name="Rebecca Donaldson" userId="de1bd23b-13b3-40c7-98d3-b019b9d9da5e" providerId="ADAL" clId="{C2AC6047-B296-4D4B-BC70-5E1F7DEEEFF4}" dt="2021-08-25T09:42:42.231" v="1997" actId="1076"/>
          <ac:spMkLst>
            <pc:docMk/>
            <pc:sldMk cId="175479890" sldId="596"/>
            <ac:spMk id="18" creationId="{9398C0F4-C8C3-45E6-9D92-FCB14D89EF34}"/>
          </ac:spMkLst>
        </pc:spChg>
        <pc:spChg chg="mod">
          <ac:chgData name="Rebecca Donaldson" userId="de1bd23b-13b3-40c7-98d3-b019b9d9da5e" providerId="ADAL" clId="{C2AC6047-B296-4D4B-BC70-5E1F7DEEEFF4}" dt="2021-07-15T14:16:09.755" v="17" actId="114"/>
          <ac:spMkLst>
            <pc:docMk/>
            <pc:sldMk cId="175479890" sldId="596"/>
            <ac:spMk id="47" creationId="{B2B6868B-315C-4B5D-8054-AC593F784672}"/>
          </ac:spMkLst>
        </pc:spChg>
        <pc:spChg chg="mod">
          <ac:chgData name="Rebecca Donaldson" userId="de1bd23b-13b3-40c7-98d3-b019b9d9da5e" providerId="ADAL" clId="{C2AC6047-B296-4D4B-BC70-5E1F7DEEEFF4}" dt="2021-07-15T14:16:09.755" v="17" actId="114"/>
          <ac:spMkLst>
            <pc:docMk/>
            <pc:sldMk cId="175479890" sldId="596"/>
            <ac:spMk id="49" creationId="{1A270631-AD7A-48A2-A26A-AC3207C67C78}"/>
          </ac:spMkLst>
        </pc:spChg>
        <pc:spChg chg="mod">
          <ac:chgData name="Rebecca Donaldson" userId="de1bd23b-13b3-40c7-98d3-b019b9d9da5e" providerId="ADAL" clId="{C2AC6047-B296-4D4B-BC70-5E1F7DEEEFF4}" dt="2021-08-19T15:48:11.349" v="435" actId="164"/>
          <ac:spMkLst>
            <pc:docMk/>
            <pc:sldMk cId="175479890" sldId="596"/>
            <ac:spMk id="50" creationId="{61E2623B-6A93-4AEB-A8B4-E5B12252BAED}"/>
          </ac:spMkLst>
        </pc:spChg>
        <pc:grpChg chg="add mod topLvl">
          <ac:chgData name="Rebecca Donaldson" userId="de1bd23b-13b3-40c7-98d3-b019b9d9da5e" providerId="ADAL" clId="{C2AC6047-B296-4D4B-BC70-5E1F7DEEEFF4}" dt="2021-09-08T14:46:14.981" v="4856" actId="478"/>
          <ac:grpSpMkLst>
            <pc:docMk/>
            <pc:sldMk cId="175479890" sldId="596"/>
            <ac:grpSpMk id="2" creationId="{8EB6D9C4-A846-4C02-BE02-86E4960769A8}"/>
          </ac:grpSpMkLst>
        </pc:grpChg>
        <pc:grpChg chg="add del mod">
          <ac:chgData name="Rebecca Donaldson" userId="de1bd23b-13b3-40c7-98d3-b019b9d9da5e" providerId="ADAL" clId="{C2AC6047-B296-4D4B-BC70-5E1F7DEEEFF4}" dt="2021-09-08T14:46:14.981" v="4856" actId="478"/>
          <ac:grpSpMkLst>
            <pc:docMk/>
            <pc:sldMk cId="175479890" sldId="596"/>
            <ac:grpSpMk id="3" creationId="{D5C6FE67-BD84-40CA-90DF-E7ECE421B6CF}"/>
          </ac:grpSpMkLst>
        </pc:grpChg>
        <pc:graphicFrameChg chg="del mod modGraphic">
          <ac:chgData name="Rebecca Donaldson" userId="de1bd23b-13b3-40c7-98d3-b019b9d9da5e" providerId="ADAL" clId="{C2AC6047-B296-4D4B-BC70-5E1F7DEEEFF4}" dt="2021-08-25T09:42:21.727" v="1986" actId="478"/>
          <ac:graphicFrameMkLst>
            <pc:docMk/>
            <pc:sldMk cId="175479890" sldId="596"/>
            <ac:graphicFrameMk id="10" creationId="{A6936431-6DAF-4CD8-BCC1-C3B491276FE2}"/>
          </ac:graphicFrameMkLst>
        </pc:graphicFrameChg>
        <pc:graphicFrameChg chg="add mod modGraphic">
          <ac:chgData name="Rebecca Donaldson" userId="de1bd23b-13b3-40c7-98d3-b019b9d9da5e" providerId="ADAL" clId="{C2AC6047-B296-4D4B-BC70-5E1F7DEEEFF4}" dt="2021-08-25T09:42:31.277" v="1990" actId="1076"/>
          <ac:graphicFrameMkLst>
            <pc:docMk/>
            <pc:sldMk cId="175479890" sldId="596"/>
            <ac:graphicFrameMk id="17" creationId="{49764BBF-4DCC-487F-A2F0-9BCA63FEB5F5}"/>
          </ac:graphicFrameMkLst>
        </pc:graphicFrameChg>
        <pc:picChg chg="del mod">
          <ac:chgData name="Rebecca Donaldson" userId="de1bd23b-13b3-40c7-98d3-b019b9d9da5e" providerId="ADAL" clId="{C2AC6047-B296-4D4B-BC70-5E1F7DEEEFF4}" dt="2021-09-08T14:46:10.318" v="4855" actId="478"/>
          <ac:picMkLst>
            <pc:docMk/>
            <pc:sldMk cId="175479890" sldId="596"/>
            <ac:picMk id="8" creationId="{C64D275B-6651-4E11-9578-64F306E4DE6F}"/>
          </ac:picMkLst>
        </pc:picChg>
        <pc:picChg chg="add mod">
          <ac:chgData name="Rebecca Donaldson" userId="de1bd23b-13b3-40c7-98d3-b019b9d9da5e" providerId="ADAL" clId="{C2AC6047-B296-4D4B-BC70-5E1F7DEEEFF4}" dt="2021-09-08T14:46:23.655" v="4861" actId="1076"/>
          <ac:picMkLst>
            <pc:docMk/>
            <pc:sldMk cId="175479890" sldId="596"/>
            <ac:picMk id="19" creationId="{4C0C47C4-23D6-4E3F-A66F-F50BAC4FD276}"/>
          </ac:picMkLst>
        </pc:picChg>
        <pc:cxnChg chg="add del mod topLvl">
          <ac:chgData name="Rebecca Donaldson" userId="de1bd23b-13b3-40c7-98d3-b019b9d9da5e" providerId="ADAL" clId="{C2AC6047-B296-4D4B-BC70-5E1F7DEEEFF4}" dt="2021-09-08T14:46:14.981" v="4856" actId="478"/>
          <ac:cxnSpMkLst>
            <pc:docMk/>
            <pc:sldMk cId="175479890" sldId="596"/>
            <ac:cxnSpMk id="15" creationId="{066837F7-D96A-499F-821D-EBC528BBF124}"/>
          </ac:cxnSpMkLst>
        </pc:cxnChg>
        <pc:cxnChg chg="add del mod">
          <ac:chgData name="Rebecca Donaldson" userId="de1bd23b-13b3-40c7-98d3-b019b9d9da5e" providerId="ADAL" clId="{C2AC6047-B296-4D4B-BC70-5E1F7DEEEFF4}" dt="2021-09-08T14:46:14.981" v="4856" actId="478"/>
          <ac:cxnSpMkLst>
            <pc:docMk/>
            <pc:sldMk cId="175479890" sldId="596"/>
            <ac:cxnSpMk id="16" creationId="{A00138CC-5591-4B68-ABBA-AD3F99CC436D}"/>
          </ac:cxnSpMkLst>
        </pc:cxnChg>
      </pc:sldChg>
      <pc:sldChg chg="addSp delSp modSp new del mod ord">
        <pc:chgData name="Rebecca Donaldson" userId="de1bd23b-13b3-40c7-98d3-b019b9d9da5e" providerId="ADAL" clId="{C2AC6047-B296-4D4B-BC70-5E1F7DEEEFF4}" dt="2021-08-25T10:30:23.052" v="4161" actId="47"/>
        <pc:sldMkLst>
          <pc:docMk/>
          <pc:sldMk cId="2678126632" sldId="622"/>
        </pc:sldMkLst>
        <pc:spChg chg="mod">
          <ac:chgData name="Rebecca Donaldson" userId="de1bd23b-13b3-40c7-98d3-b019b9d9da5e" providerId="ADAL" clId="{C2AC6047-B296-4D4B-BC70-5E1F7DEEEFF4}" dt="2021-08-18T09:31:35.543" v="195" actId="20577"/>
          <ac:spMkLst>
            <pc:docMk/>
            <pc:sldMk cId="2678126632" sldId="622"/>
            <ac:spMk id="2" creationId="{F8F4E558-38D1-4E98-AEDF-1105D31A51A9}"/>
          </ac:spMkLst>
        </pc:spChg>
        <pc:spChg chg="add mod">
          <ac:chgData name="Rebecca Donaldson" userId="de1bd23b-13b3-40c7-98d3-b019b9d9da5e" providerId="ADAL" clId="{C2AC6047-B296-4D4B-BC70-5E1F7DEEEFF4}" dt="2021-08-18T09:31:12.820" v="150" actId="164"/>
          <ac:spMkLst>
            <pc:docMk/>
            <pc:sldMk cId="2678126632" sldId="622"/>
            <ac:spMk id="6" creationId="{449B9924-10AA-4832-8103-700A5A9DC1A6}"/>
          </ac:spMkLst>
        </pc:spChg>
        <pc:grpChg chg="add mod">
          <ac:chgData name="Rebecca Donaldson" userId="de1bd23b-13b3-40c7-98d3-b019b9d9da5e" providerId="ADAL" clId="{C2AC6047-B296-4D4B-BC70-5E1F7DEEEFF4}" dt="2021-08-18T09:31:12.820" v="150" actId="164"/>
          <ac:grpSpMkLst>
            <pc:docMk/>
            <pc:sldMk cId="2678126632" sldId="622"/>
            <ac:grpSpMk id="20" creationId="{F582CD73-BF53-4D74-94DD-EBCD3A079858}"/>
          </ac:grpSpMkLst>
        </pc:grpChg>
        <pc:picChg chg="add mod modCrop">
          <ac:chgData name="Rebecca Donaldson" userId="de1bd23b-13b3-40c7-98d3-b019b9d9da5e" providerId="ADAL" clId="{C2AC6047-B296-4D4B-BC70-5E1F7DEEEFF4}" dt="2021-08-18T09:31:12.820" v="150" actId="164"/>
          <ac:picMkLst>
            <pc:docMk/>
            <pc:sldMk cId="2678126632" sldId="622"/>
            <ac:picMk id="3" creationId="{FE3DF113-72F2-4997-9B1A-728818BCE917}"/>
          </ac:picMkLst>
        </pc:picChg>
        <pc:picChg chg="add mod ord">
          <ac:chgData name="Rebecca Donaldson" userId="de1bd23b-13b3-40c7-98d3-b019b9d9da5e" providerId="ADAL" clId="{C2AC6047-B296-4D4B-BC70-5E1F7DEEEFF4}" dt="2021-08-18T09:31:12.820" v="150" actId="164"/>
          <ac:picMkLst>
            <pc:docMk/>
            <pc:sldMk cId="2678126632" sldId="622"/>
            <ac:picMk id="5" creationId="{8E4E433D-CB40-4897-AABB-5BBA31B9BDC3}"/>
          </ac:picMkLst>
        </pc:picChg>
        <pc:picChg chg="add del mod">
          <ac:chgData name="Rebecca Donaldson" userId="de1bd23b-13b3-40c7-98d3-b019b9d9da5e" providerId="ADAL" clId="{C2AC6047-B296-4D4B-BC70-5E1F7DEEEFF4}" dt="2021-08-18T09:27:03.036" v="69" actId="21"/>
          <ac:picMkLst>
            <pc:docMk/>
            <pc:sldMk cId="2678126632" sldId="622"/>
            <ac:picMk id="7" creationId="{116AB31E-38CA-434F-8D87-E19D345F3E50}"/>
          </ac:picMkLst>
        </pc:picChg>
        <pc:picChg chg="add del mod modCrop">
          <ac:chgData name="Rebecca Donaldson" userId="de1bd23b-13b3-40c7-98d3-b019b9d9da5e" providerId="ADAL" clId="{C2AC6047-B296-4D4B-BC70-5E1F7DEEEFF4}" dt="2021-08-18T09:27:55.029" v="79" actId="478"/>
          <ac:picMkLst>
            <pc:docMk/>
            <pc:sldMk cId="2678126632" sldId="622"/>
            <ac:picMk id="8" creationId="{C091FE2E-F728-4E74-89D8-2E7DC1C4FE88}"/>
          </ac:picMkLst>
        </pc:picChg>
        <pc:picChg chg="add mod">
          <ac:chgData name="Rebecca Donaldson" userId="de1bd23b-13b3-40c7-98d3-b019b9d9da5e" providerId="ADAL" clId="{C2AC6047-B296-4D4B-BC70-5E1F7DEEEFF4}" dt="2021-08-18T09:31:12.820" v="150" actId="164"/>
          <ac:picMkLst>
            <pc:docMk/>
            <pc:sldMk cId="2678126632" sldId="622"/>
            <ac:picMk id="19" creationId="{023694EE-D6CF-4214-8528-BC21C4780C1F}"/>
          </ac:picMkLst>
        </pc:picChg>
        <pc:picChg chg="add del">
          <ac:chgData name="Rebecca Donaldson" userId="de1bd23b-13b3-40c7-98d3-b019b9d9da5e" providerId="ADAL" clId="{C2AC6047-B296-4D4B-BC70-5E1F7DEEEFF4}" dt="2021-08-18T09:31:18.372" v="152"/>
          <ac:picMkLst>
            <pc:docMk/>
            <pc:sldMk cId="2678126632" sldId="622"/>
            <ac:picMk id="21" creationId="{1330BF6B-D82A-4CC5-A159-420FC6D3D02F}"/>
          </ac:picMkLst>
        </pc:picChg>
        <pc:picChg chg="add mod">
          <ac:chgData name="Rebecca Donaldson" userId="de1bd23b-13b3-40c7-98d3-b019b9d9da5e" providerId="ADAL" clId="{C2AC6047-B296-4D4B-BC70-5E1F7DEEEFF4}" dt="2021-08-18T09:33:28.029" v="197"/>
          <ac:picMkLst>
            <pc:docMk/>
            <pc:sldMk cId="2678126632" sldId="622"/>
            <ac:picMk id="22" creationId="{13D6A2A7-22DD-4047-AF5D-47B6119A2E14}"/>
          </ac:picMkLst>
        </pc:picChg>
        <pc:cxnChg chg="add mod">
          <ac:chgData name="Rebecca Donaldson" userId="de1bd23b-13b3-40c7-98d3-b019b9d9da5e" providerId="ADAL" clId="{C2AC6047-B296-4D4B-BC70-5E1F7DEEEFF4}" dt="2021-08-18T09:31:12.820" v="150" actId="164"/>
          <ac:cxnSpMkLst>
            <pc:docMk/>
            <pc:sldMk cId="2678126632" sldId="622"/>
            <ac:cxnSpMk id="10" creationId="{35FF449D-5A1F-452D-BEC4-DDC7F077DDE8}"/>
          </ac:cxnSpMkLst>
        </pc:cxnChg>
        <pc:cxnChg chg="add mod">
          <ac:chgData name="Rebecca Donaldson" userId="de1bd23b-13b3-40c7-98d3-b019b9d9da5e" providerId="ADAL" clId="{C2AC6047-B296-4D4B-BC70-5E1F7DEEEFF4}" dt="2021-08-18T09:31:12.820" v="150" actId="164"/>
          <ac:cxnSpMkLst>
            <pc:docMk/>
            <pc:sldMk cId="2678126632" sldId="622"/>
            <ac:cxnSpMk id="12" creationId="{1A7F0A40-6CF9-4500-A627-A27F8D5748EE}"/>
          </ac:cxnSpMkLst>
        </pc:cxnChg>
        <pc:cxnChg chg="add mod">
          <ac:chgData name="Rebecca Donaldson" userId="de1bd23b-13b3-40c7-98d3-b019b9d9da5e" providerId="ADAL" clId="{C2AC6047-B296-4D4B-BC70-5E1F7DEEEFF4}" dt="2021-08-18T09:31:12.820" v="150" actId="164"/>
          <ac:cxnSpMkLst>
            <pc:docMk/>
            <pc:sldMk cId="2678126632" sldId="622"/>
            <ac:cxnSpMk id="17" creationId="{84FA42B4-A29A-421E-BF05-46B92296686B}"/>
          </ac:cxnSpMkLst>
        </pc:cxnChg>
        <pc:cxnChg chg="add mod">
          <ac:chgData name="Rebecca Donaldson" userId="de1bd23b-13b3-40c7-98d3-b019b9d9da5e" providerId="ADAL" clId="{C2AC6047-B296-4D4B-BC70-5E1F7DEEEFF4}" dt="2021-08-18T09:31:12.820" v="150" actId="164"/>
          <ac:cxnSpMkLst>
            <pc:docMk/>
            <pc:sldMk cId="2678126632" sldId="622"/>
            <ac:cxnSpMk id="18" creationId="{A2639B19-777E-4899-8A62-01EEE8C0AD28}"/>
          </ac:cxnSpMkLst>
        </pc:cxnChg>
      </pc:sldChg>
      <pc:sldChg chg="addSp delSp modSp new del mod ord modClrScheme modAnim chgLayout">
        <pc:chgData name="Rebecca Donaldson" userId="de1bd23b-13b3-40c7-98d3-b019b9d9da5e" providerId="ADAL" clId="{C2AC6047-B296-4D4B-BC70-5E1F7DEEEFF4}" dt="2021-08-25T10:30:23.610" v="4162" actId="47"/>
        <pc:sldMkLst>
          <pc:docMk/>
          <pc:sldMk cId="1703864859" sldId="623"/>
        </pc:sldMkLst>
        <pc:spChg chg="del">
          <ac:chgData name="Rebecca Donaldson" userId="de1bd23b-13b3-40c7-98d3-b019b9d9da5e" providerId="ADAL" clId="{C2AC6047-B296-4D4B-BC70-5E1F7DEEEFF4}" dt="2021-08-19T15:48:47.699" v="440" actId="478"/>
          <ac:spMkLst>
            <pc:docMk/>
            <pc:sldMk cId="1703864859" sldId="623"/>
            <ac:spMk id="2" creationId="{B5DD9816-A7C8-4BEF-B7BF-B39CAAA73C3F}"/>
          </ac:spMkLst>
        </pc:spChg>
        <pc:spChg chg="del">
          <ac:chgData name="Rebecca Donaldson" userId="de1bd23b-13b3-40c7-98d3-b019b9d9da5e" providerId="ADAL" clId="{C2AC6047-B296-4D4B-BC70-5E1F7DEEEFF4}" dt="2021-08-19T15:48:48.162" v="441" actId="478"/>
          <ac:spMkLst>
            <pc:docMk/>
            <pc:sldMk cId="1703864859" sldId="623"/>
            <ac:spMk id="3" creationId="{4A5520F2-C7DC-47CE-A62C-AD1919455AE6}"/>
          </ac:spMkLst>
        </pc:spChg>
        <pc:spChg chg="del">
          <ac:chgData name="Rebecca Donaldson" userId="de1bd23b-13b3-40c7-98d3-b019b9d9da5e" providerId="ADAL" clId="{C2AC6047-B296-4D4B-BC70-5E1F7DEEEFF4}" dt="2021-08-19T15:48:46.768" v="439" actId="478"/>
          <ac:spMkLst>
            <pc:docMk/>
            <pc:sldMk cId="1703864859" sldId="623"/>
            <ac:spMk id="4" creationId="{9FE4CAC0-1584-40E5-861B-46B1E1DFA54A}"/>
          </ac:spMkLst>
        </pc:spChg>
        <pc:spChg chg="add mod">
          <ac:chgData name="Rebecca Donaldson" userId="de1bd23b-13b3-40c7-98d3-b019b9d9da5e" providerId="ADAL" clId="{C2AC6047-B296-4D4B-BC70-5E1F7DEEEFF4}" dt="2021-08-19T16:04:03.486" v="789" actId="1037"/>
          <ac:spMkLst>
            <pc:docMk/>
            <pc:sldMk cId="1703864859" sldId="623"/>
            <ac:spMk id="5" creationId="{6B7CB16D-9B39-47C8-B879-3F0A701B13A8}"/>
          </ac:spMkLst>
        </pc:spChg>
        <pc:spChg chg="add del">
          <ac:chgData name="Rebecca Donaldson" userId="de1bd23b-13b3-40c7-98d3-b019b9d9da5e" providerId="ADAL" clId="{C2AC6047-B296-4D4B-BC70-5E1F7DEEEFF4}" dt="2021-08-19T15:50:02.400" v="472" actId="478"/>
          <ac:spMkLst>
            <pc:docMk/>
            <pc:sldMk cId="1703864859" sldId="623"/>
            <ac:spMk id="13" creationId="{05C2FB9D-02D3-4FB9-9165-B8B25B94C1AA}"/>
          </ac:spMkLst>
        </pc:spChg>
        <pc:spChg chg="add mod topLvl">
          <ac:chgData name="Rebecca Donaldson" userId="de1bd23b-13b3-40c7-98d3-b019b9d9da5e" providerId="ADAL" clId="{C2AC6047-B296-4D4B-BC70-5E1F7DEEEFF4}" dt="2021-08-19T16:04:03.486" v="789" actId="1037"/>
          <ac:spMkLst>
            <pc:docMk/>
            <pc:sldMk cId="1703864859" sldId="623"/>
            <ac:spMk id="15" creationId="{F3D8FADE-C28D-4263-A48D-63A8A49659A3}"/>
          </ac:spMkLst>
        </pc:spChg>
        <pc:spChg chg="add mod topLvl">
          <ac:chgData name="Rebecca Donaldson" userId="de1bd23b-13b3-40c7-98d3-b019b9d9da5e" providerId="ADAL" clId="{C2AC6047-B296-4D4B-BC70-5E1F7DEEEFF4}" dt="2021-08-19T16:04:03.486" v="789" actId="1037"/>
          <ac:spMkLst>
            <pc:docMk/>
            <pc:sldMk cId="1703864859" sldId="623"/>
            <ac:spMk id="17" creationId="{229EC0C9-5DE1-47E7-AB65-DAB38EDB0559}"/>
          </ac:spMkLst>
        </pc:spChg>
        <pc:spChg chg="add mod topLvl">
          <ac:chgData name="Rebecca Donaldson" userId="de1bd23b-13b3-40c7-98d3-b019b9d9da5e" providerId="ADAL" clId="{C2AC6047-B296-4D4B-BC70-5E1F7DEEEFF4}" dt="2021-08-19T16:04:03.486" v="789" actId="1037"/>
          <ac:spMkLst>
            <pc:docMk/>
            <pc:sldMk cId="1703864859" sldId="623"/>
            <ac:spMk id="18" creationId="{AEF9D3F1-0309-4B28-B6AD-D2CA83C09C06}"/>
          </ac:spMkLst>
        </pc:spChg>
        <pc:spChg chg="add del mod">
          <ac:chgData name="Rebecca Donaldson" userId="de1bd23b-13b3-40c7-98d3-b019b9d9da5e" providerId="ADAL" clId="{C2AC6047-B296-4D4B-BC70-5E1F7DEEEFF4}" dt="2021-08-19T16:00:54.636" v="687" actId="478"/>
          <ac:spMkLst>
            <pc:docMk/>
            <pc:sldMk cId="1703864859" sldId="623"/>
            <ac:spMk id="19" creationId="{B52ED748-36C0-4FEF-A853-1ED1ECBD3F64}"/>
          </ac:spMkLst>
        </pc:spChg>
        <pc:spChg chg="add mod">
          <ac:chgData name="Rebecca Donaldson" userId="de1bd23b-13b3-40c7-98d3-b019b9d9da5e" providerId="ADAL" clId="{C2AC6047-B296-4D4B-BC70-5E1F7DEEEFF4}" dt="2021-08-19T16:04:03.486" v="789" actId="1037"/>
          <ac:spMkLst>
            <pc:docMk/>
            <pc:sldMk cId="1703864859" sldId="623"/>
            <ac:spMk id="20" creationId="{B68B354B-0B4D-45C1-8D4E-544402F16A20}"/>
          </ac:spMkLst>
        </pc:spChg>
        <pc:spChg chg="add mod">
          <ac:chgData name="Rebecca Donaldson" userId="de1bd23b-13b3-40c7-98d3-b019b9d9da5e" providerId="ADAL" clId="{C2AC6047-B296-4D4B-BC70-5E1F7DEEEFF4}" dt="2021-08-19T16:04:03.486" v="789" actId="1037"/>
          <ac:spMkLst>
            <pc:docMk/>
            <pc:sldMk cId="1703864859" sldId="623"/>
            <ac:spMk id="22" creationId="{EDCBCA8C-E6BF-4971-B760-4C93925BE2D1}"/>
          </ac:spMkLst>
        </pc:spChg>
        <pc:spChg chg="add mod">
          <ac:chgData name="Rebecca Donaldson" userId="de1bd23b-13b3-40c7-98d3-b019b9d9da5e" providerId="ADAL" clId="{C2AC6047-B296-4D4B-BC70-5E1F7DEEEFF4}" dt="2021-08-19T15:55:46.591" v="588" actId="164"/>
          <ac:spMkLst>
            <pc:docMk/>
            <pc:sldMk cId="1703864859" sldId="623"/>
            <ac:spMk id="25" creationId="{9E1EA3DA-4C8D-4C6C-976E-9E4FF927B14B}"/>
          </ac:spMkLst>
        </pc:spChg>
        <pc:spChg chg="add mod">
          <ac:chgData name="Rebecca Donaldson" userId="de1bd23b-13b3-40c7-98d3-b019b9d9da5e" providerId="ADAL" clId="{C2AC6047-B296-4D4B-BC70-5E1F7DEEEFF4}" dt="2021-08-19T16:04:03.486" v="789" actId="1037"/>
          <ac:spMkLst>
            <pc:docMk/>
            <pc:sldMk cId="1703864859" sldId="623"/>
            <ac:spMk id="26" creationId="{9DCF6A6F-2D3C-4807-A517-2648CB485E3E}"/>
          </ac:spMkLst>
        </pc:spChg>
        <pc:spChg chg="add del mod">
          <ac:chgData name="Rebecca Donaldson" userId="de1bd23b-13b3-40c7-98d3-b019b9d9da5e" providerId="ADAL" clId="{C2AC6047-B296-4D4B-BC70-5E1F7DEEEFF4}" dt="2021-08-19T15:56:00.273" v="599" actId="478"/>
          <ac:spMkLst>
            <pc:docMk/>
            <pc:sldMk cId="1703864859" sldId="623"/>
            <ac:spMk id="33" creationId="{EE15DDEF-95FF-4C63-9BCE-A39DAAC1F8F5}"/>
          </ac:spMkLst>
        </pc:spChg>
        <pc:spChg chg="mod">
          <ac:chgData name="Rebecca Donaldson" userId="de1bd23b-13b3-40c7-98d3-b019b9d9da5e" providerId="ADAL" clId="{C2AC6047-B296-4D4B-BC70-5E1F7DEEEFF4}" dt="2021-08-19T16:01:13.902" v="693"/>
          <ac:spMkLst>
            <pc:docMk/>
            <pc:sldMk cId="1703864859" sldId="623"/>
            <ac:spMk id="43" creationId="{E4A3E74F-DC99-41C0-9D9E-91154AC30DE1}"/>
          </ac:spMkLst>
        </pc:spChg>
        <pc:spChg chg="mod">
          <ac:chgData name="Rebecca Donaldson" userId="de1bd23b-13b3-40c7-98d3-b019b9d9da5e" providerId="ADAL" clId="{C2AC6047-B296-4D4B-BC70-5E1F7DEEEFF4}" dt="2021-08-19T16:01:13.902" v="693"/>
          <ac:spMkLst>
            <pc:docMk/>
            <pc:sldMk cId="1703864859" sldId="623"/>
            <ac:spMk id="45" creationId="{CE2AE057-4C66-4862-A374-0F786DEC995E}"/>
          </ac:spMkLst>
        </pc:spChg>
        <pc:spChg chg="mod">
          <ac:chgData name="Rebecca Donaldson" userId="de1bd23b-13b3-40c7-98d3-b019b9d9da5e" providerId="ADAL" clId="{C2AC6047-B296-4D4B-BC70-5E1F7DEEEFF4}" dt="2021-08-19T16:01:13.902" v="693"/>
          <ac:spMkLst>
            <pc:docMk/>
            <pc:sldMk cId="1703864859" sldId="623"/>
            <ac:spMk id="46" creationId="{AF2367F4-5149-411E-B924-CE65209FBED5}"/>
          </ac:spMkLst>
        </pc:spChg>
        <pc:spChg chg="add mod">
          <ac:chgData name="Rebecca Donaldson" userId="de1bd23b-13b3-40c7-98d3-b019b9d9da5e" providerId="ADAL" clId="{C2AC6047-B296-4D4B-BC70-5E1F7DEEEFF4}" dt="2021-08-19T16:05:49.774" v="896" actId="113"/>
          <ac:spMkLst>
            <pc:docMk/>
            <pc:sldMk cId="1703864859" sldId="623"/>
            <ac:spMk id="51" creationId="{E2F1800B-AA06-4EB4-B8CA-58122E592D89}"/>
          </ac:spMkLst>
        </pc:spChg>
        <pc:spChg chg="add del mod ord">
          <ac:chgData name="Rebecca Donaldson" userId="de1bd23b-13b3-40c7-98d3-b019b9d9da5e" providerId="ADAL" clId="{C2AC6047-B296-4D4B-BC70-5E1F7DEEEFF4}" dt="2021-08-19T16:15:37.022" v="1010" actId="20577"/>
          <ac:spMkLst>
            <pc:docMk/>
            <pc:sldMk cId="1703864859" sldId="623"/>
            <ac:spMk id="52" creationId="{F9E3AF20-966F-4A63-8A0A-F9499BF315D4}"/>
          </ac:spMkLst>
        </pc:spChg>
        <pc:grpChg chg="add mod topLvl">
          <ac:chgData name="Rebecca Donaldson" userId="de1bd23b-13b3-40c7-98d3-b019b9d9da5e" providerId="ADAL" clId="{C2AC6047-B296-4D4B-BC70-5E1F7DEEEFF4}" dt="2021-08-19T16:04:03.486" v="789" actId="1037"/>
          <ac:grpSpMkLst>
            <pc:docMk/>
            <pc:sldMk cId="1703864859" sldId="623"/>
            <ac:grpSpMk id="6" creationId="{C875A55A-2DFA-410A-87F7-A9B56FFB27DD}"/>
          </ac:grpSpMkLst>
        </pc:grpChg>
        <pc:grpChg chg="add del mod">
          <ac:chgData name="Rebecca Donaldson" userId="de1bd23b-13b3-40c7-98d3-b019b9d9da5e" providerId="ADAL" clId="{C2AC6047-B296-4D4B-BC70-5E1F7DEEEFF4}" dt="2021-08-19T15:53:24.798" v="549"/>
          <ac:grpSpMkLst>
            <pc:docMk/>
            <pc:sldMk cId="1703864859" sldId="623"/>
            <ac:grpSpMk id="27" creationId="{D1DEC9EF-B8D0-448D-AD00-FF0663AF60AA}"/>
          </ac:grpSpMkLst>
        </pc:grpChg>
        <pc:grpChg chg="add del mod">
          <ac:chgData name="Rebecca Donaldson" userId="de1bd23b-13b3-40c7-98d3-b019b9d9da5e" providerId="ADAL" clId="{C2AC6047-B296-4D4B-BC70-5E1F7DEEEFF4}" dt="2021-08-19T16:02:42.237" v="734" actId="165"/>
          <ac:grpSpMkLst>
            <pc:docMk/>
            <pc:sldMk cId="1703864859" sldId="623"/>
            <ac:grpSpMk id="34" creationId="{7058D0BF-B963-4045-AEE3-7EB6EEDD3181}"/>
          </ac:grpSpMkLst>
        </pc:grpChg>
        <pc:grpChg chg="add del mod">
          <ac:chgData name="Rebecca Donaldson" userId="de1bd23b-13b3-40c7-98d3-b019b9d9da5e" providerId="ADAL" clId="{C2AC6047-B296-4D4B-BC70-5E1F7DEEEFF4}" dt="2021-08-19T15:55:53.534" v="594" actId="478"/>
          <ac:grpSpMkLst>
            <pc:docMk/>
            <pc:sldMk cId="1703864859" sldId="623"/>
            <ac:grpSpMk id="35" creationId="{AF163FC9-5A87-4F7A-8DBE-7CFE1A05C6F4}"/>
          </ac:grpSpMkLst>
        </pc:grpChg>
        <pc:grpChg chg="add del mod">
          <ac:chgData name="Rebecca Donaldson" userId="de1bd23b-13b3-40c7-98d3-b019b9d9da5e" providerId="ADAL" clId="{C2AC6047-B296-4D4B-BC70-5E1F7DEEEFF4}" dt="2021-08-19T16:01:17.827" v="696"/>
          <ac:grpSpMkLst>
            <pc:docMk/>
            <pc:sldMk cId="1703864859" sldId="623"/>
            <ac:grpSpMk id="40" creationId="{8A65753F-AC91-4260-B97F-610D7D6954D0}"/>
          </ac:grpSpMkLst>
        </pc:grpChg>
        <pc:grpChg chg="mod">
          <ac:chgData name="Rebecca Donaldson" userId="de1bd23b-13b3-40c7-98d3-b019b9d9da5e" providerId="ADAL" clId="{C2AC6047-B296-4D4B-BC70-5E1F7DEEEFF4}" dt="2021-08-19T16:01:13.902" v="693"/>
          <ac:grpSpMkLst>
            <pc:docMk/>
            <pc:sldMk cId="1703864859" sldId="623"/>
            <ac:grpSpMk id="41" creationId="{1C68C904-C899-42A1-9A77-80386C205C7F}"/>
          </ac:grpSpMkLst>
        </pc:grpChg>
        <pc:picChg chg="mod">
          <ac:chgData name="Rebecca Donaldson" userId="de1bd23b-13b3-40c7-98d3-b019b9d9da5e" providerId="ADAL" clId="{C2AC6047-B296-4D4B-BC70-5E1F7DEEEFF4}" dt="2021-08-19T16:02:42.237" v="734" actId="165"/>
          <ac:picMkLst>
            <pc:docMk/>
            <pc:sldMk cId="1703864859" sldId="623"/>
            <ac:picMk id="7" creationId="{938F7F73-6EC6-476B-80BF-612F41DEECED}"/>
          </ac:picMkLst>
        </pc:picChg>
        <pc:picChg chg="add mod modCrop">
          <ac:chgData name="Rebecca Donaldson" userId="de1bd23b-13b3-40c7-98d3-b019b9d9da5e" providerId="ADAL" clId="{C2AC6047-B296-4D4B-BC70-5E1F7DEEEFF4}" dt="2021-08-19T15:55:46.591" v="588" actId="164"/>
          <ac:picMkLst>
            <pc:docMk/>
            <pc:sldMk cId="1703864859" sldId="623"/>
            <ac:picMk id="23" creationId="{D832961C-8C1E-4C5E-954C-5E3AE64BBF56}"/>
          </ac:picMkLst>
        </pc:picChg>
        <pc:picChg chg="mod">
          <ac:chgData name="Rebecca Donaldson" userId="de1bd23b-13b3-40c7-98d3-b019b9d9da5e" providerId="ADAL" clId="{C2AC6047-B296-4D4B-BC70-5E1F7DEEEFF4}" dt="2021-08-19T15:53:12.658" v="546"/>
          <ac:picMkLst>
            <pc:docMk/>
            <pc:sldMk cId="1703864859" sldId="623"/>
            <ac:picMk id="28" creationId="{32942578-C80B-4321-9D31-9939BB4CF1F7}"/>
          </ac:picMkLst>
        </pc:picChg>
        <pc:picChg chg="add del mod modCrop">
          <ac:chgData name="Rebecca Donaldson" userId="de1bd23b-13b3-40c7-98d3-b019b9d9da5e" providerId="ADAL" clId="{C2AC6047-B296-4D4B-BC70-5E1F7DEEEFF4}" dt="2021-08-19T15:55:57.900" v="596" actId="478"/>
          <ac:picMkLst>
            <pc:docMk/>
            <pc:sldMk cId="1703864859" sldId="623"/>
            <ac:picMk id="31" creationId="{397FCA9D-E6D4-41AC-95F0-6E1843CC7EDF}"/>
          </ac:picMkLst>
        </pc:picChg>
        <pc:picChg chg="add del mod">
          <ac:chgData name="Rebecca Donaldson" userId="de1bd23b-13b3-40c7-98d3-b019b9d9da5e" providerId="ADAL" clId="{C2AC6047-B296-4D4B-BC70-5E1F7DEEEFF4}" dt="2021-08-19T15:55:49.553" v="592" actId="22"/>
          <ac:picMkLst>
            <pc:docMk/>
            <pc:sldMk cId="1703864859" sldId="623"/>
            <ac:picMk id="37" creationId="{AFFC39AF-0693-4F6A-9542-824CB7BC9CB0}"/>
          </ac:picMkLst>
        </pc:picChg>
        <pc:picChg chg="add mod">
          <ac:chgData name="Rebecca Donaldson" userId="de1bd23b-13b3-40c7-98d3-b019b9d9da5e" providerId="ADAL" clId="{C2AC6047-B296-4D4B-BC70-5E1F7DEEEFF4}" dt="2021-08-19T16:04:03.486" v="789" actId="1037"/>
          <ac:picMkLst>
            <pc:docMk/>
            <pc:sldMk cId="1703864859" sldId="623"/>
            <ac:picMk id="38" creationId="{830FA12F-01E4-4DF6-A611-F30985693D97}"/>
          </ac:picMkLst>
        </pc:picChg>
        <pc:picChg chg="add mod">
          <ac:chgData name="Rebecca Donaldson" userId="de1bd23b-13b3-40c7-98d3-b019b9d9da5e" providerId="ADAL" clId="{C2AC6047-B296-4D4B-BC70-5E1F7DEEEFF4}" dt="2021-08-19T16:04:03.486" v="789" actId="1037"/>
          <ac:picMkLst>
            <pc:docMk/>
            <pc:sldMk cId="1703864859" sldId="623"/>
            <ac:picMk id="39" creationId="{FB60A425-0413-463C-9EA3-3D5C914C3A19}"/>
          </ac:picMkLst>
        </pc:picChg>
        <pc:picChg chg="mod">
          <ac:chgData name="Rebecca Donaldson" userId="de1bd23b-13b3-40c7-98d3-b019b9d9da5e" providerId="ADAL" clId="{C2AC6047-B296-4D4B-BC70-5E1F7DEEEFF4}" dt="2021-08-19T16:01:13.902" v="693"/>
          <ac:picMkLst>
            <pc:docMk/>
            <pc:sldMk cId="1703864859" sldId="623"/>
            <ac:picMk id="47" creationId="{62BEFACB-6C68-4281-9355-7E557C297160}"/>
          </ac:picMkLst>
        </pc:picChg>
        <pc:picChg chg="add mod">
          <ac:chgData name="Rebecca Donaldson" userId="de1bd23b-13b3-40c7-98d3-b019b9d9da5e" providerId="ADAL" clId="{C2AC6047-B296-4D4B-BC70-5E1F7DEEEFF4}" dt="2021-08-19T16:04:03.486" v="789" actId="1037"/>
          <ac:picMkLst>
            <pc:docMk/>
            <pc:sldMk cId="1703864859" sldId="623"/>
            <ac:picMk id="50" creationId="{F0D52158-84B1-48D9-8A00-22013B9E3167}"/>
          </ac:picMkLst>
        </pc:picChg>
        <pc:cxnChg chg="mod">
          <ac:chgData name="Rebecca Donaldson" userId="de1bd23b-13b3-40c7-98d3-b019b9d9da5e" providerId="ADAL" clId="{C2AC6047-B296-4D4B-BC70-5E1F7DEEEFF4}" dt="2021-08-19T16:02:42.237" v="734" actId="165"/>
          <ac:cxnSpMkLst>
            <pc:docMk/>
            <pc:sldMk cId="1703864859" sldId="623"/>
            <ac:cxnSpMk id="8" creationId="{8ACF2458-9F16-4779-A235-6D7870584820}"/>
          </ac:cxnSpMkLst>
        </pc:cxnChg>
        <pc:cxnChg chg="mod">
          <ac:chgData name="Rebecca Donaldson" userId="de1bd23b-13b3-40c7-98d3-b019b9d9da5e" providerId="ADAL" clId="{C2AC6047-B296-4D4B-BC70-5E1F7DEEEFF4}" dt="2021-08-19T16:02:42.237" v="734" actId="165"/>
          <ac:cxnSpMkLst>
            <pc:docMk/>
            <pc:sldMk cId="1703864859" sldId="623"/>
            <ac:cxnSpMk id="9" creationId="{AAF2D2B4-DBCE-47D9-8ADA-49D5648056E8}"/>
          </ac:cxnSpMkLst>
        </pc:cxnChg>
        <pc:cxnChg chg="add mod topLvl">
          <ac:chgData name="Rebecca Donaldson" userId="de1bd23b-13b3-40c7-98d3-b019b9d9da5e" providerId="ADAL" clId="{C2AC6047-B296-4D4B-BC70-5E1F7DEEEFF4}" dt="2021-08-19T16:04:03.486" v="789" actId="1037"/>
          <ac:cxnSpMkLst>
            <pc:docMk/>
            <pc:sldMk cId="1703864859" sldId="623"/>
            <ac:cxnSpMk id="11" creationId="{3F694B60-8273-408A-A0BA-F7F2E0137E8F}"/>
          </ac:cxnSpMkLst>
        </pc:cxnChg>
        <pc:cxnChg chg="add mod topLvl">
          <ac:chgData name="Rebecca Donaldson" userId="de1bd23b-13b3-40c7-98d3-b019b9d9da5e" providerId="ADAL" clId="{C2AC6047-B296-4D4B-BC70-5E1F7DEEEFF4}" dt="2021-08-19T16:04:03.486" v="789" actId="1037"/>
          <ac:cxnSpMkLst>
            <pc:docMk/>
            <pc:sldMk cId="1703864859" sldId="623"/>
            <ac:cxnSpMk id="16" creationId="{D3B5DEB7-460E-450B-A9D5-5B98E6DF4D10}"/>
          </ac:cxnSpMkLst>
        </pc:cxnChg>
        <pc:cxnChg chg="add mod">
          <ac:chgData name="Rebecca Donaldson" userId="de1bd23b-13b3-40c7-98d3-b019b9d9da5e" providerId="ADAL" clId="{C2AC6047-B296-4D4B-BC70-5E1F7DEEEFF4}" dt="2021-08-19T15:55:46.591" v="588" actId="164"/>
          <ac:cxnSpMkLst>
            <pc:docMk/>
            <pc:sldMk cId="1703864859" sldId="623"/>
            <ac:cxnSpMk id="24" creationId="{A07CB80A-8C17-4510-9114-C49F04B4E9F6}"/>
          </ac:cxnSpMkLst>
        </pc:cxnChg>
        <pc:cxnChg chg="mod">
          <ac:chgData name="Rebecca Donaldson" userId="de1bd23b-13b3-40c7-98d3-b019b9d9da5e" providerId="ADAL" clId="{C2AC6047-B296-4D4B-BC70-5E1F7DEEEFF4}" dt="2021-08-19T15:53:12.658" v="546"/>
          <ac:cxnSpMkLst>
            <pc:docMk/>
            <pc:sldMk cId="1703864859" sldId="623"/>
            <ac:cxnSpMk id="29" creationId="{BA981C9A-0E94-4FA6-AF2B-A44F98C22105}"/>
          </ac:cxnSpMkLst>
        </pc:cxnChg>
        <pc:cxnChg chg="mod">
          <ac:chgData name="Rebecca Donaldson" userId="de1bd23b-13b3-40c7-98d3-b019b9d9da5e" providerId="ADAL" clId="{C2AC6047-B296-4D4B-BC70-5E1F7DEEEFF4}" dt="2021-08-19T15:53:12.658" v="546"/>
          <ac:cxnSpMkLst>
            <pc:docMk/>
            <pc:sldMk cId="1703864859" sldId="623"/>
            <ac:cxnSpMk id="30" creationId="{230B9D0E-8EC0-4487-A437-E67681504A15}"/>
          </ac:cxnSpMkLst>
        </pc:cxnChg>
        <pc:cxnChg chg="add del mod">
          <ac:chgData name="Rebecca Donaldson" userId="de1bd23b-13b3-40c7-98d3-b019b9d9da5e" providerId="ADAL" clId="{C2AC6047-B296-4D4B-BC70-5E1F7DEEEFF4}" dt="2021-08-19T15:55:58.557" v="597" actId="478"/>
          <ac:cxnSpMkLst>
            <pc:docMk/>
            <pc:sldMk cId="1703864859" sldId="623"/>
            <ac:cxnSpMk id="32" creationId="{0CAF205F-44A1-45D3-96E7-575F0518A8AA}"/>
          </ac:cxnSpMkLst>
        </pc:cxnChg>
        <pc:cxnChg chg="mod">
          <ac:chgData name="Rebecca Donaldson" userId="de1bd23b-13b3-40c7-98d3-b019b9d9da5e" providerId="ADAL" clId="{C2AC6047-B296-4D4B-BC70-5E1F7DEEEFF4}" dt="2021-08-19T16:01:13.902" v="693"/>
          <ac:cxnSpMkLst>
            <pc:docMk/>
            <pc:sldMk cId="1703864859" sldId="623"/>
            <ac:cxnSpMk id="42" creationId="{4E9C7E0B-556E-4FB1-BC5B-FD730926AC14}"/>
          </ac:cxnSpMkLst>
        </pc:cxnChg>
        <pc:cxnChg chg="mod">
          <ac:chgData name="Rebecca Donaldson" userId="de1bd23b-13b3-40c7-98d3-b019b9d9da5e" providerId="ADAL" clId="{C2AC6047-B296-4D4B-BC70-5E1F7DEEEFF4}" dt="2021-08-19T16:01:13.902" v="693"/>
          <ac:cxnSpMkLst>
            <pc:docMk/>
            <pc:sldMk cId="1703864859" sldId="623"/>
            <ac:cxnSpMk id="44" creationId="{9095817E-AEBD-48C1-AF9F-E9EE7C7881F2}"/>
          </ac:cxnSpMkLst>
        </pc:cxnChg>
        <pc:cxnChg chg="mod">
          <ac:chgData name="Rebecca Donaldson" userId="de1bd23b-13b3-40c7-98d3-b019b9d9da5e" providerId="ADAL" clId="{C2AC6047-B296-4D4B-BC70-5E1F7DEEEFF4}" dt="2021-08-19T16:01:13.902" v="693"/>
          <ac:cxnSpMkLst>
            <pc:docMk/>
            <pc:sldMk cId="1703864859" sldId="623"/>
            <ac:cxnSpMk id="48" creationId="{EAFF9C02-69C3-43E2-99CA-688E77E16DF0}"/>
          </ac:cxnSpMkLst>
        </pc:cxnChg>
        <pc:cxnChg chg="mod">
          <ac:chgData name="Rebecca Donaldson" userId="de1bd23b-13b3-40c7-98d3-b019b9d9da5e" providerId="ADAL" clId="{C2AC6047-B296-4D4B-BC70-5E1F7DEEEFF4}" dt="2021-08-19T16:01:13.902" v="693"/>
          <ac:cxnSpMkLst>
            <pc:docMk/>
            <pc:sldMk cId="1703864859" sldId="623"/>
            <ac:cxnSpMk id="49" creationId="{41D64961-3C5D-4614-BBE0-09BA608DBEC6}"/>
          </ac:cxnSpMkLst>
        </pc:cxnChg>
      </pc:sldChg>
      <pc:sldChg chg="addSp delSp modSp add mod delAnim">
        <pc:chgData name="Rebecca Donaldson" userId="de1bd23b-13b3-40c7-98d3-b019b9d9da5e" providerId="ADAL" clId="{C2AC6047-B296-4D4B-BC70-5E1F7DEEEFF4}" dt="2021-09-08T14:32:36.717" v="4762" actId="1076"/>
        <pc:sldMkLst>
          <pc:docMk/>
          <pc:sldMk cId="722724817" sldId="624"/>
        </pc:sldMkLst>
        <pc:spChg chg="add del mod">
          <ac:chgData name="Rebecca Donaldson" userId="de1bd23b-13b3-40c7-98d3-b019b9d9da5e" providerId="ADAL" clId="{C2AC6047-B296-4D4B-BC70-5E1F7DEEEFF4}" dt="2021-08-25T09:42:57.571" v="2000" actId="478"/>
          <ac:spMkLst>
            <pc:docMk/>
            <pc:sldMk cId="722724817" sldId="624"/>
            <ac:spMk id="3" creationId="{197DEBF7-FE16-4C19-B97D-900BBE461A56}"/>
          </ac:spMkLst>
        </pc:spChg>
        <pc:spChg chg="add mod">
          <ac:chgData name="Rebecca Donaldson" userId="de1bd23b-13b3-40c7-98d3-b019b9d9da5e" providerId="ADAL" clId="{C2AC6047-B296-4D4B-BC70-5E1F7DEEEFF4}" dt="2021-09-08T14:32:34.229" v="4761" actId="1076"/>
          <ac:spMkLst>
            <pc:docMk/>
            <pc:sldMk cId="722724817" sldId="624"/>
            <ac:spMk id="4" creationId="{37EB9B64-0988-4C6C-830E-28B5275F3A3C}"/>
          </ac:spMkLst>
        </pc:spChg>
        <pc:spChg chg="del">
          <ac:chgData name="Rebecca Donaldson" userId="de1bd23b-13b3-40c7-98d3-b019b9d9da5e" providerId="ADAL" clId="{C2AC6047-B296-4D4B-BC70-5E1F7DEEEFF4}" dt="2021-08-19T16:04:48.350" v="871" actId="478"/>
          <ac:spMkLst>
            <pc:docMk/>
            <pc:sldMk cId="722724817" sldId="624"/>
            <ac:spMk id="5" creationId="{6B7CB16D-9B39-47C8-B879-3F0A701B13A8}"/>
          </ac:spMkLst>
        </pc:spChg>
        <pc:spChg chg="add mod">
          <ac:chgData name="Rebecca Donaldson" userId="de1bd23b-13b3-40c7-98d3-b019b9d9da5e" providerId="ADAL" clId="{C2AC6047-B296-4D4B-BC70-5E1F7DEEEFF4}" dt="2021-08-25T09:49:10.558" v="2609" actId="2711"/>
          <ac:spMkLst>
            <pc:docMk/>
            <pc:sldMk cId="722724817" sldId="624"/>
            <ac:spMk id="5" creationId="{BDDB56D2-E16E-449E-B58A-7BDA7C9E62E8}"/>
          </ac:spMkLst>
        </pc:spChg>
        <pc:spChg chg="add del mod">
          <ac:chgData name="Rebecca Donaldson" userId="de1bd23b-13b3-40c7-98d3-b019b9d9da5e" providerId="ADAL" clId="{C2AC6047-B296-4D4B-BC70-5E1F7DEEEFF4}" dt="2021-09-08T14:31:54.766" v="4740" actId="478"/>
          <ac:spMkLst>
            <pc:docMk/>
            <pc:sldMk cId="722724817" sldId="624"/>
            <ac:spMk id="8" creationId="{07E952E7-29B4-496A-B457-C361AC3D133B}"/>
          </ac:spMkLst>
        </pc:spChg>
        <pc:spChg chg="add mod">
          <ac:chgData name="Rebecca Donaldson" userId="de1bd23b-13b3-40c7-98d3-b019b9d9da5e" providerId="ADAL" clId="{C2AC6047-B296-4D4B-BC70-5E1F7DEEEFF4}" dt="2021-08-25T14:22:45.702" v="4181" actId="20577"/>
          <ac:spMkLst>
            <pc:docMk/>
            <pc:sldMk cId="722724817" sldId="624"/>
            <ac:spMk id="9" creationId="{DC679690-32C4-4AC2-B5D5-BD4EF73AC9C9}"/>
          </ac:spMkLst>
        </pc:spChg>
        <pc:spChg chg="add mod">
          <ac:chgData name="Rebecca Donaldson" userId="de1bd23b-13b3-40c7-98d3-b019b9d9da5e" providerId="ADAL" clId="{C2AC6047-B296-4D4B-BC70-5E1F7DEEEFF4}" dt="2021-09-08T14:32:04.638" v="4745" actId="1076"/>
          <ac:spMkLst>
            <pc:docMk/>
            <pc:sldMk cId="722724817" sldId="624"/>
            <ac:spMk id="10" creationId="{D2E76EB9-24C0-4E86-8027-4FC2F9C5C808}"/>
          </ac:spMkLst>
        </pc:spChg>
        <pc:spChg chg="add mod">
          <ac:chgData name="Rebecca Donaldson" userId="de1bd23b-13b3-40c7-98d3-b019b9d9da5e" providerId="ADAL" clId="{C2AC6047-B296-4D4B-BC70-5E1F7DEEEFF4}" dt="2021-09-08T14:32:36.717" v="4762" actId="1076"/>
          <ac:spMkLst>
            <pc:docMk/>
            <pc:sldMk cId="722724817" sldId="624"/>
            <ac:spMk id="12" creationId="{6C570035-7B74-4A64-98D1-E54D10CF67F2}"/>
          </ac:spMkLst>
        </pc:spChg>
        <pc:spChg chg="add del mod">
          <ac:chgData name="Rebecca Donaldson" userId="de1bd23b-13b3-40c7-98d3-b019b9d9da5e" providerId="ADAL" clId="{C2AC6047-B296-4D4B-BC70-5E1F7DEEEFF4}" dt="2021-08-25T09:45:12.794" v="2118" actId="478"/>
          <ac:spMkLst>
            <pc:docMk/>
            <pc:sldMk cId="722724817" sldId="624"/>
            <ac:spMk id="13" creationId="{0E2E149C-0FCF-4B0C-BEC8-B432E510C543}"/>
          </ac:spMkLst>
        </pc:spChg>
        <pc:spChg chg="add del mod">
          <ac:chgData name="Rebecca Donaldson" userId="de1bd23b-13b3-40c7-98d3-b019b9d9da5e" providerId="ADAL" clId="{C2AC6047-B296-4D4B-BC70-5E1F7DEEEFF4}" dt="2021-08-25T09:45:02.479" v="2112" actId="478"/>
          <ac:spMkLst>
            <pc:docMk/>
            <pc:sldMk cId="722724817" sldId="624"/>
            <ac:spMk id="14" creationId="{02BF98FE-BFC9-4FDC-BCA8-8F370BC03A7F}"/>
          </ac:spMkLst>
        </pc:spChg>
        <pc:spChg chg="add del mod">
          <ac:chgData name="Rebecca Donaldson" userId="de1bd23b-13b3-40c7-98d3-b019b9d9da5e" providerId="ADAL" clId="{C2AC6047-B296-4D4B-BC70-5E1F7DEEEFF4}" dt="2021-08-25T09:45:08.479" v="2115" actId="478"/>
          <ac:spMkLst>
            <pc:docMk/>
            <pc:sldMk cId="722724817" sldId="624"/>
            <ac:spMk id="15" creationId="{52140283-66E1-434B-89BF-C38D5FDBA2DD}"/>
          </ac:spMkLst>
        </pc:spChg>
        <pc:spChg chg="del">
          <ac:chgData name="Rebecca Donaldson" userId="de1bd23b-13b3-40c7-98d3-b019b9d9da5e" providerId="ADAL" clId="{C2AC6047-B296-4D4B-BC70-5E1F7DEEEFF4}" dt="2021-08-19T16:04:48.350" v="871" actId="478"/>
          <ac:spMkLst>
            <pc:docMk/>
            <pc:sldMk cId="722724817" sldId="624"/>
            <ac:spMk id="15" creationId="{F3D8FADE-C28D-4263-A48D-63A8A49659A3}"/>
          </ac:spMkLst>
        </pc:spChg>
        <pc:spChg chg="add del mod">
          <ac:chgData name="Rebecca Donaldson" userId="de1bd23b-13b3-40c7-98d3-b019b9d9da5e" providerId="ADAL" clId="{C2AC6047-B296-4D4B-BC70-5E1F7DEEEFF4}" dt="2021-08-25T09:45:11.582" v="2117" actId="478"/>
          <ac:spMkLst>
            <pc:docMk/>
            <pc:sldMk cId="722724817" sldId="624"/>
            <ac:spMk id="16" creationId="{63AF6DDC-185B-41BA-81BC-E9CD099D28F0}"/>
          </ac:spMkLst>
        </pc:spChg>
        <pc:spChg chg="del">
          <ac:chgData name="Rebecca Donaldson" userId="de1bd23b-13b3-40c7-98d3-b019b9d9da5e" providerId="ADAL" clId="{C2AC6047-B296-4D4B-BC70-5E1F7DEEEFF4}" dt="2021-08-19T16:04:48.350" v="871" actId="478"/>
          <ac:spMkLst>
            <pc:docMk/>
            <pc:sldMk cId="722724817" sldId="624"/>
            <ac:spMk id="17" creationId="{229EC0C9-5DE1-47E7-AB65-DAB38EDB0559}"/>
          </ac:spMkLst>
        </pc:spChg>
        <pc:spChg chg="add del mod">
          <ac:chgData name="Rebecca Donaldson" userId="de1bd23b-13b3-40c7-98d3-b019b9d9da5e" providerId="ADAL" clId="{C2AC6047-B296-4D4B-BC70-5E1F7DEEEFF4}" dt="2021-08-25T09:45:09.934" v="2116" actId="478"/>
          <ac:spMkLst>
            <pc:docMk/>
            <pc:sldMk cId="722724817" sldId="624"/>
            <ac:spMk id="17" creationId="{4B19E898-8FE5-4505-B25C-5005CAE936A1}"/>
          </ac:spMkLst>
        </pc:spChg>
        <pc:spChg chg="add del mod">
          <ac:chgData name="Rebecca Donaldson" userId="de1bd23b-13b3-40c7-98d3-b019b9d9da5e" providerId="ADAL" clId="{C2AC6047-B296-4D4B-BC70-5E1F7DEEEFF4}" dt="2021-08-25T09:45:00.191" v="2111" actId="478"/>
          <ac:spMkLst>
            <pc:docMk/>
            <pc:sldMk cId="722724817" sldId="624"/>
            <ac:spMk id="18" creationId="{5A59D15A-5A60-4D20-9635-48F21EC07D0F}"/>
          </ac:spMkLst>
        </pc:spChg>
        <pc:spChg chg="del">
          <ac:chgData name="Rebecca Donaldson" userId="de1bd23b-13b3-40c7-98d3-b019b9d9da5e" providerId="ADAL" clId="{C2AC6047-B296-4D4B-BC70-5E1F7DEEEFF4}" dt="2021-08-19T16:04:48.350" v="871" actId="478"/>
          <ac:spMkLst>
            <pc:docMk/>
            <pc:sldMk cId="722724817" sldId="624"/>
            <ac:spMk id="18" creationId="{AEF9D3F1-0309-4B28-B6AD-D2CA83C09C06}"/>
          </ac:spMkLst>
        </pc:spChg>
        <pc:spChg chg="add mod">
          <ac:chgData name="Rebecca Donaldson" userId="de1bd23b-13b3-40c7-98d3-b019b9d9da5e" providerId="ADAL" clId="{C2AC6047-B296-4D4B-BC70-5E1F7DEEEFF4}" dt="2021-08-25T09:49:10.558" v="2609" actId="2711"/>
          <ac:spMkLst>
            <pc:docMk/>
            <pc:sldMk cId="722724817" sldId="624"/>
            <ac:spMk id="20" creationId="{3A49011A-ED1D-46DF-A490-1754A0C7B4C0}"/>
          </ac:spMkLst>
        </pc:spChg>
        <pc:spChg chg="del">
          <ac:chgData name="Rebecca Donaldson" userId="de1bd23b-13b3-40c7-98d3-b019b9d9da5e" providerId="ADAL" clId="{C2AC6047-B296-4D4B-BC70-5E1F7DEEEFF4}" dt="2021-08-19T16:04:48.350" v="871" actId="478"/>
          <ac:spMkLst>
            <pc:docMk/>
            <pc:sldMk cId="722724817" sldId="624"/>
            <ac:spMk id="20" creationId="{B68B354B-0B4D-45C1-8D4E-544402F16A20}"/>
          </ac:spMkLst>
        </pc:spChg>
        <pc:spChg chg="add del mod">
          <ac:chgData name="Rebecca Donaldson" userId="de1bd23b-13b3-40c7-98d3-b019b9d9da5e" providerId="ADAL" clId="{C2AC6047-B296-4D4B-BC70-5E1F7DEEEFF4}" dt="2021-08-25T09:25:18.294" v="1059" actId="478"/>
          <ac:spMkLst>
            <pc:docMk/>
            <pc:sldMk cId="722724817" sldId="624"/>
            <ac:spMk id="21" creationId="{2E44CD88-06AA-4ADA-82DA-2BC907418BFF}"/>
          </ac:spMkLst>
        </pc:spChg>
        <pc:spChg chg="add mod">
          <ac:chgData name="Rebecca Donaldson" userId="de1bd23b-13b3-40c7-98d3-b019b9d9da5e" providerId="ADAL" clId="{C2AC6047-B296-4D4B-BC70-5E1F7DEEEFF4}" dt="2021-09-08T14:32:23.246" v="4758" actId="1076"/>
          <ac:spMkLst>
            <pc:docMk/>
            <pc:sldMk cId="722724817" sldId="624"/>
            <ac:spMk id="22" creationId="{4CCEF06E-DAE3-476A-A7F4-A1FECDEEB00A}"/>
          </ac:spMkLst>
        </pc:spChg>
        <pc:spChg chg="del">
          <ac:chgData name="Rebecca Donaldson" userId="de1bd23b-13b3-40c7-98d3-b019b9d9da5e" providerId="ADAL" clId="{C2AC6047-B296-4D4B-BC70-5E1F7DEEEFF4}" dt="2021-08-19T16:04:48.350" v="871" actId="478"/>
          <ac:spMkLst>
            <pc:docMk/>
            <pc:sldMk cId="722724817" sldId="624"/>
            <ac:spMk id="22" creationId="{EDCBCA8C-E6BF-4971-B760-4C93925BE2D1}"/>
          </ac:spMkLst>
        </pc:spChg>
        <pc:spChg chg="add mod">
          <ac:chgData name="Rebecca Donaldson" userId="de1bd23b-13b3-40c7-98d3-b019b9d9da5e" providerId="ADAL" clId="{C2AC6047-B296-4D4B-BC70-5E1F7DEEEFF4}" dt="2021-09-08T14:32:31.086" v="4760" actId="20577"/>
          <ac:spMkLst>
            <pc:docMk/>
            <pc:sldMk cId="722724817" sldId="624"/>
            <ac:spMk id="23" creationId="{575E1EC7-420C-4347-9164-6830BAA0D883}"/>
          </ac:spMkLst>
        </pc:spChg>
        <pc:spChg chg="del">
          <ac:chgData name="Rebecca Donaldson" userId="de1bd23b-13b3-40c7-98d3-b019b9d9da5e" providerId="ADAL" clId="{C2AC6047-B296-4D4B-BC70-5E1F7DEEEFF4}" dt="2021-08-19T16:04:48.350" v="871" actId="478"/>
          <ac:spMkLst>
            <pc:docMk/>
            <pc:sldMk cId="722724817" sldId="624"/>
            <ac:spMk id="26" creationId="{9DCF6A6F-2D3C-4807-A517-2648CB485E3E}"/>
          </ac:spMkLst>
        </pc:spChg>
        <pc:spChg chg="del">
          <ac:chgData name="Rebecca Donaldson" userId="de1bd23b-13b3-40c7-98d3-b019b9d9da5e" providerId="ADAL" clId="{C2AC6047-B296-4D4B-BC70-5E1F7DEEEFF4}" dt="2021-08-19T16:04:48.350" v="871" actId="478"/>
          <ac:spMkLst>
            <pc:docMk/>
            <pc:sldMk cId="722724817" sldId="624"/>
            <ac:spMk id="51" creationId="{E2F1800B-AA06-4EB4-B8CA-58122E592D89}"/>
          </ac:spMkLst>
        </pc:spChg>
        <pc:spChg chg="mod">
          <ac:chgData name="Rebecca Donaldson" userId="de1bd23b-13b3-40c7-98d3-b019b9d9da5e" providerId="ADAL" clId="{C2AC6047-B296-4D4B-BC70-5E1F7DEEEFF4}" dt="2021-08-25T09:51:53.395" v="2897" actId="20577"/>
          <ac:spMkLst>
            <pc:docMk/>
            <pc:sldMk cId="722724817" sldId="624"/>
            <ac:spMk id="52" creationId="{F9E3AF20-966F-4A63-8A0A-F9499BF315D4}"/>
          </ac:spMkLst>
        </pc:spChg>
        <pc:grpChg chg="del">
          <ac:chgData name="Rebecca Donaldson" userId="de1bd23b-13b3-40c7-98d3-b019b9d9da5e" providerId="ADAL" clId="{C2AC6047-B296-4D4B-BC70-5E1F7DEEEFF4}" dt="2021-08-19T16:04:48.350" v="871" actId="478"/>
          <ac:grpSpMkLst>
            <pc:docMk/>
            <pc:sldMk cId="722724817" sldId="624"/>
            <ac:grpSpMk id="6" creationId="{C875A55A-2DFA-410A-87F7-A9B56FFB27DD}"/>
          </ac:grpSpMkLst>
        </pc:grpChg>
        <pc:grpChg chg="add del mod">
          <ac:chgData name="Rebecca Donaldson" userId="de1bd23b-13b3-40c7-98d3-b019b9d9da5e" providerId="ADAL" clId="{C2AC6047-B296-4D4B-BC70-5E1F7DEEEFF4}" dt="2021-08-19T16:06:55.827" v="902" actId="21"/>
          <ac:grpSpMkLst>
            <pc:docMk/>
            <pc:sldMk cId="722724817" sldId="624"/>
            <ac:grpSpMk id="23" creationId="{4DEC6E5A-77C7-4554-AEE1-4132A6EB6415}"/>
          </ac:grpSpMkLst>
        </pc:grpChg>
        <pc:picChg chg="add del mod">
          <ac:chgData name="Rebecca Donaldson" userId="de1bd23b-13b3-40c7-98d3-b019b9d9da5e" providerId="ADAL" clId="{C2AC6047-B296-4D4B-BC70-5E1F7DEEEFF4}" dt="2021-09-08T14:31:53.413" v="4739" actId="478"/>
          <ac:picMkLst>
            <pc:docMk/>
            <pc:sldMk cId="722724817" sldId="624"/>
            <ac:picMk id="2" creationId="{FC65B1FD-818D-4461-883D-FABE99C695A8}"/>
          </ac:picMkLst>
        </pc:picChg>
        <pc:picChg chg="add mod ord">
          <ac:chgData name="Rebecca Donaldson" userId="de1bd23b-13b3-40c7-98d3-b019b9d9da5e" providerId="ADAL" clId="{C2AC6047-B296-4D4B-BC70-5E1F7DEEEFF4}" dt="2021-09-08T14:32:18.909" v="4757" actId="1076"/>
          <ac:picMkLst>
            <pc:docMk/>
            <pc:sldMk cId="722724817" sldId="624"/>
            <ac:picMk id="3" creationId="{F053C0E5-EAF0-44AD-948A-1957F1449E14}"/>
          </ac:picMkLst>
        </pc:picChg>
        <pc:picChg chg="del mod">
          <ac:chgData name="Rebecca Donaldson" userId="de1bd23b-13b3-40c7-98d3-b019b9d9da5e" providerId="ADAL" clId="{C2AC6047-B296-4D4B-BC70-5E1F7DEEEFF4}" dt="2021-08-19T16:06:55.827" v="902" actId="21"/>
          <ac:picMkLst>
            <pc:docMk/>
            <pc:sldMk cId="722724817" sldId="624"/>
            <ac:picMk id="24" creationId="{18E1D657-677B-47A4-9EF5-EFAC7C74F62B}"/>
          </ac:picMkLst>
        </pc:picChg>
        <pc:picChg chg="add del mod">
          <ac:chgData name="Rebecca Donaldson" userId="de1bd23b-13b3-40c7-98d3-b019b9d9da5e" providerId="ADAL" clId="{C2AC6047-B296-4D4B-BC70-5E1F7DEEEFF4}" dt="2021-08-19T16:06:52.882" v="901"/>
          <ac:picMkLst>
            <pc:docMk/>
            <pc:sldMk cId="722724817" sldId="624"/>
            <ac:picMk id="28" creationId="{67CE6101-61CD-4C05-AC03-BE882EFD5872}"/>
          </ac:picMkLst>
        </pc:picChg>
        <pc:picChg chg="add del mod modCrop">
          <ac:chgData name="Rebecca Donaldson" userId="de1bd23b-13b3-40c7-98d3-b019b9d9da5e" providerId="ADAL" clId="{C2AC6047-B296-4D4B-BC70-5E1F7DEEEFF4}" dt="2021-08-25T09:42:55.311" v="1998" actId="478"/>
          <ac:picMkLst>
            <pc:docMk/>
            <pc:sldMk cId="722724817" sldId="624"/>
            <ac:picMk id="29" creationId="{D81CD491-22AE-4465-9561-7F7D2DDEA501}"/>
          </ac:picMkLst>
        </pc:picChg>
        <pc:picChg chg="add del mod">
          <ac:chgData name="Rebecca Donaldson" userId="de1bd23b-13b3-40c7-98d3-b019b9d9da5e" providerId="ADAL" clId="{C2AC6047-B296-4D4B-BC70-5E1F7DEEEFF4}" dt="2021-08-19T16:07:28.034" v="920"/>
          <ac:picMkLst>
            <pc:docMk/>
            <pc:sldMk cId="722724817" sldId="624"/>
            <ac:picMk id="30" creationId="{D1B26D50-E89A-4AF3-9753-58126F63105F}"/>
          </ac:picMkLst>
        </pc:picChg>
        <pc:picChg chg="add del mod modCrop">
          <ac:chgData name="Rebecca Donaldson" userId="de1bd23b-13b3-40c7-98d3-b019b9d9da5e" providerId="ADAL" clId="{C2AC6047-B296-4D4B-BC70-5E1F7DEEEFF4}" dt="2021-08-25T09:42:55.903" v="1999" actId="478"/>
          <ac:picMkLst>
            <pc:docMk/>
            <pc:sldMk cId="722724817" sldId="624"/>
            <ac:picMk id="31" creationId="{D6D55867-423E-4607-B5F0-DE7377453B71}"/>
          </ac:picMkLst>
        </pc:picChg>
        <pc:picChg chg="del">
          <ac:chgData name="Rebecca Donaldson" userId="de1bd23b-13b3-40c7-98d3-b019b9d9da5e" providerId="ADAL" clId="{C2AC6047-B296-4D4B-BC70-5E1F7DEEEFF4}" dt="2021-08-19T16:04:48.350" v="871" actId="478"/>
          <ac:picMkLst>
            <pc:docMk/>
            <pc:sldMk cId="722724817" sldId="624"/>
            <ac:picMk id="38" creationId="{830FA12F-01E4-4DF6-A611-F30985693D97}"/>
          </ac:picMkLst>
        </pc:picChg>
        <pc:picChg chg="del">
          <ac:chgData name="Rebecca Donaldson" userId="de1bd23b-13b3-40c7-98d3-b019b9d9da5e" providerId="ADAL" clId="{C2AC6047-B296-4D4B-BC70-5E1F7DEEEFF4}" dt="2021-08-19T16:04:48.350" v="871" actId="478"/>
          <ac:picMkLst>
            <pc:docMk/>
            <pc:sldMk cId="722724817" sldId="624"/>
            <ac:picMk id="39" creationId="{FB60A425-0413-463C-9EA3-3D5C914C3A19}"/>
          </ac:picMkLst>
        </pc:picChg>
        <pc:picChg chg="del">
          <ac:chgData name="Rebecca Donaldson" userId="de1bd23b-13b3-40c7-98d3-b019b9d9da5e" providerId="ADAL" clId="{C2AC6047-B296-4D4B-BC70-5E1F7DEEEFF4}" dt="2021-08-19T16:04:48.350" v="871" actId="478"/>
          <ac:picMkLst>
            <pc:docMk/>
            <pc:sldMk cId="722724817" sldId="624"/>
            <ac:picMk id="50" creationId="{F0D52158-84B1-48D9-8A00-22013B9E3167}"/>
          </ac:picMkLst>
        </pc:picChg>
        <pc:cxnChg chg="del">
          <ac:chgData name="Rebecca Donaldson" userId="de1bd23b-13b3-40c7-98d3-b019b9d9da5e" providerId="ADAL" clId="{C2AC6047-B296-4D4B-BC70-5E1F7DEEEFF4}" dt="2021-08-19T16:04:48.350" v="871" actId="478"/>
          <ac:cxnSpMkLst>
            <pc:docMk/>
            <pc:sldMk cId="722724817" sldId="624"/>
            <ac:cxnSpMk id="11" creationId="{3F694B60-8273-408A-A0BA-F7F2E0137E8F}"/>
          </ac:cxnSpMkLst>
        </pc:cxnChg>
        <pc:cxnChg chg="del">
          <ac:chgData name="Rebecca Donaldson" userId="de1bd23b-13b3-40c7-98d3-b019b9d9da5e" providerId="ADAL" clId="{C2AC6047-B296-4D4B-BC70-5E1F7DEEEFF4}" dt="2021-08-19T16:04:48.350" v="871" actId="478"/>
          <ac:cxnSpMkLst>
            <pc:docMk/>
            <pc:sldMk cId="722724817" sldId="624"/>
            <ac:cxnSpMk id="16" creationId="{D3B5DEB7-460E-450B-A9D5-5B98E6DF4D10}"/>
          </ac:cxnSpMkLst>
        </pc:cxnChg>
        <pc:cxnChg chg="del mod topLvl">
          <ac:chgData name="Rebecca Donaldson" userId="de1bd23b-13b3-40c7-98d3-b019b9d9da5e" providerId="ADAL" clId="{C2AC6047-B296-4D4B-BC70-5E1F7DEEEFF4}" dt="2021-08-19T16:06:55.827" v="902" actId="21"/>
          <ac:cxnSpMkLst>
            <pc:docMk/>
            <pc:sldMk cId="722724817" sldId="624"/>
            <ac:cxnSpMk id="25" creationId="{ED787C49-3436-4A73-AC12-994B4EF4032D}"/>
          </ac:cxnSpMkLst>
        </pc:cxnChg>
        <pc:cxnChg chg="del mod topLvl">
          <ac:chgData name="Rebecca Donaldson" userId="de1bd23b-13b3-40c7-98d3-b019b9d9da5e" providerId="ADAL" clId="{C2AC6047-B296-4D4B-BC70-5E1F7DEEEFF4}" dt="2021-08-19T16:06:55.827" v="902" actId="21"/>
          <ac:cxnSpMkLst>
            <pc:docMk/>
            <pc:sldMk cId="722724817" sldId="624"/>
            <ac:cxnSpMk id="27" creationId="{37E67532-DD70-445B-B8D0-85858026404C}"/>
          </ac:cxnSpMkLst>
        </pc:cxnChg>
      </pc:sldChg>
      <pc:sldChg chg="addSp delSp modSp add del mod addAnim delAnim modAnim">
        <pc:chgData name="Rebecca Donaldson" userId="de1bd23b-13b3-40c7-98d3-b019b9d9da5e" providerId="ADAL" clId="{C2AC6047-B296-4D4B-BC70-5E1F7DEEEFF4}" dt="2021-08-25T10:13:55.297" v="3799" actId="47"/>
        <pc:sldMkLst>
          <pc:docMk/>
          <pc:sldMk cId="623270876" sldId="625"/>
        </pc:sldMkLst>
        <pc:spChg chg="add mod">
          <ac:chgData name="Rebecca Donaldson" userId="de1bd23b-13b3-40c7-98d3-b019b9d9da5e" providerId="ADAL" clId="{C2AC6047-B296-4D4B-BC70-5E1F7DEEEFF4}" dt="2021-08-19T16:11:17.618" v="982" actId="693"/>
          <ac:spMkLst>
            <pc:docMk/>
            <pc:sldMk cId="623270876" sldId="625"/>
            <ac:spMk id="4" creationId="{DD9F9548-627A-414C-9FE8-798DB78B4BE9}"/>
          </ac:spMkLst>
        </pc:spChg>
        <pc:spChg chg="add mod">
          <ac:chgData name="Rebecca Donaldson" userId="de1bd23b-13b3-40c7-98d3-b019b9d9da5e" providerId="ADAL" clId="{C2AC6047-B296-4D4B-BC70-5E1F7DEEEFF4}" dt="2021-08-25T09:54:13.102" v="3085" actId="1076"/>
          <ac:spMkLst>
            <pc:docMk/>
            <pc:sldMk cId="623270876" sldId="625"/>
            <ac:spMk id="10" creationId="{EA8D4B1E-7BD8-4AE8-AC5B-DF2B6DBB4E09}"/>
          </ac:spMkLst>
        </pc:spChg>
        <pc:spChg chg="del">
          <ac:chgData name="Rebecca Donaldson" userId="de1bd23b-13b3-40c7-98d3-b019b9d9da5e" providerId="ADAL" clId="{C2AC6047-B296-4D4B-BC70-5E1F7DEEEFF4}" dt="2021-08-19T16:09:06.978" v="922" actId="478"/>
          <ac:spMkLst>
            <pc:docMk/>
            <pc:sldMk cId="623270876" sldId="625"/>
            <ac:spMk id="20" creationId="{B68B354B-0B4D-45C1-8D4E-544402F16A20}"/>
          </ac:spMkLst>
        </pc:spChg>
        <pc:spChg chg="mod">
          <ac:chgData name="Rebecca Donaldson" userId="de1bd23b-13b3-40c7-98d3-b019b9d9da5e" providerId="ADAL" clId="{C2AC6047-B296-4D4B-BC70-5E1F7DEEEFF4}" dt="2021-08-19T16:10:42.465" v="972" actId="1076"/>
          <ac:spMkLst>
            <pc:docMk/>
            <pc:sldMk cId="623270876" sldId="625"/>
            <ac:spMk id="22" creationId="{EDCBCA8C-E6BF-4971-B760-4C93925BE2D1}"/>
          </ac:spMkLst>
        </pc:spChg>
        <pc:spChg chg="add del">
          <ac:chgData name="Rebecca Donaldson" userId="de1bd23b-13b3-40c7-98d3-b019b9d9da5e" providerId="ADAL" clId="{C2AC6047-B296-4D4B-BC70-5E1F7DEEEFF4}" dt="2021-08-25T09:52:31.880" v="2903" actId="22"/>
          <ac:spMkLst>
            <pc:docMk/>
            <pc:sldMk cId="623270876" sldId="625"/>
            <ac:spMk id="23" creationId="{0DE39068-0089-4073-BA42-7D32306D0164}"/>
          </ac:spMkLst>
        </pc:spChg>
        <pc:spChg chg="add mod">
          <ac:chgData name="Rebecca Donaldson" userId="de1bd23b-13b3-40c7-98d3-b019b9d9da5e" providerId="ADAL" clId="{C2AC6047-B296-4D4B-BC70-5E1F7DEEEFF4}" dt="2021-08-25T10:02:16.551" v="3569" actId="6549"/>
          <ac:spMkLst>
            <pc:docMk/>
            <pc:sldMk cId="623270876" sldId="625"/>
            <ac:spMk id="24" creationId="{084CD84C-67E0-43F2-A9E2-33FD82F02A33}"/>
          </ac:spMkLst>
        </pc:spChg>
        <pc:spChg chg="mod">
          <ac:chgData name="Rebecca Donaldson" userId="de1bd23b-13b3-40c7-98d3-b019b9d9da5e" providerId="ADAL" clId="{C2AC6047-B296-4D4B-BC70-5E1F7DEEEFF4}" dt="2021-08-19T16:10:30.217" v="965" actId="1076"/>
          <ac:spMkLst>
            <pc:docMk/>
            <pc:sldMk cId="623270876" sldId="625"/>
            <ac:spMk id="26" creationId="{9DCF6A6F-2D3C-4807-A517-2648CB485E3E}"/>
          </ac:spMkLst>
        </pc:spChg>
        <pc:spChg chg="add mod">
          <ac:chgData name="Rebecca Donaldson" userId="de1bd23b-13b3-40c7-98d3-b019b9d9da5e" providerId="ADAL" clId="{C2AC6047-B296-4D4B-BC70-5E1F7DEEEFF4}" dt="2021-08-25T09:57:35.157" v="3411" actId="1076"/>
          <ac:spMkLst>
            <pc:docMk/>
            <pc:sldMk cId="623270876" sldId="625"/>
            <ac:spMk id="27" creationId="{5F80C4AF-5C26-4A1E-A3BA-B3EBA7B1F238}"/>
          </ac:spMkLst>
        </pc:spChg>
        <pc:spChg chg="add mod">
          <ac:chgData name="Rebecca Donaldson" userId="de1bd23b-13b3-40c7-98d3-b019b9d9da5e" providerId="ADAL" clId="{C2AC6047-B296-4D4B-BC70-5E1F7DEEEFF4}" dt="2021-08-25T09:54:22.506" v="3089" actId="207"/>
          <ac:spMkLst>
            <pc:docMk/>
            <pc:sldMk cId="623270876" sldId="625"/>
            <ac:spMk id="28" creationId="{59E5D901-19F5-4E98-B452-5F70C35AEA3E}"/>
          </ac:spMkLst>
        </pc:spChg>
        <pc:spChg chg="add del mod">
          <ac:chgData name="Rebecca Donaldson" userId="de1bd23b-13b3-40c7-98d3-b019b9d9da5e" providerId="ADAL" clId="{C2AC6047-B296-4D4B-BC70-5E1F7DEEEFF4}" dt="2021-08-25T10:02:26.145" v="3572" actId="478"/>
          <ac:spMkLst>
            <pc:docMk/>
            <pc:sldMk cId="623270876" sldId="625"/>
            <ac:spMk id="51" creationId="{E2F1800B-AA06-4EB4-B8CA-58122E592D89}"/>
          </ac:spMkLst>
        </pc:spChg>
        <pc:grpChg chg="add del mod">
          <ac:chgData name="Rebecca Donaldson" userId="de1bd23b-13b3-40c7-98d3-b019b9d9da5e" providerId="ADAL" clId="{C2AC6047-B296-4D4B-BC70-5E1F7DEEEFF4}" dt="2021-08-19T16:09:19.321" v="929"/>
          <ac:grpSpMkLst>
            <pc:docMk/>
            <pc:sldMk cId="623270876" sldId="625"/>
            <ac:grpSpMk id="21" creationId="{6945B8E1-36D3-4287-B051-01110C69DA5D}"/>
          </ac:grpSpMkLst>
        </pc:grpChg>
        <pc:picChg chg="add del mod">
          <ac:chgData name="Rebecca Donaldson" userId="de1bd23b-13b3-40c7-98d3-b019b9d9da5e" providerId="ADAL" clId="{C2AC6047-B296-4D4B-BC70-5E1F7DEEEFF4}" dt="2021-08-19T16:09:25.241" v="935"/>
          <ac:picMkLst>
            <pc:docMk/>
            <pc:sldMk cId="623270876" sldId="625"/>
            <ac:picMk id="2" creationId="{71F3935A-6742-4819-8C84-5218EDA0D56A}"/>
          </ac:picMkLst>
        </pc:picChg>
        <pc:picChg chg="add mod modCrop">
          <ac:chgData name="Rebecca Donaldson" userId="de1bd23b-13b3-40c7-98d3-b019b9d9da5e" providerId="ADAL" clId="{C2AC6047-B296-4D4B-BC70-5E1F7DEEEFF4}" dt="2021-08-19T16:10:39.995" v="971" actId="1076"/>
          <ac:picMkLst>
            <pc:docMk/>
            <pc:sldMk cId="623270876" sldId="625"/>
            <ac:picMk id="3" creationId="{981E48B6-1AAC-4066-971D-14B503D97FD8}"/>
          </ac:picMkLst>
        </pc:picChg>
        <pc:picChg chg="mod">
          <ac:chgData name="Rebecca Donaldson" userId="de1bd23b-13b3-40c7-98d3-b019b9d9da5e" providerId="ADAL" clId="{C2AC6047-B296-4D4B-BC70-5E1F7DEEEFF4}" dt="2021-08-19T16:09:15.042" v="926"/>
          <ac:picMkLst>
            <pc:docMk/>
            <pc:sldMk cId="623270876" sldId="625"/>
            <ac:picMk id="23" creationId="{F0E48BDB-F957-4F70-BFCF-7093F6986375}"/>
          </ac:picMkLst>
        </pc:picChg>
        <pc:picChg chg="add del mod">
          <ac:chgData name="Rebecca Donaldson" userId="de1bd23b-13b3-40c7-98d3-b019b9d9da5e" providerId="ADAL" clId="{C2AC6047-B296-4D4B-BC70-5E1F7DEEEFF4}" dt="2021-08-19T16:10:44.331" v="973" actId="14100"/>
          <ac:picMkLst>
            <pc:docMk/>
            <pc:sldMk cId="623270876" sldId="625"/>
            <ac:picMk id="38" creationId="{830FA12F-01E4-4DF6-A611-F30985693D97}"/>
          </ac:picMkLst>
        </pc:picChg>
        <pc:picChg chg="add del mod">
          <ac:chgData name="Rebecca Donaldson" userId="de1bd23b-13b3-40c7-98d3-b019b9d9da5e" providerId="ADAL" clId="{C2AC6047-B296-4D4B-BC70-5E1F7DEEEFF4}" dt="2021-08-19T16:10:45.955" v="974" actId="14100"/>
          <ac:picMkLst>
            <pc:docMk/>
            <pc:sldMk cId="623270876" sldId="625"/>
            <ac:picMk id="39" creationId="{FB60A425-0413-463C-9EA3-3D5C914C3A19}"/>
          </ac:picMkLst>
        </pc:picChg>
        <pc:picChg chg="add del mod">
          <ac:chgData name="Rebecca Donaldson" userId="de1bd23b-13b3-40c7-98d3-b019b9d9da5e" providerId="ADAL" clId="{C2AC6047-B296-4D4B-BC70-5E1F7DEEEFF4}" dt="2021-08-25T10:02:27.021" v="3573" actId="478"/>
          <ac:picMkLst>
            <pc:docMk/>
            <pc:sldMk cId="623270876" sldId="625"/>
            <ac:picMk id="50" creationId="{F0D52158-84B1-48D9-8A00-22013B9E3167}"/>
          </ac:picMkLst>
        </pc:picChg>
        <pc:cxnChg chg="mod">
          <ac:chgData name="Rebecca Donaldson" userId="de1bd23b-13b3-40c7-98d3-b019b9d9da5e" providerId="ADAL" clId="{C2AC6047-B296-4D4B-BC70-5E1F7DEEEFF4}" dt="2021-08-19T16:09:15.042" v="926"/>
          <ac:cxnSpMkLst>
            <pc:docMk/>
            <pc:sldMk cId="623270876" sldId="625"/>
            <ac:cxnSpMk id="24" creationId="{A75B3C1F-5750-425C-90DF-0DD04795445F}"/>
          </ac:cxnSpMkLst>
        </pc:cxnChg>
        <pc:cxnChg chg="mod">
          <ac:chgData name="Rebecca Donaldson" userId="de1bd23b-13b3-40c7-98d3-b019b9d9da5e" providerId="ADAL" clId="{C2AC6047-B296-4D4B-BC70-5E1F7DEEEFF4}" dt="2021-08-19T16:09:15.042" v="926"/>
          <ac:cxnSpMkLst>
            <pc:docMk/>
            <pc:sldMk cId="623270876" sldId="625"/>
            <ac:cxnSpMk id="25" creationId="{B653AB29-C8BA-465D-BDE4-ACE190379943}"/>
          </ac:cxnSpMkLst>
        </pc:cxnChg>
      </pc:sldChg>
      <pc:sldChg chg="addSp delSp modSp add mod addCm modCm">
        <pc:chgData name="Rebecca Donaldson" userId="de1bd23b-13b3-40c7-98d3-b019b9d9da5e" providerId="ADAL" clId="{C2AC6047-B296-4D4B-BC70-5E1F7DEEEFF4}" dt="2021-09-08T14:45:44.949" v="4846" actId="478"/>
        <pc:sldMkLst>
          <pc:docMk/>
          <pc:sldMk cId="1636454857" sldId="626"/>
        </pc:sldMkLst>
        <pc:spChg chg="del">
          <ac:chgData name="Rebecca Donaldson" userId="de1bd23b-13b3-40c7-98d3-b019b9d9da5e" providerId="ADAL" clId="{C2AC6047-B296-4D4B-BC70-5E1F7DEEEFF4}" dt="2021-08-25T09:32:06.830" v="1380" actId="478"/>
          <ac:spMkLst>
            <pc:docMk/>
            <pc:sldMk cId="1636454857" sldId="626"/>
            <ac:spMk id="3" creationId="{197DEBF7-FE16-4C19-B97D-900BBE461A56}"/>
          </ac:spMkLst>
        </pc:spChg>
        <pc:spChg chg="add del mod">
          <ac:chgData name="Rebecca Donaldson" userId="de1bd23b-13b3-40c7-98d3-b019b9d9da5e" providerId="ADAL" clId="{C2AC6047-B296-4D4B-BC70-5E1F7DEEEFF4}" dt="2021-08-25T09:33:45.410" v="1429" actId="478"/>
          <ac:spMkLst>
            <pc:docMk/>
            <pc:sldMk cId="1636454857" sldId="626"/>
            <ac:spMk id="4" creationId="{7A341FD9-9A37-4524-B72F-FD5DC4DFC5CB}"/>
          </ac:spMkLst>
        </pc:spChg>
        <pc:spChg chg="add mod topLvl">
          <ac:chgData name="Rebecca Donaldson" userId="de1bd23b-13b3-40c7-98d3-b019b9d9da5e" providerId="ADAL" clId="{C2AC6047-B296-4D4B-BC70-5E1F7DEEEFF4}" dt="2021-08-25T14:36:59.994" v="4255" actId="1038"/>
          <ac:spMkLst>
            <pc:docMk/>
            <pc:sldMk cId="1636454857" sldId="626"/>
            <ac:spMk id="5" creationId="{801F2B10-C879-4CDE-978C-13327151D19E}"/>
          </ac:spMkLst>
        </pc:spChg>
        <pc:spChg chg="del mod">
          <ac:chgData name="Rebecca Donaldson" userId="de1bd23b-13b3-40c7-98d3-b019b9d9da5e" providerId="ADAL" clId="{C2AC6047-B296-4D4B-BC70-5E1F7DEEEFF4}" dt="2021-08-25T09:28:16.914" v="1076" actId="478"/>
          <ac:spMkLst>
            <pc:docMk/>
            <pc:sldMk cId="1636454857" sldId="626"/>
            <ac:spMk id="8" creationId="{07E952E7-29B4-496A-B457-C361AC3D133B}"/>
          </ac:spMkLst>
        </pc:spChg>
        <pc:spChg chg="add del mod">
          <ac:chgData name="Rebecca Donaldson" userId="de1bd23b-13b3-40c7-98d3-b019b9d9da5e" providerId="ADAL" clId="{C2AC6047-B296-4D4B-BC70-5E1F7DEEEFF4}" dt="2021-09-08T14:45:44.949" v="4846" actId="478"/>
          <ac:spMkLst>
            <pc:docMk/>
            <pc:sldMk cId="1636454857" sldId="626"/>
            <ac:spMk id="9" creationId="{3C8043F5-EE9D-4AC7-8963-88755FB723A0}"/>
          </ac:spMkLst>
        </pc:spChg>
        <pc:spChg chg="add mod">
          <ac:chgData name="Rebecca Donaldson" userId="de1bd23b-13b3-40c7-98d3-b019b9d9da5e" providerId="ADAL" clId="{C2AC6047-B296-4D4B-BC70-5E1F7DEEEFF4}" dt="2021-08-25T10:04:39.706" v="3630" actId="1076"/>
          <ac:spMkLst>
            <pc:docMk/>
            <pc:sldMk cId="1636454857" sldId="626"/>
            <ac:spMk id="14" creationId="{34A017D5-1496-415E-9E5A-A35AD01AEF11}"/>
          </ac:spMkLst>
        </pc:spChg>
        <pc:spChg chg="add mod">
          <ac:chgData name="Rebecca Donaldson" userId="de1bd23b-13b3-40c7-98d3-b019b9d9da5e" providerId="ADAL" clId="{C2AC6047-B296-4D4B-BC70-5E1F7DEEEFF4}" dt="2021-08-25T14:44:20.853" v="4637" actId="20577"/>
          <ac:spMkLst>
            <pc:docMk/>
            <pc:sldMk cId="1636454857" sldId="626"/>
            <ac:spMk id="15" creationId="{1F7B5420-BF82-4710-B3AA-DB57AACAD8BC}"/>
          </ac:spMkLst>
        </pc:spChg>
        <pc:spChg chg="add mod topLvl">
          <ac:chgData name="Rebecca Donaldson" userId="de1bd23b-13b3-40c7-98d3-b019b9d9da5e" providerId="ADAL" clId="{C2AC6047-B296-4D4B-BC70-5E1F7DEEEFF4}" dt="2021-08-25T14:37:03.395" v="4263" actId="1036"/>
          <ac:spMkLst>
            <pc:docMk/>
            <pc:sldMk cId="1636454857" sldId="626"/>
            <ac:spMk id="17" creationId="{9D136839-DF68-463F-A00A-772C2994F8EA}"/>
          </ac:spMkLst>
        </pc:spChg>
        <pc:spChg chg="add mod topLvl">
          <ac:chgData name="Rebecca Donaldson" userId="de1bd23b-13b3-40c7-98d3-b019b9d9da5e" providerId="ADAL" clId="{C2AC6047-B296-4D4B-BC70-5E1F7DEEEFF4}" dt="2021-08-25T14:37:15.479" v="4270" actId="1035"/>
          <ac:spMkLst>
            <pc:docMk/>
            <pc:sldMk cId="1636454857" sldId="626"/>
            <ac:spMk id="18" creationId="{6F3955B1-B5F9-482D-9F20-65FC79A6F208}"/>
          </ac:spMkLst>
        </pc:spChg>
        <pc:spChg chg="add mod topLvl">
          <ac:chgData name="Rebecca Donaldson" userId="de1bd23b-13b3-40c7-98d3-b019b9d9da5e" providerId="ADAL" clId="{C2AC6047-B296-4D4B-BC70-5E1F7DEEEFF4}" dt="2021-08-25T14:37:20.500" v="4271" actId="1076"/>
          <ac:spMkLst>
            <pc:docMk/>
            <pc:sldMk cId="1636454857" sldId="626"/>
            <ac:spMk id="19" creationId="{E85E3EB3-7FAC-47E3-8607-9A499EC462AF}"/>
          </ac:spMkLst>
        </pc:spChg>
        <pc:spChg chg="add mod topLvl">
          <ac:chgData name="Rebecca Donaldson" userId="de1bd23b-13b3-40c7-98d3-b019b9d9da5e" providerId="ADAL" clId="{C2AC6047-B296-4D4B-BC70-5E1F7DEEEFF4}" dt="2021-08-25T14:37:30.563" v="4272" actId="1076"/>
          <ac:spMkLst>
            <pc:docMk/>
            <pc:sldMk cId="1636454857" sldId="626"/>
            <ac:spMk id="20" creationId="{B2F5C204-599C-45D5-BB21-D8078FDB66F6}"/>
          </ac:spMkLst>
        </pc:spChg>
        <pc:spChg chg="add mod topLvl">
          <ac:chgData name="Rebecca Donaldson" userId="de1bd23b-13b3-40c7-98d3-b019b9d9da5e" providerId="ADAL" clId="{C2AC6047-B296-4D4B-BC70-5E1F7DEEEFF4}" dt="2021-08-25T14:37:39.452" v="4278" actId="1038"/>
          <ac:spMkLst>
            <pc:docMk/>
            <pc:sldMk cId="1636454857" sldId="626"/>
            <ac:spMk id="21" creationId="{AD6C417E-200C-4201-AF6B-7FA47987A983}"/>
          </ac:spMkLst>
        </pc:spChg>
        <pc:spChg chg="add mod">
          <ac:chgData name="Rebecca Donaldson" userId="de1bd23b-13b3-40c7-98d3-b019b9d9da5e" providerId="ADAL" clId="{C2AC6047-B296-4D4B-BC70-5E1F7DEEEFF4}" dt="2021-08-25T14:41:32.707" v="4619" actId="1076"/>
          <ac:spMkLst>
            <pc:docMk/>
            <pc:sldMk cId="1636454857" sldId="626"/>
            <ac:spMk id="30" creationId="{97A56A2A-4D33-4D4A-936E-31CA57E537C2}"/>
          </ac:spMkLst>
        </pc:spChg>
        <pc:spChg chg="mod">
          <ac:chgData name="Rebecca Donaldson" userId="de1bd23b-13b3-40c7-98d3-b019b9d9da5e" providerId="ADAL" clId="{C2AC6047-B296-4D4B-BC70-5E1F7DEEEFF4}" dt="2021-08-25T09:49:17.808" v="2610" actId="2711"/>
          <ac:spMkLst>
            <pc:docMk/>
            <pc:sldMk cId="1636454857" sldId="626"/>
            <ac:spMk id="52" creationId="{F9E3AF20-966F-4A63-8A0A-F9499BF315D4}"/>
          </ac:spMkLst>
        </pc:spChg>
        <pc:grpChg chg="add del mod">
          <ac:chgData name="Rebecca Donaldson" userId="de1bd23b-13b3-40c7-98d3-b019b9d9da5e" providerId="ADAL" clId="{C2AC6047-B296-4D4B-BC70-5E1F7DEEEFF4}" dt="2021-08-25T14:36:29.215" v="4242" actId="165"/>
          <ac:grpSpMkLst>
            <pc:docMk/>
            <pc:sldMk cId="1636454857" sldId="626"/>
            <ac:grpSpMk id="6" creationId="{94E0748D-DAE4-458E-9C11-6C4A5BE3B3ED}"/>
          </ac:grpSpMkLst>
        </pc:grpChg>
        <pc:grpChg chg="add del mod topLvl">
          <ac:chgData name="Rebecca Donaldson" userId="de1bd23b-13b3-40c7-98d3-b019b9d9da5e" providerId="ADAL" clId="{C2AC6047-B296-4D4B-BC70-5E1F7DEEEFF4}" dt="2021-08-25T14:37:40.612" v="4279" actId="478"/>
          <ac:grpSpMkLst>
            <pc:docMk/>
            <pc:sldMk cId="1636454857" sldId="626"/>
            <ac:grpSpMk id="10" creationId="{510D1246-9B39-4ADB-9169-4404527DD795}"/>
          </ac:grpSpMkLst>
        </pc:grpChg>
        <pc:grpChg chg="add del mod">
          <ac:chgData name="Rebecca Donaldson" userId="de1bd23b-13b3-40c7-98d3-b019b9d9da5e" providerId="ADAL" clId="{C2AC6047-B296-4D4B-BC70-5E1F7DEEEFF4}" dt="2021-09-08T14:45:06.545" v="4825" actId="478"/>
          <ac:grpSpMkLst>
            <pc:docMk/>
            <pc:sldMk cId="1636454857" sldId="626"/>
            <ac:grpSpMk id="22" creationId="{CE42CC0B-EBE5-4F15-9CFC-235D25DAC0F4}"/>
          </ac:grpSpMkLst>
        </pc:grpChg>
        <pc:grpChg chg="mod">
          <ac:chgData name="Rebecca Donaldson" userId="de1bd23b-13b3-40c7-98d3-b019b9d9da5e" providerId="ADAL" clId="{C2AC6047-B296-4D4B-BC70-5E1F7DEEEFF4}" dt="2021-08-25T14:31:42.250" v="4233"/>
          <ac:grpSpMkLst>
            <pc:docMk/>
            <pc:sldMk cId="1636454857" sldId="626"/>
            <ac:grpSpMk id="23" creationId="{7471B704-1AAB-4147-B409-522FD29FCE21}"/>
          </ac:grpSpMkLst>
        </pc:grpChg>
        <pc:picChg chg="add mod ord">
          <ac:chgData name="Rebecca Donaldson" userId="de1bd23b-13b3-40c7-98d3-b019b9d9da5e" providerId="ADAL" clId="{C2AC6047-B296-4D4B-BC70-5E1F7DEEEFF4}" dt="2021-09-08T14:45:40.017" v="4845" actId="1076"/>
          <ac:picMkLst>
            <pc:docMk/>
            <pc:sldMk cId="1636454857" sldId="626"/>
            <ac:picMk id="2" creationId="{5ADAA342-830A-499B-A47B-F8BE121AD6D4}"/>
          </ac:picMkLst>
        </pc:picChg>
        <pc:picChg chg="del">
          <ac:chgData name="Rebecca Donaldson" userId="de1bd23b-13b3-40c7-98d3-b019b9d9da5e" providerId="ADAL" clId="{C2AC6047-B296-4D4B-BC70-5E1F7DEEEFF4}" dt="2021-08-25T09:28:13.950" v="1072" actId="478"/>
          <ac:picMkLst>
            <pc:docMk/>
            <pc:sldMk cId="1636454857" sldId="626"/>
            <ac:picMk id="2" creationId="{FC65B1FD-818D-4461-883D-FABE99C695A8}"/>
          </ac:picMkLst>
        </pc:picChg>
        <pc:picChg chg="mod">
          <ac:chgData name="Rebecca Donaldson" userId="de1bd23b-13b3-40c7-98d3-b019b9d9da5e" providerId="ADAL" clId="{C2AC6047-B296-4D4B-BC70-5E1F7DEEEFF4}" dt="2021-08-25T14:36:29.215" v="4242" actId="165"/>
          <ac:picMkLst>
            <pc:docMk/>
            <pc:sldMk cId="1636454857" sldId="626"/>
            <ac:picMk id="11" creationId="{F6D1556C-F30E-45F6-BB18-EB823D150042}"/>
          </ac:picMkLst>
        </pc:picChg>
        <pc:picChg chg="mod">
          <ac:chgData name="Rebecca Donaldson" userId="de1bd23b-13b3-40c7-98d3-b019b9d9da5e" providerId="ADAL" clId="{C2AC6047-B296-4D4B-BC70-5E1F7DEEEFF4}" dt="2021-08-25T14:31:42.250" v="4233"/>
          <ac:picMkLst>
            <pc:docMk/>
            <pc:sldMk cId="1636454857" sldId="626"/>
            <ac:picMk id="24" creationId="{AA34BF6F-50F9-4A2E-A1AD-2228AA91E133}"/>
          </ac:picMkLst>
        </pc:picChg>
        <pc:picChg chg="mod">
          <ac:chgData name="Rebecca Donaldson" userId="de1bd23b-13b3-40c7-98d3-b019b9d9da5e" providerId="ADAL" clId="{C2AC6047-B296-4D4B-BC70-5E1F7DEEEFF4}" dt="2021-08-25T14:31:42.250" v="4233"/>
          <ac:picMkLst>
            <pc:docMk/>
            <pc:sldMk cId="1636454857" sldId="626"/>
            <ac:picMk id="25" creationId="{89D68E31-2105-496E-A633-E7D47F491CC6}"/>
          </ac:picMkLst>
        </pc:picChg>
        <pc:picChg chg="mod">
          <ac:chgData name="Rebecca Donaldson" userId="de1bd23b-13b3-40c7-98d3-b019b9d9da5e" providerId="ADAL" clId="{C2AC6047-B296-4D4B-BC70-5E1F7DEEEFF4}" dt="2021-08-25T14:31:42.250" v="4233"/>
          <ac:picMkLst>
            <pc:docMk/>
            <pc:sldMk cId="1636454857" sldId="626"/>
            <ac:picMk id="26" creationId="{685482EC-F6F6-477E-806B-BAF9F8796CA9}"/>
          </ac:picMkLst>
        </pc:picChg>
        <pc:picChg chg="mod">
          <ac:chgData name="Rebecca Donaldson" userId="de1bd23b-13b3-40c7-98d3-b019b9d9da5e" providerId="ADAL" clId="{C2AC6047-B296-4D4B-BC70-5E1F7DEEEFF4}" dt="2021-08-25T14:31:42.250" v="4233"/>
          <ac:picMkLst>
            <pc:docMk/>
            <pc:sldMk cId="1636454857" sldId="626"/>
            <ac:picMk id="27" creationId="{F97F546F-D390-478A-BD33-8D7A4C2182E1}"/>
          </ac:picMkLst>
        </pc:picChg>
        <pc:picChg chg="del">
          <ac:chgData name="Rebecca Donaldson" userId="de1bd23b-13b3-40c7-98d3-b019b9d9da5e" providerId="ADAL" clId="{C2AC6047-B296-4D4B-BC70-5E1F7DEEEFF4}" dt="2021-08-25T09:28:15.310" v="1075" actId="478"/>
          <ac:picMkLst>
            <pc:docMk/>
            <pc:sldMk cId="1636454857" sldId="626"/>
            <ac:picMk id="29" creationId="{D81CD491-22AE-4465-9561-7F7D2DDEA501}"/>
          </ac:picMkLst>
        </pc:picChg>
        <pc:picChg chg="del">
          <ac:chgData name="Rebecca Donaldson" userId="de1bd23b-13b3-40c7-98d3-b019b9d9da5e" providerId="ADAL" clId="{C2AC6047-B296-4D4B-BC70-5E1F7DEEEFF4}" dt="2021-08-25T09:28:14.366" v="1073" actId="478"/>
          <ac:picMkLst>
            <pc:docMk/>
            <pc:sldMk cId="1636454857" sldId="626"/>
            <ac:picMk id="31" creationId="{D6D55867-423E-4607-B5F0-DE7377453B71}"/>
          </ac:picMkLst>
        </pc:picChg>
        <pc:cxnChg chg="mod">
          <ac:chgData name="Rebecca Donaldson" userId="de1bd23b-13b3-40c7-98d3-b019b9d9da5e" providerId="ADAL" clId="{C2AC6047-B296-4D4B-BC70-5E1F7DEEEFF4}" dt="2021-08-25T14:36:29.215" v="4242" actId="165"/>
          <ac:cxnSpMkLst>
            <pc:docMk/>
            <pc:sldMk cId="1636454857" sldId="626"/>
            <ac:cxnSpMk id="12" creationId="{93F6177A-C480-40E7-B755-C473BE11470F}"/>
          </ac:cxnSpMkLst>
        </pc:cxnChg>
        <pc:cxnChg chg="mod">
          <ac:chgData name="Rebecca Donaldson" userId="de1bd23b-13b3-40c7-98d3-b019b9d9da5e" providerId="ADAL" clId="{C2AC6047-B296-4D4B-BC70-5E1F7DEEEFF4}" dt="2021-08-25T14:36:29.215" v="4242" actId="165"/>
          <ac:cxnSpMkLst>
            <pc:docMk/>
            <pc:sldMk cId="1636454857" sldId="626"/>
            <ac:cxnSpMk id="13" creationId="{56AA26B0-907E-4ABC-AA4C-534B20395AD7}"/>
          </ac:cxnSpMkLst>
        </pc:cxnChg>
        <pc:cxnChg chg="mod">
          <ac:chgData name="Rebecca Donaldson" userId="de1bd23b-13b3-40c7-98d3-b019b9d9da5e" providerId="ADAL" clId="{C2AC6047-B296-4D4B-BC70-5E1F7DEEEFF4}" dt="2021-08-25T14:31:42.250" v="4233"/>
          <ac:cxnSpMkLst>
            <pc:docMk/>
            <pc:sldMk cId="1636454857" sldId="626"/>
            <ac:cxnSpMk id="28" creationId="{ED2486EA-1F5E-4098-BB49-169AF31D25C6}"/>
          </ac:cxnSpMkLst>
        </pc:cxnChg>
        <pc:cxnChg chg="mod">
          <ac:chgData name="Rebecca Donaldson" userId="de1bd23b-13b3-40c7-98d3-b019b9d9da5e" providerId="ADAL" clId="{C2AC6047-B296-4D4B-BC70-5E1F7DEEEFF4}" dt="2021-08-25T14:31:42.250" v="4233"/>
          <ac:cxnSpMkLst>
            <pc:docMk/>
            <pc:sldMk cId="1636454857" sldId="626"/>
            <ac:cxnSpMk id="29" creationId="{9E8FA661-DFA7-45C5-8689-119C6AA28F4C}"/>
          </ac:cxnSpMkLst>
        </pc:cxnChg>
      </pc:sldChg>
      <pc:sldChg chg="addSp delSp modSp add mod modClrScheme chgLayout">
        <pc:chgData name="Rebecca Donaldson" userId="de1bd23b-13b3-40c7-98d3-b019b9d9da5e" providerId="ADAL" clId="{C2AC6047-B296-4D4B-BC70-5E1F7DEEEFF4}" dt="2021-09-08T14:46:01.080" v="4851" actId="1076"/>
        <pc:sldMkLst>
          <pc:docMk/>
          <pc:sldMk cId="3187580150" sldId="627"/>
        </pc:sldMkLst>
        <pc:spChg chg="mod ord">
          <ac:chgData name="Rebecca Donaldson" userId="de1bd23b-13b3-40c7-98d3-b019b9d9da5e" providerId="ADAL" clId="{C2AC6047-B296-4D4B-BC70-5E1F7DEEEFF4}" dt="2021-08-25T09:49:23.580" v="2611" actId="2711"/>
          <ac:spMkLst>
            <pc:docMk/>
            <pc:sldMk cId="3187580150" sldId="627"/>
            <ac:spMk id="2" creationId="{23A84928-1FCA-4634-9C2E-8162352F2955}"/>
          </ac:spMkLst>
        </pc:spChg>
        <pc:spChg chg="del">
          <ac:chgData name="Rebecca Donaldson" userId="de1bd23b-13b3-40c7-98d3-b019b9d9da5e" providerId="ADAL" clId="{C2AC6047-B296-4D4B-BC70-5E1F7DEEEFF4}" dt="2021-08-25T09:29:04.158" v="1094" actId="478"/>
          <ac:spMkLst>
            <pc:docMk/>
            <pc:sldMk cId="3187580150" sldId="627"/>
            <ac:spMk id="6" creationId="{2B57B72E-B50F-42D2-AB99-91A92106BB09}"/>
          </ac:spMkLst>
        </pc:spChg>
        <pc:spChg chg="del mod">
          <ac:chgData name="Rebecca Donaldson" userId="de1bd23b-13b3-40c7-98d3-b019b9d9da5e" providerId="ADAL" clId="{C2AC6047-B296-4D4B-BC70-5E1F7DEEEFF4}" dt="2021-08-25T09:29:07.502" v="1096" actId="478"/>
          <ac:spMkLst>
            <pc:docMk/>
            <pc:sldMk cId="3187580150" sldId="627"/>
            <ac:spMk id="7" creationId="{E1404375-378F-4EF0-8789-2C3B47622910}"/>
          </ac:spMkLst>
        </pc:spChg>
        <pc:spChg chg="del">
          <ac:chgData name="Rebecca Donaldson" userId="de1bd23b-13b3-40c7-98d3-b019b9d9da5e" providerId="ADAL" clId="{C2AC6047-B296-4D4B-BC70-5E1F7DEEEFF4}" dt="2021-08-25T09:29:57.092" v="1116" actId="478"/>
          <ac:spMkLst>
            <pc:docMk/>
            <pc:sldMk cId="3187580150" sldId="627"/>
            <ac:spMk id="10" creationId="{B0E99053-88D3-49A1-97A9-9ECFB88C5120}"/>
          </ac:spMkLst>
        </pc:spChg>
        <pc:spChg chg="mod">
          <ac:chgData name="Rebecca Donaldson" userId="de1bd23b-13b3-40c7-98d3-b019b9d9da5e" providerId="ADAL" clId="{C2AC6047-B296-4D4B-BC70-5E1F7DEEEFF4}" dt="2021-08-25T10:20:10.782" v="3999" actId="1076"/>
          <ac:spMkLst>
            <pc:docMk/>
            <pc:sldMk cId="3187580150" sldId="627"/>
            <ac:spMk id="11" creationId="{D753422A-5F37-4135-8663-DA110761FC79}"/>
          </ac:spMkLst>
        </pc:spChg>
        <pc:spChg chg="del">
          <ac:chgData name="Rebecca Donaldson" userId="de1bd23b-13b3-40c7-98d3-b019b9d9da5e" providerId="ADAL" clId="{C2AC6047-B296-4D4B-BC70-5E1F7DEEEFF4}" dt="2021-08-25T09:29:09.327" v="1097" actId="478"/>
          <ac:spMkLst>
            <pc:docMk/>
            <pc:sldMk cId="3187580150" sldId="627"/>
            <ac:spMk id="12" creationId="{36447B0F-9A1E-4BAB-BB35-617918C6190B}"/>
          </ac:spMkLst>
        </pc:spChg>
        <pc:spChg chg="add mod">
          <ac:chgData name="Rebecca Donaldson" userId="de1bd23b-13b3-40c7-98d3-b019b9d9da5e" providerId="ADAL" clId="{C2AC6047-B296-4D4B-BC70-5E1F7DEEEFF4}" dt="2021-08-25T10:20:07.447" v="3997" actId="14100"/>
          <ac:spMkLst>
            <pc:docMk/>
            <pc:sldMk cId="3187580150" sldId="627"/>
            <ac:spMk id="15" creationId="{D334A196-FAE0-48B6-A9E9-93391C18E5BA}"/>
          </ac:spMkLst>
        </pc:spChg>
        <pc:grpChg chg="del mod">
          <ac:chgData name="Rebecca Donaldson" userId="de1bd23b-13b3-40c7-98d3-b019b9d9da5e" providerId="ADAL" clId="{C2AC6047-B296-4D4B-BC70-5E1F7DEEEFF4}" dt="2021-09-08T14:45:47.808" v="4847" actId="478"/>
          <ac:grpSpMkLst>
            <pc:docMk/>
            <pc:sldMk cId="3187580150" sldId="627"/>
            <ac:grpSpMk id="3" creationId="{B2F2E686-842A-418B-B9BF-F18D35A8BBC7}"/>
          </ac:grpSpMkLst>
        </pc:grpChg>
        <pc:graphicFrameChg chg="del mod">
          <ac:chgData name="Rebecca Donaldson" userId="de1bd23b-13b3-40c7-98d3-b019b9d9da5e" providerId="ADAL" clId="{C2AC6047-B296-4D4B-BC70-5E1F7DEEEFF4}" dt="2021-08-25T09:29:47.535" v="1110" actId="478"/>
          <ac:graphicFrameMkLst>
            <pc:docMk/>
            <pc:sldMk cId="3187580150" sldId="627"/>
            <ac:graphicFrameMk id="9" creationId="{7FDA17BD-9F37-4C56-B40A-03FAF6A0A75C}"/>
          </ac:graphicFrameMkLst>
        </pc:graphicFrameChg>
        <pc:picChg chg="add mod">
          <ac:chgData name="Rebecca Donaldson" userId="de1bd23b-13b3-40c7-98d3-b019b9d9da5e" providerId="ADAL" clId="{C2AC6047-B296-4D4B-BC70-5E1F7DEEEFF4}" dt="2021-09-08T14:46:01.080" v="4851" actId="1076"/>
          <ac:picMkLst>
            <pc:docMk/>
            <pc:sldMk cId="3187580150" sldId="627"/>
            <ac:picMk id="4" creationId="{AB5D5321-1D8E-48E8-AEC2-FFE810003F67}"/>
          </ac:picMkLst>
        </pc:picChg>
      </pc:sldChg>
      <pc:sldChg chg="addSp delSp modSp add mod delAnim modAnim">
        <pc:chgData name="Rebecca Donaldson" userId="de1bd23b-13b3-40c7-98d3-b019b9d9da5e" providerId="ADAL" clId="{C2AC6047-B296-4D4B-BC70-5E1F7DEEEFF4}" dt="2021-09-08T14:30:55.686" v="4738" actId="478"/>
        <pc:sldMkLst>
          <pc:docMk/>
          <pc:sldMk cId="4213631737" sldId="628"/>
        </pc:sldMkLst>
        <pc:spChg chg="del">
          <ac:chgData name="Rebecca Donaldson" userId="de1bd23b-13b3-40c7-98d3-b019b9d9da5e" providerId="ADAL" clId="{C2AC6047-B296-4D4B-BC70-5E1F7DEEEFF4}" dt="2021-08-25T10:02:30.664" v="3575" actId="478"/>
          <ac:spMkLst>
            <pc:docMk/>
            <pc:sldMk cId="4213631737" sldId="628"/>
            <ac:spMk id="4" creationId="{DD9F9548-627A-414C-9FE8-798DB78B4BE9}"/>
          </ac:spMkLst>
        </pc:spChg>
        <pc:spChg chg="del mod">
          <ac:chgData name="Rebecca Donaldson" userId="de1bd23b-13b3-40c7-98d3-b019b9d9da5e" providerId="ADAL" clId="{C2AC6047-B296-4D4B-BC70-5E1F7DEEEFF4}" dt="2021-08-25T10:21:01.407" v="4002" actId="478"/>
          <ac:spMkLst>
            <pc:docMk/>
            <pc:sldMk cId="4213631737" sldId="628"/>
            <ac:spMk id="5" creationId="{6B7CB16D-9B39-47C8-B879-3F0A701B13A8}"/>
          </ac:spMkLst>
        </pc:spChg>
        <pc:spChg chg="add mod">
          <ac:chgData name="Rebecca Donaldson" userId="de1bd23b-13b3-40c7-98d3-b019b9d9da5e" providerId="ADAL" clId="{C2AC6047-B296-4D4B-BC70-5E1F7DEEEFF4}" dt="2021-09-08T14:30:13.604" v="4722" actId="1076"/>
          <ac:spMkLst>
            <pc:docMk/>
            <pc:sldMk cId="4213631737" sldId="628"/>
            <ac:spMk id="5" creationId="{DEB951C6-F49A-454F-B056-E629E840270B}"/>
          </ac:spMkLst>
        </pc:spChg>
        <pc:spChg chg="mod">
          <ac:chgData name="Rebecca Donaldson" userId="de1bd23b-13b3-40c7-98d3-b019b9d9da5e" providerId="ADAL" clId="{C2AC6047-B296-4D4B-BC70-5E1F7DEEEFF4}" dt="2021-08-25T10:09:37.699" v="3754" actId="404"/>
          <ac:spMkLst>
            <pc:docMk/>
            <pc:sldMk cId="4213631737" sldId="628"/>
            <ac:spMk id="10" creationId="{EA8D4B1E-7BD8-4AE8-AC5B-DF2B6DBB4E09}"/>
          </ac:spMkLst>
        </pc:spChg>
        <pc:spChg chg="mod">
          <ac:chgData name="Rebecca Donaldson" userId="de1bd23b-13b3-40c7-98d3-b019b9d9da5e" providerId="ADAL" clId="{C2AC6047-B296-4D4B-BC70-5E1F7DEEEFF4}" dt="2021-08-25T10:09:37.699" v="3754" actId="404"/>
          <ac:spMkLst>
            <pc:docMk/>
            <pc:sldMk cId="4213631737" sldId="628"/>
            <ac:spMk id="15" creationId="{F3D8FADE-C28D-4263-A48D-63A8A49659A3}"/>
          </ac:spMkLst>
        </pc:spChg>
        <pc:spChg chg="mod">
          <ac:chgData name="Rebecca Donaldson" userId="de1bd23b-13b3-40c7-98d3-b019b9d9da5e" providerId="ADAL" clId="{C2AC6047-B296-4D4B-BC70-5E1F7DEEEFF4}" dt="2021-08-25T10:09:37.699" v="3754" actId="404"/>
          <ac:spMkLst>
            <pc:docMk/>
            <pc:sldMk cId="4213631737" sldId="628"/>
            <ac:spMk id="17" creationId="{229EC0C9-5DE1-47E7-AB65-DAB38EDB0559}"/>
          </ac:spMkLst>
        </pc:spChg>
        <pc:spChg chg="del">
          <ac:chgData name="Rebecca Donaldson" userId="de1bd23b-13b3-40c7-98d3-b019b9d9da5e" providerId="ADAL" clId="{C2AC6047-B296-4D4B-BC70-5E1F7DEEEFF4}" dt="2021-08-25T10:02:48.933" v="3586" actId="478"/>
          <ac:spMkLst>
            <pc:docMk/>
            <pc:sldMk cId="4213631737" sldId="628"/>
            <ac:spMk id="18" creationId="{AEF9D3F1-0309-4B28-B6AD-D2CA83C09C06}"/>
          </ac:spMkLst>
        </pc:spChg>
        <pc:spChg chg="add mod">
          <ac:chgData name="Rebecca Donaldson" userId="de1bd23b-13b3-40c7-98d3-b019b9d9da5e" providerId="ADAL" clId="{C2AC6047-B296-4D4B-BC70-5E1F7DEEEFF4}" dt="2021-09-08T14:30:21.143" v="4724" actId="207"/>
          <ac:spMkLst>
            <pc:docMk/>
            <pc:sldMk cId="4213631737" sldId="628"/>
            <ac:spMk id="19" creationId="{CE84B367-136D-43DE-98FE-29689A254866}"/>
          </ac:spMkLst>
        </pc:spChg>
        <pc:spChg chg="add mod">
          <ac:chgData name="Rebecca Donaldson" userId="de1bd23b-13b3-40c7-98d3-b019b9d9da5e" providerId="ADAL" clId="{C2AC6047-B296-4D4B-BC70-5E1F7DEEEFF4}" dt="2021-09-08T14:30:54.617" v="4737" actId="1036"/>
          <ac:spMkLst>
            <pc:docMk/>
            <pc:sldMk cId="4213631737" sldId="628"/>
            <ac:spMk id="21" creationId="{87069A4F-EF2E-4787-BA82-771913DC4AAF}"/>
          </ac:spMkLst>
        </pc:spChg>
        <pc:spChg chg="del">
          <ac:chgData name="Rebecca Donaldson" userId="de1bd23b-13b3-40c7-98d3-b019b9d9da5e" providerId="ADAL" clId="{C2AC6047-B296-4D4B-BC70-5E1F7DEEEFF4}" dt="2021-08-25T10:02:33.782" v="3577" actId="478"/>
          <ac:spMkLst>
            <pc:docMk/>
            <pc:sldMk cId="4213631737" sldId="628"/>
            <ac:spMk id="22" creationId="{EDCBCA8C-E6BF-4971-B760-4C93925BE2D1}"/>
          </ac:spMkLst>
        </pc:spChg>
        <pc:spChg chg="add del">
          <ac:chgData name="Rebecca Donaldson" userId="de1bd23b-13b3-40c7-98d3-b019b9d9da5e" providerId="ADAL" clId="{C2AC6047-B296-4D4B-BC70-5E1F7DEEEFF4}" dt="2021-09-08T14:29:55.581" v="4706" actId="22"/>
          <ac:spMkLst>
            <pc:docMk/>
            <pc:sldMk cId="4213631737" sldId="628"/>
            <ac:spMk id="23" creationId="{2D6F7D6C-AEBF-41D5-B75A-D8F7B3DDE5B7}"/>
          </ac:spMkLst>
        </pc:spChg>
        <pc:spChg chg="mod">
          <ac:chgData name="Rebecca Donaldson" userId="de1bd23b-13b3-40c7-98d3-b019b9d9da5e" providerId="ADAL" clId="{C2AC6047-B296-4D4B-BC70-5E1F7DEEEFF4}" dt="2021-08-25T10:30:00.136" v="4160" actId="6549"/>
          <ac:spMkLst>
            <pc:docMk/>
            <pc:sldMk cId="4213631737" sldId="628"/>
            <ac:spMk id="24" creationId="{084CD84C-67E0-43F2-A9E2-33FD82F02A33}"/>
          </ac:spMkLst>
        </pc:spChg>
        <pc:spChg chg="add mod">
          <ac:chgData name="Rebecca Donaldson" userId="de1bd23b-13b3-40c7-98d3-b019b9d9da5e" providerId="ADAL" clId="{C2AC6047-B296-4D4B-BC70-5E1F7DEEEFF4}" dt="2021-09-08T14:30:33.106" v="4731" actId="403"/>
          <ac:spMkLst>
            <pc:docMk/>
            <pc:sldMk cId="4213631737" sldId="628"/>
            <ac:spMk id="25" creationId="{F1CB48B8-D6AB-40BE-B775-4AC074B2482E}"/>
          </ac:spMkLst>
        </pc:spChg>
        <pc:spChg chg="del">
          <ac:chgData name="Rebecca Donaldson" userId="de1bd23b-13b3-40c7-98d3-b019b9d9da5e" providerId="ADAL" clId="{C2AC6047-B296-4D4B-BC70-5E1F7DEEEFF4}" dt="2021-08-25T10:02:36.246" v="3580" actId="478"/>
          <ac:spMkLst>
            <pc:docMk/>
            <pc:sldMk cId="4213631737" sldId="628"/>
            <ac:spMk id="26" creationId="{9DCF6A6F-2D3C-4807-A517-2648CB485E3E}"/>
          </ac:spMkLst>
        </pc:spChg>
        <pc:spChg chg="del">
          <ac:chgData name="Rebecca Donaldson" userId="de1bd23b-13b3-40c7-98d3-b019b9d9da5e" providerId="ADAL" clId="{C2AC6047-B296-4D4B-BC70-5E1F7DEEEFF4}" dt="2021-08-25T10:02:38.870" v="3583" actId="478"/>
          <ac:spMkLst>
            <pc:docMk/>
            <pc:sldMk cId="4213631737" sldId="628"/>
            <ac:spMk id="27" creationId="{5F80C4AF-5C26-4A1E-A3BA-B3EBA7B1F238}"/>
          </ac:spMkLst>
        </pc:spChg>
        <pc:spChg chg="mod">
          <ac:chgData name="Rebecca Donaldson" userId="de1bd23b-13b3-40c7-98d3-b019b9d9da5e" providerId="ADAL" clId="{C2AC6047-B296-4D4B-BC70-5E1F7DEEEFF4}" dt="2021-08-25T10:09:37.699" v="3754" actId="404"/>
          <ac:spMkLst>
            <pc:docMk/>
            <pc:sldMk cId="4213631737" sldId="628"/>
            <ac:spMk id="28" creationId="{59E5D901-19F5-4E98-B452-5F70C35AEA3E}"/>
          </ac:spMkLst>
        </pc:spChg>
        <pc:spChg chg="add del mod">
          <ac:chgData name="Rebecca Donaldson" userId="de1bd23b-13b3-40c7-98d3-b019b9d9da5e" providerId="ADAL" clId="{C2AC6047-B296-4D4B-BC70-5E1F7DEEEFF4}" dt="2021-09-08T14:28:58.803" v="4675" actId="478"/>
          <ac:spMkLst>
            <pc:docMk/>
            <pc:sldMk cId="4213631737" sldId="628"/>
            <ac:spMk id="29" creationId="{F9E68F9C-9C9B-4436-BA8E-21ED8ECDEFAC}"/>
          </ac:spMkLst>
        </pc:spChg>
        <pc:spChg chg="add del mod">
          <ac:chgData name="Rebecca Donaldson" userId="de1bd23b-13b3-40c7-98d3-b019b9d9da5e" providerId="ADAL" clId="{C2AC6047-B296-4D4B-BC70-5E1F7DEEEFF4}" dt="2021-08-25T10:24:11.714" v="4045" actId="478"/>
          <ac:spMkLst>
            <pc:docMk/>
            <pc:sldMk cId="4213631737" sldId="628"/>
            <ac:spMk id="30" creationId="{A1F7F254-EDCC-4A33-BF38-79377FA41AD6}"/>
          </ac:spMkLst>
        </pc:spChg>
        <pc:spChg chg="del">
          <ac:chgData name="Rebecca Donaldson" userId="de1bd23b-13b3-40c7-98d3-b019b9d9da5e" providerId="ADAL" clId="{C2AC6047-B296-4D4B-BC70-5E1F7DEEEFF4}" dt="2021-08-25T10:02:38.196" v="3582" actId="478"/>
          <ac:spMkLst>
            <pc:docMk/>
            <pc:sldMk cId="4213631737" sldId="628"/>
            <ac:spMk id="51" creationId="{E2F1800B-AA06-4EB4-B8CA-58122E592D89}"/>
          </ac:spMkLst>
        </pc:spChg>
        <pc:spChg chg="mod">
          <ac:chgData name="Rebecca Donaldson" userId="de1bd23b-13b3-40c7-98d3-b019b9d9da5e" providerId="ADAL" clId="{C2AC6047-B296-4D4B-BC70-5E1F7DEEEFF4}" dt="2021-08-25T10:05:49.011" v="3689" actId="20577"/>
          <ac:spMkLst>
            <pc:docMk/>
            <pc:sldMk cId="4213631737" sldId="628"/>
            <ac:spMk id="52" creationId="{F9E3AF20-966F-4A63-8A0A-F9499BF315D4}"/>
          </ac:spMkLst>
        </pc:spChg>
        <pc:grpChg chg="add del mod">
          <ac:chgData name="Rebecca Donaldson" userId="de1bd23b-13b3-40c7-98d3-b019b9d9da5e" providerId="ADAL" clId="{C2AC6047-B296-4D4B-BC70-5E1F7DEEEFF4}" dt="2021-09-08T14:30:55.686" v="4738" actId="478"/>
          <ac:grpSpMkLst>
            <pc:docMk/>
            <pc:sldMk cId="4213631737" sldId="628"/>
            <ac:grpSpMk id="2" creationId="{DED213A8-5FDC-4A5F-A1E1-50ADE039DCE8}"/>
          </ac:grpSpMkLst>
        </pc:grpChg>
        <pc:grpChg chg="mod">
          <ac:chgData name="Rebecca Donaldson" userId="de1bd23b-13b3-40c7-98d3-b019b9d9da5e" providerId="ADAL" clId="{C2AC6047-B296-4D4B-BC70-5E1F7DEEEFF4}" dt="2021-08-25T10:05:16.513" v="3640" actId="404"/>
          <ac:grpSpMkLst>
            <pc:docMk/>
            <pc:sldMk cId="4213631737" sldId="628"/>
            <ac:grpSpMk id="6" creationId="{C875A55A-2DFA-410A-87F7-A9B56FFB27DD}"/>
          </ac:grpSpMkLst>
        </pc:grpChg>
        <pc:picChg chg="del">
          <ac:chgData name="Rebecca Donaldson" userId="de1bd23b-13b3-40c7-98d3-b019b9d9da5e" providerId="ADAL" clId="{C2AC6047-B296-4D4B-BC70-5E1F7DEEEFF4}" dt="2021-08-25T10:02:32.404" v="3576" actId="478"/>
          <ac:picMkLst>
            <pc:docMk/>
            <pc:sldMk cId="4213631737" sldId="628"/>
            <ac:picMk id="3" creationId="{981E48B6-1AAC-4066-971D-14B503D97FD8}"/>
          </ac:picMkLst>
        </pc:picChg>
        <pc:picChg chg="add mod">
          <ac:chgData name="Rebecca Donaldson" userId="de1bd23b-13b3-40c7-98d3-b019b9d9da5e" providerId="ADAL" clId="{C2AC6047-B296-4D4B-BC70-5E1F7DEEEFF4}" dt="2021-09-08T14:30:10.213" v="4721" actId="1076"/>
          <ac:picMkLst>
            <pc:docMk/>
            <pc:sldMk cId="4213631737" sldId="628"/>
            <ac:picMk id="4" creationId="{D287E854-E74B-4E6E-AE18-FB5618208DFF}"/>
          </ac:picMkLst>
        </pc:picChg>
        <pc:picChg chg="mod">
          <ac:chgData name="Rebecca Donaldson" userId="de1bd23b-13b3-40c7-98d3-b019b9d9da5e" providerId="ADAL" clId="{C2AC6047-B296-4D4B-BC70-5E1F7DEEEFF4}" dt="2021-08-25T10:05:16.513" v="3640" actId="404"/>
          <ac:picMkLst>
            <pc:docMk/>
            <pc:sldMk cId="4213631737" sldId="628"/>
            <ac:picMk id="7" creationId="{938F7F73-6EC6-476B-80BF-612F41DEECED}"/>
          </ac:picMkLst>
        </pc:picChg>
        <pc:picChg chg="del">
          <ac:chgData name="Rebecca Donaldson" userId="de1bd23b-13b3-40c7-98d3-b019b9d9da5e" providerId="ADAL" clId="{C2AC6047-B296-4D4B-BC70-5E1F7DEEEFF4}" dt="2021-08-25T10:02:34.150" v="3578" actId="478"/>
          <ac:picMkLst>
            <pc:docMk/>
            <pc:sldMk cId="4213631737" sldId="628"/>
            <ac:picMk id="38" creationId="{830FA12F-01E4-4DF6-A611-F30985693D97}"/>
          </ac:picMkLst>
        </pc:picChg>
        <pc:picChg chg="del">
          <ac:chgData name="Rebecca Donaldson" userId="de1bd23b-13b3-40c7-98d3-b019b9d9da5e" providerId="ADAL" clId="{C2AC6047-B296-4D4B-BC70-5E1F7DEEEFF4}" dt="2021-08-25T10:02:35.028" v="3579" actId="478"/>
          <ac:picMkLst>
            <pc:docMk/>
            <pc:sldMk cId="4213631737" sldId="628"/>
            <ac:picMk id="39" creationId="{FB60A425-0413-463C-9EA3-3D5C914C3A19}"/>
          </ac:picMkLst>
        </pc:picChg>
        <pc:picChg chg="del">
          <ac:chgData name="Rebecca Donaldson" userId="de1bd23b-13b3-40c7-98d3-b019b9d9da5e" providerId="ADAL" clId="{C2AC6047-B296-4D4B-BC70-5E1F7DEEEFF4}" dt="2021-08-25T10:02:36.699" v="3581" actId="478"/>
          <ac:picMkLst>
            <pc:docMk/>
            <pc:sldMk cId="4213631737" sldId="628"/>
            <ac:picMk id="50" creationId="{F0D52158-84B1-48D9-8A00-22013B9E3167}"/>
          </ac:picMkLst>
        </pc:picChg>
        <pc:cxnChg chg="mod">
          <ac:chgData name="Rebecca Donaldson" userId="de1bd23b-13b3-40c7-98d3-b019b9d9da5e" providerId="ADAL" clId="{C2AC6047-B296-4D4B-BC70-5E1F7DEEEFF4}" dt="2021-08-25T10:05:16.513" v="3640" actId="404"/>
          <ac:cxnSpMkLst>
            <pc:docMk/>
            <pc:sldMk cId="4213631737" sldId="628"/>
            <ac:cxnSpMk id="8" creationId="{8ACF2458-9F16-4779-A235-6D7870584820}"/>
          </ac:cxnSpMkLst>
        </pc:cxnChg>
        <pc:cxnChg chg="mod">
          <ac:chgData name="Rebecca Donaldson" userId="de1bd23b-13b3-40c7-98d3-b019b9d9da5e" providerId="ADAL" clId="{C2AC6047-B296-4D4B-BC70-5E1F7DEEEFF4}" dt="2021-08-25T10:05:16.513" v="3640" actId="404"/>
          <ac:cxnSpMkLst>
            <pc:docMk/>
            <pc:sldMk cId="4213631737" sldId="628"/>
            <ac:cxnSpMk id="9" creationId="{AAF2D2B4-DBCE-47D9-8ADA-49D5648056E8}"/>
          </ac:cxnSpMkLst>
        </pc:cxnChg>
        <pc:cxnChg chg="mod">
          <ac:chgData name="Rebecca Donaldson" userId="de1bd23b-13b3-40c7-98d3-b019b9d9da5e" providerId="ADAL" clId="{C2AC6047-B296-4D4B-BC70-5E1F7DEEEFF4}" dt="2021-08-25T10:05:16.513" v="3640" actId="404"/>
          <ac:cxnSpMkLst>
            <pc:docMk/>
            <pc:sldMk cId="4213631737" sldId="628"/>
            <ac:cxnSpMk id="11" creationId="{3F694B60-8273-408A-A0BA-F7F2E0137E8F}"/>
          </ac:cxnSpMkLst>
        </pc:cxnChg>
        <pc:cxnChg chg="mod">
          <ac:chgData name="Rebecca Donaldson" userId="de1bd23b-13b3-40c7-98d3-b019b9d9da5e" providerId="ADAL" clId="{C2AC6047-B296-4D4B-BC70-5E1F7DEEEFF4}" dt="2021-08-25T10:05:16.513" v="3640" actId="404"/>
          <ac:cxnSpMkLst>
            <pc:docMk/>
            <pc:sldMk cId="4213631737" sldId="628"/>
            <ac:cxnSpMk id="16" creationId="{D3B5DEB7-460E-450B-A9D5-5B98E6DF4D10}"/>
          </ac:cxnSpMkLst>
        </pc:cxnChg>
        <pc:cxnChg chg="add mod">
          <ac:chgData name="Rebecca Donaldson" userId="de1bd23b-13b3-40c7-98d3-b019b9d9da5e" providerId="ADAL" clId="{C2AC6047-B296-4D4B-BC70-5E1F7DEEEFF4}" dt="2021-09-08T14:30:43.498" v="4733" actId="208"/>
          <ac:cxnSpMkLst>
            <pc:docMk/>
            <pc:sldMk cId="4213631737" sldId="628"/>
            <ac:cxnSpMk id="20" creationId="{66D7BE4E-7ED8-4AA1-B77F-8BC0B9570DF9}"/>
          </ac:cxnSpMkLst>
        </pc:cxnChg>
        <pc:cxnChg chg="add mod">
          <ac:chgData name="Rebecca Donaldson" userId="de1bd23b-13b3-40c7-98d3-b019b9d9da5e" providerId="ADAL" clId="{C2AC6047-B296-4D4B-BC70-5E1F7DEEEFF4}" dt="2021-09-08T14:30:50.965" v="4736" actId="208"/>
          <ac:cxnSpMkLst>
            <pc:docMk/>
            <pc:sldMk cId="4213631737" sldId="628"/>
            <ac:cxnSpMk id="30" creationId="{FF23F9CB-C47F-4C4C-B4F6-7FB3EB2E176C}"/>
          </ac:cxnSpMkLst>
        </pc:cxnChg>
      </pc:sldChg>
      <pc:sldChg chg="delSp modSp add mod">
        <pc:chgData name="Rebecca Donaldson" userId="de1bd23b-13b3-40c7-98d3-b019b9d9da5e" providerId="ADAL" clId="{C2AC6047-B296-4D4B-BC70-5E1F7DEEEFF4}" dt="2021-08-25T10:28:01.778" v="4139" actId="20577"/>
        <pc:sldMkLst>
          <pc:docMk/>
          <pc:sldMk cId="1079696287" sldId="629"/>
        </pc:sldMkLst>
        <pc:spChg chg="mod">
          <ac:chgData name="Rebecca Donaldson" userId="de1bd23b-13b3-40c7-98d3-b019b9d9da5e" providerId="ADAL" clId="{C2AC6047-B296-4D4B-BC70-5E1F7DEEEFF4}" dt="2021-08-25T10:28:01.778" v="4139" actId="20577"/>
          <ac:spMkLst>
            <pc:docMk/>
            <pc:sldMk cId="1079696287" sldId="629"/>
            <ac:spMk id="24" creationId="{084CD84C-67E0-43F2-A9E2-33FD82F02A33}"/>
          </ac:spMkLst>
        </pc:spChg>
        <pc:spChg chg="del">
          <ac:chgData name="Rebecca Donaldson" userId="de1bd23b-13b3-40c7-98d3-b019b9d9da5e" providerId="ADAL" clId="{C2AC6047-B296-4D4B-BC70-5E1F7DEEEFF4}" dt="2021-08-25T10:24:47.982" v="4068" actId="478"/>
          <ac:spMkLst>
            <pc:docMk/>
            <pc:sldMk cId="1079696287" sldId="629"/>
            <ac:spMk id="29" creationId="{F9E68F9C-9C9B-4436-BA8E-21ED8ECDEFAC}"/>
          </ac:spMkLst>
        </pc:spChg>
        <pc:spChg chg="mod">
          <ac:chgData name="Rebecca Donaldson" userId="de1bd23b-13b3-40c7-98d3-b019b9d9da5e" providerId="ADAL" clId="{C2AC6047-B296-4D4B-BC70-5E1F7DEEEFF4}" dt="2021-08-25T10:24:45.184" v="4066" actId="20577"/>
          <ac:spMkLst>
            <pc:docMk/>
            <pc:sldMk cId="1079696287" sldId="629"/>
            <ac:spMk id="52" creationId="{F9E3AF20-966F-4A63-8A0A-F9499BF315D4}"/>
          </ac:spMkLst>
        </pc:spChg>
        <pc:grpChg chg="del">
          <ac:chgData name="Rebecca Donaldson" userId="de1bd23b-13b3-40c7-98d3-b019b9d9da5e" providerId="ADAL" clId="{C2AC6047-B296-4D4B-BC70-5E1F7DEEEFF4}" dt="2021-08-25T10:24:46.511" v="4067" actId="478"/>
          <ac:grpSpMkLst>
            <pc:docMk/>
            <pc:sldMk cId="1079696287" sldId="629"/>
            <ac:grpSpMk id="2" creationId="{DED213A8-5FDC-4A5F-A1E1-50ADE039DCE8}"/>
          </ac:grpSpMkLst>
        </pc:grpChg>
      </pc:sldChg>
    </pc:docChg>
  </pc:docChgLst>
  <pc:docChgLst>
    <pc:chgData name="Rebecca Donaldson" userId="de1bd23b-13b3-40c7-98d3-b019b9d9da5e" providerId="ADAL" clId="{58288E80-85A2-4222-ABF2-6D32632A1E24}"/>
    <pc:docChg chg="custSel addSld delSld modSld">
      <pc:chgData name="Rebecca Donaldson" userId="de1bd23b-13b3-40c7-98d3-b019b9d9da5e" providerId="ADAL" clId="{58288E80-85A2-4222-ABF2-6D32632A1E24}" dt="2021-04-29T10:15:10.384" v="34" actId="6549"/>
      <pc:docMkLst>
        <pc:docMk/>
      </pc:docMkLst>
      <pc:sldChg chg="modNotesTx">
        <pc:chgData name="Rebecca Donaldson" userId="de1bd23b-13b3-40c7-98d3-b019b9d9da5e" providerId="ADAL" clId="{58288E80-85A2-4222-ABF2-6D32632A1E24}" dt="2021-04-29T10:12:25.534" v="2"/>
        <pc:sldMkLst>
          <pc:docMk/>
          <pc:sldMk cId="2783938213" sldId="276"/>
        </pc:sldMkLst>
      </pc:sldChg>
      <pc:sldChg chg="modNotesTx">
        <pc:chgData name="Rebecca Donaldson" userId="de1bd23b-13b3-40c7-98d3-b019b9d9da5e" providerId="ADAL" clId="{58288E80-85A2-4222-ABF2-6D32632A1E24}" dt="2021-04-29T10:12:48.800" v="3" actId="20577"/>
        <pc:sldMkLst>
          <pc:docMk/>
          <pc:sldMk cId="2168896008" sldId="277"/>
        </pc:sldMkLst>
      </pc:sldChg>
      <pc:sldChg chg="modNotesTx">
        <pc:chgData name="Rebecca Donaldson" userId="de1bd23b-13b3-40c7-98d3-b019b9d9da5e" providerId="ADAL" clId="{58288E80-85A2-4222-ABF2-6D32632A1E24}" dt="2021-04-29T10:13:53.080" v="19" actId="20577"/>
        <pc:sldMkLst>
          <pc:docMk/>
          <pc:sldMk cId="2638343268" sldId="289"/>
        </pc:sldMkLst>
      </pc:sldChg>
      <pc:sldChg chg="del">
        <pc:chgData name="Rebecca Donaldson" userId="de1bd23b-13b3-40c7-98d3-b019b9d9da5e" providerId="ADAL" clId="{58288E80-85A2-4222-ABF2-6D32632A1E24}" dt="2021-04-22T09:52:13.598" v="0" actId="47"/>
        <pc:sldMkLst>
          <pc:docMk/>
          <pc:sldMk cId="2116399320" sldId="290"/>
        </pc:sldMkLst>
      </pc:sldChg>
      <pc:sldChg chg="modSp mod">
        <pc:chgData name="Rebecca Donaldson" userId="de1bd23b-13b3-40c7-98d3-b019b9d9da5e" providerId="ADAL" clId="{58288E80-85A2-4222-ABF2-6D32632A1E24}" dt="2021-04-29T10:15:10.384" v="34" actId="6549"/>
        <pc:sldMkLst>
          <pc:docMk/>
          <pc:sldMk cId="309275939" sldId="291"/>
        </pc:sldMkLst>
        <pc:spChg chg="mod">
          <ac:chgData name="Rebecca Donaldson" userId="de1bd23b-13b3-40c7-98d3-b019b9d9da5e" providerId="ADAL" clId="{58288E80-85A2-4222-ABF2-6D32632A1E24}" dt="2021-04-29T10:15:10.384" v="34" actId="6549"/>
          <ac:spMkLst>
            <pc:docMk/>
            <pc:sldMk cId="309275939" sldId="291"/>
            <ac:spMk id="3" creationId="{1A7A3616-6D2B-4F04-88B6-EF0D00E74E3C}"/>
          </ac:spMkLst>
        </pc:spChg>
      </pc:sldChg>
      <pc:sldChg chg="modNotesTx">
        <pc:chgData name="Rebecca Donaldson" userId="de1bd23b-13b3-40c7-98d3-b019b9d9da5e" providerId="ADAL" clId="{58288E80-85A2-4222-ABF2-6D32632A1E24}" dt="2021-04-29T10:13:12.617" v="5" actId="20577"/>
        <pc:sldMkLst>
          <pc:docMk/>
          <pc:sldMk cId="1972075379" sldId="579"/>
        </pc:sldMkLst>
      </pc:sldChg>
      <pc:sldChg chg="del">
        <pc:chgData name="Rebecca Donaldson" userId="de1bd23b-13b3-40c7-98d3-b019b9d9da5e" providerId="ADAL" clId="{58288E80-85A2-4222-ABF2-6D32632A1E24}" dt="2021-04-22T09:52:13.598" v="0" actId="47"/>
        <pc:sldMkLst>
          <pc:docMk/>
          <pc:sldMk cId="174020298" sldId="582"/>
        </pc:sldMkLst>
      </pc:sldChg>
      <pc:sldChg chg="modNotesTx">
        <pc:chgData name="Rebecca Donaldson" userId="de1bd23b-13b3-40c7-98d3-b019b9d9da5e" providerId="ADAL" clId="{58288E80-85A2-4222-ABF2-6D32632A1E24}" dt="2021-04-29T10:13:19.950" v="7" actId="20577"/>
        <pc:sldMkLst>
          <pc:docMk/>
          <pc:sldMk cId="964550129" sldId="594"/>
        </pc:sldMkLst>
      </pc:sldChg>
      <pc:sldChg chg="modNotesTx">
        <pc:chgData name="Rebecca Donaldson" userId="de1bd23b-13b3-40c7-98d3-b019b9d9da5e" providerId="ADAL" clId="{58288E80-85A2-4222-ABF2-6D32632A1E24}" dt="2021-04-29T10:13:32.534" v="17" actId="20577"/>
        <pc:sldMkLst>
          <pc:docMk/>
          <pc:sldMk cId="175479890" sldId="596"/>
        </pc:sldMkLst>
      </pc:sldChg>
      <pc:sldChg chg="modNotesTx">
        <pc:chgData name="Rebecca Donaldson" userId="de1bd23b-13b3-40c7-98d3-b019b9d9da5e" providerId="ADAL" clId="{58288E80-85A2-4222-ABF2-6D32632A1E24}" dt="2021-04-29T10:14:06.475" v="21" actId="20577"/>
        <pc:sldMkLst>
          <pc:docMk/>
          <pc:sldMk cId="3846067998" sldId="597"/>
        </pc:sldMkLst>
      </pc:sldChg>
      <pc:sldChg chg="modNotesTx">
        <pc:chgData name="Rebecca Donaldson" userId="de1bd23b-13b3-40c7-98d3-b019b9d9da5e" providerId="ADAL" clId="{58288E80-85A2-4222-ABF2-6D32632A1E24}" dt="2021-04-29T10:14:08.867" v="23" actId="20577"/>
        <pc:sldMkLst>
          <pc:docMk/>
          <pc:sldMk cId="2742811017" sldId="598"/>
        </pc:sldMkLst>
      </pc:sldChg>
      <pc:sldChg chg="add del">
        <pc:chgData name="Rebecca Donaldson" userId="de1bd23b-13b3-40c7-98d3-b019b9d9da5e" providerId="ADAL" clId="{58288E80-85A2-4222-ABF2-6D32632A1E24}" dt="2021-04-22T09:52:15.572" v="1"/>
        <pc:sldMkLst>
          <pc:docMk/>
          <pc:sldMk cId="3647766885" sldId="599"/>
        </pc:sldMkLst>
      </pc:sldChg>
      <pc:sldChg chg="add">
        <pc:chgData name="Rebecca Donaldson" userId="de1bd23b-13b3-40c7-98d3-b019b9d9da5e" providerId="ADAL" clId="{58288E80-85A2-4222-ABF2-6D32632A1E24}" dt="2021-04-22T09:52:15.572" v="1"/>
        <pc:sldMkLst>
          <pc:docMk/>
          <pc:sldMk cId="186735210" sldId="620"/>
        </pc:sldMkLst>
      </pc:sldChg>
      <pc:sldChg chg="add">
        <pc:chgData name="Rebecca Donaldson" userId="de1bd23b-13b3-40c7-98d3-b019b9d9da5e" providerId="ADAL" clId="{58288E80-85A2-4222-ABF2-6D32632A1E24}" dt="2021-04-22T09:52:15.572" v="1"/>
        <pc:sldMkLst>
          <pc:docMk/>
          <pc:sldMk cId="2098571705" sldId="621"/>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8-25T15:36:00.759" idx="1">
    <p:pos x="3494" y="2981"/>
    <p:text>Donna - is there a better symbol for angle? Maybe a more open one? I couldn't find it!</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05/10/2021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71774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What is the same and what is different about each trapezium?</a:t>
            </a:r>
          </a:p>
          <a:p>
            <a:pPr>
              <a:spcBef>
                <a:spcPts val="400"/>
              </a:spcBef>
              <a:spcAft>
                <a:spcPts val="400"/>
              </a:spcAft>
            </a:pPr>
            <a:r>
              <a:rPr lang="en-GB" sz="2000" dirty="0">
                <a:solidFill>
                  <a:srgbClr val="008080"/>
                </a:solidFill>
                <a:latin typeface="Myriad Pro"/>
              </a:rPr>
              <a:t>How would you describe the relationship between a, b and h in each example?</a:t>
            </a:r>
          </a:p>
          <a:p>
            <a:pPr>
              <a:spcBef>
                <a:spcPts val="400"/>
              </a:spcBef>
              <a:spcAft>
                <a:spcPts val="400"/>
              </a:spcAft>
            </a:pPr>
            <a:r>
              <a:rPr lang="en-GB" sz="2000" dirty="0">
                <a:solidFill>
                  <a:srgbClr val="008080"/>
                </a:solidFill>
                <a:latin typeface="Myriad Pro"/>
              </a:rPr>
              <a:t>Could you draw some different examples of trapezia?</a:t>
            </a:r>
          </a:p>
          <a:p>
            <a:pPr>
              <a:spcBef>
                <a:spcPts val="400"/>
              </a:spcBef>
              <a:spcAft>
                <a:spcPts val="400"/>
              </a:spcAft>
            </a:pPr>
            <a:r>
              <a:rPr lang="en-GB" sz="2000" dirty="0">
                <a:solidFill>
                  <a:srgbClr val="008080"/>
                </a:solidFill>
                <a:latin typeface="Myriad Pro"/>
              </a:rPr>
              <a:t>Could you draw a non-example of a trapezium?</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r>
              <a:rPr lang="en-GB" sz="2000" dirty="0"/>
              <a:t>The variation in these examples is designed to draw attention to certain features of trapezia, including misconceptions that may have arisen from pupils seeing very similar trapezia in the past. You may wish to think about the questioning you will use to encourage students to notice certain features. ‘Always, sometimes, never’ statements may be a helpful tool in this context e.g. “a is the longest side” or “a and b are horizontal”.</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decisions behind the variation in these examples can be found on page 15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8080"/>
                </a:solidFill>
                <a:effectLst/>
                <a:uLnTx/>
                <a:uFillTx/>
                <a:latin typeface="Myriad Pro"/>
                <a:ea typeface="+mn-ea"/>
                <a:cs typeface="+mn-cs"/>
              </a:rPr>
              <a:t>Step-by-step reasoning for each of these derivations can be found in the Appendices.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8080"/>
              </a:solidFill>
              <a:effectLst/>
              <a:uLnTx/>
              <a:uFillTx/>
              <a:latin typeface="Myriad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8080"/>
                </a:solidFill>
                <a:effectLst/>
                <a:uLnTx/>
                <a:uFillTx/>
                <a:latin typeface="Myriad Pro"/>
                <a:ea typeface="+mn-ea"/>
                <a:cs typeface="+mn-cs"/>
              </a:rPr>
              <a:t>Suggested questioning:</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8080"/>
                </a:solidFill>
                <a:effectLst/>
                <a:uLnTx/>
                <a:uFillTx/>
                <a:latin typeface="Myriad Pro"/>
                <a:ea typeface="+mn-ea"/>
                <a:cs typeface="+mn-cs"/>
              </a:rPr>
              <a:t>What is the same in each example? What is different?</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8080"/>
                </a:solidFill>
                <a:effectLst/>
                <a:uLnTx/>
                <a:uFillTx/>
                <a:latin typeface="Myriad Pro"/>
                <a:ea typeface="+mn-ea"/>
                <a:cs typeface="+mn-cs"/>
              </a:rPr>
              <a:t>In each example, where is the ½? Where are a, b and h?</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8080"/>
                </a:solidFill>
                <a:effectLst/>
                <a:uLnTx/>
                <a:uFillTx/>
                <a:latin typeface="Myriad Pro"/>
                <a:ea typeface="+mn-ea"/>
                <a:cs typeface="+mn-cs"/>
              </a:rPr>
              <a:t>How would each person need to adapt their methods if the trapezium was not isosceles?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8080"/>
              </a:solidFill>
              <a:effectLst/>
              <a:uLnTx/>
              <a:uFillTx/>
              <a:latin typeface="Myriad Pro"/>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1" i="0" u="none" strike="noStrike" kern="1200" cap="none" spc="0" normalizeH="0" baseline="0" noProof="0" dirty="0">
                <a:ln>
                  <a:noFill/>
                </a:ln>
                <a:solidFill>
                  <a:srgbClr val="008080"/>
                </a:solidFill>
                <a:effectLst/>
                <a:uLnTx/>
                <a:uFillTx/>
                <a:latin typeface="Myriad Pro"/>
                <a:ea typeface="+mn-ea"/>
                <a:cs typeface="+mn-cs"/>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yriad Pro"/>
                <a:ea typeface="+mn-ea"/>
                <a:cs typeface="Times New Roman" panose="02020603050405020304" pitchFamily="18" charset="0"/>
              </a:rPr>
              <a:t>You may be used to showing students one particular derivation of the formula for the area of a trapezium: what is the benefit of showing multiple derivations? </a:t>
            </a:r>
            <a:r>
              <a:rPr kumimoji="0" lang="en-GB" sz="1800" b="0" i="0" u="none" strike="noStrike" kern="1200" cap="none" spc="0" normalizeH="0" baseline="0" noProof="0" dirty="0">
                <a:ln>
                  <a:noFill/>
                </a:ln>
                <a:solidFill>
                  <a:prstClr val="black"/>
                </a:solidFill>
                <a:effectLst/>
                <a:uLnTx/>
                <a:uFillTx/>
                <a:latin typeface="Myriad Pro"/>
                <a:ea typeface="Calibri" panose="020F0502020204030204" pitchFamily="34" charset="0"/>
                <a:cs typeface="Times New Roman" panose="02020603050405020304" pitchFamily="18" charset="0"/>
              </a:rPr>
              <a:t>What other derivations could you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yriad Pro"/>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115027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decisions behind the thinking behind this task can be found on page 16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4240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8080"/>
                </a:solidFill>
                <a:effectLst/>
                <a:uLnTx/>
                <a:uFillTx/>
                <a:latin typeface="Myriad Pro"/>
                <a:ea typeface="+mn-ea"/>
                <a:cs typeface="+mn-cs"/>
              </a:rPr>
              <a:t>Step-by-step reasoning for this derivation can be found in the Appendices.</a:t>
            </a:r>
          </a:p>
          <a:p>
            <a:endParaRPr lang="en-GB" sz="3600" b="1" dirty="0">
              <a:solidFill>
                <a:srgbClr val="008080"/>
              </a:solidFill>
              <a:latin typeface="Myriad Pro"/>
            </a:endParaRPr>
          </a:p>
          <a:p>
            <a:r>
              <a:rPr lang="en-GB" sz="3600" b="1" dirty="0">
                <a:solidFill>
                  <a:srgbClr val="008080"/>
                </a:solidFill>
                <a:latin typeface="Myriad Pro"/>
              </a:rPr>
              <a:t>Suggested questioning:</a:t>
            </a:r>
          </a:p>
          <a:p>
            <a:r>
              <a:rPr lang="en-GB" sz="3600" b="0" dirty="0">
                <a:solidFill>
                  <a:srgbClr val="008080"/>
                </a:solidFill>
                <a:latin typeface="Myriad Pro"/>
              </a:rPr>
              <a:t>Could you model this argument with a different trapezium?</a:t>
            </a:r>
          </a:p>
          <a:p>
            <a:r>
              <a:rPr lang="en-GB" sz="3600" b="0" dirty="0">
                <a:solidFill>
                  <a:srgbClr val="008080"/>
                </a:solidFill>
                <a:latin typeface="Myriad Pro"/>
              </a:rPr>
              <a:t>How else might Josh write his formula?</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r>
              <a:rPr lang="en-GB" sz="2000" dirty="0"/>
              <a:t>Recognising the equivalence of the three different statements for area of trapezium will require a degree of fluency in rearranging expressions; you may need to consider how familiar/confident students are with this.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535546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17 of the 6.2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3330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3712968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171530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175910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Geometry.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2492552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343251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r>
              <a:rPr lang="en-GB" sz="3600" b="0" dirty="0">
                <a:solidFill>
                  <a:srgbClr val="008080"/>
                </a:solidFill>
                <a:latin typeface="Myriad Pro"/>
              </a:rPr>
              <a:t>Could you model this argument with a different trapezium?</a:t>
            </a:r>
          </a:p>
          <a:p>
            <a:r>
              <a:rPr lang="en-GB" sz="3600" b="0" dirty="0">
                <a:solidFill>
                  <a:srgbClr val="008080"/>
                </a:solidFill>
                <a:latin typeface="Myriad Pro"/>
              </a:rPr>
              <a:t>How else might Josh write his formula?</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r>
              <a:rPr lang="en-GB" sz="2000" dirty="0"/>
              <a:t>Recognising the equivalence of the three different statements for area of trapezium will require a degree of fluency in rearranging expressions; you may need to consider how familiar/confident students are with this.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1476317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pages 6 and 7 of the Geometry 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r>
              <a:rPr lang="en-GB" dirty="0"/>
              <a:t>Links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On page 14 of the 6.2 Core Concept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r>
              <a:rPr lang="en-GB" dirty="0"/>
              <a:t>Links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3069914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On page 14 of the 6.2 Core Concept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r>
              <a:rPr lang="en-GB" dirty="0"/>
              <a:t>Links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2670987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1549457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259117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08905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Perimeter, area and volume can be found on page 2 of the 6.2 Core Concept document. </a:t>
            </a:r>
          </a:p>
          <a:p>
            <a:endParaRPr lang="en-GB" dirty="0"/>
          </a:p>
          <a:p>
            <a:r>
              <a:rPr lang="en-GB" dirty="0"/>
              <a:t>The background to each key idea is also explored in more detail on the following pages:</a:t>
            </a:r>
          </a:p>
          <a:p>
            <a:r>
              <a:rPr lang="en-GB" dirty="0"/>
              <a:t>6.2.1 Understand the concept of perimeter and use it in a range of problem-solving situations – pages 9 and 10</a:t>
            </a:r>
          </a:p>
          <a:p>
            <a:r>
              <a:rPr lang="en-GB" dirty="0"/>
              <a:t>6.2.2 Understand the concept of area and use it in a range of problem-solving situations – page 11</a:t>
            </a:r>
          </a:p>
          <a:p>
            <a:r>
              <a:rPr lang="en-GB" dirty="0"/>
              <a:t>6.2.3 Understand the concept of volume and use it in a range of problem-solving situations – pages 12 and 13</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r>
              <a:rPr lang="en-GB" dirty="0"/>
              <a:t>• Year 4: 2.16 Multiplicative contexts: area and perimeter 1</a:t>
            </a:r>
          </a:p>
          <a:p>
            <a:r>
              <a:rPr lang="en-GB" dirty="0"/>
              <a:t>• Year 6: 2.30 Multiplicative contexts: area and perimeter 2</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Geometry Theme Overview document, you can also find a broader description of students’ potential previous learning (page 3),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342900" indent="-342900" algn="l" rtl="0" eaLnBrk="1" fontAlgn="t" latinLnBrk="0" hangingPunct="1">
              <a:spcBef>
                <a:spcPts val="600"/>
              </a:spcBef>
              <a:spcAft>
                <a:spcPts val="400"/>
              </a:spcAft>
              <a:buAutoNum type="alphaLcParenR"/>
            </a:pPr>
            <a:r>
              <a:rPr lang="en-GB" sz="1200" b="0" i="0" u="none" strike="noStrike" kern="1200" dirty="0">
                <a:solidFill>
                  <a:srgbClr val="00628C"/>
                </a:solidFill>
                <a:effectLst/>
                <a:latin typeface="Myriad Pro"/>
                <a:ea typeface="Calibri" panose="020F0502020204030204" pitchFamily="34" charset="0"/>
                <a:cs typeface="Times New Roman" panose="02020603050405020304" pitchFamily="18" charset="0"/>
              </a:rPr>
              <a:t>NCETM primary assessment materials, Year 6 page 32</a:t>
            </a:r>
          </a:p>
          <a:p>
            <a:pPr marL="342900" indent="-342900" algn="l" rtl="0" eaLnBrk="1" fontAlgn="t" latinLnBrk="0" hangingPunct="1">
              <a:spcBef>
                <a:spcPts val="600"/>
              </a:spcBef>
              <a:spcAft>
                <a:spcPts val="400"/>
              </a:spcAft>
              <a:buAutoNum type="alphaLcParenR"/>
            </a:pPr>
            <a:r>
              <a:rPr lang="en-GB" sz="1200" b="0" i="0" u="none" strike="noStrike" kern="1200" dirty="0">
                <a:solidFill>
                  <a:srgbClr val="00628C"/>
                </a:solidFill>
                <a:effectLst/>
                <a:latin typeface="Myriad Pro"/>
                <a:cs typeface="Times New Roman" panose="02020603050405020304" pitchFamily="18" charset="0"/>
              </a:rPr>
              <a:t>NCETM secondary assessment materials, page 35</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3355300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c) </a:t>
            </a:r>
            <a:r>
              <a:rPr lang="en-GB" sz="1800" dirty="0">
                <a:effectLst/>
                <a:latin typeface="Myriad Pro"/>
                <a:ea typeface="Calibri" panose="020F0502020204030204" pitchFamily="34" charset="0"/>
                <a:cs typeface="Times New Roman" panose="02020603050405020304" pitchFamily="18" charset="0"/>
              </a:rPr>
              <a:t>2016 Key Stage 2 Mathematics Paper 3: reasoning, Question 17</a:t>
            </a:r>
          </a:p>
          <a:p>
            <a:r>
              <a:rPr lang="en-GB" sz="1800" dirty="0">
                <a:effectLst/>
                <a:latin typeface="Myriad Pro"/>
                <a:cs typeface="Times New Roman" panose="02020603050405020304" pitchFamily="18" charset="0"/>
              </a:rPr>
              <a:t>d) NCETM primary assessment materials, Year 6 page 32</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05/10/2021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4.xml"/><Relationship Id="rId7" Type="http://schemas.openxmlformats.org/officeDocument/2006/relationships/image" Target="../media/image190.png"/><Relationship Id="rId2" Type="http://schemas.openxmlformats.org/officeDocument/2006/relationships/slideLayout" Target="../slideLayouts/slideLayout6.xml"/><Relationship Id="rId1" Type="http://schemas.openxmlformats.org/officeDocument/2006/relationships/tags" Target="../tags/tag2.xml"/><Relationship Id="rId10" Type="http://schemas.openxmlformats.org/officeDocument/2006/relationships/image" Target="../media/image18.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hyperlink" Target="https://www.ncetm.org.uk/media/1qabpyac/ncetm_ks3_cc_6_2.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29.png"/><Relationship Id="rId5"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www.ncetm.org.uk/media/qgjdx5fo/secondary_assessment_materials_november_2017.pdf"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4668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resources/50639" TargetMode="External"/><Relationship Id="rId5" Type="http://schemas.openxmlformats.org/officeDocument/2006/relationships/hyperlink" Target="https://www.ncetm.org.uk/media/1qabpyac/ncetm_ks3_cc_6_2.pdf" TargetMode="External"/><Relationship Id="rId4" Type="http://schemas.openxmlformats.org/officeDocument/2006/relationships/hyperlink" Target="https://www.ncetm.org.uk/media/yn5peevc/ncetm_ks3_theme_6.pdf" TargetMode="External"/><Relationship Id="rId9" Type="http://schemas.openxmlformats.org/officeDocument/2006/relationships/hyperlink" Target="https://www.gov.uk/government/collections/national-curriculum-assessments-practice-materials#key-stage-2-past-pape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1qabpyac/ncetm_ks3_cc_6_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636915"/>
            <a:ext cx="6049764" cy="648071"/>
          </a:xfrm>
        </p:spPr>
        <p:txBody>
          <a:bodyPr/>
          <a:lstStyle/>
          <a:p>
            <a:r>
              <a:rPr lang="en-GB" dirty="0"/>
              <a:t>The area of a trapezium</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6.2 Perimeter, area and volume)</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latin typeface="+mj-lt"/>
              </a:rPr>
              <a:t>Checking prior learning (1)</a:t>
            </a:r>
          </a:p>
        </p:txBody>
      </p:sp>
      <p:pic>
        <p:nvPicPr>
          <p:cNvPr id="5" name="Picture 4">
            <a:extLst>
              <a:ext uri="{FF2B5EF4-FFF2-40B4-BE49-F238E27FC236}">
                <a16:creationId xmlns:a16="http://schemas.microsoft.com/office/drawing/2014/main" id="{ED5D9D7D-082E-4A8E-821D-63B6BDDC1C94}"/>
              </a:ext>
            </a:extLst>
          </p:cNvPr>
          <p:cNvPicPr>
            <a:picLocks noChangeAspect="1"/>
          </p:cNvPicPr>
          <p:nvPr/>
        </p:nvPicPr>
        <p:blipFill>
          <a:blip r:embed="rId3"/>
          <a:stretch>
            <a:fillRect/>
          </a:stretch>
        </p:blipFill>
        <p:spPr>
          <a:xfrm>
            <a:off x="632531" y="2145751"/>
            <a:ext cx="5041829" cy="2402032"/>
          </a:xfrm>
          <a:prstGeom prst="rect">
            <a:avLst/>
          </a:prstGeom>
        </p:spPr>
      </p:pic>
      <p:sp>
        <p:nvSpPr>
          <p:cNvPr id="7" name="TextBox 6">
            <a:extLst>
              <a:ext uri="{FF2B5EF4-FFF2-40B4-BE49-F238E27FC236}">
                <a16:creationId xmlns:a16="http://schemas.microsoft.com/office/drawing/2014/main" id="{BA17CAEE-3414-4F1B-A021-F47B1D443E08}"/>
              </a:ext>
            </a:extLst>
          </p:cNvPr>
          <p:cNvSpPr txBox="1"/>
          <p:nvPr/>
        </p:nvSpPr>
        <p:spPr>
          <a:xfrm>
            <a:off x="767408" y="1180647"/>
            <a:ext cx="5041829" cy="830997"/>
          </a:xfrm>
          <a:prstGeom prst="rect">
            <a:avLst/>
          </a:prstGeom>
          <a:noFill/>
        </p:spPr>
        <p:txBody>
          <a:bodyPr wrap="square">
            <a:spAutoFit/>
          </a:bodyPr>
          <a:lstStyle/>
          <a:p>
            <a:pPr>
              <a:spcBef>
                <a:spcPts val="400"/>
              </a:spcBef>
              <a:spcAft>
                <a:spcPts val="8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Which of these right-angled triangles have an area of 20 cm</a:t>
            </a:r>
            <a:r>
              <a:rPr lang="en-GB" sz="2400" baseline="30000" dirty="0">
                <a:solidFill>
                  <a:srgbClr val="585858"/>
                </a:solidFill>
                <a:effectLst/>
                <a:latin typeface="+mj-lt"/>
                <a:ea typeface="Calibri" panose="020F0502020204030204" pitchFamily="34" charset="0"/>
                <a:cs typeface="Times New Roman" panose="02020603050405020304" pitchFamily="18" charset="0"/>
              </a:rPr>
              <a:t>2</a:t>
            </a:r>
            <a:r>
              <a:rPr lang="en-GB" sz="2400" dirty="0">
                <a:solidFill>
                  <a:srgbClr val="585858"/>
                </a:solidFill>
                <a:effectLst/>
                <a:latin typeface="+mj-lt"/>
                <a:ea typeface="Calibri" panose="020F0502020204030204"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25D6FD3E-56A8-41BB-A134-064F6E75F690}"/>
              </a:ext>
            </a:extLst>
          </p:cNvPr>
          <p:cNvSpPr txBox="1"/>
          <p:nvPr/>
        </p:nvSpPr>
        <p:spPr>
          <a:xfrm>
            <a:off x="6382190" y="1166586"/>
            <a:ext cx="5539064" cy="2086725"/>
          </a:xfrm>
          <a:prstGeom prst="rect">
            <a:avLst/>
          </a:prstGeom>
          <a:noFill/>
        </p:spPr>
        <p:txBody>
          <a:bodyPr wrap="square">
            <a:spAutoFit/>
          </a:bodyPr>
          <a:lstStyle/>
          <a:p>
            <a:pPr>
              <a:buNone/>
            </a:pPr>
            <a:r>
              <a:rPr lang="en-GB" sz="2400" dirty="0">
                <a:solidFill>
                  <a:srgbClr val="585858"/>
                </a:solidFill>
                <a:latin typeface="+mj-lt"/>
              </a:rPr>
              <a:t>Draw a triangle/parallelogram with an area of 6cm</a:t>
            </a:r>
            <a:r>
              <a:rPr lang="en-GB" sz="2400" baseline="30000" dirty="0">
                <a:solidFill>
                  <a:srgbClr val="585858"/>
                </a:solidFill>
                <a:latin typeface="+mj-lt"/>
              </a:rPr>
              <a:t>2</a:t>
            </a:r>
            <a:r>
              <a:rPr lang="en-GB" sz="2400" dirty="0">
                <a:solidFill>
                  <a:srgbClr val="585858"/>
                </a:solidFill>
                <a:latin typeface="+mj-lt"/>
              </a:rPr>
              <a:t>.</a:t>
            </a:r>
          </a:p>
          <a:p>
            <a:pPr>
              <a:buNone/>
            </a:pPr>
            <a:r>
              <a:rPr lang="en-GB" sz="2400" dirty="0">
                <a:solidFill>
                  <a:srgbClr val="585858"/>
                </a:solidFill>
                <a:latin typeface="+mj-lt"/>
              </a:rPr>
              <a:t>Draw a different triangle/parallelogram with an area of 6cm</a:t>
            </a:r>
            <a:r>
              <a:rPr lang="en-GB" sz="2400" baseline="30000" dirty="0">
                <a:solidFill>
                  <a:srgbClr val="585858"/>
                </a:solidFill>
                <a:latin typeface="+mj-lt"/>
              </a:rPr>
              <a:t>2</a:t>
            </a:r>
            <a:r>
              <a:rPr lang="en-GB" sz="2400" dirty="0">
                <a:solidFill>
                  <a:srgbClr val="585858"/>
                </a:solidFill>
                <a:latin typeface="+mj-lt"/>
              </a:rPr>
              <a:t>.</a:t>
            </a:r>
          </a:p>
          <a:p>
            <a:pPr>
              <a:buNone/>
            </a:pPr>
            <a:r>
              <a:rPr lang="en-GB" sz="2400" dirty="0">
                <a:solidFill>
                  <a:srgbClr val="585858"/>
                </a:solidFill>
                <a:latin typeface="+mj-lt"/>
              </a:rPr>
              <a:t>And another…</a:t>
            </a:r>
          </a:p>
        </p:txBody>
      </p:sp>
      <p:sp>
        <p:nvSpPr>
          <p:cNvPr id="10" name="TextBox 9">
            <a:extLst>
              <a:ext uri="{FF2B5EF4-FFF2-40B4-BE49-F238E27FC236}">
                <a16:creationId xmlns:a16="http://schemas.microsoft.com/office/drawing/2014/main" id="{C7E7E511-AC34-4DC2-8C00-D1ACF420ACBC}"/>
              </a:ext>
            </a:extLst>
          </p:cNvPr>
          <p:cNvSpPr txBox="1"/>
          <p:nvPr/>
        </p:nvSpPr>
        <p:spPr>
          <a:xfrm>
            <a:off x="284538" y="1166616"/>
            <a:ext cx="654367"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a) </a:t>
            </a:r>
            <a:endParaRPr lang="en-GB" sz="2400" dirty="0">
              <a:solidFill>
                <a:srgbClr val="00628C"/>
              </a:solidFill>
              <a:latin typeface="+mj-lt"/>
            </a:endParaRPr>
          </a:p>
        </p:txBody>
      </p:sp>
      <p:sp>
        <p:nvSpPr>
          <p:cNvPr id="11" name="TextBox 10">
            <a:extLst>
              <a:ext uri="{FF2B5EF4-FFF2-40B4-BE49-F238E27FC236}">
                <a16:creationId xmlns:a16="http://schemas.microsoft.com/office/drawing/2014/main" id="{3FEE96AF-2F90-490B-A078-B28B8278212D}"/>
              </a:ext>
            </a:extLst>
          </p:cNvPr>
          <p:cNvSpPr txBox="1"/>
          <p:nvPr/>
        </p:nvSpPr>
        <p:spPr>
          <a:xfrm>
            <a:off x="5951984" y="1190435"/>
            <a:ext cx="654367"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b) </a:t>
            </a:r>
            <a:endParaRPr lang="en-GB" sz="2400" dirty="0">
              <a:solidFill>
                <a:srgbClr val="00628C"/>
              </a:solidFill>
              <a:latin typeface="+mj-lt"/>
            </a:endParaRPr>
          </a:p>
        </p:txBody>
      </p:sp>
    </p:spTree>
    <p:extLst>
      <p:ext uri="{BB962C8B-B14F-4D97-AF65-F5344CB8AC3E}">
        <p14:creationId xmlns:p14="http://schemas.microsoft.com/office/powerpoint/2010/main" val="667021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latin typeface="+mj-lt"/>
              </a:rPr>
              <a:t>Checking prior learning (2)</a:t>
            </a:r>
          </a:p>
        </p:txBody>
      </p:sp>
      <p:sp>
        <p:nvSpPr>
          <p:cNvPr id="7" name="TextBox 6">
            <a:extLst>
              <a:ext uri="{FF2B5EF4-FFF2-40B4-BE49-F238E27FC236}">
                <a16:creationId xmlns:a16="http://schemas.microsoft.com/office/drawing/2014/main" id="{BA17CAEE-3414-4F1B-A021-F47B1D443E08}"/>
              </a:ext>
            </a:extLst>
          </p:cNvPr>
          <p:cNvSpPr txBox="1"/>
          <p:nvPr/>
        </p:nvSpPr>
        <p:spPr>
          <a:xfrm>
            <a:off x="767408" y="1180647"/>
            <a:ext cx="5838943" cy="461665"/>
          </a:xfrm>
          <a:prstGeom prst="rect">
            <a:avLst/>
          </a:prstGeom>
          <a:noFill/>
        </p:spPr>
        <p:txBody>
          <a:bodyPr wrap="square">
            <a:spAutoFit/>
          </a:bodyPr>
          <a:lstStyle/>
          <a:p>
            <a:pPr>
              <a:spcBef>
                <a:spcPts val="400"/>
              </a:spcBef>
              <a:spcAft>
                <a:spcPts val="8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Here are five triangles on a square grid.</a:t>
            </a:r>
          </a:p>
        </p:txBody>
      </p:sp>
      <p:sp>
        <p:nvSpPr>
          <p:cNvPr id="8" name="TextBox 7">
            <a:extLst>
              <a:ext uri="{FF2B5EF4-FFF2-40B4-BE49-F238E27FC236}">
                <a16:creationId xmlns:a16="http://schemas.microsoft.com/office/drawing/2014/main" id="{25D6FD3E-56A8-41BB-A134-064F6E75F690}"/>
              </a:ext>
            </a:extLst>
          </p:cNvPr>
          <p:cNvSpPr txBox="1"/>
          <p:nvPr/>
        </p:nvSpPr>
        <p:spPr>
          <a:xfrm>
            <a:off x="925957" y="5234494"/>
            <a:ext cx="6042749" cy="1348061"/>
          </a:xfrm>
          <a:prstGeom prst="rect">
            <a:avLst/>
          </a:prstGeom>
          <a:noFill/>
        </p:spPr>
        <p:txBody>
          <a:bodyPr wrap="square">
            <a:spAutoFit/>
          </a:bodyPr>
          <a:lstStyle/>
          <a:p>
            <a:pPr>
              <a:buNone/>
            </a:pPr>
            <a:r>
              <a:rPr lang="en-GB" sz="2400" dirty="0">
                <a:solidFill>
                  <a:srgbClr val="585858"/>
                </a:solidFill>
                <a:latin typeface="+mj-lt"/>
              </a:rPr>
              <a:t>Four of the triangles have the same area.</a:t>
            </a:r>
          </a:p>
          <a:p>
            <a:pPr>
              <a:buNone/>
            </a:pPr>
            <a:r>
              <a:rPr lang="en-GB" sz="2400" dirty="0">
                <a:solidFill>
                  <a:srgbClr val="585858"/>
                </a:solidFill>
                <a:latin typeface="+mj-lt"/>
              </a:rPr>
              <a:t>Which triangle has a different area?</a:t>
            </a:r>
          </a:p>
          <a:p>
            <a:pPr>
              <a:buNone/>
            </a:pPr>
            <a:endParaRPr lang="en-GB" sz="2400" dirty="0">
              <a:solidFill>
                <a:srgbClr val="585858"/>
              </a:solidFill>
              <a:latin typeface="+mj-lt"/>
            </a:endParaRPr>
          </a:p>
        </p:txBody>
      </p:sp>
      <p:sp>
        <p:nvSpPr>
          <p:cNvPr id="10" name="TextBox 9">
            <a:extLst>
              <a:ext uri="{FF2B5EF4-FFF2-40B4-BE49-F238E27FC236}">
                <a16:creationId xmlns:a16="http://schemas.microsoft.com/office/drawing/2014/main" id="{C7E7E511-AC34-4DC2-8C00-D1ACF420ACBC}"/>
              </a:ext>
            </a:extLst>
          </p:cNvPr>
          <p:cNvSpPr txBox="1"/>
          <p:nvPr/>
        </p:nvSpPr>
        <p:spPr>
          <a:xfrm>
            <a:off x="284538" y="1166616"/>
            <a:ext cx="654367"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c) </a:t>
            </a:r>
            <a:endParaRPr lang="en-GB" sz="2400" dirty="0">
              <a:solidFill>
                <a:srgbClr val="00628C"/>
              </a:solidFill>
              <a:latin typeface="+mj-lt"/>
            </a:endParaRPr>
          </a:p>
        </p:txBody>
      </p:sp>
      <p:sp>
        <p:nvSpPr>
          <p:cNvPr id="11" name="TextBox 10">
            <a:extLst>
              <a:ext uri="{FF2B5EF4-FFF2-40B4-BE49-F238E27FC236}">
                <a16:creationId xmlns:a16="http://schemas.microsoft.com/office/drawing/2014/main" id="{3FEE96AF-2F90-490B-A078-B28B8278212D}"/>
              </a:ext>
            </a:extLst>
          </p:cNvPr>
          <p:cNvSpPr txBox="1"/>
          <p:nvPr/>
        </p:nvSpPr>
        <p:spPr>
          <a:xfrm>
            <a:off x="6922848" y="1180647"/>
            <a:ext cx="654367" cy="461665"/>
          </a:xfrm>
          <a:prstGeom prst="rect">
            <a:avLst/>
          </a:prstGeom>
          <a:noFill/>
        </p:spPr>
        <p:txBody>
          <a:bodyPr wrap="square">
            <a:spAutoFit/>
          </a:bodyPr>
          <a:lstStyle/>
          <a:p>
            <a:pPr>
              <a:buNone/>
            </a:pPr>
            <a:r>
              <a:rPr lang="en-GB" sz="2400" dirty="0">
                <a:solidFill>
                  <a:srgbClr val="00628C"/>
                </a:solidFill>
                <a:effectLst/>
                <a:latin typeface="+mj-lt"/>
                <a:ea typeface="Calibri" panose="020F0502020204030204" pitchFamily="34" charset="0"/>
                <a:cs typeface="Times New Roman" panose="02020603050405020304" pitchFamily="18" charset="0"/>
              </a:rPr>
              <a:t>d) </a:t>
            </a:r>
            <a:endParaRPr lang="en-GB" sz="2400" dirty="0">
              <a:solidFill>
                <a:srgbClr val="00628C"/>
              </a:solidFill>
              <a:latin typeface="+mj-lt"/>
            </a:endParaRPr>
          </a:p>
        </p:txBody>
      </p:sp>
      <p:pic>
        <p:nvPicPr>
          <p:cNvPr id="3" name="Picture 2">
            <a:extLst>
              <a:ext uri="{FF2B5EF4-FFF2-40B4-BE49-F238E27FC236}">
                <a16:creationId xmlns:a16="http://schemas.microsoft.com/office/drawing/2014/main" id="{7E4B0294-8507-41FD-8604-1B3AE3FB4342}"/>
              </a:ext>
            </a:extLst>
          </p:cNvPr>
          <p:cNvPicPr>
            <a:picLocks noChangeAspect="1"/>
          </p:cNvPicPr>
          <p:nvPr/>
        </p:nvPicPr>
        <p:blipFill>
          <a:blip r:embed="rId3"/>
          <a:stretch>
            <a:fillRect/>
          </a:stretch>
        </p:blipFill>
        <p:spPr>
          <a:xfrm>
            <a:off x="992056" y="1844824"/>
            <a:ext cx="5041829" cy="3389670"/>
          </a:xfrm>
          <a:prstGeom prst="rect">
            <a:avLst/>
          </a:prstGeom>
        </p:spPr>
      </p:pic>
      <p:sp>
        <p:nvSpPr>
          <p:cNvPr id="15" name="TextBox 14">
            <a:extLst>
              <a:ext uri="{FF2B5EF4-FFF2-40B4-BE49-F238E27FC236}">
                <a16:creationId xmlns:a16="http://schemas.microsoft.com/office/drawing/2014/main" id="{3A2330A2-2AFC-4E91-95B1-01B2624F0FAE}"/>
              </a:ext>
            </a:extLst>
          </p:cNvPr>
          <p:cNvSpPr txBox="1"/>
          <p:nvPr/>
        </p:nvSpPr>
        <p:spPr>
          <a:xfrm>
            <a:off x="7326902" y="1194738"/>
            <a:ext cx="4580560" cy="3200876"/>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Think about these rectangles:</a:t>
            </a:r>
          </a:p>
          <a:p>
            <a:pPr marL="342900" indent="-342900">
              <a:spcBef>
                <a:spcPts val="400"/>
              </a:spcBef>
            </a:pPr>
            <a:r>
              <a:rPr lang="en-GB" sz="2400" dirty="0">
                <a:effectLst/>
                <a:latin typeface="+mj-lt"/>
                <a:ea typeface="Calibri" panose="020F0502020204030204" pitchFamily="34" charset="0"/>
                <a:cs typeface="Times New Roman" panose="02020603050405020304" pitchFamily="18" charset="0"/>
              </a:rPr>
              <a:t>a 4 cm by 6 cm rectangle</a:t>
            </a:r>
          </a:p>
          <a:p>
            <a:pPr marL="342900" indent="-342900"/>
            <a:r>
              <a:rPr lang="en-GB" sz="2400" dirty="0">
                <a:effectLst/>
                <a:latin typeface="+mj-lt"/>
                <a:ea typeface="Calibri" panose="020F0502020204030204" pitchFamily="34" charset="0"/>
                <a:cs typeface="Times New Roman" panose="02020603050405020304" pitchFamily="18" charset="0"/>
              </a:rPr>
              <a:t>a 12 cm by 2 cm rectangle</a:t>
            </a:r>
          </a:p>
          <a:p>
            <a:pPr marL="342900" indent="-342900"/>
            <a:r>
              <a:rPr lang="en-GB" sz="2400" dirty="0">
                <a:effectLst/>
                <a:latin typeface="+mj-lt"/>
                <a:ea typeface="Calibri" panose="020F0502020204030204" pitchFamily="34" charset="0"/>
                <a:cs typeface="Times New Roman" panose="02020603050405020304" pitchFamily="18" charset="0"/>
              </a:rPr>
              <a:t>a 3 cm by 8 cm rectangle.</a:t>
            </a:r>
          </a:p>
          <a:p>
            <a:pPr>
              <a:spcAft>
                <a:spcPts val="400"/>
              </a:spcAft>
              <a:buNone/>
            </a:pPr>
            <a:r>
              <a:rPr lang="en-GB" sz="2400" dirty="0">
                <a:effectLst/>
                <a:latin typeface="+mj-lt"/>
                <a:ea typeface="Calibri" panose="020F0502020204030204" pitchFamily="34" charset="0"/>
                <a:cs typeface="Times New Roman" panose="02020603050405020304" pitchFamily="18" charset="0"/>
              </a:rPr>
              <a:t> </a:t>
            </a:r>
          </a:p>
          <a:p>
            <a:pPr>
              <a:buNone/>
            </a:pPr>
            <a:r>
              <a:rPr lang="en-GB" sz="2400" dirty="0">
                <a:effectLst/>
                <a:latin typeface="+mj-lt"/>
                <a:ea typeface="Calibri" panose="020F0502020204030204" pitchFamily="34" charset="0"/>
                <a:cs typeface="Times New Roman" panose="02020603050405020304" pitchFamily="18" charset="0"/>
              </a:rPr>
              <a:t>What’s the same? </a:t>
            </a:r>
          </a:p>
          <a:p>
            <a:pPr>
              <a:buNone/>
            </a:pPr>
            <a:r>
              <a:rPr lang="en-GB" sz="2400" dirty="0">
                <a:effectLst/>
                <a:latin typeface="+mj-lt"/>
                <a:ea typeface="Calibri" panose="020F0502020204030204" pitchFamily="34" charset="0"/>
                <a:cs typeface="Times New Roman" panose="02020603050405020304" pitchFamily="18" charset="0"/>
              </a:rPr>
              <a:t>What’s different?</a:t>
            </a:r>
            <a:endParaRPr lang="en-GB" sz="2400" dirty="0">
              <a:latin typeface="+mj-lt"/>
            </a:endParaRPr>
          </a:p>
        </p:txBody>
      </p:sp>
    </p:spTree>
    <p:extLst>
      <p:ext uri="{BB962C8B-B14F-4D97-AF65-F5344CB8AC3E}">
        <p14:creationId xmlns:p14="http://schemas.microsoft.com/office/powerpoint/2010/main" val="193489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259228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eriod"/>
            </a:pPr>
            <a:r>
              <a:rPr lang="en-GB" dirty="0"/>
              <a:t>Always relying on dividing a trapezium into rectangles/triangles</a:t>
            </a:r>
          </a:p>
          <a:p>
            <a:pPr marL="457200" indent="-457200" fontAlgn="auto">
              <a:spcAft>
                <a:spcPts val="0"/>
              </a:spcAft>
              <a:buClrTx/>
              <a:buFont typeface="+mj-lt"/>
              <a:buAutoNum type="arabicPeriod"/>
            </a:pPr>
            <a:r>
              <a:rPr lang="en-GB" dirty="0"/>
              <a:t>Memorising the formula without understanding how it is derived</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a:bodyPr>
          <a:lstStyle/>
          <a:p>
            <a:r>
              <a:rPr lang="en-GB" dirty="0"/>
              <a:t>When calculating the area of a trapezium, students may think that the only method is to divide the trapezium into rectangles and triangles, based on their experiences of finding the area of rectilinear shapes in Key Stage 2. </a:t>
            </a:r>
          </a:p>
          <a:p>
            <a:r>
              <a:rPr lang="en-GB" dirty="0"/>
              <a:t>It will be important to offer students experience of lots of different trapezia, in various orientations. You can show them how they might not always have sufficient information to separate the shape into rectangles and triangles, and that the formula is a more efficient method. </a:t>
            </a:r>
          </a:p>
          <a:p>
            <a:r>
              <a:rPr lang="en-GB" dirty="0"/>
              <a:t>The examples within this slide deck offer opportunities to explore how the formula for the area of a trapezium is derived.</a:t>
            </a:r>
          </a:p>
          <a:p>
            <a:endParaRPr lang="en-GB" dirty="0"/>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Students may simply memorise a formula, and then substitute numbers into that formula, without appreciating the importance of the pair of parallel sides and the significance of the </a:t>
                </a:r>
                <a14:m>
                  <m:oMath xmlns:m="http://schemas.openxmlformats.org/officeDocument/2006/math">
                    <m:f>
                      <m:fPr>
                        <m:ctrlPr>
                          <a:rPr lang="en-GB"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2</m:t>
                        </m:r>
                      </m:den>
                    </m:f>
                  </m:oMath>
                </a14:m>
                <a:r>
                  <a:rPr lang="en-GB" dirty="0"/>
                  <a:t>  in the formula Area of a trapezium = </a:t>
                </a:r>
                <a14:m>
                  <m:oMath xmlns:m="http://schemas.openxmlformats.org/officeDocument/2006/math">
                    <m:box>
                      <m:boxPr>
                        <m:ctrlPr>
                          <a:rPr lang="en-GB" i="1">
                            <a:latin typeface="Cambria Math" panose="02040503050406030204" pitchFamily="18" charset="0"/>
                          </a:rPr>
                        </m:ctrlPr>
                      </m:boxPr>
                      <m:e>
                        <m:argPr>
                          <m:argSz m:val="-1"/>
                        </m:argP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e>
                    </m:box>
                    <m:d>
                      <m:dPr>
                        <m:ctrlPr>
                          <a:rPr lang="en-GB" i="1">
                            <a:latin typeface="Cambria Math" panose="02040503050406030204" pitchFamily="18" charset="0"/>
                          </a:rPr>
                        </m:ctrlPr>
                      </m:dPr>
                      <m:e>
                        <m:r>
                          <m:rPr>
                            <m:sty m:val="p"/>
                          </m:rPr>
                          <a:rPr lang="en-GB">
                            <a:latin typeface="Cambria Math" panose="02040503050406030204" pitchFamily="18" charset="0"/>
                          </a:rPr>
                          <m:t>a</m:t>
                        </m:r>
                        <m:r>
                          <a:rPr lang="en-GB">
                            <a:latin typeface="Cambria Math" panose="02040503050406030204" pitchFamily="18" charset="0"/>
                          </a:rPr>
                          <m:t>+</m:t>
                        </m:r>
                        <m:r>
                          <m:rPr>
                            <m:sty m:val="p"/>
                          </m:rPr>
                          <a:rPr lang="en-GB">
                            <a:latin typeface="Cambria Math" panose="02040503050406030204" pitchFamily="18" charset="0"/>
                          </a:rPr>
                          <m:t>b</m:t>
                        </m:r>
                      </m:e>
                    </m:d>
                    <m:r>
                      <m:rPr>
                        <m:sty m:val="p"/>
                      </m:rPr>
                      <a:rPr lang="en-GB">
                        <a:latin typeface="Cambria Math" panose="02040503050406030204" pitchFamily="18" charset="0"/>
                      </a:rPr>
                      <m:t>h</m:t>
                    </m:r>
                  </m:oMath>
                </a14:m>
                <a:r>
                  <a:rPr lang="en-GB" dirty="0"/>
                  <a:t> .</a:t>
                </a:r>
              </a:p>
              <a:p>
                <a:r>
                  <a:rPr lang="en-GB" dirty="0"/>
                  <a:t>There are many ways to explore the formula for the area of a trapezium using representations and making connections with the area of a parallelogram, triangle and rectangle. Some suggestions can be found on the ‘representations and structure’ slides in the appendices.</a:t>
                </a:r>
              </a:p>
            </p:txBody>
          </p:sp>
        </mc:Choice>
        <mc:Fallback xmlns="">
          <p:sp>
            <p:nvSpPr>
              <p:cNvPr id="3" name="Content Placeholder 2">
                <a:extLst>
                  <a:ext uri="{FF2B5EF4-FFF2-40B4-BE49-F238E27FC236}">
                    <a16:creationId xmlns:a16="http://schemas.microsoft.com/office/drawing/2014/main" id="{EC771724-309D-4EC6-8089-365C4C85F6A6}"/>
                  </a:ext>
                </a:extLst>
              </p:cNvPr>
              <p:cNvSpPr>
                <a:spLocks noGrp="1" noRot="1" noChangeAspect="1" noMove="1" noResize="1" noEditPoints="1" noAdjustHandles="1" noChangeArrowheads="1" noChangeShapeType="1" noTextEdit="1"/>
              </p:cNvSpPr>
              <p:nvPr>
                <p:ph idx="1"/>
              </p:nvPr>
            </p:nvSpPr>
            <p:spPr>
              <a:blipFill>
                <a:blip r:embed="rId3"/>
                <a:stretch>
                  <a:fillRect l="-722" t="-2038" r="-1500"/>
                </a:stretch>
              </a:blipFill>
            </p:spPr>
            <p:txBody>
              <a:bodyPr/>
              <a:lstStyle/>
              <a:p>
                <a:r>
                  <a:rPr lang="en-GB">
                    <a:noFill/>
                  </a:rPr>
                  <a:t> </a:t>
                </a:r>
              </a:p>
            </p:txBody>
          </p:sp>
        </mc:Fallback>
      </mc:AlternateContent>
    </p:spTree>
    <p:extLst>
      <p:ext uri="{BB962C8B-B14F-4D97-AF65-F5344CB8AC3E}">
        <p14:creationId xmlns:p14="http://schemas.microsoft.com/office/powerpoint/2010/main" val="625341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latin typeface="+mj-lt"/>
              </a:rPr>
              <a:t>Understand that the formula to calculate the area of a trapezium can be applied to any trapezium – isosceles, right-angled or scalene</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90500"/>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mj-lt"/>
                <a:ea typeface="+mj-ea"/>
                <a:cs typeface="Arial" panose="020B0604020202020204" pitchFamily="34" charset="0"/>
              </a:rPr>
              <a:t>Example 1</a:t>
            </a:r>
            <a:endParaRPr lang="en-GB" dirty="0">
              <a:latin typeface="+mj-lt"/>
            </a:endParaRPr>
          </a:p>
        </p:txBody>
      </p:sp>
      <p:sp>
        <p:nvSpPr>
          <p:cNvPr id="5" name="TextBox 4">
            <a:extLst>
              <a:ext uri="{FF2B5EF4-FFF2-40B4-BE49-F238E27FC236}">
                <a16:creationId xmlns:a16="http://schemas.microsoft.com/office/drawing/2014/main" id="{04A83307-A775-43C9-BBCB-27330A0A7880}"/>
              </a:ext>
            </a:extLst>
          </p:cNvPr>
          <p:cNvSpPr txBox="1"/>
          <p:nvPr/>
        </p:nvSpPr>
        <p:spPr>
          <a:xfrm>
            <a:off x="744187" y="1980398"/>
            <a:ext cx="10703625" cy="461665"/>
          </a:xfrm>
          <a:prstGeom prst="rect">
            <a:avLst/>
          </a:prstGeom>
          <a:noFill/>
        </p:spPr>
        <p:txBody>
          <a:bodyPr wrap="square">
            <a:spAutoFit/>
          </a:bodyPr>
          <a:lstStyle/>
          <a:p>
            <a:pPr algn="ctr">
              <a:spcBef>
                <a:spcPts val="400"/>
              </a:spcBef>
              <a:spcAft>
                <a:spcPts val="400"/>
              </a:spcAft>
              <a:buNone/>
            </a:pPr>
            <a:r>
              <a:rPr lang="en-GB" sz="2400" dirty="0">
                <a:solidFill>
                  <a:srgbClr val="585858"/>
                </a:solidFill>
                <a:latin typeface="+mj-lt"/>
                <a:ea typeface="Calibri" panose="020F0502020204030204" pitchFamily="34" charset="0"/>
                <a:cs typeface="Times New Roman" panose="02020603050405020304" pitchFamily="18" charset="0"/>
              </a:rPr>
              <a:t>Find the area of the trapezia below in terms of a, b and h.</a:t>
            </a:r>
          </a:p>
        </p:txBody>
      </p:sp>
      <p:pic>
        <p:nvPicPr>
          <p:cNvPr id="7" name="Picture 6">
            <a:extLst>
              <a:ext uri="{FF2B5EF4-FFF2-40B4-BE49-F238E27FC236}">
                <a16:creationId xmlns:a16="http://schemas.microsoft.com/office/drawing/2014/main" id="{B11CA503-7D15-401E-ACAB-B898CAB76687}"/>
              </a:ext>
            </a:extLst>
          </p:cNvPr>
          <p:cNvPicPr>
            <a:picLocks noChangeAspect="1"/>
          </p:cNvPicPr>
          <p:nvPr/>
        </p:nvPicPr>
        <p:blipFill rotWithShape="1">
          <a:blip r:embed="rId3">
            <a:extLst>
              <a:ext uri="{28A0092B-C50C-407E-A947-70E740481C1C}">
                <a14:useLocalDpi xmlns:a14="http://schemas.microsoft.com/office/drawing/2010/main" val="0"/>
              </a:ext>
            </a:extLst>
          </a:blip>
          <a:srcRect r="55291" b="6598"/>
          <a:stretch/>
        </p:blipFill>
        <p:spPr bwMode="auto">
          <a:xfrm>
            <a:off x="455964" y="2969423"/>
            <a:ext cx="2575684" cy="2049862"/>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D9608D9B-23B9-47C5-9C8B-77CA91220F01}"/>
              </a:ext>
            </a:extLst>
          </p:cNvPr>
          <p:cNvPicPr>
            <a:picLocks noChangeAspect="1"/>
          </p:cNvPicPr>
          <p:nvPr/>
        </p:nvPicPr>
        <p:blipFill rotWithShape="1">
          <a:blip r:embed="rId4">
            <a:extLst>
              <a:ext uri="{28A0092B-C50C-407E-A947-70E740481C1C}">
                <a14:useLocalDpi xmlns:a14="http://schemas.microsoft.com/office/drawing/2010/main" val="0"/>
              </a:ext>
            </a:extLst>
          </a:blip>
          <a:srcRect l="57011" t="-5576" b="-1"/>
          <a:stretch/>
        </p:blipFill>
        <p:spPr bwMode="auto">
          <a:xfrm>
            <a:off x="3098721" y="3429000"/>
            <a:ext cx="2476596" cy="2308284"/>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62292BA1-9752-4014-A766-4FF864DEC89C}"/>
              </a:ext>
            </a:extLst>
          </p:cNvPr>
          <p:cNvPicPr>
            <a:picLocks noChangeAspect="1"/>
          </p:cNvPicPr>
          <p:nvPr/>
        </p:nvPicPr>
        <p:blipFill>
          <a:blip r:embed="rId5"/>
          <a:stretch>
            <a:fillRect/>
          </a:stretch>
        </p:blipFill>
        <p:spPr>
          <a:xfrm>
            <a:off x="5642390" y="2810689"/>
            <a:ext cx="3182388" cy="1865538"/>
          </a:xfrm>
          <a:prstGeom prst="rect">
            <a:avLst/>
          </a:prstGeom>
        </p:spPr>
      </p:pic>
      <p:pic>
        <p:nvPicPr>
          <p:cNvPr id="11" name="Picture 10">
            <a:extLst>
              <a:ext uri="{FF2B5EF4-FFF2-40B4-BE49-F238E27FC236}">
                <a16:creationId xmlns:a16="http://schemas.microsoft.com/office/drawing/2014/main" id="{08A93F21-AACD-4931-BB95-5EC7E9C72353}"/>
              </a:ext>
            </a:extLst>
          </p:cNvPr>
          <p:cNvPicPr>
            <a:picLocks noChangeAspect="1"/>
          </p:cNvPicPr>
          <p:nvPr/>
        </p:nvPicPr>
        <p:blipFill>
          <a:blip r:embed="rId6"/>
          <a:stretch>
            <a:fillRect/>
          </a:stretch>
        </p:blipFill>
        <p:spPr>
          <a:xfrm>
            <a:off x="9344106" y="3589416"/>
            <a:ext cx="2426418" cy="1804572"/>
          </a:xfrm>
          <a:prstGeom prst="rect">
            <a:avLst/>
          </a:prstGeom>
        </p:spPr>
      </p:pic>
      <p:sp>
        <p:nvSpPr>
          <p:cNvPr id="12" name="TextBox 11">
            <a:extLst>
              <a:ext uri="{FF2B5EF4-FFF2-40B4-BE49-F238E27FC236}">
                <a16:creationId xmlns:a16="http://schemas.microsoft.com/office/drawing/2014/main" id="{3B7651DF-C0A8-47CE-AA56-812124B46CB9}"/>
              </a:ext>
            </a:extLst>
          </p:cNvPr>
          <p:cNvSpPr txBox="1"/>
          <p:nvPr/>
        </p:nvSpPr>
        <p:spPr>
          <a:xfrm>
            <a:off x="496389" y="2835218"/>
            <a:ext cx="627018" cy="461665"/>
          </a:xfrm>
          <a:prstGeom prst="rect">
            <a:avLst/>
          </a:prstGeom>
          <a:noFill/>
        </p:spPr>
        <p:txBody>
          <a:bodyPr wrap="square">
            <a:spAutoFit/>
          </a:bodyPr>
          <a:lstStyle/>
          <a:p>
            <a:pPr>
              <a:spcBef>
                <a:spcPts val="400"/>
              </a:spcBef>
              <a:spcAft>
                <a:spcPts val="400"/>
              </a:spcAft>
              <a:buNone/>
            </a:pPr>
            <a:r>
              <a:rPr lang="en-GB" sz="2400" dirty="0">
                <a:solidFill>
                  <a:srgbClr val="00628C"/>
                </a:solidFill>
                <a:latin typeface="+mj-lt"/>
                <a:ea typeface="Calibri" panose="020F0502020204030204" pitchFamily="34" charset="0"/>
                <a:cs typeface="Times New Roman" panose="02020603050405020304" pitchFamily="18" charset="0"/>
              </a:rPr>
              <a:t>a) </a:t>
            </a:r>
          </a:p>
        </p:txBody>
      </p:sp>
      <p:sp>
        <p:nvSpPr>
          <p:cNvPr id="13" name="TextBox 12">
            <a:extLst>
              <a:ext uri="{FF2B5EF4-FFF2-40B4-BE49-F238E27FC236}">
                <a16:creationId xmlns:a16="http://schemas.microsoft.com/office/drawing/2014/main" id="{E1873FD9-B2A9-46B5-A4FC-AC3C5D41B603}"/>
              </a:ext>
            </a:extLst>
          </p:cNvPr>
          <p:cNvSpPr txBox="1"/>
          <p:nvPr/>
        </p:nvSpPr>
        <p:spPr>
          <a:xfrm>
            <a:off x="3215972" y="3488091"/>
            <a:ext cx="627018" cy="461665"/>
          </a:xfrm>
          <a:prstGeom prst="rect">
            <a:avLst/>
          </a:prstGeom>
          <a:noFill/>
        </p:spPr>
        <p:txBody>
          <a:bodyPr wrap="square">
            <a:spAutoFit/>
          </a:bodyPr>
          <a:lstStyle/>
          <a:p>
            <a:pPr>
              <a:spcBef>
                <a:spcPts val="400"/>
              </a:spcBef>
              <a:spcAft>
                <a:spcPts val="400"/>
              </a:spcAft>
              <a:buNone/>
            </a:pPr>
            <a:r>
              <a:rPr lang="en-GB" sz="2400" dirty="0">
                <a:solidFill>
                  <a:srgbClr val="00628C"/>
                </a:solidFill>
                <a:latin typeface="+mj-lt"/>
                <a:ea typeface="Calibri" panose="020F0502020204030204" pitchFamily="34" charset="0"/>
                <a:cs typeface="Times New Roman" panose="02020603050405020304" pitchFamily="18" charset="0"/>
              </a:rPr>
              <a:t>b) </a:t>
            </a:r>
          </a:p>
        </p:txBody>
      </p:sp>
      <p:sp>
        <p:nvSpPr>
          <p:cNvPr id="14" name="TextBox 13">
            <a:extLst>
              <a:ext uri="{FF2B5EF4-FFF2-40B4-BE49-F238E27FC236}">
                <a16:creationId xmlns:a16="http://schemas.microsoft.com/office/drawing/2014/main" id="{F45555B6-2BEF-4BBB-9F17-3D5CD11EE1D2}"/>
              </a:ext>
            </a:extLst>
          </p:cNvPr>
          <p:cNvSpPr txBox="1"/>
          <p:nvPr/>
        </p:nvSpPr>
        <p:spPr>
          <a:xfrm>
            <a:off x="5644900" y="2810688"/>
            <a:ext cx="627018" cy="461665"/>
          </a:xfrm>
          <a:prstGeom prst="rect">
            <a:avLst/>
          </a:prstGeom>
          <a:noFill/>
        </p:spPr>
        <p:txBody>
          <a:bodyPr wrap="square">
            <a:spAutoFit/>
          </a:bodyPr>
          <a:lstStyle/>
          <a:p>
            <a:pPr>
              <a:spcBef>
                <a:spcPts val="400"/>
              </a:spcBef>
              <a:spcAft>
                <a:spcPts val="400"/>
              </a:spcAft>
              <a:buNone/>
            </a:pPr>
            <a:r>
              <a:rPr lang="en-GB" sz="2400" dirty="0">
                <a:solidFill>
                  <a:srgbClr val="00628C"/>
                </a:solidFill>
                <a:latin typeface="+mj-lt"/>
                <a:ea typeface="Calibri" panose="020F0502020204030204" pitchFamily="34" charset="0"/>
                <a:cs typeface="Times New Roman" panose="02020603050405020304" pitchFamily="18" charset="0"/>
              </a:rPr>
              <a:t>c) </a:t>
            </a:r>
          </a:p>
        </p:txBody>
      </p:sp>
      <p:sp>
        <p:nvSpPr>
          <p:cNvPr id="15" name="TextBox 14">
            <a:extLst>
              <a:ext uri="{FF2B5EF4-FFF2-40B4-BE49-F238E27FC236}">
                <a16:creationId xmlns:a16="http://schemas.microsoft.com/office/drawing/2014/main" id="{65141960-DD29-4225-B5D1-AF5410756C97}"/>
              </a:ext>
            </a:extLst>
          </p:cNvPr>
          <p:cNvSpPr txBox="1"/>
          <p:nvPr/>
        </p:nvSpPr>
        <p:spPr>
          <a:xfrm>
            <a:off x="9192296" y="3488091"/>
            <a:ext cx="627018" cy="461665"/>
          </a:xfrm>
          <a:prstGeom prst="rect">
            <a:avLst/>
          </a:prstGeom>
          <a:noFill/>
        </p:spPr>
        <p:txBody>
          <a:bodyPr wrap="square">
            <a:spAutoFit/>
          </a:bodyPr>
          <a:lstStyle/>
          <a:p>
            <a:pPr>
              <a:spcBef>
                <a:spcPts val="400"/>
              </a:spcBef>
              <a:spcAft>
                <a:spcPts val="400"/>
              </a:spcAft>
              <a:buNone/>
            </a:pPr>
            <a:r>
              <a:rPr lang="en-GB" sz="2400" dirty="0">
                <a:solidFill>
                  <a:srgbClr val="00628C"/>
                </a:solidFill>
                <a:latin typeface="+mj-lt"/>
                <a:ea typeface="Calibri" panose="020F0502020204030204" pitchFamily="34" charset="0"/>
                <a:cs typeface="Times New Roman" panose="02020603050405020304" pitchFamily="18" charset="0"/>
              </a:rPr>
              <a:t>d) </a:t>
            </a:r>
          </a:p>
        </p:txBody>
      </p:sp>
    </p:spTree>
    <p:extLst>
      <p:ext uri="{BB962C8B-B14F-4D97-AF65-F5344CB8AC3E}">
        <p14:creationId xmlns:p14="http://schemas.microsoft.com/office/powerpoint/2010/main" val="71725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Clr>
                <a:srgbClr val="585858"/>
              </a:buClr>
            </a:pPr>
            <a:r>
              <a:rPr lang="en-GB" sz="2400" b="0" dirty="0">
                <a:latin typeface="+mj-lt"/>
              </a:rPr>
              <a:t>What features of trapezia might your pupils notice from these four examples?</a:t>
            </a:r>
          </a:p>
          <a:p>
            <a:pPr>
              <a:lnSpc>
                <a:spcPct val="100000"/>
              </a:lnSpc>
              <a:spcBef>
                <a:spcPts val="0"/>
              </a:spcBef>
              <a:spcAft>
                <a:spcPts val="1200"/>
              </a:spcAft>
              <a:buClr>
                <a:srgbClr val="585858"/>
              </a:buClr>
            </a:pPr>
            <a:r>
              <a:rPr lang="en-GB" sz="2400" dirty="0">
                <a:latin typeface="+mj-lt"/>
              </a:rPr>
              <a:t>What other examples might you wish to include and why?</a:t>
            </a:r>
          </a:p>
        </p:txBody>
      </p:sp>
      <p:grpSp>
        <p:nvGrpSpPr>
          <p:cNvPr id="2" name="Group 1">
            <a:extLst>
              <a:ext uri="{FF2B5EF4-FFF2-40B4-BE49-F238E27FC236}">
                <a16:creationId xmlns:a16="http://schemas.microsoft.com/office/drawing/2014/main" id="{3B8ECD00-D450-4C4A-9588-72F39FD2F476}"/>
              </a:ext>
            </a:extLst>
          </p:cNvPr>
          <p:cNvGrpSpPr/>
          <p:nvPr/>
        </p:nvGrpSpPr>
        <p:grpSpPr>
          <a:xfrm>
            <a:off x="361717" y="1741531"/>
            <a:ext cx="6094323" cy="4308360"/>
            <a:chOff x="361717" y="1741531"/>
            <a:chExt cx="6094323" cy="430836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61717" y="1741531"/>
              <a:ext cx="6094323" cy="430835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B784653-213B-45A4-A3A1-6CE5DFE8E7EE}"/>
                </a:ext>
              </a:extLst>
            </p:cNvPr>
            <p:cNvSpPr txBox="1"/>
            <p:nvPr/>
          </p:nvSpPr>
          <p:spPr>
            <a:xfrm>
              <a:off x="361718" y="1741772"/>
              <a:ext cx="6094322" cy="369332"/>
            </a:xfrm>
            <a:prstGeom prst="rect">
              <a:avLst/>
            </a:prstGeom>
            <a:noFill/>
          </p:spPr>
          <p:txBody>
            <a:bodyPr wrap="square">
              <a:spAutoFit/>
            </a:bodyPr>
            <a:lstStyle/>
            <a:p>
              <a:pPr algn="ctr">
                <a:spcBef>
                  <a:spcPts val="400"/>
                </a:spcBef>
                <a:spcAft>
                  <a:spcPts val="400"/>
                </a:spcAft>
                <a:buNone/>
              </a:pPr>
              <a:r>
                <a:rPr lang="en-GB" sz="1800" dirty="0">
                  <a:solidFill>
                    <a:srgbClr val="585858"/>
                  </a:solidFill>
                  <a:latin typeface="+mj-lt"/>
                  <a:ea typeface="Calibri" panose="020F0502020204030204" pitchFamily="34" charset="0"/>
                  <a:cs typeface="Times New Roman" panose="02020603050405020304" pitchFamily="18" charset="0"/>
                </a:rPr>
                <a:t>Find the area of the trapezia below in terms of a, b and h.</a:t>
              </a:r>
            </a:p>
          </p:txBody>
        </p:sp>
        <p:pic>
          <p:nvPicPr>
            <p:cNvPr id="8" name="Picture 7">
              <a:extLst>
                <a:ext uri="{FF2B5EF4-FFF2-40B4-BE49-F238E27FC236}">
                  <a16:creationId xmlns:a16="http://schemas.microsoft.com/office/drawing/2014/main" id="{22FDD7BE-D5B9-4FB2-BE62-B235DF2505DF}"/>
                </a:ext>
              </a:extLst>
            </p:cNvPr>
            <p:cNvPicPr>
              <a:picLocks noChangeAspect="1"/>
            </p:cNvPicPr>
            <p:nvPr/>
          </p:nvPicPr>
          <p:blipFill rotWithShape="1">
            <a:blip r:embed="rId4">
              <a:extLst>
                <a:ext uri="{28A0092B-C50C-407E-A947-70E740481C1C}">
                  <a14:useLocalDpi xmlns:a14="http://schemas.microsoft.com/office/drawing/2010/main" val="0"/>
                </a:ext>
              </a:extLst>
            </a:blip>
            <a:srcRect r="55291" b="6598"/>
            <a:stretch/>
          </p:blipFill>
          <p:spPr bwMode="auto">
            <a:xfrm>
              <a:off x="827778" y="2524388"/>
              <a:ext cx="1931763" cy="1537397"/>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3B0DE00-FCEC-412A-B16B-E3AC77A7C3CB}"/>
                </a:ext>
              </a:extLst>
            </p:cNvPr>
            <p:cNvPicPr>
              <a:picLocks noChangeAspect="1"/>
            </p:cNvPicPr>
            <p:nvPr/>
          </p:nvPicPr>
          <p:blipFill rotWithShape="1">
            <a:blip r:embed="rId5">
              <a:extLst>
                <a:ext uri="{28A0092B-C50C-407E-A947-70E740481C1C}">
                  <a14:useLocalDpi xmlns:a14="http://schemas.microsoft.com/office/drawing/2010/main" val="0"/>
                </a:ext>
              </a:extLst>
            </a:blip>
            <a:srcRect l="57011" t="-5576" b="-1"/>
            <a:stretch/>
          </p:blipFill>
          <p:spPr bwMode="auto">
            <a:xfrm>
              <a:off x="3945049" y="2557476"/>
              <a:ext cx="1857447" cy="173121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CAED03FA-2CE4-47ED-9649-DA87321EAAFE}"/>
                </a:ext>
              </a:extLst>
            </p:cNvPr>
            <p:cNvPicPr>
              <a:picLocks noChangeAspect="1"/>
            </p:cNvPicPr>
            <p:nvPr/>
          </p:nvPicPr>
          <p:blipFill>
            <a:blip r:embed="rId6"/>
            <a:stretch>
              <a:fillRect/>
            </a:stretch>
          </p:blipFill>
          <p:spPr>
            <a:xfrm>
              <a:off x="837700" y="4650737"/>
              <a:ext cx="2386791" cy="1399154"/>
            </a:xfrm>
            <a:prstGeom prst="rect">
              <a:avLst/>
            </a:prstGeom>
          </p:spPr>
        </p:pic>
        <p:pic>
          <p:nvPicPr>
            <p:cNvPr id="11" name="Picture 10">
              <a:extLst>
                <a:ext uri="{FF2B5EF4-FFF2-40B4-BE49-F238E27FC236}">
                  <a16:creationId xmlns:a16="http://schemas.microsoft.com/office/drawing/2014/main" id="{1ED1DFDA-8E11-4B21-9017-5D8D25710E6B}"/>
                </a:ext>
              </a:extLst>
            </p:cNvPr>
            <p:cNvPicPr>
              <a:picLocks noChangeAspect="1"/>
            </p:cNvPicPr>
            <p:nvPr/>
          </p:nvPicPr>
          <p:blipFill>
            <a:blip r:embed="rId7"/>
            <a:stretch>
              <a:fillRect/>
            </a:stretch>
          </p:blipFill>
          <p:spPr>
            <a:xfrm>
              <a:off x="4079776" y="4524159"/>
              <a:ext cx="1819814" cy="1353429"/>
            </a:xfrm>
            <a:prstGeom prst="rect">
              <a:avLst/>
            </a:prstGeom>
          </p:spPr>
        </p:pic>
        <p:sp>
          <p:nvSpPr>
            <p:cNvPr id="12" name="TextBox 11">
              <a:extLst>
                <a:ext uri="{FF2B5EF4-FFF2-40B4-BE49-F238E27FC236}">
                  <a16:creationId xmlns:a16="http://schemas.microsoft.com/office/drawing/2014/main" id="{20DDD073-4DA2-45AA-9E57-AAB6F63D759E}"/>
                </a:ext>
              </a:extLst>
            </p:cNvPr>
            <p:cNvSpPr txBox="1"/>
            <p:nvPr/>
          </p:nvSpPr>
          <p:spPr>
            <a:xfrm>
              <a:off x="767408" y="2459431"/>
              <a:ext cx="627018" cy="400110"/>
            </a:xfrm>
            <a:prstGeom prst="rect">
              <a:avLst/>
            </a:prstGeom>
            <a:noFill/>
          </p:spPr>
          <p:txBody>
            <a:bodyPr wrap="square">
              <a:spAutoFit/>
            </a:bodyPr>
            <a:lstStyle/>
            <a:p>
              <a:pPr>
                <a:spcBef>
                  <a:spcPts val="400"/>
                </a:spcBef>
                <a:spcAft>
                  <a:spcPts val="400"/>
                </a:spcAft>
                <a:buNone/>
              </a:pPr>
              <a:r>
                <a:rPr lang="en-GB" sz="2000" dirty="0">
                  <a:solidFill>
                    <a:srgbClr val="00628C"/>
                  </a:solidFill>
                  <a:latin typeface="+mj-lt"/>
                  <a:ea typeface="Calibri" panose="020F0502020204030204" pitchFamily="34" charset="0"/>
                  <a:cs typeface="Times New Roman" panose="02020603050405020304" pitchFamily="18" charset="0"/>
                </a:rPr>
                <a:t>a) </a:t>
              </a:r>
            </a:p>
          </p:txBody>
        </p:sp>
        <p:sp>
          <p:nvSpPr>
            <p:cNvPr id="13" name="TextBox 12">
              <a:extLst>
                <a:ext uri="{FF2B5EF4-FFF2-40B4-BE49-F238E27FC236}">
                  <a16:creationId xmlns:a16="http://schemas.microsoft.com/office/drawing/2014/main" id="{75D7479F-F3E1-49FF-A98F-2C0DFC705B22}"/>
                </a:ext>
              </a:extLst>
            </p:cNvPr>
            <p:cNvSpPr txBox="1"/>
            <p:nvPr/>
          </p:nvSpPr>
          <p:spPr>
            <a:xfrm>
              <a:off x="3587262" y="2459431"/>
              <a:ext cx="627018" cy="400110"/>
            </a:xfrm>
            <a:prstGeom prst="rect">
              <a:avLst/>
            </a:prstGeom>
            <a:noFill/>
          </p:spPr>
          <p:txBody>
            <a:bodyPr wrap="square">
              <a:spAutoFit/>
            </a:bodyPr>
            <a:lstStyle/>
            <a:p>
              <a:pPr>
                <a:spcBef>
                  <a:spcPts val="400"/>
                </a:spcBef>
                <a:spcAft>
                  <a:spcPts val="400"/>
                </a:spcAft>
                <a:buNone/>
              </a:pPr>
              <a:r>
                <a:rPr lang="en-GB" sz="2000" dirty="0">
                  <a:solidFill>
                    <a:srgbClr val="00628C"/>
                  </a:solidFill>
                  <a:latin typeface="+mj-lt"/>
                  <a:ea typeface="Calibri" panose="020F0502020204030204" pitchFamily="34" charset="0"/>
                  <a:cs typeface="Times New Roman" panose="02020603050405020304" pitchFamily="18" charset="0"/>
                </a:rPr>
                <a:t>b) </a:t>
              </a:r>
            </a:p>
          </p:txBody>
        </p:sp>
        <p:sp>
          <p:nvSpPr>
            <p:cNvPr id="14" name="TextBox 13">
              <a:extLst>
                <a:ext uri="{FF2B5EF4-FFF2-40B4-BE49-F238E27FC236}">
                  <a16:creationId xmlns:a16="http://schemas.microsoft.com/office/drawing/2014/main" id="{C7FBD789-0568-446C-8D3E-1D2C88348DE9}"/>
                </a:ext>
              </a:extLst>
            </p:cNvPr>
            <p:cNvSpPr txBox="1"/>
            <p:nvPr/>
          </p:nvSpPr>
          <p:spPr>
            <a:xfrm>
              <a:off x="815229" y="4345302"/>
              <a:ext cx="627018" cy="400110"/>
            </a:xfrm>
            <a:prstGeom prst="rect">
              <a:avLst/>
            </a:prstGeom>
            <a:noFill/>
          </p:spPr>
          <p:txBody>
            <a:bodyPr wrap="square">
              <a:spAutoFit/>
            </a:bodyPr>
            <a:lstStyle/>
            <a:p>
              <a:pPr>
                <a:spcBef>
                  <a:spcPts val="400"/>
                </a:spcBef>
                <a:spcAft>
                  <a:spcPts val="400"/>
                </a:spcAft>
                <a:buNone/>
              </a:pPr>
              <a:r>
                <a:rPr lang="en-GB" sz="2000" dirty="0">
                  <a:solidFill>
                    <a:srgbClr val="00628C"/>
                  </a:solidFill>
                  <a:latin typeface="+mj-lt"/>
                  <a:ea typeface="Calibri" panose="020F0502020204030204" pitchFamily="34" charset="0"/>
                  <a:cs typeface="Times New Roman" panose="02020603050405020304" pitchFamily="18" charset="0"/>
                </a:rPr>
                <a:t>c) </a:t>
              </a:r>
            </a:p>
          </p:txBody>
        </p:sp>
        <p:sp>
          <p:nvSpPr>
            <p:cNvPr id="15" name="TextBox 14">
              <a:extLst>
                <a:ext uri="{FF2B5EF4-FFF2-40B4-BE49-F238E27FC236}">
                  <a16:creationId xmlns:a16="http://schemas.microsoft.com/office/drawing/2014/main" id="{9C681081-AC1D-4C52-917C-F5AF4E776BE4}"/>
                </a:ext>
              </a:extLst>
            </p:cNvPr>
            <p:cNvSpPr txBox="1"/>
            <p:nvPr/>
          </p:nvSpPr>
          <p:spPr>
            <a:xfrm>
              <a:off x="3635083" y="4344455"/>
              <a:ext cx="627018" cy="400110"/>
            </a:xfrm>
            <a:prstGeom prst="rect">
              <a:avLst/>
            </a:prstGeom>
            <a:noFill/>
          </p:spPr>
          <p:txBody>
            <a:bodyPr wrap="square">
              <a:spAutoFit/>
            </a:bodyPr>
            <a:lstStyle/>
            <a:p>
              <a:pPr>
                <a:spcBef>
                  <a:spcPts val="400"/>
                </a:spcBef>
                <a:spcAft>
                  <a:spcPts val="400"/>
                </a:spcAft>
                <a:buNone/>
              </a:pPr>
              <a:r>
                <a:rPr lang="en-GB" sz="2000" dirty="0">
                  <a:solidFill>
                    <a:srgbClr val="00628C"/>
                  </a:solidFill>
                  <a:latin typeface="+mj-lt"/>
                  <a:ea typeface="Calibri" panose="020F0502020204030204" pitchFamily="34" charset="0"/>
                  <a:cs typeface="Times New Roman" panose="02020603050405020304" pitchFamily="18" charset="0"/>
                </a:rPr>
                <a:t>d) </a:t>
              </a:r>
            </a:p>
          </p:txBody>
        </p:sp>
      </p:grpSp>
      <p:sp>
        <p:nvSpPr>
          <p:cNvPr id="16" name="Title 1">
            <a:extLst>
              <a:ext uri="{FF2B5EF4-FFF2-40B4-BE49-F238E27FC236}">
                <a16:creationId xmlns:a16="http://schemas.microsoft.com/office/drawing/2014/main" id="{08CB7982-3149-45CC-8481-A0580A108221}"/>
              </a:ext>
            </a:extLst>
          </p:cNvPr>
          <p:cNvSpPr>
            <a:spLocks noGrp="1"/>
          </p:cNvSpPr>
          <p:nvPr>
            <p:ph type="title"/>
          </p:nvPr>
        </p:nvSpPr>
        <p:spPr>
          <a:xfrm>
            <a:off x="116849" y="443915"/>
            <a:ext cx="10593151" cy="426170"/>
          </a:xfrm>
        </p:spPr>
        <p:txBody>
          <a:bodyPr>
            <a:normAutofit fontScale="90000"/>
          </a:bodyPr>
          <a:lstStyle/>
          <a:p>
            <a:r>
              <a:rPr lang="en-GB" sz="2000" b="1" dirty="0">
                <a:latin typeface="+mj-lt"/>
              </a:rPr>
              <a:t>Understand that the formula to calculate the area of a trapezium can be applied to any trapezium – isosceles, right-angled or scalene</a:t>
            </a:r>
          </a:p>
        </p:txBody>
      </p:sp>
      <p:sp>
        <p:nvSpPr>
          <p:cNvPr id="17" name="TextBox 16">
            <a:extLst>
              <a:ext uri="{FF2B5EF4-FFF2-40B4-BE49-F238E27FC236}">
                <a16:creationId xmlns:a16="http://schemas.microsoft.com/office/drawing/2014/main" id="{2EA0FFE8-CDFF-4093-94A5-EB29B7F71789}"/>
              </a:ext>
            </a:extLst>
          </p:cNvPr>
          <p:cNvSpPr txBox="1"/>
          <p:nvPr/>
        </p:nvSpPr>
        <p:spPr>
          <a:xfrm>
            <a:off x="116849" y="1090500"/>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mj-lt"/>
                <a:ea typeface="+mj-ea"/>
                <a:cs typeface="Arial" panose="020B0604020202020204" pitchFamily="34" charset="0"/>
              </a:rPr>
              <a:t>Example 1</a:t>
            </a:r>
            <a:endParaRPr lang="en-GB" dirty="0">
              <a:latin typeface="+mj-lt"/>
            </a:endParaRP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The formula for the area of a trapezium can be derived by examining the shape’s geometrical structure</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a:t>
            </a:r>
            <a:endParaRPr lang="en-GB" dirty="0"/>
          </a:p>
        </p:txBody>
      </p:sp>
      <p:sp>
        <p:nvSpPr>
          <p:cNvPr id="13" name="TextBox 12">
            <a:extLst>
              <a:ext uri="{FF2B5EF4-FFF2-40B4-BE49-F238E27FC236}">
                <a16:creationId xmlns:a16="http://schemas.microsoft.com/office/drawing/2014/main" id="{DF8FAE8D-9499-4131-A654-1F1F7EE3C3EE}"/>
              </a:ext>
            </a:extLst>
          </p:cNvPr>
          <p:cNvSpPr txBox="1"/>
          <p:nvPr/>
        </p:nvSpPr>
        <p:spPr>
          <a:xfrm>
            <a:off x="1551152" y="1609318"/>
            <a:ext cx="1541947" cy="461665"/>
          </a:xfrm>
          <a:prstGeom prst="rect">
            <a:avLst/>
          </a:prstGeom>
          <a:noFill/>
        </p:spPr>
        <p:txBody>
          <a:bodyPr wrap="square">
            <a:spAutoFit/>
          </a:bodyPr>
          <a:lstStyle/>
          <a:p>
            <a:pPr algn="ctr">
              <a:spcBef>
                <a:spcPts val="400"/>
              </a:spcBef>
              <a:spcAft>
                <a:spcPts val="400"/>
              </a:spcAft>
              <a:buNone/>
            </a:pPr>
            <a:r>
              <a:rPr lang="en-GB" sz="2400" dirty="0">
                <a:solidFill>
                  <a:srgbClr val="585858"/>
                </a:solidFill>
                <a:latin typeface="+mj-lt"/>
                <a:ea typeface="Calibri" panose="020F0502020204030204" pitchFamily="34" charset="0"/>
                <a:cs typeface="Times New Roman" panose="02020603050405020304" pitchFamily="18" charset="0"/>
              </a:rPr>
              <a:t>Ayesha:</a:t>
            </a:r>
          </a:p>
        </p:txBody>
      </p:sp>
      <p:sp>
        <p:nvSpPr>
          <p:cNvPr id="17" name="TextBox 16">
            <a:extLst>
              <a:ext uri="{FF2B5EF4-FFF2-40B4-BE49-F238E27FC236}">
                <a16:creationId xmlns:a16="http://schemas.microsoft.com/office/drawing/2014/main" id="{4C4D00EF-62DA-4D33-99AB-0F4CED5D9603}"/>
              </a:ext>
            </a:extLst>
          </p:cNvPr>
          <p:cNvSpPr txBox="1"/>
          <p:nvPr/>
        </p:nvSpPr>
        <p:spPr>
          <a:xfrm>
            <a:off x="5330370" y="1593918"/>
            <a:ext cx="1566733" cy="461665"/>
          </a:xfrm>
          <a:prstGeom prst="rect">
            <a:avLst/>
          </a:prstGeom>
          <a:noFill/>
        </p:spPr>
        <p:txBody>
          <a:bodyPr wrap="square">
            <a:spAutoFit/>
          </a:bodyPr>
          <a:lstStyle/>
          <a:p>
            <a:pPr algn="ctr">
              <a:spcBef>
                <a:spcPts val="400"/>
              </a:spcBef>
              <a:spcAft>
                <a:spcPts val="400"/>
              </a:spcAft>
              <a:buNone/>
            </a:pPr>
            <a:r>
              <a:rPr lang="en-GB" sz="2400" dirty="0">
                <a:solidFill>
                  <a:srgbClr val="585858"/>
                </a:solidFill>
                <a:latin typeface="+mj-lt"/>
                <a:ea typeface="Calibri" panose="020F0502020204030204" pitchFamily="34" charset="0"/>
                <a:cs typeface="Times New Roman" panose="02020603050405020304" pitchFamily="18" charset="0"/>
              </a:rPr>
              <a:t>Bronwyn:</a:t>
            </a:r>
          </a:p>
        </p:txBody>
      </p:sp>
      <p:sp>
        <p:nvSpPr>
          <p:cNvPr id="18" name="TextBox 17">
            <a:extLst>
              <a:ext uri="{FF2B5EF4-FFF2-40B4-BE49-F238E27FC236}">
                <a16:creationId xmlns:a16="http://schemas.microsoft.com/office/drawing/2014/main" id="{A075180D-3FEF-4FCE-92C9-E8DA86A19392}"/>
              </a:ext>
            </a:extLst>
          </p:cNvPr>
          <p:cNvSpPr txBox="1"/>
          <p:nvPr/>
        </p:nvSpPr>
        <p:spPr>
          <a:xfrm>
            <a:off x="8976320" y="1590293"/>
            <a:ext cx="1249680" cy="461665"/>
          </a:xfrm>
          <a:prstGeom prst="rect">
            <a:avLst/>
          </a:prstGeom>
          <a:noFill/>
        </p:spPr>
        <p:txBody>
          <a:bodyPr wrap="square">
            <a:spAutoFit/>
          </a:bodyPr>
          <a:lstStyle/>
          <a:p>
            <a:pPr algn="ctr">
              <a:spcBef>
                <a:spcPts val="400"/>
              </a:spcBef>
              <a:spcAft>
                <a:spcPts val="400"/>
              </a:spcAft>
              <a:buNone/>
            </a:pPr>
            <a:r>
              <a:rPr lang="en-GB" sz="2400" dirty="0">
                <a:solidFill>
                  <a:srgbClr val="585858"/>
                </a:solidFill>
                <a:latin typeface="+mj-lt"/>
                <a:ea typeface="Calibri" panose="020F0502020204030204" pitchFamily="34" charset="0"/>
                <a:cs typeface="Times New Roman" panose="02020603050405020304" pitchFamily="18" charset="0"/>
              </a:rPr>
              <a:t>David:</a:t>
            </a:r>
          </a:p>
        </p:txBody>
      </p:sp>
      <mc:AlternateContent xmlns:mc="http://schemas.openxmlformats.org/markup-compatibility/2006" xmlns:a14="http://schemas.microsoft.com/office/drawing/2010/main">
        <mc:Choice Requires="a14">
          <p:sp>
            <p:nvSpPr>
              <p:cNvPr id="19" name="Rectangle 2">
                <a:extLst>
                  <a:ext uri="{FF2B5EF4-FFF2-40B4-BE49-F238E27FC236}">
                    <a16:creationId xmlns:a16="http://schemas.microsoft.com/office/drawing/2014/main" id="{74E335FD-E7D5-45B1-AE0C-6DCE3B22ED59}"/>
                  </a:ext>
                </a:extLst>
              </p:cNvPr>
              <p:cNvSpPr>
                <a:spLocks noChangeArrowheads="1"/>
              </p:cNvSpPr>
              <p:nvPr/>
            </p:nvSpPr>
            <p:spPr bwMode="auto">
              <a:xfrm>
                <a:off x="1755871" y="5090281"/>
                <a:ext cx="8680261" cy="9832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None/>
                  <a:tabLst/>
                </a:pPr>
                <a:r>
                  <a:rPr kumimoji="0" lang="en-GB" altLang="en-US" sz="2400" u="none" strike="noStrike" cap="none" normalizeH="0" dirty="0">
                    <a:ln>
                      <a:noFill/>
                    </a:ln>
                    <a:solidFill>
                      <a:srgbClr val="585858"/>
                    </a:solidFill>
                    <a:effectLst/>
                    <a:latin typeface="+mj-lt"/>
                    <a:ea typeface="Calibri" panose="020F0502020204030204" pitchFamily="34" charset="0"/>
                    <a:cs typeface="Times New Roman" panose="02020603050405020304" pitchFamily="18" charset="0"/>
                  </a:rPr>
                  <a:t>Explain how each person has derived their formula.</a:t>
                </a:r>
              </a:p>
              <a:p>
                <a:pPr algn="ctr" eaLnBrk="0" hangingPunct="0">
                  <a:spcBef>
                    <a:spcPct val="0"/>
                  </a:spcBef>
                  <a:buClrTx/>
                  <a:buNone/>
                </a:pPr>
                <a:r>
                  <a:rPr kumimoji="0" lang="en-GB" altLang="en-US" sz="2400" u="none" strike="noStrike" cap="none" normalizeH="0" dirty="0">
                    <a:ln>
                      <a:noFill/>
                    </a:ln>
                    <a:solidFill>
                      <a:srgbClr val="585858"/>
                    </a:solidFill>
                    <a:effectLst/>
                    <a:latin typeface="+mj-lt"/>
                    <a:ea typeface="Calibri" panose="020F0502020204030204" pitchFamily="34" charset="0"/>
                    <a:cs typeface="Times New Roman" panose="02020603050405020304" pitchFamily="18" charset="0"/>
                  </a:rPr>
                  <a:t>Justify that all of these formulae are equivalent to </a:t>
                </a:r>
                <a:r>
                  <a:rPr kumimoji="0" lang="en-GB" altLang="en-US" sz="2400" i="1" u="none" strike="noStrike" cap="none" normalizeH="0" dirty="0">
                    <a:ln>
                      <a:noFill/>
                    </a:ln>
                    <a:solidFill>
                      <a:srgbClr val="585858"/>
                    </a:solidFill>
                    <a:effectLst/>
                    <a:latin typeface="+mj-lt"/>
                    <a:ea typeface="Calibri" panose="020F0502020204030204" pitchFamily="34" charset="0"/>
                    <a:cs typeface="Times New Roman" panose="02020603050405020304" pitchFamily="18" charset="0"/>
                  </a:rPr>
                  <a:t>A</a:t>
                </a:r>
                <a:r>
                  <a:rPr kumimoji="0" lang="en-GB" altLang="en-US" sz="2400" u="none" strike="noStrike" cap="none" normalizeH="0" dirty="0">
                    <a:ln>
                      <a:noFill/>
                    </a:ln>
                    <a:solidFill>
                      <a:srgbClr val="585858"/>
                    </a:solidFill>
                    <a:effectLst/>
                    <a:latin typeface="+mj-lt"/>
                    <a:ea typeface="Calibri" panose="020F0502020204030204" pitchFamily="34" charset="0"/>
                    <a:cs typeface="Times New Roman" panose="02020603050405020304" pitchFamily="18" charset="0"/>
                  </a:rPr>
                  <a:t> = </a:t>
                </a:r>
                <a14:m>
                  <m:oMath xmlns:m="http://schemas.openxmlformats.org/officeDocument/2006/math">
                    <m:f>
                      <m:fPr>
                        <m:ctrlPr>
                          <a:rPr kumimoji="0" lang="en-GB" altLang="en-US" sz="2400" b="0" i="1" u="none" strike="noStrike" cap="none" normalizeH="0" smtClean="0">
                            <a:ln>
                              <a:noFill/>
                            </a:ln>
                            <a:solidFill>
                              <a:srgbClr val="585858"/>
                            </a:solidFill>
                            <a:effectLst/>
                            <a:latin typeface="Cambria Math" panose="02040503050406030204" pitchFamily="18" charset="0"/>
                            <a:cs typeface="Times New Roman" panose="02020603050405020304" pitchFamily="18" charset="0"/>
                          </a:rPr>
                        </m:ctrlPr>
                      </m:fPr>
                      <m:num>
                        <m:r>
                          <a:rPr kumimoji="0" lang="en-GB" altLang="en-US" sz="2400" b="0" i="1" u="none" strike="noStrike" cap="none" normalizeH="0" smtClean="0">
                            <a:ln>
                              <a:noFill/>
                            </a:ln>
                            <a:solidFill>
                              <a:srgbClr val="585858"/>
                            </a:solidFill>
                            <a:effectLst/>
                            <a:latin typeface="Cambria Math" panose="02040503050406030204" pitchFamily="18" charset="0"/>
                            <a:cs typeface="Times New Roman" panose="02020603050405020304" pitchFamily="18" charset="0"/>
                          </a:rPr>
                          <m:t>1</m:t>
                        </m:r>
                      </m:num>
                      <m:den>
                        <m:r>
                          <a:rPr kumimoji="0" lang="en-GB" altLang="en-US" sz="2400" b="0" i="1" u="none" strike="noStrike" cap="none" normalizeH="0" smtClean="0">
                            <a:ln>
                              <a:noFill/>
                            </a:ln>
                            <a:solidFill>
                              <a:srgbClr val="585858"/>
                            </a:solidFill>
                            <a:effectLst/>
                            <a:latin typeface="Cambria Math" panose="02040503050406030204" pitchFamily="18" charset="0"/>
                            <a:cs typeface="Times New Roman" panose="02020603050405020304" pitchFamily="18" charset="0"/>
                          </a:rPr>
                          <m:t>2</m:t>
                        </m:r>
                      </m:den>
                    </m:f>
                  </m:oMath>
                </a14:m>
                <a:r>
                  <a:rPr kumimoji="0" lang="en-GB" altLang="en-US" sz="2400" u="none" strike="noStrike" cap="none" normalizeH="0" dirty="0">
                    <a:ln>
                      <a:noFill/>
                    </a:ln>
                    <a:solidFill>
                      <a:srgbClr val="585858"/>
                    </a:solidFill>
                    <a:effectLst/>
                    <a:latin typeface="+mj-lt"/>
                  </a:rPr>
                  <a:t>(</a:t>
                </a:r>
                <a:r>
                  <a:rPr kumimoji="0" lang="en-GB" altLang="en-US" sz="2400" i="1" u="none" strike="noStrike" cap="none" normalizeH="0" dirty="0">
                    <a:ln>
                      <a:noFill/>
                    </a:ln>
                    <a:solidFill>
                      <a:srgbClr val="585858"/>
                    </a:solidFill>
                    <a:effectLst/>
                    <a:latin typeface="+mj-lt"/>
                  </a:rPr>
                  <a:t>a</a:t>
                </a:r>
                <a:r>
                  <a:rPr kumimoji="0" lang="en-GB" altLang="en-US" sz="2400" u="none" strike="noStrike" cap="none" normalizeH="0" dirty="0">
                    <a:ln>
                      <a:noFill/>
                    </a:ln>
                    <a:solidFill>
                      <a:srgbClr val="585858"/>
                    </a:solidFill>
                    <a:effectLst/>
                    <a:latin typeface="+mj-lt"/>
                  </a:rPr>
                  <a:t> + </a:t>
                </a:r>
                <a:r>
                  <a:rPr kumimoji="0" lang="en-GB" altLang="en-US" sz="2400" i="1" u="none" strike="noStrike" cap="none" normalizeH="0" dirty="0">
                    <a:ln>
                      <a:noFill/>
                    </a:ln>
                    <a:solidFill>
                      <a:srgbClr val="585858"/>
                    </a:solidFill>
                    <a:effectLst/>
                    <a:latin typeface="+mj-lt"/>
                  </a:rPr>
                  <a:t>b</a:t>
                </a:r>
                <a:r>
                  <a:rPr kumimoji="0" lang="en-GB" altLang="en-US" sz="2400" u="none" strike="noStrike" cap="none" normalizeH="0" dirty="0">
                    <a:ln>
                      <a:noFill/>
                    </a:ln>
                    <a:solidFill>
                      <a:srgbClr val="585858"/>
                    </a:solidFill>
                    <a:effectLst/>
                    <a:latin typeface="+mj-lt"/>
                  </a:rPr>
                  <a:t>)</a:t>
                </a:r>
                <a:r>
                  <a:rPr kumimoji="0" lang="en-GB" altLang="en-US" sz="2400" i="1" u="none" strike="noStrike" cap="none" normalizeH="0" dirty="0">
                    <a:ln>
                      <a:noFill/>
                    </a:ln>
                    <a:solidFill>
                      <a:srgbClr val="585858"/>
                    </a:solidFill>
                    <a:effectLst/>
                    <a:latin typeface="+mj-lt"/>
                  </a:rPr>
                  <a:t>h</a:t>
                </a:r>
                <a:endParaRPr kumimoji="0" lang="en-GB" altLang="en-US" sz="2400" u="none" strike="noStrike" cap="none" normalizeH="0" dirty="0">
                  <a:ln>
                    <a:noFill/>
                  </a:ln>
                  <a:solidFill>
                    <a:srgbClr val="585858"/>
                  </a:solidFill>
                  <a:effectLst/>
                  <a:latin typeface="+mj-lt"/>
                </a:endParaRPr>
              </a:p>
            </p:txBody>
          </p:sp>
        </mc:Choice>
        <mc:Fallback xmlns="">
          <p:sp>
            <p:nvSpPr>
              <p:cNvPr id="19" name="Rectangle 2">
                <a:extLst>
                  <a:ext uri="{FF2B5EF4-FFF2-40B4-BE49-F238E27FC236}">
                    <a16:creationId xmlns:a16="http://schemas.microsoft.com/office/drawing/2014/main" id="{74E335FD-E7D5-45B1-AE0C-6DCE3B22ED59}"/>
                  </a:ext>
                </a:extLst>
              </p:cNvPr>
              <p:cNvSpPr>
                <a:spLocks noRot="1" noChangeAspect="1" noMove="1" noResize="1" noEditPoints="1" noAdjustHandles="1" noChangeArrowheads="1" noChangeShapeType="1" noTextEdit="1"/>
              </p:cNvSpPr>
              <p:nvPr/>
            </p:nvSpPr>
            <p:spPr bwMode="auto">
              <a:xfrm>
                <a:off x="1755871" y="5090281"/>
                <a:ext cx="8680261" cy="983218"/>
              </a:xfrm>
              <a:prstGeom prst="rect">
                <a:avLst/>
              </a:prstGeom>
              <a:blipFill>
                <a:blip r:embed="rId5"/>
                <a:stretch>
                  <a:fillRect l="-772" t="-3727" r="-843" b="-62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pic>
        <p:nvPicPr>
          <p:cNvPr id="7" name="Picture 6">
            <a:extLst>
              <a:ext uri="{FF2B5EF4-FFF2-40B4-BE49-F238E27FC236}">
                <a16:creationId xmlns:a16="http://schemas.microsoft.com/office/drawing/2014/main" id="{E5923BFD-7FD2-464E-B44F-DB943A2D39DA}"/>
              </a:ext>
            </a:extLst>
          </p:cNvPr>
          <p:cNvPicPr>
            <a:picLocks noChangeAspect="1"/>
          </p:cNvPicPr>
          <p:nvPr/>
        </p:nvPicPr>
        <p:blipFill rotWithShape="1">
          <a:blip r:embed="rId6"/>
          <a:srcRect t="83383" r="-565"/>
          <a:stretch/>
        </p:blipFill>
        <p:spPr>
          <a:xfrm>
            <a:off x="987409" y="4572167"/>
            <a:ext cx="2613543" cy="461665"/>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9C47D013-4EC2-4C4D-AD15-CDED19316DEE}"/>
              </a:ext>
            </a:extLst>
          </p:cNvPr>
          <p:cNvPicPr>
            <a:picLocks noChangeAspect="1"/>
          </p:cNvPicPr>
          <p:nvPr/>
        </p:nvPicPr>
        <p:blipFill rotWithShape="1">
          <a:blip r:embed="rId7">
            <a:extLst>
              <a:ext uri="{28A0092B-C50C-407E-A947-70E740481C1C}">
                <a14:useLocalDpi xmlns:a14="http://schemas.microsoft.com/office/drawing/2010/main" val="0"/>
              </a:ext>
            </a:extLst>
          </a:blip>
          <a:srcRect b="17759"/>
          <a:stretch/>
        </p:blipFill>
        <p:spPr>
          <a:xfrm>
            <a:off x="4423108" y="1986868"/>
            <a:ext cx="2753011" cy="2347399"/>
          </a:xfrm>
          <a:prstGeom prst="rect">
            <a:avLst/>
          </a:prstGeom>
        </p:spPr>
      </p:pic>
      <p:pic>
        <p:nvPicPr>
          <p:cNvPr id="29" name="Picture 28" descr="A screenshot of a computer&#10;&#10;Description automatically generated with low confidence">
            <a:extLst>
              <a:ext uri="{FF2B5EF4-FFF2-40B4-BE49-F238E27FC236}">
                <a16:creationId xmlns:a16="http://schemas.microsoft.com/office/drawing/2014/main" id="{2017A606-05B7-4A35-8940-E25A1FE984F7}"/>
              </a:ext>
            </a:extLst>
          </p:cNvPr>
          <p:cNvPicPr>
            <a:picLocks noChangeAspect="1"/>
          </p:cNvPicPr>
          <p:nvPr/>
        </p:nvPicPr>
        <p:blipFill rotWithShape="1">
          <a:blip r:embed="rId8">
            <a:extLst>
              <a:ext uri="{28A0092B-C50C-407E-A947-70E740481C1C}">
                <a14:useLocalDpi xmlns:a14="http://schemas.microsoft.com/office/drawing/2010/main" val="0"/>
              </a:ext>
            </a:extLst>
          </a:blip>
          <a:srcRect r="2630" b="13572"/>
          <a:stretch/>
        </p:blipFill>
        <p:spPr>
          <a:xfrm>
            <a:off x="8172675" y="2080366"/>
            <a:ext cx="3683965" cy="2444437"/>
          </a:xfrm>
          <a:prstGeom prst="rect">
            <a:avLst/>
          </a:prstGeom>
        </p:spPr>
      </p:pic>
      <p:pic>
        <p:nvPicPr>
          <p:cNvPr id="34" name="Picture 33" descr="A picture containing graphical user interface&#10;&#10;Description automatically generated">
            <a:extLst>
              <a:ext uri="{FF2B5EF4-FFF2-40B4-BE49-F238E27FC236}">
                <a16:creationId xmlns:a16="http://schemas.microsoft.com/office/drawing/2014/main" id="{ECBC4363-FED5-439C-BE8F-313342BBB28B}"/>
              </a:ext>
            </a:extLst>
          </p:cNvPr>
          <p:cNvPicPr>
            <a:picLocks noChangeAspect="1"/>
          </p:cNvPicPr>
          <p:nvPr/>
        </p:nvPicPr>
        <p:blipFill rotWithShape="1">
          <a:blip r:embed="rId7">
            <a:extLst>
              <a:ext uri="{28A0092B-C50C-407E-A947-70E740481C1C}">
                <a14:useLocalDpi xmlns:a14="http://schemas.microsoft.com/office/drawing/2010/main" val="0"/>
              </a:ext>
            </a:extLst>
          </a:blip>
          <a:srcRect l="1" t="82993" r="2061"/>
          <a:stretch/>
        </p:blipFill>
        <p:spPr>
          <a:xfrm>
            <a:off x="4423109" y="4506796"/>
            <a:ext cx="2927410" cy="527036"/>
          </a:xfrm>
          <a:prstGeom prst="rect">
            <a:avLst/>
          </a:prstGeom>
        </p:spPr>
      </p:pic>
      <p:pic>
        <p:nvPicPr>
          <p:cNvPr id="35" name="Picture 34">
            <a:extLst>
              <a:ext uri="{FF2B5EF4-FFF2-40B4-BE49-F238E27FC236}">
                <a16:creationId xmlns:a16="http://schemas.microsoft.com/office/drawing/2014/main" id="{182A5358-4EC1-427B-BFA4-DA1E688F2844}"/>
              </a:ext>
            </a:extLst>
          </p:cNvPr>
          <p:cNvPicPr>
            <a:picLocks noChangeAspect="1"/>
          </p:cNvPicPr>
          <p:nvPr/>
        </p:nvPicPr>
        <p:blipFill rotWithShape="1">
          <a:blip r:embed="rId6"/>
          <a:srcRect b="23564"/>
          <a:stretch/>
        </p:blipFill>
        <p:spPr>
          <a:xfrm>
            <a:off x="784646" y="2070992"/>
            <a:ext cx="2598854" cy="2123589"/>
          </a:xfrm>
          <a:prstGeom prst="rect">
            <a:avLst/>
          </a:prstGeom>
        </p:spPr>
      </p:pic>
      <p:pic>
        <p:nvPicPr>
          <p:cNvPr id="36" name="Picture 35" descr="A screenshot of a computer&#10;&#10;Description automatically generated with low confidence">
            <a:extLst>
              <a:ext uri="{FF2B5EF4-FFF2-40B4-BE49-F238E27FC236}">
                <a16:creationId xmlns:a16="http://schemas.microsoft.com/office/drawing/2014/main" id="{498B5557-A1CA-4E0B-86A1-471F581418A0}"/>
              </a:ext>
            </a:extLst>
          </p:cNvPr>
          <p:cNvPicPr>
            <a:picLocks noChangeAspect="1"/>
          </p:cNvPicPr>
          <p:nvPr/>
        </p:nvPicPr>
        <p:blipFill rotWithShape="1">
          <a:blip r:embed="rId8">
            <a:extLst>
              <a:ext uri="{28A0092B-C50C-407E-A947-70E740481C1C}">
                <a14:useLocalDpi xmlns:a14="http://schemas.microsoft.com/office/drawing/2010/main" val="0"/>
              </a:ext>
            </a:extLst>
          </a:blip>
          <a:srcRect t="86428" r="2630" b="-2166"/>
          <a:stretch/>
        </p:blipFill>
        <p:spPr>
          <a:xfrm>
            <a:off x="7900063" y="4623520"/>
            <a:ext cx="3820946" cy="461664"/>
          </a:xfrm>
          <a:prstGeom prst="rect">
            <a:avLst/>
          </a:prstGeom>
        </p:spPr>
      </p:pic>
    </p:spTree>
    <p:extLst>
      <p:ext uri="{BB962C8B-B14F-4D97-AF65-F5344CB8AC3E}">
        <p14:creationId xmlns:p14="http://schemas.microsoft.com/office/powerpoint/2010/main" val="4186778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318236"/>
            <a:ext cx="4891318" cy="4824535"/>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200" dirty="0"/>
              <a:t>What is the benefit of modelling the derivation of the formula in different ways?</a:t>
            </a:r>
          </a:p>
          <a:p>
            <a:pPr marL="360000" lvl="1" fontAlgn="auto">
              <a:lnSpc>
                <a:spcPct val="100000"/>
              </a:lnSpc>
              <a:spcBef>
                <a:spcPts val="0"/>
              </a:spcBef>
              <a:spcAft>
                <a:spcPts val="1200"/>
              </a:spcAft>
              <a:buClrTx/>
            </a:pPr>
            <a:r>
              <a:rPr lang="en-GB" sz="2200" dirty="0"/>
              <a:t>What other opportunities might there be in your curriculum to present students with multiple proofs?</a:t>
            </a:r>
          </a:p>
          <a:p>
            <a:pPr marL="360000" lvl="1" fontAlgn="auto">
              <a:lnSpc>
                <a:spcPct val="100000"/>
              </a:lnSpc>
              <a:spcBef>
                <a:spcPts val="0"/>
              </a:spcBef>
              <a:spcAft>
                <a:spcPts val="1200"/>
              </a:spcAft>
              <a:buClrTx/>
            </a:pPr>
            <a:r>
              <a:rPr lang="en-GB" sz="2200" dirty="0"/>
              <a:t>Here, the trapezia are isosceles. What are the limitations of this? Why might you wish to explore proofs with non-isosceles trapezia as well?</a:t>
            </a:r>
          </a:p>
        </p:txBody>
      </p:sp>
      <p:sp>
        <p:nvSpPr>
          <p:cNvPr id="7" name="Title 1">
            <a:extLst>
              <a:ext uri="{FF2B5EF4-FFF2-40B4-BE49-F238E27FC236}">
                <a16:creationId xmlns:a16="http://schemas.microsoft.com/office/drawing/2014/main" id="{67BBB17A-6B7E-48AB-A2CD-8C65795F5E22}"/>
              </a:ext>
            </a:extLst>
          </p:cNvPr>
          <p:cNvSpPr>
            <a:spLocks noGrp="1"/>
          </p:cNvSpPr>
          <p:nvPr>
            <p:ph type="title"/>
          </p:nvPr>
        </p:nvSpPr>
        <p:spPr>
          <a:xfrm>
            <a:off x="116849" y="443915"/>
            <a:ext cx="10593151" cy="426170"/>
          </a:xfrm>
        </p:spPr>
        <p:txBody>
          <a:bodyPr>
            <a:normAutofit fontScale="90000"/>
          </a:bodyPr>
          <a:lstStyle/>
          <a:p>
            <a:r>
              <a:rPr lang="en-GB" sz="2000" b="1" dirty="0"/>
              <a:t>The formula for the area of a trapezium can be derived by examining the shape’s geometrical structure</a:t>
            </a:r>
          </a:p>
        </p:txBody>
      </p:sp>
      <p:grpSp>
        <p:nvGrpSpPr>
          <p:cNvPr id="2" name="Group 1">
            <a:extLst>
              <a:ext uri="{FF2B5EF4-FFF2-40B4-BE49-F238E27FC236}">
                <a16:creationId xmlns:a16="http://schemas.microsoft.com/office/drawing/2014/main" id="{3D916378-DCA8-45AA-896B-7FC6B63D6936}"/>
              </a:ext>
            </a:extLst>
          </p:cNvPr>
          <p:cNvGrpSpPr/>
          <p:nvPr/>
        </p:nvGrpSpPr>
        <p:grpSpPr>
          <a:xfrm>
            <a:off x="171171" y="1625242"/>
            <a:ext cx="6650136" cy="4612070"/>
            <a:chOff x="171171" y="1625242"/>
            <a:chExt cx="6650136" cy="461207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193611" y="1625242"/>
              <a:ext cx="6627696" cy="461207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4560524-6086-4D03-AC5F-E6CA756C0C75}"/>
                </a:ext>
              </a:extLst>
            </p:cNvPr>
            <p:cNvSpPr txBox="1"/>
            <p:nvPr/>
          </p:nvSpPr>
          <p:spPr>
            <a:xfrm>
              <a:off x="171171" y="1661171"/>
              <a:ext cx="1249680" cy="338554"/>
            </a:xfrm>
            <a:prstGeom prst="rect">
              <a:avLst/>
            </a:prstGeom>
            <a:noFill/>
          </p:spPr>
          <p:txBody>
            <a:bodyPr wrap="square">
              <a:spAutoFit/>
            </a:bodyPr>
            <a:lstStyle/>
            <a:p>
              <a:pPr>
                <a:spcBef>
                  <a:spcPts val="400"/>
                </a:spcBef>
                <a:spcAft>
                  <a:spcPts val="400"/>
                </a:spcAft>
                <a:buNone/>
              </a:pPr>
              <a:r>
                <a:rPr lang="en-GB" sz="1600" dirty="0">
                  <a:solidFill>
                    <a:srgbClr val="585858"/>
                  </a:solidFill>
                  <a:latin typeface="+mn-lt"/>
                  <a:ea typeface="Calibri" panose="020F0502020204030204" pitchFamily="34" charset="0"/>
                  <a:cs typeface="Times New Roman" panose="02020603050405020304" pitchFamily="18" charset="0"/>
                </a:rPr>
                <a:t>Ayesha:</a:t>
              </a:r>
            </a:p>
          </p:txBody>
        </p:sp>
        <p:sp>
          <p:nvSpPr>
            <p:cNvPr id="12" name="TextBox 11">
              <a:extLst>
                <a:ext uri="{FF2B5EF4-FFF2-40B4-BE49-F238E27FC236}">
                  <a16:creationId xmlns:a16="http://schemas.microsoft.com/office/drawing/2014/main" id="{EC1DF607-0C15-4655-8E03-7D9480A2F364}"/>
                </a:ext>
              </a:extLst>
            </p:cNvPr>
            <p:cNvSpPr txBox="1"/>
            <p:nvPr/>
          </p:nvSpPr>
          <p:spPr>
            <a:xfrm>
              <a:off x="193611" y="4092949"/>
              <a:ext cx="1249680" cy="338554"/>
            </a:xfrm>
            <a:prstGeom prst="rect">
              <a:avLst/>
            </a:prstGeom>
            <a:noFill/>
          </p:spPr>
          <p:txBody>
            <a:bodyPr wrap="square">
              <a:spAutoFit/>
            </a:bodyPr>
            <a:lstStyle/>
            <a:p>
              <a:pPr>
                <a:spcBef>
                  <a:spcPts val="400"/>
                </a:spcBef>
                <a:spcAft>
                  <a:spcPts val="400"/>
                </a:spcAft>
                <a:buNone/>
              </a:pPr>
              <a:r>
                <a:rPr lang="en-GB" sz="1600" dirty="0">
                  <a:solidFill>
                    <a:srgbClr val="585858"/>
                  </a:solidFill>
                  <a:latin typeface="+mn-lt"/>
                  <a:ea typeface="Calibri" panose="020F0502020204030204" pitchFamily="34" charset="0"/>
                  <a:cs typeface="Times New Roman" panose="02020603050405020304" pitchFamily="18" charset="0"/>
                </a:rPr>
                <a:t>Bronwyn:</a:t>
              </a:r>
            </a:p>
          </p:txBody>
        </p:sp>
        <p:sp>
          <p:nvSpPr>
            <p:cNvPr id="13" name="TextBox 12">
              <a:extLst>
                <a:ext uri="{FF2B5EF4-FFF2-40B4-BE49-F238E27FC236}">
                  <a16:creationId xmlns:a16="http://schemas.microsoft.com/office/drawing/2014/main" id="{B1DF25C7-AD0D-4016-8F83-4817FC84C421}"/>
                </a:ext>
              </a:extLst>
            </p:cNvPr>
            <p:cNvSpPr txBox="1"/>
            <p:nvPr/>
          </p:nvSpPr>
          <p:spPr>
            <a:xfrm>
              <a:off x="3422347" y="1656041"/>
              <a:ext cx="1249680" cy="687368"/>
            </a:xfrm>
            <a:prstGeom prst="rect">
              <a:avLst/>
            </a:prstGeom>
            <a:noFill/>
          </p:spPr>
          <p:txBody>
            <a:bodyPr wrap="square">
              <a:spAutoFit/>
            </a:bodyPr>
            <a:lstStyle/>
            <a:p>
              <a:pPr>
                <a:spcBef>
                  <a:spcPts val="400"/>
                </a:spcBef>
                <a:spcAft>
                  <a:spcPts val="400"/>
                </a:spcAft>
                <a:buNone/>
              </a:pPr>
              <a:r>
                <a:rPr lang="en-GB" sz="1600" dirty="0">
                  <a:solidFill>
                    <a:srgbClr val="585858"/>
                  </a:solidFill>
                  <a:latin typeface="+mn-lt"/>
                  <a:ea typeface="Calibri" panose="020F0502020204030204" pitchFamily="34" charset="0"/>
                  <a:cs typeface="Times New Roman" panose="02020603050405020304" pitchFamily="18" charset="0"/>
                </a:rPr>
                <a:t>David:</a:t>
              </a:r>
            </a:p>
            <a:p>
              <a:pPr>
                <a:spcBef>
                  <a:spcPts val="400"/>
                </a:spcBef>
                <a:spcAft>
                  <a:spcPts val="400"/>
                </a:spcAft>
                <a:buNone/>
              </a:pPr>
              <a:endParaRPr lang="en-GB" sz="1600" dirty="0">
                <a:solidFill>
                  <a:srgbClr val="585858"/>
                </a:solidFill>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41C50D2F-7366-4438-8817-14794D28F764}"/>
                    </a:ext>
                  </a:extLst>
                </p:cNvPr>
                <p:cNvSpPr>
                  <a:spLocks noChangeArrowheads="1"/>
                </p:cNvSpPr>
                <p:nvPr/>
              </p:nvSpPr>
              <p:spPr bwMode="auto">
                <a:xfrm>
                  <a:off x="3044471" y="4360193"/>
                  <a:ext cx="3521548" cy="14759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1200"/>
                    </a:spcAft>
                    <a:buClrTx/>
                    <a:buSzTx/>
                    <a:buNone/>
                    <a:tabLst/>
                  </a:pPr>
                  <a:r>
                    <a:rPr kumimoji="0" lang="en-GB" altLang="en-US" sz="1800" u="none" strike="noStrike" cap="none" normalizeH="0" dirty="0">
                      <a:ln>
                        <a:noFill/>
                      </a:ln>
                      <a:solidFill>
                        <a:srgbClr val="585858"/>
                      </a:solidFill>
                      <a:effectLst/>
                      <a:latin typeface="+mn-lt"/>
                      <a:ea typeface="Calibri" panose="020F0502020204030204" pitchFamily="34" charset="0"/>
                      <a:cs typeface="Times New Roman" panose="02020603050405020304" pitchFamily="18" charset="0"/>
                    </a:rPr>
                    <a:t>Explain how each person has derived their formula.</a:t>
                  </a:r>
                </a:p>
                <a:p>
                  <a:pPr algn="ctr" eaLnBrk="0" hangingPunct="0">
                    <a:spcBef>
                      <a:spcPct val="0"/>
                    </a:spcBef>
                    <a:spcAft>
                      <a:spcPts val="1200"/>
                    </a:spcAft>
                    <a:buClrTx/>
                    <a:buNone/>
                  </a:pPr>
                  <a:r>
                    <a:rPr kumimoji="0" lang="en-GB" altLang="en-US" sz="1800" u="none" strike="noStrike" cap="none" normalizeH="0" dirty="0">
                      <a:ln>
                        <a:noFill/>
                      </a:ln>
                      <a:solidFill>
                        <a:srgbClr val="585858"/>
                      </a:solidFill>
                      <a:effectLst/>
                      <a:latin typeface="+mn-lt"/>
                      <a:ea typeface="Calibri" panose="020F0502020204030204" pitchFamily="34" charset="0"/>
                      <a:cs typeface="Times New Roman" panose="02020603050405020304" pitchFamily="18" charset="0"/>
                    </a:rPr>
                    <a:t>Justify that all of these formulae are equivalent to </a:t>
                  </a:r>
                  <a14:m>
                    <m:oMath xmlns:m="http://schemas.openxmlformats.org/officeDocument/2006/math">
                      <m:r>
                        <m:rPr>
                          <m:sty m:val="p"/>
                        </m:rPr>
                        <a:rPr kumimoji="0" lang="en-GB" altLang="en-US" sz="1800" b="0" i="0" u="none" strike="noStrike" cap="none" normalizeH="0" smtClean="0">
                          <a:ln>
                            <a:noFill/>
                          </a:ln>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A</m:t>
                      </m:r>
                      <m:r>
                        <a:rPr kumimoji="0" lang="en-GB" altLang="en-US" sz="1800" b="0" i="0" u="none" strike="noStrike" cap="none" normalizeH="0" smtClean="0">
                          <a:ln>
                            <a:noFill/>
                          </a:ln>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kumimoji="0" lang="en-GB" altLang="en-US" sz="1800" b="0" i="1" u="none" strike="noStrike" cap="none" normalizeH="0" smtClean="0">
                              <a:ln>
                                <a:noFill/>
                              </a:ln>
                              <a:solidFill>
                                <a:srgbClr val="585858"/>
                              </a:solidFill>
                              <a:effectLst/>
                              <a:latin typeface="Cambria Math" panose="02040503050406030204" pitchFamily="18" charset="0"/>
                              <a:cs typeface="Times New Roman" panose="02020603050405020304" pitchFamily="18" charset="0"/>
                            </a:rPr>
                          </m:ctrlPr>
                        </m:fPr>
                        <m:num>
                          <m:r>
                            <a:rPr kumimoji="0" lang="en-GB" altLang="en-US" sz="1800" b="0" i="0" u="none" strike="noStrike" cap="none" normalizeH="0" smtClean="0">
                              <a:ln>
                                <a:noFill/>
                              </a:ln>
                              <a:solidFill>
                                <a:srgbClr val="585858"/>
                              </a:solidFill>
                              <a:effectLst/>
                              <a:latin typeface="Cambria Math" panose="02040503050406030204" pitchFamily="18" charset="0"/>
                              <a:cs typeface="Times New Roman" panose="02020603050405020304" pitchFamily="18" charset="0"/>
                            </a:rPr>
                            <m:t>1</m:t>
                          </m:r>
                        </m:num>
                        <m:den>
                          <m:r>
                            <a:rPr kumimoji="0" lang="en-GB" altLang="en-US" sz="1800" b="0" i="0" u="none" strike="noStrike" cap="none" normalizeH="0" smtClean="0">
                              <a:ln>
                                <a:noFill/>
                              </a:ln>
                              <a:solidFill>
                                <a:srgbClr val="585858"/>
                              </a:solidFill>
                              <a:effectLst/>
                              <a:latin typeface="Cambria Math" panose="02040503050406030204" pitchFamily="18" charset="0"/>
                              <a:cs typeface="Times New Roman" panose="02020603050405020304" pitchFamily="18" charset="0"/>
                            </a:rPr>
                            <m:t>2</m:t>
                          </m:r>
                        </m:den>
                      </m:f>
                      <m:d>
                        <m:dPr>
                          <m:ctrlPr>
                            <a:rPr kumimoji="0" lang="en-GB" altLang="en-US" sz="1800" b="0" i="1" u="none" strike="noStrike" cap="none" normalizeH="0" smtClean="0">
                              <a:ln>
                                <a:noFill/>
                              </a:ln>
                              <a:solidFill>
                                <a:srgbClr val="585858"/>
                              </a:solidFill>
                              <a:effectLst/>
                              <a:latin typeface="Cambria Math" panose="02040503050406030204" pitchFamily="18" charset="0"/>
                              <a:cs typeface="Times New Roman" panose="02020603050405020304" pitchFamily="18" charset="0"/>
                            </a:rPr>
                          </m:ctrlPr>
                        </m:dPr>
                        <m:e>
                          <m:r>
                            <m:rPr>
                              <m:sty m:val="p"/>
                            </m:rPr>
                            <a:rPr kumimoji="0" lang="en-GB" altLang="en-US" sz="1800" b="0" i="0" u="none" strike="noStrike" cap="none" normalizeH="0" smtClean="0">
                              <a:ln>
                                <a:noFill/>
                              </a:ln>
                              <a:solidFill>
                                <a:srgbClr val="585858"/>
                              </a:solidFill>
                              <a:effectLst/>
                              <a:latin typeface="Cambria Math" panose="02040503050406030204" pitchFamily="18" charset="0"/>
                              <a:cs typeface="Times New Roman" panose="02020603050405020304" pitchFamily="18" charset="0"/>
                            </a:rPr>
                            <m:t>a</m:t>
                          </m:r>
                          <m:r>
                            <a:rPr kumimoji="0" lang="en-GB" altLang="en-US" sz="1800" b="0" i="0" u="none" strike="noStrike" cap="none" normalizeH="0" smtClean="0">
                              <a:ln>
                                <a:noFill/>
                              </a:ln>
                              <a:solidFill>
                                <a:srgbClr val="585858"/>
                              </a:solidFill>
                              <a:effectLst/>
                              <a:latin typeface="Cambria Math" panose="02040503050406030204" pitchFamily="18" charset="0"/>
                              <a:cs typeface="Times New Roman" panose="02020603050405020304" pitchFamily="18" charset="0"/>
                            </a:rPr>
                            <m:t>+</m:t>
                          </m:r>
                          <m:r>
                            <m:rPr>
                              <m:sty m:val="p"/>
                            </m:rPr>
                            <a:rPr kumimoji="0" lang="en-GB" altLang="en-US" sz="1800" b="0" i="0" u="none" strike="noStrike" cap="none" normalizeH="0" smtClean="0">
                              <a:ln>
                                <a:noFill/>
                              </a:ln>
                              <a:solidFill>
                                <a:srgbClr val="585858"/>
                              </a:solidFill>
                              <a:effectLst/>
                              <a:latin typeface="Cambria Math" panose="02040503050406030204" pitchFamily="18" charset="0"/>
                              <a:cs typeface="Times New Roman" panose="02020603050405020304" pitchFamily="18" charset="0"/>
                            </a:rPr>
                            <m:t>b</m:t>
                          </m:r>
                        </m:e>
                      </m:d>
                      <m:r>
                        <m:rPr>
                          <m:sty m:val="p"/>
                        </m:rPr>
                        <a:rPr kumimoji="0" lang="en-GB" altLang="en-US" sz="1800" b="0" i="0" u="none" strike="noStrike" cap="none" normalizeH="0" smtClean="0">
                          <a:ln>
                            <a:noFill/>
                          </a:ln>
                          <a:solidFill>
                            <a:srgbClr val="585858"/>
                          </a:solidFill>
                          <a:effectLst/>
                          <a:latin typeface="Cambria Math" panose="02040503050406030204" pitchFamily="18" charset="0"/>
                          <a:cs typeface="Times New Roman" panose="02020603050405020304" pitchFamily="18" charset="0"/>
                        </a:rPr>
                        <m:t>h</m:t>
                      </m:r>
                    </m:oMath>
                  </a14:m>
                  <a:endParaRPr kumimoji="0" lang="en-GB" altLang="en-US" u="none" strike="noStrike" cap="none" normalizeH="0" dirty="0">
                    <a:ln>
                      <a:noFill/>
                    </a:ln>
                    <a:solidFill>
                      <a:srgbClr val="585858"/>
                    </a:solidFill>
                    <a:effectLst/>
                    <a:latin typeface="+mn-lt"/>
                  </a:endParaRPr>
                </a:p>
              </p:txBody>
            </p:sp>
          </mc:Choice>
          <mc:Fallback xmlns="">
            <p:sp>
              <p:nvSpPr>
                <p:cNvPr id="14" name="Rectangle 2">
                  <a:extLst>
                    <a:ext uri="{FF2B5EF4-FFF2-40B4-BE49-F238E27FC236}">
                      <a16:creationId xmlns:a16="http://schemas.microsoft.com/office/drawing/2014/main" id="{41C50D2F-7366-4438-8817-14794D28F764}"/>
                    </a:ext>
                  </a:extLst>
                </p:cNvPr>
                <p:cNvSpPr>
                  <a:spLocks noRot="1" noChangeAspect="1" noMove="1" noResize="1" noEditPoints="1" noAdjustHandles="1" noChangeArrowheads="1" noChangeShapeType="1" noTextEdit="1"/>
                </p:cNvSpPr>
                <p:nvPr/>
              </p:nvSpPr>
              <p:spPr bwMode="auto">
                <a:xfrm>
                  <a:off x="3044471" y="4360193"/>
                  <a:ext cx="3521548" cy="1475981"/>
                </a:xfrm>
                <a:prstGeom prst="rect">
                  <a:avLst/>
                </a:prstGeom>
                <a:blipFill>
                  <a:blip r:embed="rId7"/>
                  <a:stretch>
                    <a:fillRect t="-1240" r="-1211" b="-206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grpSp>
      <p:pic>
        <p:nvPicPr>
          <p:cNvPr id="4" name="Picture 3" descr="A picture containing text, light, dark&#10;&#10;Description automatically generated">
            <a:extLst>
              <a:ext uri="{FF2B5EF4-FFF2-40B4-BE49-F238E27FC236}">
                <a16:creationId xmlns:a16="http://schemas.microsoft.com/office/drawing/2014/main" id="{B660BB95-1EC6-4C14-BCEF-5452AA33CD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583" y="2010511"/>
            <a:ext cx="1722124" cy="1840996"/>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5E38CA73-23DB-4EBB-8875-568453DD86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011" y="4241778"/>
            <a:ext cx="1822708" cy="1889764"/>
          </a:xfrm>
          <a:prstGeom prst="rect">
            <a:avLst/>
          </a:prstGeom>
        </p:spPr>
      </p:pic>
      <p:pic>
        <p:nvPicPr>
          <p:cNvPr id="16" name="Picture 15" descr="A screenshot of a computer&#10;&#10;Description automatically generated with low confidence">
            <a:extLst>
              <a:ext uri="{FF2B5EF4-FFF2-40B4-BE49-F238E27FC236}">
                <a16:creationId xmlns:a16="http://schemas.microsoft.com/office/drawing/2014/main" id="{4F1FD689-7089-4E97-9D5D-DE95C33EE9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12702" y="2010511"/>
            <a:ext cx="2474981" cy="1850140"/>
          </a:xfrm>
          <a:prstGeom prst="rect">
            <a:avLst/>
          </a:prstGeom>
        </p:spPr>
      </p:pic>
    </p:spTree>
    <p:custDataLst>
      <p:tags r:id="rId1"/>
    </p:custDataLst>
    <p:extLst>
      <p:ext uri="{BB962C8B-B14F-4D97-AF65-F5344CB8AC3E}">
        <p14:creationId xmlns:p14="http://schemas.microsoft.com/office/powerpoint/2010/main" val="964550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The formula for the area of a trapezium can be derived by examining the shape’s geometrical structure</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lang="en-GB" sz="2400" b="1" dirty="0">
                <a:solidFill>
                  <a:srgbClr val="585858"/>
                </a:solidFill>
                <a:ea typeface="+mj-ea"/>
                <a:cs typeface="Arial" panose="020B0604020202020204" pitchFamily="34" charset="0"/>
              </a:rPr>
              <a:t>Example 3</a:t>
            </a:r>
            <a:endParaRPr lang="en-GB" dirty="0"/>
          </a:p>
        </p:txBody>
      </p:sp>
      <p:sp>
        <p:nvSpPr>
          <p:cNvPr id="7" name="TextBox 6">
            <a:extLst>
              <a:ext uri="{FF2B5EF4-FFF2-40B4-BE49-F238E27FC236}">
                <a16:creationId xmlns:a16="http://schemas.microsoft.com/office/drawing/2014/main" id="{E1404375-378F-4EF0-8789-2C3B47622910}"/>
              </a:ext>
            </a:extLst>
          </p:cNvPr>
          <p:cNvSpPr txBox="1"/>
          <p:nvPr/>
        </p:nvSpPr>
        <p:spPr>
          <a:xfrm>
            <a:off x="263352" y="1586026"/>
            <a:ext cx="6094324" cy="1107996"/>
          </a:xfrm>
          <a:prstGeom prst="rect">
            <a:avLst/>
          </a:prstGeom>
          <a:noFill/>
        </p:spPr>
        <p:txBody>
          <a:bodyPr wrap="square">
            <a:spAutoFit/>
          </a:bodyPr>
          <a:lstStyle/>
          <a:p>
            <a:pPr algn="ctr">
              <a:spcBef>
                <a:spcPts val="400"/>
              </a:spcBef>
              <a:spcAft>
                <a:spcPts val="400"/>
              </a:spcAft>
              <a:buNone/>
            </a:pPr>
            <a:r>
              <a:rPr lang="en-GB" sz="2200" dirty="0">
                <a:solidFill>
                  <a:srgbClr val="585858"/>
                </a:solidFill>
                <a:effectLst/>
                <a:latin typeface="+mj-lt"/>
                <a:ea typeface="Calibri" panose="020F0502020204030204" pitchFamily="34" charset="0"/>
                <a:cs typeface="Times New Roman" panose="02020603050405020304" pitchFamily="18" charset="0"/>
              </a:rPr>
              <a:t>Josh is deriving the formula for the area of a trapezium by thinking of the shape as split into two triangles. </a:t>
            </a: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7FDA17BD-9F37-4C56-B40A-03FAF6A0A75C}"/>
                  </a:ext>
                </a:extLst>
              </p:cNvPr>
              <p:cNvGraphicFramePr>
                <a:graphicFrameLocks noGrp="1"/>
              </p:cNvGraphicFramePr>
              <p:nvPr>
                <p:extLst>
                  <p:ext uri="{D42A27DB-BD31-4B8C-83A1-F6EECF244321}">
                    <p14:modId xmlns:p14="http://schemas.microsoft.com/office/powerpoint/2010/main" val="3908718497"/>
                  </p:ext>
                </p:extLst>
              </p:nvPr>
            </p:nvGraphicFramePr>
            <p:xfrm>
              <a:off x="6888038" y="1196753"/>
              <a:ext cx="5040560" cy="4536504"/>
            </p:xfrm>
            <a:graphic>
              <a:graphicData uri="http://schemas.openxmlformats.org/drawingml/2006/table">
                <a:tbl>
                  <a:tblPr firstRow="1" firstCol="1" bandRow="1"/>
                  <a:tblGrid>
                    <a:gridCol w="5040560">
                      <a:extLst>
                        <a:ext uri="{9D8B030D-6E8A-4147-A177-3AD203B41FA5}">
                          <a16:colId xmlns:a16="http://schemas.microsoft.com/office/drawing/2014/main" val="2210678586"/>
                        </a:ext>
                      </a:extLst>
                    </a:gridCol>
                  </a:tblGrid>
                  <a:tr h="648072">
                    <a:tc>
                      <a:txBody>
                        <a:bodyPr/>
                        <a:lstStyle/>
                        <a:p>
                          <a:pPr>
                            <a:spcBef>
                              <a:spcPts val="400"/>
                            </a:spcBef>
                            <a:spcAft>
                              <a:spcPts val="400"/>
                            </a:spcAft>
                          </a:pPr>
                          <a:r>
                            <a:rPr lang="en-GB" sz="1800" i="0" dirty="0">
                              <a:solidFill>
                                <a:srgbClr val="585858"/>
                              </a:solidFill>
                              <a:effectLst/>
                              <a:latin typeface="+mj-lt"/>
                              <a:ea typeface="Calibri" panose="020F0502020204030204" pitchFamily="34" charset="0"/>
                              <a:cs typeface="Times New Roman" panose="02020603050405020304" pitchFamily="18" charset="0"/>
                            </a:rPr>
                            <a:t>Divide the trapezium into two triangles, A and 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574910"/>
                      </a:ext>
                    </a:extLst>
                  </a:tr>
                  <a:tr h="648072">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585858"/>
                              </a:solidFill>
                              <a:effectLst/>
                              <a:latin typeface="+mj-lt"/>
                              <a:ea typeface="Calibri" panose="020F0502020204030204" pitchFamily="34" charset="0"/>
                              <a:cs typeface="Times New Roman" panose="02020603050405020304" pitchFamily="18" charset="0"/>
                            </a:rPr>
                            <a:t>Area of trapezium = </a:t>
                          </a:r>
                          <a14:m>
                            <m:oMath xmlns:m="http://schemas.openxmlformats.org/officeDocument/2006/math">
                              <m:box>
                                <m:boxPr>
                                  <m:ctrlPr>
                                    <a:rPr lang="en-GB" sz="1800" i="1" smtClean="0">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1800" i="1">
                                          <a:solidFill>
                                            <a:srgbClr val="585858"/>
                                          </a:solidFill>
                                          <a:latin typeface="Cambria Math" panose="02040503050406030204" pitchFamily="18" charset="0"/>
                                          <a:cs typeface="Times New Roman" panose="02020603050405020304" pitchFamily="18" charset="0"/>
                                        </a:rPr>
                                      </m:ctrlPr>
                                    </m:fPr>
                                    <m:num>
                                      <m:r>
                                        <a:rPr lang="en-GB" sz="1800" i="1">
                                          <a:solidFill>
                                            <a:srgbClr val="585858"/>
                                          </a:solidFill>
                                          <a:latin typeface="Cambria Math" panose="02040503050406030204" pitchFamily="18" charset="0"/>
                                          <a:cs typeface="Times New Roman" panose="02020603050405020304" pitchFamily="18" charset="0"/>
                                        </a:rPr>
                                        <m:t>1</m:t>
                                      </m:r>
                                    </m:num>
                                    <m:den>
                                      <m:r>
                                        <a:rPr lang="en-GB" sz="1800" i="1">
                                          <a:solidFill>
                                            <a:srgbClr val="585858"/>
                                          </a:solidFill>
                                          <a:latin typeface="Cambria Math" panose="02040503050406030204" pitchFamily="18" charset="0"/>
                                          <a:cs typeface="Times New Roman" panose="02020603050405020304" pitchFamily="18" charset="0"/>
                                        </a:rPr>
                                        <m:t>2</m:t>
                                      </m:r>
                                    </m:den>
                                  </m:f>
                                </m:e>
                              </m:box>
                            </m:oMath>
                          </a14:m>
                          <a:r>
                            <a:rPr lang="en-GB" sz="1800" i="1" kern="1200" dirty="0">
                              <a:solidFill>
                                <a:srgbClr val="585858"/>
                              </a:solidFill>
                              <a:latin typeface="+mn-lt"/>
                              <a:ea typeface="Calibri" panose="020F0502020204030204" pitchFamily="34" charset="0"/>
                              <a:cs typeface="Times New Roman" panose="02020603050405020304" pitchFamily="18" charset="0"/>
                            </a:rPr>
                            <a:t> h </a:t>
                          </a:r>
                          <a:r>
                            <a:rPr lang="en-GB" sz="1800" kern="1200" dirty="0">
                              <a:solidFill>
                                <a:srgbClr val="585858"/>
                              </a:solidFill>
                              <a:latin typeface="+mn-lt"/>
                              <a:ea typeface="Calibri" panose="020F0502020204030204" pitchFamily="34" charset="0"/>
                              <a:cs typeface="Times New Roman" panose="02020603050405020304" pitchFamily="18" charset="0"/>
                            </a:rPr>
                            <a:t>(</a:t>
                          </a:r>
                          <a:r>
                            <a:rPr lang="en-GB" sz="1800" i="1" kern="1200" dirty="0">
                              <a:solidFill>
                                <a:srgbClr val="585858"/>
                              </a:solidFill>
                              <a:latin typeface="+mn-lt"/>
                              <a:ea typeface="Calibri" panose="020F0502020204030204" pitchFamily="34" charset="0"/>
                              <a:cs typeface="Times New Roman" panose="02020603050405020304" pitchFamily="18" charset="0"/>
                            </a:rPr>
                            <a:t>a + b</a:t>
                          </a:r>
                          <a:r>
                            <a:rPr lang="en-GB" sz="1800" kern="1200" dirty="0">
                              <a:solidFill>
                                <a:srgbClr val="585858"/>
                              </a:solidFill>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439301"/>
                      </a:ext>
                    </a:extLst>
                  </a:tr>
                  <a:tr h="648072">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585858"/>
                              </a:solidFill>
                              <a:effectLst/>
                              <a:latin typeface="+mj-lt"/>
                              <a:ea typeface="Calibri" panose="020F0502020204030204" pitchFamily="34" charset="0"/>
                              <a:cs typeface="Times New Roman" panose="02020603050405020304" pitchFamily="18" charset="0"/>
                            </a:rPr>
                            <a:t>Area of trapezium = </a:t>
                          </a:r>
                          <a14:m>
                            <m:oMath xmlns:m="http://schemas.openxmlformats.org/officeDocument/2006/math">
                              <m:box>
                                <m:boxPr>
                                  <m:ctrlPr>
                                    <a:rPr lang="en-GB" sz="1800" i="1" smtClean="0">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1800" i="1">
                                          <a:solidFill>
                                            <a:srgbClr val="585858"/>
                                          </a:solidFill>
                                          <a:latin typeface="Cambria Math" panose="02040503050406030204" pitchFamily="18" charset="0"/>
                                          <a:cs typeface="Times New Roman" panose="02020603050405020304" pitchFamily="18" charset="0"/>
                                        </a:rPr>
                                      </m:ctrlPr>
                                    </m:fPr>
                                    <m:num>
                                      <m:r>
                                        <a:rPr lang="en-GB" sz="1800" i="1">
                                          <a:solidFill>
                                            <a:srgbClr val="585858"/>
                                          </a:solidFill>
                                          <a:latin typeface="Cambria Math" panose="02040503050406030204" pitchFamily="18" charset="0"/>
                                          <a:cs typeface="Times New Roman" panose="02020603050405020304" pitchFamily="18" charset="0"/>
                                        </a:rPr>
                                        <m:t>1</m:t>
                                      </m:r>
                                    </m:num>
                                    <m:den>
                                      <m:r>
                                        <a:rPr lang="en-GB" sz="1800" i="1">
                                          <a:solidFill>
                                            <a:srgbClr val="585858"/>
                                          </a:solidFill>
                                          <a:latin typeface="Cambria Math" panose="02040503050406030204" pitchFamily="18" charset="0"/>
                                          <a:cs typeface="Times New Roman" panose="02020603050405020304" pitchFamily="18" charset="0"/>
                                        </a:rPr>
                                        <m:t>2</m:t>
                                      </m:r>
                                    </m:den>
                                  </m:f>
                                </m:e>
                              </m:box>
                              <m:r>
                                <m:rPr>
                                  <m:nor/>
                                </m:rPr>
                                <a:rPr lang="en-GB" sz="1800" dirty="0">
                                  <a:solidFill>
                                    <a:srgbClr val="585858"/>
                                  </a:solidFill>
                                  <a:ea typeface="Calibri" panose="020F0502020204030204" pitchFamily="34" charset="0"/>
                                  <a:cs typeface="Times New Roman" panose="02020603050405020304" pitchFamily="18" charset="0"/>
                                </a:rPr>
                                <m:t> </m:t>
                              </m:r>
                            </m:oMath>
                          </a14:m>
                          <a:r>
                            <a:rPr lang="en-GB" sz="1800" kern="1200" dirty="0">
                              <a:solidFill>
                                <a:srgbClr val="585858"/>
                              </a:solidFill>
                              <a:latin typeface="+mn-lt"/>
                              <a:ea typeface="Calibri" panose="020F0502020204030204" pitchFamily="34" charset="0"/>
                              <a:cs typeface="Times New Roman" panose="02020603050405020304" pitchFamily="18" charset="0"/>
                            </a:rPr>
                            <a:t>(</a:t>
                          </a:r>
                          <a:r>
                            <a:rPr lang="en-GB" sz="1800" i="1" kern="1200" dirty="0">
                              <a:solidFill>
                                <a:srgbClr val="585858"/>
                              </a:solidFill>
                              <a:latin typeface="+mn-lt"/>
                              <a:ea typeface="Calibri" panose="020F0502020204030204" pitchFamily="34" charset="0"/>
                              <a:cs typeface="Times New Roman" panose="02020603050405020304" pitchFamily="18" charset="0"/>
                            </a:rPr>
                            <a:t>ah </a:t>
                          </a:r>
                          <a:r>
                            <a:rPr lang="en-GB" sz="1800" kern="1200" dirty="0">
                              <a:solidFill>
                                <a:srgbClr val="585858"/>
                              </a:solidFill>
                              <a:latin typeface="+mn-lt"/>
                              <a:ea typeface="Calibri" panose="020F0502020204030204" pitchFamily="34" charset="0"/>
                              <a:cs typeface="Times New Roman" panose="02020603050405020304" pitchFamily="18" charset="0"/>
                            </a:rPr>
                            <a:t>+ </a:t>
                          </a:r>
                          <a:r>
                            <a:rPr lang="en-GB" sz="1800" i="1" kern="1200" dirty="0" err="1">
                              <a:solidFill>
                                <a:srgbClr val="585858"/>
                              </a:solidFill>
                              <a:latin typeface="+mn-lt"/>
                              <a:ea typeface="Calibri" panose="020F0502020204030204" pitchFamily="34" charset="0"/>
                              <a:cs typeface="Times New Roman" panose="02020603050405020304" pitchFamily="18" charset="0"/>
                            </a:rPr>
                            <a:t>bh</a:t>
                          </a:r>
                          <a:r>
                            <a:rPr lang="en-GB" sz="1800" kern="1200" dirty="0">
                              <a:solidFill>
                                <a:srgbClr val="585858"/>
                              </a:solidFill>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734951"/>
                      </a:ext>
                    </a:extLst>
                  </a:tr>
                  <a:tr h="648072">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585858"/>
                              </a:solidFill>
                              <a:effectLst/>
                              <a:latin typeface="+mj-lt"/>
                              <a:ea typeface="Calibri" panose="020F0502020204030204" pitchFamily="34" charset="0"/>
                              <a:cs typeface="Times New Roman" panose="02020603050405020304" pitchFamily="18" charset="0"/>
                            </a:rPr>
                            <a:t>The area of triangle </a:t>
                          </a:r>
                          <a:r>
                            <a:rPr lang="en-GB" sz="1800" kern="1200" dirty="0">
                              <a:solidFill>
                                <a:srgbClr val="585858"/>
                              </a:solidFill>
                              <a:latin typeface="+mn-lt"/>
                              <a:ea typeface="Calibri" panose="020F0502020204030204" pitchFamily="34" charset="0"/>
                              <a:cs typeface="Times New Roman" panose="02020603050405020304" pitchFamily="18" charset="0"/>
                            </a:rPr>
                            <a:t>B =</a:t>
                          </a:r>
                          <a14:m>
                            <m:oMath xmlns:m="http://schemas.openxmlformats.org/officeDocument/2006/math">
                              <m:r>
                                <a:rPr lang="en-GB" sz="1800" b="0" i="0" smtClean="0">
                                  <a:solidFill>
                                    <a:srgbClr val="585858"/>
                                  </a:solidFill>
                                  <a:latin typeface="Cambria Math" panose="02040503050406030204" pitchFamily="18" charset="0"/>
                                  <a:cs typeface="Times New Roman" panose="02020603050405020304" pitchFamily="18" charset="0"/>
                                </a:rPr>
                                <m:t> </m:t>
                              </m:r>
                              <m:box>
                                <m:boxPr>
                                  <m:ctrlPr>
                                    <a:rPr lang="en-GB" sz="1800" i="1">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1800" i="1" smtClean="0">
                                          <a:solidFill>
                                            <a:srgbClr val="585858"/>
                                          </a:solidFill>
                                          <a:latin typeface="Cambria Math" panose="02040503050406030204" pitchFamily="18" charset="0"/>
                                          <a:cs typeface="Times New Roman" panose="02020603050405020304" pitchFamily="18" charset="0"/>
                                        </a:rPr>
                                      </m:ctrlPr>
                                    </m:fPr>
                                    <m:num>
                                      <m:r>
                                        <a:rPr lang="en-GB" sz="1800" i="1">
                                          <a:solidFill>
                                            <a:srgbClr val="585858"/>
                                          </a:solidFill>
                                          <a:latin typeface="Cambria Math" panose="02040503050406030204" pitchFamily="18" charset="0"/>
                                          <a:cs typeface="Times New Roman" panose="02020603050405020304" pitchFamily="18" charset="0"/>
                                        </a:rPr>
                                        <m:t>1</m:t>
                                      </m:r>
                                    </m:num>
                                    <m:den>
                                      <m:r>
                                        <a:rPr lang="en-GB" sz="1800" i="1">
                                          <a:solidFill>
                                            <a:srgbClr val="585858"/>
                                          </a:solidFill>
                                          <a:latin typeface="Cambria Math" panose="02040503050406030204" pitchFamily="18" charset="0"/>
                                          <a:cs typeface="Times New Roman" panose="02020603050405020304" pitchFamily="18" charset="0"/>
                                        </a:rPr>
                                        <m:t>2</m:t>
                                      </m:r>
                                    </m:den>
                                  </m:f>
                                </m:e>
                              </m:box>
                            </m:oMath>
                          </a14:m>
                          <a:r>
                            <a:rPr lang="en-GB" sz="1800" dirty="0">
                              <a:solidFill>
                                <a:srgbClr val="585858"/>
                              </a:solidFill>
                              <a:ea typeface="Calibri" panose="020F0502020204030204" pitchFamily="34" charset="0"/>
                              <a:cs typeface="Times New Roman" panose="02020603050405020304" pitchFamily="18" charset="0"/>
                            </a:rPr>
                            <a:t> × </a:t>
                          </a:r>
                          <a:r>
                            <a:rPr lang="en-GB" sz="1800" i="1" dirty="0">
                              <a:solidFill>
                                <a:srgbClr val="585858"/>
                              </a:solidFill>
                              <a:ea typeface="Calibri" panose="020F0502020204030204" pitchFamily="34" charset="0"/>
                              <a:cs typeface="Times New Roman" panose="02020603050405020304" pitchFamily="18" charset="0"/>
                            </a:rPr>
                            <a:t>b </a:t>
                          </a:r>
                          <a:r>
                            <a:rPr lang="en-GB" sz="1800" dirty="0">
                              <a:solidFill>
                                <a:srgbClr val="585858"/>
                              </a:solidFill>
                              <a:ea typeface="Calibri" panose="020F0502020204030204" pitchFamily="34" charset="0"/>
                              <a:cs typeface="Times New Roman" panose="02020603050405020304" pitchFamily="18" charset="0"/>
                            </a:rPr>
                            <a:t>× </a:t>
                          </a:r>
                          <a:r>
                            <a:rPr lang="en-GB" sz="1800" i="1" dirty="0">
                              <a:solidFill>
                                <a:srgbClr val="585858"/>
                              </a:solidFill>
                              <a:ea typeface="Calibri" panose="020F0502020204030204" pitchFamily="34" charset="0"/>
                              <a:cs typeface="Times New Roman" panose="02020603050405020304" pitchFamily="18" charset="0"/>
                            </a:rPr>
                            <a:t>h</a:t>
                          </a:r>
                          <a:endParaRPr lang="en-GB" sz="1800" dirty="0">
                            <a:solidFill>
                              <a:srgbClr val="585858"/>
                            </a:solidFill>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331339"/>
                      </a:ext>
                    </a:extLst>
                  </a:tr>
                  <a:tr h="648072">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585858"/>
                              </a:solidFill>
                              <a:effectLst/>
                              <a:latin typeface="+mj-lt"/>
                              <a:ea typeface="Calibri" panose="020F0502020204030204" pitchFamily="34" charset="0"/>
                              <a:cs typeface="Times New Roman" panose="02020603050405020304" pitchFamily="18" charset="0"/>
                            </a:rPr>
                            <a:t>Area of trapezium =</a:t>
                          </a:r>
                          <a:r>
                            <a:rPr lang="en-GB" sz="1800" kern="1200" dirty="0">
                              <a:solidFill>
                                <a:srgbClr val="585858"/>
                              </a:solidFill>
                              <a:latin typeface="+mn-lt"/>
                              <a:ea typeface="Calibri" panose="020F0502020204030204" pitchFamily="34" charset="0"/>
                              <a:cs typeface="Times New Roman" panose="02020603050405020304" pitchFamily="18" charset="0"/>
                            </a:rPr>
                            <a:t> (</a:t>
                          </a:r>
                          <a14:m>
                            <m:oMath xmlns:m="http://schemas.openxmlformats.org/officeDocument/2006/math">
                              <m:box>
                                <m:boxPr>
                                  <m:ctrlPr>
                                    <a:rPr lang="en-GB" sz="1800" i="1">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1800" i="1">
                                          <a:solidFill>
                                            <a:srgbClr val="585858"/>
                                          </a:solidFill>
                                          <a:latin typeface="Cambria Math" panose="02040503050406030204" pitchFamily="18" charset="0"/>
                                          <a:cs typeface="Times New Roman" panose="02020603050405020304" pitchFamily="18" charset="0"/>
                                        </a:rPr>
                                      </m:ctrlPr>
                                    </m:fPr>
                                    <m:num>
                                      <m:r>
                                        <a:rPr lang="en-GB" sz="1800" i="1">
                                          <a:solidFill>
                                            <a:srgbClr val="585858"/>
                                          </a:solidFill>
                                          <a:latin typeface="Cambria Math" panose="02040503050406030204" pitchFamily="18" charset="0"/>
                                          <a:cs typeface="Times New Roman" panose="02020603050405020304" pitchFamily="18" charset="0"/>
                                        </a:rPr>
                                        <m:t>1</m:t>
                                      </m:r>
                                    </m:num>
                                    <m:den>
                                      <m:r>
                                        <a:rPr lang="en-GB" sz="1800" i="1">
                                          <a:solidFill>
                                            <a:srgbClr val="585858"/>
                                          </a:solidFill>
                                          <a:latin typeface="Cambria Math" panose="02040503050406030204" pitchFamily="18" charset="0"/>
                                          <a:cs typeface="Times New Roman" panose="02020603050405020304" pitchFamily="18" charset="0"/>
                                        </a:rPr>
                                        <m:t>2</m:t>
                                      </m:r>
                                    </m:den>
                                  </m:f>
                                </m:e>
                              </m:box>
                              <m:r>
                                <m:rPr>
                                  <m:nor/>
                                </m:rPr>
                                <a:rPr lang="en-GB" sz="1800" dirty="0">
                                  <a:solidFill>
                                    <a:srgbClr val="585858"/>
                                  </a:solidFill>
                                  <a:ea typeface="Calibri" panose="020F0502020204030204" pitchFamily="34" charset="0"/>
                                  <a:cs typeface="Times New Roman" panose="02020603050405020304" pitchFamily="18" charset="0"/>
                                </a:rPr>
                                <m:t> </m:t>
                              </m:r>
                            </m:oMath>
                          </a14:m>
                          <a:r>
                            <a:rPr lang="en-GB" sz="1800" dirty="0">
                              <a:solidFill>
                                <a:srgbClr val="585858"/>
                              </a:solidFill>
                              <a:ea typeface="Calibri" panose="020F0502020204030204" pitchFamily="34" charset="0"/>
                              <a:cs typeface="Times New Roman" panose="02020603050405020304" pitchFamily="18" charset="0"/>
                            </a:rPr>
                            <a:t>× </a:t>
                          </a:r>
                          <a:r>
                            <a:rPr lang="en-GB" sz="1800" i="1" dirty="0">
                              <a:solidFill>
                                <a:srgbClr val="585858"/>
                              </a:solidFill>
                              <a:ea typeface="Calibri" panose="020F0502020204030204" pitchFamily="34" charset="0"/>
                              <a:cs typeface="Times New Roman" panose="02020603050405020304" pitchFamily="18" charset="0"/>
                            </a:rPr>
                            <a:t>a </a:t>
                          </a:r>
                          <a:r>
                            <a:rPr lang="en-GB" sz="1800" dirty="0">
                              <a:solidFill>
                                <a:srgbClr val="585858"/>
                              </a:solidFill>
                              <a:ea typeface="Calibri" panose="020F0502020204030204" pitchFamily="34" charset="0"/>
                              <a:cs typeface="Times New Roman" panose="02020603050405020304" pitchFamily="18" charset="0"/>
                            </a:rPr>
                            <a:t>× </a:t>
                          </a:r>
                          <a:r>
                            <a:rPr lang="en-GB" sz="1800" i="1" dirty="0">
                              <a:solidFill>
                                <a:srgbClr val="585858"/>
                              </a:solidFill>
                              <a:ea typeface="Calibri" panose="020F0502020204030204" pitchFamily="34" charset="0"/>
                              <a:cs typeface="Times New Roman" panose="02020603050405020304" pitchFamily="18" charset="0"/>
                            </a:rPr>
                            <a:t>h</a:t>
                          </a:r>
                          <a:r>
                            <a:rPr lang="en-GB" sz="1800" dirty="0">
                              <a:solidFill>
                                <a:srgbClr val="585858"/>
                              </a:solidFill>
                              <a:ea typeface="Calibri" panose="020F0502020204030204" pitchFamily="34" charset="0"/>
                              <a:cs typeface="Times New Roman" panose="02020603050405020304" pitchFamily="18" charset="0"/>
                            </a:rPr>
                            <a:t>)</a:t>
                          </a:r>
                          <a:r>
                            <a:rPr lang="en-GB" sz="1800" i="1" dirty="0">
                              <a:solidFill>
                                <a:srgbClr val="585858"/>
                              </a:solidFill>
                              <a:ea typeface="Calibri" panose="020F0502020204030204" pitchFamily="34" charset="0"/>
                              <a:cs typeface="Times New Roman" panose="02020603050405020304" pitchFamily="18" charset="0"/>
                            </a:rPr>
                            <a:t> +</a:t>
                          </a:r>
                          <a:r>
                            <a:rPr lang="en-GB" sz="1800" dirty="0">
                              <a:solidFill>
                                <a:srgbClr val="585858"/>
                              </a:solidFill>
                              <a:cs typeface="Times New Roman" panose="02020603050405020304" pitchFamily="18" charset="0"/>
                            </a:rPr>
                            <a:t> (</a:t>
                          </a:r>
                          <a14:m>
                            <m:oMath xmlns:m="http://schemas.openxmlformats.org/officeDocument/2006/math">
                              <m:box>
                                <m:boxPr>
                                  <m:ctrlPr>
                                    <a:rPr lang="en-GB" sz="1800" i="1">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1800" i="1">
                                          <a:solidFill>
                                            <a:srgbClr val="585858"/>
                                          </a:solidFill>
                                          <a:latin typeface="Cambria Math" panose="02040503050406030204" pitchFamily="18" charset="0"/>
                                          <a:cs typeface="Times New Roman" panose="02020603050405020304" pitchFamily="18" charset="0"/>
                                        </a:rPr>
                                      </m:ctrlPr>
                                    </m:fPr>
                                    <m:num>
                                      <m:r>
                                        <a:rPr lang="en-GB" sz="1800" i="1">
                                          <a:solidFill>
                                            <a:srgbClr val="585858"/>
                                          </a:solidFill>
                                          <a:latin typeface="Cambria Math" panose="02040503050406030204" pitchFamily="18" charset="0"/>
                                          <a:cs typeface="Times New Roman" panose="02020603050405020304" pitchFamily="18" charset="0"/>
                                        </a:rPr>
                                        <m:t>1</m:t>
                                      </m:r>
                                    </m:num>
                                    <m:den>
                                      <m:r>
                                        <a:rPr lang="en-GB" sz="1800" i="1">
                                          <a:solidFill>
                                            <a:srgbClr val="585858"/>
                                          </a:solidFill>
                                          <a:latin typeface="Cambria Math" panose="02040503050406030204" pitchFamily="18" charset="0"/>
                                          <a:cs typeface="Times New Roman" panose="02020603050405020304" pitchFamily="18" charset="0"/>
                                        </a:rPr>
                                        <m:t>2</m:t>
                                      </m:r>
                                    </m:den>
                                  </m:f>
                                </m:e>
                              </m:box>
                            </m:oMath>
                          </a14:m>
                          <a:r>
                            <a:rPr lang="en-GB" sz="1800" dirty="0">
                              <a:solidFill>
                                <a:srgbClr val="585858"/>
                              </a:solidFill>
                              <a:ea typeface="Calibri" panose="020F0502020204030204" pitchFamily="34" charset="0"/>
                              <a:cs typeface="Times New Roman" panose="02020603050405020304" pitchFamily="18" charset="0"/>
                            </a:rPr>
                            <a:t> × </a:t>
                          </a:r>
                          <a:r>
                            <a:rPr lang="en-GB" sz="1800" i="1" dirty="0">
                              <a:solidFill>
                                <a:srgbClr val="585858"/>
                              </a:solidFill>
                              <a:ea typeface="Calibri" panose="020F0502020204030204" pitchFamily="34" charset="0"/>
                              <a:cs typeface="Times New Roman" panose="02020603050405020304" pitchFamily="18" charset="0"/>
                            </a:rPr>
                            <a:t>b </a:t>
                          </a:r>
                          <a:r>
                            <a:rPr lang="en-GB" sz="1800" dirty="0">
                              <a:solidFill>
                                <a:srgbClr val="585858"/>
                              </a:solidFill>
                              <a:ea typeface="Calibri" panose="020F0502020204030204" pitchFamily="34" charset="0"/>
                              <a:cs typeface="Times New Roman" panose="02020603050405020304" pitchFamily="18" charset="0"/>
                            </a:rPr>
                            <a:t>× </a:t>
                          </a:r>
                          <a:r>
                            <a:rPr lang="en-GB" sz="1800" i="1" dirty="0">
                              <a:solidFill>
                                <a:srgbClr val="585858"/>
                              </a:solidFill>
                              <a:ea typeface="Calibri" panose="020F0502020204030204" pitchFamily="34" charset="0"/>
                              <a:cs typeface="Times New Roman" panose="02020603050405020304" pitchFamily="18" charset="0"/>
                            </a:rPr>
                            <a:t>h</a:t>
                          </a:r>
                          <a:r>
                            <a:rPr lang="en-GB" sz="1800" dirty="0">
                              <a:solidFill>
                                <a:srgbClr val="585858"/>
                              </a:solidFill>
                              <a:ea typeface="Calibri" panose="020F0502020204030204" pitchFamily="34" charset="0"/>
                              <a:cs typeface="Times New Roman" panose="02020603050405020304" pitchFamily="18" charset="0"/>
                            </a:rPr>
                            <a:t>)</a:t>
                          </a:r>
                          <a:r>
                            <a:rPr lang="en-GB" sz="1800" i="1" dirty="0">
                              <a:solidFill>
                                <a:srgbClr val="585858"/>
                              </a:solidFill>
                              <a:ea typeface="Calibri" panose="020F0502020204030204" pitchFamily="34" charset="0"/>
                              <a:cs typeface="Times New Roman" panose="02020603050405020304" pitchFamily="18" charset="0"/>
                            </a:rPr>
                            <a:t> </a:t>
                          </a:r>
                          <a:endParaRPr lang="en-GB" sz="1800" dirty="0">
                            <a:solidFill>
                              <a:srgbClr val="585858"/>
                            </a:solidFill>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865087"/>
                      </a:ext>
                    </a:extLst>
                  </a:tr>
                  <a:tr h="648072">
                    <a:tc>
                      <a:txBody>
                        <a:bodyPr/>
                        <a:lstStyle/>
                        <a:p>
                          <a:pPr>
                            <a:spcBef>
                              <a:spcPts val="400"/>
                            </a:spcBef>
                            <a:spcAft>
                              <a:spcPts val="400"/>
                            </a:spcAft>
                          </a:pPr>
                          <a:r>
                            <a:rPr lang="en-GB" sz="1800" i="0">
                              <a:solidFill>
                                <a:srgbClr val="585858"/>
                              </a:solidFill>
                              <a:effectLst/>
                              <a:latin typeface="+mj-lt"/>
                              <a:ea typeface="Calibri" panose="020F0502020204030204" pitchFamily="34" charset="0"/>
                              <a:cs typeface="Times New Roman" panose="02020603050405020304" pitchFamily="18" charset="0"/>
                            </a:rPr>
                            <a:t>The area of the trapezium = area of triangle A + area of triangle 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061044"/>
                      </a:ext>
                    </a:extLst>
                  </a:tr>
                  <a:tr h="648072">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585858"/>
                              </a:solidFill>
                              <a:effectLst/>
                              <a:latin typeface="+mj-lt"/>
                              <a:ea typeface="Calibri" panose="020F0502020204030204" pitchFamily="34" charset="0"/>
                              <a:cs typeface="Times New Roman" panose="02020603050405020304" pitchFamily="18" charset="0"/>
                            </a:rPr>
                            <a:t>The area of triangle </a:t>
                          </a:r>
                          <a:r>
                            <a:rPr lang="en-GB" sz="1800" kern="1200" dirty="0">
                              <a:solidFill>
                                <a:srgbClr val="585858"/>
                              </a:solidFill>
                              <a:latin typeface="+mn-lt"/>
                              <a:ea typeface="Calibri" panose="020F0502020204030204" pitchFamily="34" charset="0"/>
                              <a:cs typeface="Times New Roman" panose="02020603050405020304" pitchFamily="18" charset="0"/>
                            </a:rPr>
                            <a:t>A = </a:t>
                          </a:r>
                          <a14:m>
                            <m:oMath xmlns:m="http://schemas.openxmlformats.org/officeDocument/2006/math">
                              <m:box>
                                <m:boxPr>
                                  <m:ctrlPr>
                                    <a:rPr lang="en-GB" sz="1800" i="1">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1800" i="1">
                                          <a:solidFill>
                                            <a:srgbClr val="585858"/>
                                          </a:solidFill>
                                          <a:latin typeface="Cambria Math" panose="02040503050406030204" pitchFamily="18" charset="0"/>
                                          <a:cs typeface="Times New Roman" panose="02020603050405020304" pitchFamily="18" charset="0"/>
                                        </a:rPr>
                                      </m:ctrlPr>
                                    </m:fPr>
                                    <m:num>
                                      <m:r>
                                        <a:rPr lang="en-GB" sz="1800" i="1">
                                          <a:solidFill>
                                            <a:srgbClr val="585858"/>
                                          </a:solidFill>
                                          <a:latin typeface="Cambria Math" panose="02040503050406030204" pitchFamily="18" charset="0"/>
                                          <a:cs typeface="Times New Roman" panose="02020603050405020304" pitchFamily="18" charset="0"/>
                                        </a:rPr>
                                        <m:t>1</m:t>
                                      </m:r>
                                    </m:num>
                                    <m:den>
                                      <m:r>
                                        <a:rPr lang="en-GB" sz="1800" i="1">
                                          <a:solidFill>
                                            <a:srgbClr val="585858"/>
                                          </a:solidFill>
                                          <a:latin typeface="Cambria Math" panose="02040503050406030204" pitchFamily="18" charset="0"/>
                                          <a:cs typeface="Times New Roman" panose="02020603050405020304" pitchFamily="18" charset="0"/>
                                        </a:rPr>
                                        <m:t>2</m:t>
                                      </m:r>
                                    </m:den>
                                  </m:f>
                                </m:e>
                              </m:box>
                              <m:r>
                                <m:rPr>
                                  <m:nor/>
                                </m:rPr>
                                <a:rPr lang="en-GB" sz="1800" dirty="0">
                                  <a:solidFill>
                                    <a:srgbClr val="585858"/>
                                  </a:solidFill>
                                  <a:ea typeface="Calibri" panose="020F0502020204030204" pitchFamily="34" charset="0"/>
                                  <a:cs typeface="Times New Roman" panose="02020603050405020304" pitchFamily="18" charset="0"/>
                                </a:rPr>
                                <m:t> </m:t>
                              </m:r>
                            </m:oMath>
                          </a14:m>
                          <a:r>
                            <a:rPr lang="en-GB" sz="1800" dirty="0">
                              <a:solidFill>
                                <a:srgbClr val="585858"/>
                              </a:solidFill>
                              <a:ea typeface="Calibri" panose="020F0502020204030204" pitchFamily="34" charset="0"/>
                              <a:cs typeface="Times New Roman" panose="02020603050405020304" pitchFamily="18" charset="0"/>
                            </a:rPr>
                            <a:t>× </a:t>
                          </a:r>
                          <a:r>
                            <a:rPr lang="en-GB" sz="1800" i="1" dirty="0">
                              <a:solidFill>
                                <a:srgbClr val="585858"/>
                              </a:solidFill>
                              <a:ea typeface="Calibri" panose="020F0502020204030204" pitchFamily="34" charset="0"/>
                              <a:cs typeface="Times New Roman" panose="02020603050405020304" pitchFamily="18" charset="0"/>
                            </a:rPr>
                            <a:t>a </a:t>
                          </a:r>
                          <a:r>
                            <a:rPr lang="en-GB" sz="1800" dirty="0">
                              <a:solidFill>
                                <a:srgbClr val="585858"/>
                              </a:solidFill>
                              <a:ea typeface="Calibri" panose="020F0502020204030204" pitchFamily="34" charset="0"/>
                              <a:cs typeface="Times New Roman" panose="02020603050405020304" pitchFamily="18" charset="0"/>
                            </a:rPr>
                            <a:t>× </a:t>
                          </a:r>
                          <a:r>
                            <a:rPr lang="en-GB" sz="1800" i="1" dirty="0">
                              <a:solidFill>
                                <a:srgbClr val="585858"/>
                              </a:solidFill>
                              <a:ea typeface="Calibri" panose="020F0502020204030204" pitchFamily="34" charset="0"/>
                              <a:cs typeface="Times New Roman" panose="02020603050405020304" pitchFamily="18" charset="0"/>
                            </a:rPr>
                            <a:t>h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958066"/>
                      </a:ext>
                    </a:extLst>
                  </a:tr>
                </a:tbl>
              </a:graphicData>
            </a:graphic>
          </p:graphicFrame>
        </mc:Choice>
        <mc:Fallback xmlns="">
          <p:graphicFrame>
            <p:nvGraphicFramePr>
              <p:cNvPr id="9" name="Table 8">
                <a:extLst>
                  <a:ext uri="{FF2B5EF4-FFF2-40B4-BE49-F238E27FC236}">
                    <a16:creationId xmlns:a16="http://schemas.microsoft.com/office/drawing/2014/main" id="{7FDA17BD-9F37-4C56-B40A-03FAF6A0A75C}"/>
                  </a:ext>
                </a:extLst>
              </p:cNvPr>
              <p:cNvGraphicFramePr>
                <a:graphicFrameLocks noGrp="1"/>
              </p:cNvGraphicFramePr>
              <p:nvPr>
                <p:extLst>
                  <p:ext uri="{D42A27DB-BD31-4B8C-83A1-F6EECF244321}">
                    <p14:modId xmlns:p14="http://schemas.microsoft.com/office/powerpoint/2010/main" val="3908718497"/>
                  </p:ext>
                </p:extLst>
              </p:nvPr>
            </p:nvGraphicFramePr>
            <p:xfrm>
              <a:off x="6888038" y="1196753"/>
              <a:ext cx="5040560" cy="4536504"/>
            </p:xfrm>
            <a:graphic>
              <a:graphicData uri="http://schemas.openxmlformats.org/drawingml/2006/table">
                <a:tbl>
                  <a:tblPr firstRow="1" firstCol="1" bandRow="1"/>
                  <a:tblGrid>
                    <a:gridCol w="5040560">
                      <a:extLst>
                        <a:ext uri="{9D8B030D-6E8A-4147-A177-3AD203B41FA5}">
                          <a16:colId xmlns:a16="http://schemas.microsoft.com/office/drawing/2014/main" val="2210678586"/>
                        </a:ext>
                      </a:extLst>
                    </a:gridCol>
                  </a:tblGrid>
                  <a:tr h="648072">
                    <a:tc>
                      <a:txBody>
                        <a:bodyPr/>
                        <a:lstStyle/>
                        <a:p>
                          <a:pPr>
                            <a:spcBef>
                              <a:spcPts val="400"/>
                            </a:spcBef>
                            <a:spcAft>
                              <a:spcPts val="400"/>
                            </a:spcAft>
                          </a:pPr>
                          <a:r>
                            <a:rPr lang="en-GB" sz="1800" i="0" dirty="0">
                              <a:solidFill>
                                <a:srgbClr val="585858"/>
                              </a:solidFill>
                              <a:effectLst/>
                              <a:latin typeface="+mj-lt"/>
                              <a:ea typeface="Calibri" panose="020F0502020204030204" pitchFamily="34" charset="0"/>
                              <a:cs typeface="Times New Roman" panose="02020603050405020304" pitchFamily="18" charset="0"/>
                            </a:rPr>
                            <a:t>Divide the trapezium into two triangles, A and 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574910"/>
                      </a:ext>
                    </a:extLst>
                  </a:tr>
                  <a:tr h="648072">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21" t="-100000" r="-242" b="-499065"/>
                          </a:stretch>
                        </a:blipFill>
                      </a:tcPr>
                    </a:tc>
                    <a:extLst>
                      <a:ext uri="{0D108BD9-81ED-4DB2-BD59-A6C34878D82A}">
                        <a16:rowId xmlns:a16="http://schemas.microsoft.com/office/drawing/2014/main" val="2630439301"/>
                      </a:ext>
                    </a:extLst>
                  </a:tr>
                  <a:tr h="648072">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21" t="-201887" r="-242" b="-403774"/>
                          </a:stretch>
                        </a:blipFill>
                      </a:tcPr>
                    </a:tc>
                    <a:extLst>
                      <a:ext uri="{0D108BD9-81ED-4DB2-BD59-A6C34878D82A}">
                        <a16:rowId xmlns:a16="http://schemas.microsoft.com/office/drawing/2014/main" val="3830734951"/>
                      </a:ext>
                    </a:extLst>
                  </a:tr>
                  <a:tr h="648072">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21" t="-299065" r="-242" b="-300000"/>
                          </a:stretch>
                        </a:blipFill>
                      </a:tcPr>
                    </a:tc>
                    <a:extLst>
                      <a:ext uri="{0D108BD9-81ED-4DB2-BD59-A6C34878D82A}">
                        <a16:rowId xmlns:a16="http://schemas.microsoft.com/office/drawing/2014/main" val="3993331339"/>
                      </a:ext>
                    </a:extLst>
                  </a:tr>
                  <a:tr h="648072">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21" t="-402830" r="-242" b="-202830"/>
                          </a:stretch>
                        </a:blipFill>
                      </a:tcPr>
                    </a:tc>
                    <a:extLst>
                      <a:ext uri="{0D108BD9-81ED-4DB2-BD59-A6C34878D82A}">
                        <a16:rowId xmlns:a16="http://schemas.microsoft.com/office/drawing/2014/main" val="3240865087"/>
                      </a:ext>
                    </a:extLst>
                  </a:tr>
                  <a:tr h="648072">
                    <a:tc>
                      <a:txBody>
                        <a:bodyPr/>
                        <a:lstStyle/>
                        <a:p>
                          <a:pPr>
                            <a:spcBef>
                              <a:spcPts val="400"/>
                            </a:spcBef>
                            <a:spcAft>
                              <a:spcPts val="400"/>
                            </a:spcAft>
                          </a:pPr>
                          <a:r>
                            <a:rPr lang="en-GB" sz="1800" i="0">
                              <a:solidFill>
                                <a:srgbClr val="585858"/>
                              </a:solidFill>
                              <a:effectLst/>
                              <a:latin typeface="+mj-lt"/>
                              <a:ea typeface="Calibri" panose="020F0502020204030204" pitchFamily="34" charset="0"/>
                              <a:cs typeface="Times New Roman" panose="02020603050405020304" pitchFamily="18" charset="0"/>
                            </a:rPr>
                            <a:t>The area of the trapezium = area of triangle A + area of triangle 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061044"/>
                      </a:ext>
                    </a:extLst>
                  </a:tr>
                  <a:tr h="648072">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21" t="-603774" r="-242" b="-1887"/>
                          </a:stretch>
                        </a:blipFill>
                      </a:tcPr>
                    </a:tc>
                    <a:extLst>
                      <a:ext uri="{0D108BD9-81ED-4DB2-BD59-A6C34878D82A}">
                        <a16:rowId xmlns:a16="http://schemas.microsoft.com/office/drawing/2014/main" val="712958066"/>
                      </a:ext>
                    </a:extLst>
                  </a:tr>
                </a:tbl>
              </a:graphicData>
            </a:graphic>
          </p:graphicFrame>
        </mc:Fallback>
      </mc:AlternateContent>
      <p:sp>
        <p:nvSpPr>
          <p:cNvPr id="10" name="Rectangle 8">
            <a:extLst>
              <a:ext uri="{FF2B5EF4-FFF2-40B4-BE49-F238E27FC236}">
                <a16:creationId xmlns:a16="http://schemas.microsoft.com/office/drawing/2014/main" id="{B0E99053-88D3-49A1-97A9-9ECFB88C5120}"/>
              </a:ext>
            </a:extLst>
          </p:cNvPr>
          <p:cNvSpPr>
            <a:spLocks noChangeArrowheads="1"/>
          </p:cNvSpPr>
          <p:nvPr/>
        </p:nvSpPr>
        <p:spPr bwMode="auto">
          <a:xfrm>
            <a:off x="371149" y="5043954"/>
            <a:ext cx="598652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spcBef>
                <a:spcPct val="0"/>
              </a:spcBef>
              <a:buClrTx/>
              <a:buNone/>
            </a:pPr>
            <a:r>
              <a:rPr lang="en-GB" altLang="en-US" sz="2200" dirty="0">
                <a:solidFill>
                  <a:srgbClr val="585858"/>
                </a:solidFill>
                <a:latin typeface="+mj-lt"/>
                <a:cs typeface="Times New Roman" panose="02020603050405020304" pitchFamily="18" charset="0"/>
              </a:rPr>
              <a:t>Rearrange the statements to show what Josh’s reasoning might have been.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753422A-5F37-4135-8663-DA110761FC79}"/>
                  </a:ext>
                </a:extLst>
              </p:cNvPr>
              <p:cNvSpPr txBox="1"/>
              <p:nvPr/>
            </p:nvSpPr>
            <p:spPr>
              <a:xfrm>
                <a:off x="2927648" y="3787239"/>
                <a:ext cx="3829593" cy="594650"/>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r>
                        <m:rPr>
                          <m:nor/>
                        </m:rPr>
                        <a:rPr lang="en-GB" dirty="0" smtClean="0">
                          <a:solidFill>
                            <a:srgbClr val="00628C"/>
                          </a:solidFill>
                          <a:ea typeface="Calibri" panose="020F0502020204030204" pitchFamily="34" charset="0"/>
                          <a:cs typeface="Times New Roman" panose="02020603050405020304" pitchFamily="18" charset="0"/>
                        </a:rPr>
                        <m:t>(</m:t>
                      </m:r>
                      <m:box>
                        <m:boxPr>
                          <m:ctrlPr>
                            <a:rPr lang="en-GB" i="1">
                              <a:solidFill>
                                <a:srgbClr val="00628C"/>
                              </a:solidFill>
                              <a:latin typeface="Cambria Math" panose="02040503050406030204" pitchFamily="18" charset="0"/>
                              <a:cs typeface="Times New Roman" panose="02020603050405020304" pitchFamily="18" charset="0"/>
                            </a:rPr>
                          </m:ctrlPr>
                        </m:boxPr>
                        <m:e>
                          <m:argPr>
                            <m:argSz m:val="-1"/>
                          </m:argPr>
                          <m:f>
                            <m:fPr>
                              <m:ctrlPr>
                                <a:rPr lang="en-GB" i="1">
                                  <a:solidFill>
                                    <a:srgbClr val="00628C"/>
                                  </a:solidFill>
                                  <a:latin typeface="Cambria Math" panose="02040503050406030204" pitchFamily="18" charset="0"/>
                                  <a:cs typeface="Times New Roman" panose="02020603050405020304" pitchFamily="18" charset="0"/>
                                </a:rPr>
                              </m:ctrlPr>
                            </m:fPr>
                            <m:num>
                              <m:r>
                                <a:rPr lang="en-GB" i="1">
                                  <a:solidFill>
                                    <a:srgbClr val="00628C"/>
                                  </a:solidFill>
                                  <a:latin typeface="Cambria Math" panose="02040503050406030204" pitchFamily="18" charset="0"/>
                                  <a:cs typeface="Times New Roman" panose="02020603050405020304" pitchFamily="18" charset="0"/>
                                </a:rPr>
                                <m:t>1</m:t>
                              </m:r>
                            </m:num>
                            <m:den>
                              <m:r>
                                <a:rPr lang="en-GB" i="1">
                                  <a:solidFill>
                                    <a:srgbClr val="00628C"/>
                                  </a:solidFill>
                                  <a:latin typeface="Cambria Math" panose="02040503050406030204" pitchFamily="18" charset="0"/>
                                  <a:cs typeface="Times New Roman" panose="02020603050405020304" pitchFamily="18" charset="0"/>
                                </a:rPr>
                                <m:t>2</m:t>
                              </m:r>
                            </m:den>
                          </m:f>
                        </m:e>
                      </m:box>
                      <m:r>
                        <m:rPr>
                          <m:nor/>
                        </m:rPr>
                        <a:rPr lang="en-GB" dirty="0">
                          <a:solidFill>
                            <a:srgbClr val="00628C"/>
                          </a:solidFill>
                          <a:ea typeface="Calibri" panose="020F0502020204030204" pitchFamily="34" charset="0"/>
                          <a:cs typeface="Times New Roman" panose="02020603050405020304" pitchFamily="18" charset="0"/>
                        </a:rPr>
                        <m:t> </m:t>
                      </m:r>
                      <m:r>
                        <m:rPr>
                          <m:nor/>
                        </m:rPr>
                        <a:rPr lang="en-GB" dirty="0">
                          <a:solidFill>
                            <a:srgbClr val="00628C"/>
                          </a:solidFill>
                          <a:ea typeface="Calibri" panose="020F0502020204030204" pitchFamily="34" charset="0"/>
                          <a:cs typeface="Times New Roman" panose="02020603050405020304" pitchFamily="18" charset="0"/>
                        </a:rPr>
                        <m:t>×</m:t>
                      </m:r>
                      <m:r>
                        <m:rPr>
                          <m:nor/>
                        </m:rPr>
                        <a:rPr lang="en-GB" dirty="0">
                          <a:solidFill>
                            <a:srgbClr val="00628C"/>
                          </a:solidFill>
                          <a:ea typeface="Calibri" panose="020F0502020204030204" pitchFamily="34" charset="0"/>
                          <a:cs typeface="Times New Roman" panose="02020603050405020304" pitchFamily="18" charset="0"/>
                        </a:rPr>
                        <m:t> </m:t>
                      </m:r>
                      <m:r>
                        <m:rPr>
                          <m:nor/>
                        </m:rPr>
                        <a:rPr lang="en-GB" i="1" dirty="0">
                          <a:solidFill>
                            <a:srgbClr val="00628C"/>
                          </a:solidFill>
                          <a:ea typeface="Calibri" panose="020F0502020204030204" pitchFamily="34" charset="0"/>
                          <a:cs typeface="Times New Roman" panose="02020603050405020304" pitchFamily="18" charset="0"/>
                        </a:rPr>
                        <m:t>a</m:t>
                      </m:r>
                      <m:r>
                        <m:rPr>
                          <m:nor/>
                        </m:rPr>
                        <a:rPr lang="en-GB" i="1" dirty="0">
                          <a:solidFill>
                            <a:srgbClr val="00628C"/>
                          </a:solidFill>
                          <a:ea typeface="Calibri" panose="020F0502020204030204" pitchFamily="34" charset="0"/>
                          <a:cs typeface="Times New Roman" panose="02020603050405020304" pitchFamily="18" charset="0"/>
                        </a:rPr>
                        <m:t> </m:t>
                      </m:r>
                      <m:r>
                        <m:rPr>
                          <m:nor/>
                        </m:rPr>
                        <a:rPr lang="en-GB" dirty="0">
                          <a:solidFill>
                            <a:srgbClr val="00628C"/>
                          </a:solidFill>
                          <a:ea typeface="Calibri" panose="020F0502020204030204" pitchFamily="34" charset="0"/>
                          <a:cs typeface="Times New Roman" panose="02020603050405020304" pitchFamily="18" charset="0"/>
                        </a:rPr>
                        <m:t>×</m:t>
                      </m:r>
                      <m:r>
                        <m:rPr>
                          <m:nor/>
                        </m:rPr>
                        <a:rPr lang="en-GB" dirty="0">
                          <a:solidFill>
                            <a:srgbClr val="00628C"/>
                          </a:solidFill>
                          <a:ea typeface="Calibri" panose="020F0502020204030204" pitchFamily="34" charset="0"/>
                          <a:cs typeface="Times New Roman" panose="02020603050405020304" pitchFamily="18" charset="0"/>
                        </a:rPr>
                        <m:t> </m:t>
                      </m:r>
                      <m:r>
                        <m:rPr>
                          <m:nor/>
                        </m:rPr>
                        <a:rPr lang="en-GB" i="1" dirty="0">
                          <a:solidFill>
                            <a:srgbClr val="00628C"/>
                          </a:solidFill>
                          <a:ea typeface="Calibri" panose="020F0502020204030204" pitchFamily="34" charset="0"/>
                          <a:cs typeface="Times New Roman" panose="02020603050405020304" pitchFamily="18" charset="0"/>
                        </a:rPr>
                        <m:t>h</m:t>
                      </m:r>
                      <m:r>
                        <m:rPr>
                          <m:nor/>
                        </m:rPr>
                        <a:rPr lang="en-GB" dirty="0">
                          <a:solidFill>
                            <a:srgbClr val="00628C"/>
                          </a:solidFill>
                          <a:ea typeface="Calibri" panose="020F0502020204030204" pitchFamily="34" charset="0"/>
                          <a:cs typeface="Times New Roman" panose="02020603050405020304" pitchFamily="18" charset="0"/>
                        </a:rPr>
                        <m:t>)</m:t>
                      </m:r>
                      <m:r>
                        <m:rPr>
                          <m:nor/>
                        </m:rPr>
                        <a:rPr lang="en-GB" i="1" dirty="0">
                          <a:solidFill>
                            <a:srgbClr val="00628C"/>
                          </a:solidFill>
                          <a:ea typeface="Calibri" panose="020F0502020204030204" pitchFamily="34" charset="0"/>
                          <a:cs typeface="Times New Roman" panose="02020603050405020304" pitchFamily="18" charset="0"/>
                        </a:rPr>
                        <m:t> +</m:t>
                      </m:r>
                      <m:r>
                        <m:rPr>
                          <m:nor/>
                        </m:rPr>
                        <a:rPr lang="en-GB" dirty="0">
                          <a:solidFill>
                            <a:srgbClr val="00628C"/>
                          </a:solidFill>
                          <a:cs typeface="Times New Roman" panose="02020603050405020304" pitchFamily="18" charset="0"/>
                        </a:rPr>
                        <m:t> (</m:t>
                      </m:r>
                      <m:box>
                        <m:boxPr>
                          <m:ctrlPr>
                            <a:rPr lang="en-GB" i="1">
                              <a:solidFill>
                                <a:srgbClr val="00628C"/>
                              </a:solidFill>
                              <a:latin typeface="Cambria Math" panose="02040503050406030204" pitchFamily="18" charset="0"/>
                              <a:cs typeface="Times New Roman" panose="02020603050405020304" pitchFamily="18" charset="0"/>
                            </a:rPr>
                          </m:ctrlPr>
                        </m:boxPr>
                        <m:e>
                          <m:argPr>
                            <m:argSz m:val="-1"/>
                          </m:argPr>
                          <m:f>
                            <m:fPr>
                              <m:ctrlPr>
                                <a:rPr lang="en-GB" i="1">
                                  <a:solidFill>
                                    <a:srgbClr val="00628C"/>
                                  </a:solidFill>
                                  <a:latin typeface="Cambria Math" panose="02040503050406030204" pitchFamily="18" charset="0"/>
                                  <a:cs typeface="Times New Roman" panose="02020603050405020304" pitchFamily="18" charset="0"/>
                                </a:rPr>
                              </m:ctrlPr>
                            </m:fPr>
                            <m:num>
                              <m:r>
                                <a:rPr lang="en-GB" i="1">
                                  <a:solidFill>
                                    <a:srgbClr val="00628C"/>
                                  </a:solidFill>
                                  <a:latin typeface="Cambria Math" panose="02040503050406030204" pitchFamily="18" charset="0"/>
                                  <a:cs typeface="Times New Roman" panose="02020603050405020304" pitchFamily="18" charset="0"/>
                                </a:rPr>
                                <m:t>1</m:t>
                              </m:r>
                            </m:num>
                            <m:den>
                              <m:r>
                                <a:rPr lang="en-GB" i="1">
                                  <a:solidFill>
                                    <a:srgbClr val="00628C"/>
                                  </a:solidFill>
                                  <a:latin typeface="Cambria Math" panose="02040503050406030204" pitchFamily="18" charset="0"/>
                                  <a:cs typeface="Times New Roman" panose="02020603050405020304" pitchFamily="18" charset="0"/>
                                </a:rPr>
                                <m:t>2</m:t>
                              </m:r>
                            </m:den>
                          </m:f>
                        </m:e>
                      </m:box>
                      <m:r>
                        <m:rPr>
                          <m:nor/>
                        </m:rPr>
                        <a:rPr lang="en-GB" dirty="0">
                          <a:solidFill>
                            <a:srgbClr val="00628C"/>
                          </a:solidFill>
                          <a:ea typeface="Calibri" panose="020F0502020204030204" pitchFamily="34" charset="0"/>
                          <a:cs typeface="Times New Roman" panose="02020603050405020304" pitchFamily="18" charset="0"/>
                        </a:rPr>
                        <m:t> </m:t>
                      </m:r>
                      <m:r>
                        <m:rPr>
                          <m:nor/>
                        </m:rPr>
                        <a:rPr lang="en-GB" dirty="0">
                          <a:solidFill>
                            <a:srgbClr val="00628C"/>
                          </a:solidFill>
                          <a:ea typeface="Calibri" panose="020F0502020204030204" pitchFamily="34" charset="0"/>
                          <a:cs typeface="Times New Roman" panose="02020603050405020304" pitchFamily="18" charset="0"/>
                        </a:rPr>
                        <m:t>×</m:t>
                      </m:r>
                      <m:r>
                        <m:rPr>
                          <m:nor/>
                        </m:rPr>
                        <a:rPr lang="en-GB" dirty="0">
                          <a:solidFill>
                            <a:srgbClr val="00628C"/>
                          </a:solidFill>
                          <a:ea typeface="Calibri" panose="020F0502020204030204" pitchFamily="34" charset="0"/>
                          <a:cs typeface="Times New Roman" panose="02020603050405020304" pitchFamily="18" charset="0"/>
                        </a:rPr>
                        <m:t> </m:t>
                      </m:r>
                      <m:r>
                        <m:rPr>
                          <m:nor/>
                        </m:rPr>
                        <a:rPr lang="en-GB" i="1" dirty="0">
                          <a:solidFill>
                            <a:srgbClr val="00628C"/>
                          </a:solidFill>
                          <a:ea typeface="Calibri" panose="020F0502020204030204" pitchFamily="34" charset="0"/>
                          <a:cs typeface="Times New Roman" panose="02020603050405020304" pitchFamily="18" charset="0"/>
                        </a:rPr>
                        <m:t>b</m:t>
                      </m:r>
                      <m:r>
                        <m:rPr>
                          <m:nor/>
                        </m:rPr>
                        <a:rPr lang="en-GB" i="1" dirty="0">
                          <a:solidFill>
                            <a:srgbClr val="00628C"/>
                          </a:solidFill>
                          <a:ea typeface="Calibri" panose="020F0502020204030204" pitchFamily="34" charset="0"/>
                          <a:cs typeface="Times New Roman" panose="02020603050405020304" pitchFamily="18" charset="0"/>
                        </a:rPr>
                        <m:t> </m:t>
                      </m:r>
                      <m:r>
                        <m:rPr>
                          <m:nor/>
                        </m:rPr>
                        <a:rPr lang="en-GB" dirty="0">
                          <a:solidFill>
                            <a:srgbClr val="00628C"/>
                          </a:solidFill>
                          <a:ea typeface="Calibri" panose="020F0502020204030204" pitchFamily="34" charset="0"/>
                          <a:cs typeface="Times New Roman" panose="02020603050405020304" pitchFamily="18" charset="0"/>
                        </a:rPr>
                        <m:t>×</m:t>
                      </m:r>
                      <m:r>
                        <m:rPr>
                          <m:nor/>
                        </m:rPr>
                        <a:rPr lang="en-GB" dirty="0">
                          <a:solidFill>
                            <a:srgbClr val="00628C"/>
                          </a:solidFill>
                          <a:ea typeface="Calibri" panose="020F0502020204030204" pitchFamily="34" charset="0"/>
                          <a:cs typeface="Times New Roman" panose="02020603050405020304" pitchFamily="18" charset="0"/>
                        </a:rPr>
                        <m:t> </m:t>
                      </m:r>
                      <m:r>
                        <m:rPr>
                          <m:nor/>
                        </m:rPr>
                        <a:rPr lang="en-GB" i="1" dirty="0">
                          <a:solidFill>
                            <a:srgbClr val="00628C"/>
                          </a:solidFill>
                          <a:ea typeface="Calibri" panose="020F0502020204030204" pitchFamily="34" charset="0"/>
                          <a:cs typeface="Times New Roman" panose="02020603050405020304" pitchFamily="18" charset="0"/>
                        </a:rPr>
                        <m:t>h</m:t>
                      </m:r>
                      <m:r>
                        <m:rPr>
                          <m:nor/>
                        </m:rPr>
                        <a:rPr lang="en-GB" dirty="0">
                          <a:solidFill>
                            <a:srgbClr val="00628C"/>
                          </a:solidFill>
                          <a:ea typeface="Calibri" panose="020F0502020204030204" pitchFamily="34" charset="0"/>
                          <a:cs typeface="Times New Roman" panose="02020603050405020304" pitchFamily="18" charset="0"/>
                        </a:rPr>
                        <m:t>)</m:t>
                      </m:r>
                    </m:oMath>
                  </m:oMathPara>
                </a14:m>
                <a:endParaRPr lang="en-GB" sz="4000" dirty="0">
                  <a:solidFill>
                    <a:srgbClr val="00628C"/>
                  </a:solidFill>
                  <a:latin typeface="+mj-lt"/>
                </a:endParaRPr>
              </a:p>
            </p:txBody>
          </p:sp>
        </mc:Choice>
        <mc:Fallback xmlns="">
          <p:sp>
            <p:nvSpPr>
              <p:cNvPr id="11" name="TextBox 10">
                <a:extLst>
                  <a:ext uri="{FF2B5EF4-FFF2-40B4-BE49-F238E27FC236}">
                    <a16:creationId xmlns:a16="http://schemas.microsoft.com/office/drawing/2014/main" id="{D753422A-5F37-4135-8663-DA110761FC79}"/>
                  </a:ext>
                </a:extLst>
              </p:cNvPr>
              <p:cNvSpPr txBox="1">
                <a:spLocks noRot="1" noChangeAspect="1" noMove="1" noResize="1" noEditPoints="1" noAdjustHandles="1" noChangeArrowheads="1" noChangeShapeType="1" noTextEdit="1"/>
              </p:cNvSpPr>
              <p:nvPr/>
            </p:nvSpPr>
            <p:spPr>
              <a:xfrm>
                <a:off x="2927648" y="3787239"/>
                <a:ext cx="3829593" cy="594650"/>
              </a:xfrm>
              <a:prstGeom prst="rect">
                <a:avLst/>
              </a:prstGeom>
              <a:blipFill>
                <a:blip r:embed="rId4"/>
                <a:stretch>
                  <a:fillRect/>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36447B0F-9A1E-4BAB-BB35-617918C6190B}"/>
              </a:ext>
            </a:extLst>
          </p:cNvPr>
          <p:cNvSpPr txBox="1"/>
          <p:nvPr/>
        </p:nvSpPr>
        <p:spPr>
          <a:xfrm>
            <a:off x="2927648" y="2996952"/>
            <a:ext cx="3430028" cy="769441"/>
          </a:xfrm>
          <a:prstGeom prst="rect">
            <a:avLst/>
          </a:prstGeom>
          <a:noFill/>
        </p:spPr>
        <p:txBody>
          <a:bodyPr wrap="square">
            <a:spAutoFit/>
          </a:bodyPr>
          <a:lstStyle/>
          <a:p>
            <a:pPr algn="ctr">
              <a:spcBef>
                <a:spcPts val="400"/>
              </a:spcBef>
              <a:spcAft>
                <a:spcPts val="400"/>
              </a:spcAft>
              <a:buNone/>
            </a:pPr>
            <a:r>
              <a:rPr lang="en-GB" sz="2200" dirty="0">
                <a:solidFill>
                  <a:srgbClr val="585858"/>
                </a:solidFill>
                <a:effectLst/>
                <a:latin typeface="+mj-lt"/>
                <a:ea typeface="Calibri" panose="020F0502020204030204" pitchFamily="34" charset="0"/>
                <a:cs typeface="Times New Roman" panose="02020603050405020304" pitchFamily="18" charset="0"/>
              </a:rPr>
              <a:t>He comes up with the following formula:</a:t>
            </a:r>
          </a:p>
        </p:txBody>
      </p:sp>
      <p:cxnSp>
        <p:nvCxnSpPr>
          <p:cNvPr id="15" name="Straight Connector 14">
            <a:extLst>
              <a:ext uri="{FF2B5EF4-FFF2-40B4-BE49-F238E27FC236}">
                <a16:creationId xmlns:a16="http://schemas.microsoft.com/office/drawing/2014/main" id="{130E2CA8-BA75-4B97-B823-37D947788039}"/>
              </a:ext>
            </a:extLst>
          </p:cNvPr>
          <p:cNvCxnSpPr>
            <a:cxnSpLocks/>
          </p:cNvCxnSpPr>
          <p:nvPr/>
        </p:nvCxnSpPr>
        <p:spPr>
          <a:xfrm>
            <a:off x="3359696" y="6589861"/>
            <a:ext cx="1656184" cy="7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0890FD-1A47-4415-AD78-E3E25CAB2C75}"/>
              </a:ext>
            </a:extLst>
          </p:cNvPr>
          <p:cNvCxnSpPr>
            <a:cxnSpLocks/>
          </p:cNvCxnSpPr>
          <p:nvPr/>
        </p:nvCxnSpPr>
        <p:spPr>
          <a:xfrm>
            <a:off x="3863752" y="5949280"/>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77BB5A7-C91F-4F83-8270-1A7B26B57195}"/>
              </a:ext>
            </a:extLst>
          </p:cNvPr>
          <p:cNvCxnSpPr>
            <a:cxnSpLocks/>
          </p:cNvCxnSpPr>
          <p:nvPr/>
        </p:nvCxnSpPr>
        <p:spPr>
          <a:xfrm>
            <a:off x="4799856" y="5949280"/>
            <a:ext cx="216024"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153B18-3A20-44B1-B455-C8AD3CCD15ED}"/>
              </a:ext>
            </a:extLst>
          </p:cNvPr>
          <p:cNvCxnSpPr>
            <a:cxnSpLocks/>
          </p:cNvCxnSpPr>
          <p:nvPr/>
        </p:nvCxnSpPr>
        <p:spPr>
          <a:xfrm flipH="1">
            <a:off x="3359696" y="5949280"/>
            <a:ext cx="504056" cy="663056"/>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B7B0996-9BDF-4BCE-A1B0-1EDC3C9D5FE3}"/>
              </a:ext>
            </a:extLst>
          </p:cNvPr>
          <p:cNvPicPr>
            <a:picLocks noChangeAspect="1"/>
          </p:cNvPicPr>
          <p:nvPr/>
        </p:nvPicPr>
        <p:blipFill>
          <a:blip r:embed="rId5"/>
          <a:stretch>
            <a:fillRect/>
          </a:stretch>
        </p:blipFill>
        <p:spPr>
          <a:xfrm>
            <a:off x="446266" y="2854927"/>
            <a:ext cx="2481382" cy="2103594"/>
          </a:xfrm>
          <a:prstGeom prst="rect">
            <a:avLst/>
          </a:prstGeom>
        </p:spPr>
      </p:pic>
    </p:spTree>
    <p:extLst>
      <p:ext uri="{BB962C8B-B14F-4D97-AF65-F5344CB8AC3E}">
        <p14:creationId xmlns:p14="http://schemas.microsoft.com/office/powerpoint/2010/main" val="352507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052736"/>
            <a:ext cx="10972800" cy="4680520"/>
          </a:xfrm>
        </p:spPr>
        <p:txBody>
          <a:bodyPr>
            <a:normAutofit lnSpcReduction="10000"/>
          </a:bodyPr>
          <a:lstStyle/>
          <a:p>
            <a:r>
              <a:rPr lang="en-GB" dirty="0"/>
              <a:t>These slides are designed to complement the </a:t>
            </a:r>
            <a:r>
              <a:rPr lang="en-GB" dirty="0">
                <a:hlinkClick r:id="rId2"/>
              </a:rPr>
              <a:t>6.2 Area, perimeter and volume</a:t>
            </a:r>
            <a:r>
              <a:rPr lang="en-GB" dirty="0"/>
              <a:t> Core Concept document and its associated Theme Overview document </a:t>
            </a:r>
            <a:r>
              <a:rPr lang="en-GB" dirty="0">
                <a:hlinkClick r:id="rId3"/>
              </a:rPr>
              <a:t>6 Geometry</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EB6D9C4-A846-4C02-BE02-86E4960769A8}"/>
              </a:ext>
            </a:extLst>
          </p:cNvPr>
          <p:cNvGrpSpPr/>
          <p:nvPr/>
        </p:nvGrpSpPr>
        <p:grpSpPr>
          <a:xfrm>
            <a:off x="335360" y="1556792"/>
            <a:ext cx="11521280" cy="3528392"/>
            <a:chOff x="335360" y="1556792"/>
            <a:chExt cx="11521280" cy="3528392"/>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556792"/>
              <a:ext cx="11521280" cy="352839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43E984F-CF8B-4D12-9B61-D1FC2448CC29}"/>
                </a:ext>
              </a:extLst>
            </p:cNvPr>
            <p:cNvSpPr txBox="1"/>
            <p:nvPr/>
          </p:nvSpPr>
          <p:spPr>
            <a:xfrm>
              <a:off x="479375" y="1659479"/>
              <a:ext cx="6349369" cy="646331"/>
            </a:xfrm>
            <a:prstGeom prst="rect">
              <a:avLst/>
            </a:prstGeom>
            <a:noFill/>
          </p:spPr>
          <p:txBody>
            <a:bodyPr wrap="square">
              <a:spAutoFit/>
            </a:bodyPr>
            <a:lstStyle/>
            <a:p>
              <a:pPr algn="ctr">
                <a:spcBef>
                  <a:spcPts val="400"/>
                </a:spcBef>
                <a:spcAft>
                  <a:spcPts val="4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Josh is deriving the formula for the area of a trapezium by thinking of the shape as split into two triangles. </a:t>
              </a:r>
            </a:p>
          </p:txBody>
        </p:sp>
        <p:sp>
          <p:nvSpPr>
            <p:cNvPr id="11" name="Rectangle 8">
              <a:extLst>
                <a:ext uri="{FF2B5EF4-FFF2-40B4-BE49-F238E27FC236}">
                  <a16:creationId xmlns:a16="http://schemas.microsoft.com/office/drawing/2014/main" id="{89CAF56A-1346-42F0-BA85-B9E5B183E8A6}"/>
                </a:ext>
              </a:extLst>
            </p:cNvPr>
            <p:cNvSpPr>
              <a:spLocks noChangeArrowheads="1"/>
            </p:cNvSpPr>
            <p:nvPr/>
          </p:nvSpPr>
          <p:spPr bwMode="auto">
            <a:xfrm>
              <a:off x="479375" y="4324126"/>
              <a:ext cx="63493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spcBef>
                  <a:spcPct val="0"/>
                </a:spcBef>
                <a:buClrTx/>
                <a:buNone/>
              </a:pPr>
              <a:r>
                <a:rPr lang="en-GB" altLang="en-US" sz="1800" dirty="0">
                  <a:solidFill>
                    <a:srgbClr val="585858"/>
                  </a:solidFill>
                  <a:latin typeface="+mj-lt"/>
                  <a:cs typeface="Times New Roman" panose="02020603050405020304" pitchFamily="18" charset="0"/>
                </a:rPr>
                <a:t>Rearrange the statements to show what Josh’s reasoning might have been. </a:t>
              </a:r>
            </a:p>
          </p:txBody>
        </p:sp>
        <p:sp>
          <p:nvSpPr>
            <p:cNvPr id="13" name="TextBox 12">
              <a:extLst>
                <a:ext uri="{FF2B5EF4-FFF2-40B4-BE49-F238E27FC236}">
                  <a16:creationId xmlns:a16="http://schemas.microsoft.com/office/drawing/2014/main" id="{FF7EE6CE-B850-4542-8C60-6E6A62D62408}"/>
                </a:ext>
              </a:extLst>
            </p:cNvPr>
            <p:cNvSpPr txBox="1"/>
            <p:nvPr/>
          </p:nvSpPr>
          <p:spPr>
            <a:xfrm>
              <a:off x="3398717" y="2647771"/>
              <a:ext cx="3430028" cy="646331"/>
            </a:xfrm>
            <a:prstGeom prst="rect">
              <a:avLst/>
            </a:prstGeom>
            <a:noFill/>
          </p:spPr>
          <p:txBody>
            <a:bodyPr wrap="square">
              <a:spAutoFit/>
            </a:bodyPr>
            <a:lstStyle/>
            <a:p>
              <a:pPr algn="ctr">
                <a:spcBef>
                  <a:spcPts val="400"/>
                </a:spcBef>
                <a:spcAft>
                  <a:spcPts val="4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He comes up with the following formula:</a:t>
              </a:r>
            </a:p>
          </p:txBody>
        </p:sp>
      </p:gr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303912" y="5578172"/>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highlight>
                  <a:srgbClr val="FFFF00"/>
                </a:highlight>
              </a:rPr>
              <a:t>PD questions…</a:t>
            </a:r>
          </a:p>
        </p:txBody>
      </p:sp>
      <p:sp>
        <p:nvSpPr>
          <p:cNvPr id="7" name="Title 1">
            <a:extLst>
              <a:ext uri="{FF2B5EF4-FFF2-40B4-BE49-F238E27FC236}">
                <a16:creationId xmlns:a16="http://schemas.microsoft.com/office/drawing/2014/main" id="{77B112DA-1DB6-4620-BEB5-24ED8130C899}"/>
              </a:ext>
            </a:extLst>
          </p:cNvPr>
          <p:cNvSpPr>
            <a:spLocks noGrp="1"/>
          </p:cNvSpPr>
          <p:nvPr>
            <p:ph type="title"/>
          </p:nvPr>
        </p:nvSpPr>
        <p:spPr>
          <a:xfrm>
            <a:off x="116849" y="443915"/>
            <a:ext cx="10593151" cy="426170"/>
          </a:xfrm>
        </p:spPr>
        <p:txBody>
          <a:bodyPr>
            <a:normAutofit fontScale="90000"/>
          </a:bodyPr>
          <a:lstStyle/>
          <a:p>
            <a:r>
              <a:rPr lang="en-GB" sz="2000" b="1" dirty="0"/>
              <a:t>The formula for the area of a trapezium can be derived by examining the shape’s geometrical structure</a:t>
            </a:r>
          </a:p>
        </p:txBody>
      </p:sp>
      <p:sp>
        <p:nvSpPr>
          <p:cNvPr id="14" name="Content Placeholder 2">
            <a:extLst>
              <a:ext uri="{FF2B5EF4-FFF2-40B4-BE49-F238E27FC236}">
                <a16:creationId xmlns:a16="http://schemas.microsoft.com/office/drawing/2014/main" id="{DD22E0AF-3D97-4CEE-A2A5-68214B1C531B}"/>
              </a:ext>
            </a:extLst>
          </p:cNvPr>
          <p:cNvSpPr txBox="1">
            <a:spLocks/>
          </p:cNvSpPr>
          <p:nvPr/>
        </p:nvSpPr>
        <p:spPr>
          <a:xfrm>
            <a:off x="335361" y="5012734"/>
            <a:ext cx="11521280" cy="1218052"/>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spcAft>
                <a:spcPts val="400"/>
              </a:spcAft>
              <a:buClr>
                <a:srgbClr val="585858"/>
              </a:buClr>
            </a:pPr>
            <a:r>
              <a:rPr lang="en-GB" sz="2400" dirty="0"/>
              <a:t>How does rearranging the statements support pupils to construct an argument?</a:t>
            </a:r>
          </a:p>
          <a:p>
            <a:pPr>
              <a:spcBef>
                <a:spcPts val="400"/>
              </a:spcBef>
              <a:spcAft>
                <a:spcPts val="400"/>
              </a:spcAft>
              <a:buClr>
                <a:srgbClr val="585858"/>
              </a:buClr>
            </a:pPr>
            <a:r>
              <a:rPr lang="en-GB" sz="2400" dirty="0"/>
              <a:t>How might you construct a similar task for a different geometrical formula?</a:t>
            </a:r>
          </a:p>
        </p:txBody>
      </p:sp>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49764BBF-4DCC-487F-A2F0-9BCA63FEB5F5}"/>
                  </a:ext>
                </a:extLst>
              </p:cNvPr>
              <p:cNvGraphicFramePr>
                <a:graphicFrameLocks noGrp="1"/>
              </p:cNvGraphicFramePr>
              <p:nvPr>
                <p:extLst>
                  <p:ext uri="{D42A27DB-BD31-4B8C-83A1-F6EECF244321}">
                    <p14:modId xmlns:p14="http://schemas.microsoft.com/office/powerpoint/2010/main" val="987954438"/>
                  </p:ext>
                </p:extLst>
              </p:nvPr>
            </p:nvGraphicFramePr>
            <p:xfrm>
              <a:off x="7195989" y="1691997"/>
              <a:ext cx="4536504" cy="3204210"/>
            </p:xfrm>
            <a:graphic>
              <a:graphicData uri="http://schemas.openxmlformats.org/drawingml/2006/table">
                <a:tbl>
                  <a:tblPr firstRow="1" firstCol="1" bandRow="1"/>
                  <a:tblGrid>
                    <a:gridCol w="4536504">
                      <a:extLst>
                        <a:ext uri="{9D8B030D-6E8A-4147-A177-3AD203B41FA5}">
                          <a16:colId xmlns:a16="http://schemas.microsoft.com/office/drawing/2014/main" val="2210678586"/>
                        </a:ext>
                      </a:extLst>
                    </a:gridCol>
                  </a:tblGrid>
                  <a:tr h="452755">
                    <a:tc>
                      <a:txBody>
                        <a:bodyPr/>
                        <a:lstStyle/>
                        <a:p>
                          <a:pPr>
                            <a:spcBef>
                              <a:spcPts val="400"/>
                            </a:spcBef>
                            <a:spcAft>
                              <a:spcPts val="400"/>
                            </a:spcAft>
                          </a:pPr>
                          <a:r>
                            <a:rPr lang="en-GB" sz="1600" i="0" dirty="0">
                              <a:solidFill>
                                <a:srgbClr val="585858"/>
                              </a:solidFill>
                              <a:effectLst/>
                              <a:latin typeface="+mj-lt"/>
                              <a:ea typeface="Calibri" panose="020F0502020204030204" pitchFamily="34" charset="0"/>
                              <a:cs typeface="Times New Roman" panose="02020603050405020304" pitchFamily="18" charset="0"/>
                            </a:rPr>
                            <a:t>Divide the trapezium into two triangles, A and 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574910"/>
                      </a:ext>
                    </a:extLst>
                  </a:tr>
                  <a:tr h="452755">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600" i="0" dirty="0">
                              <a:solidFill>
                                <a:srgbClr val="585858"/>
                              </a:solidFill>
                              <a:effectLst/>
                              <a:latin typeface="+mj-lt"/>
                              <a:ea typeface="Calibri" panose="020F0502020204030204" pitchFamily="34" charset="0"/>
                              <a:cs typeface="Times New Roman" panose="02020603050405020304" pitchFamily="18" charset="0"/>
                            </a:rPr>
                            <a:t>Area of trapezium = </a:t>
                          </a:r>
                          <a14:m>
                            <m:oMath xmlns:m="http://schemas.openxmlformats.org/officeDocument/2006/math">
                              <m:box>
                                <m:boxPr>
                                  <m:ctrlPr>
                                    <a:rPr lang="en-GB" sz="1600" i="1" smtClean="0">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1600" i="1">
                                          <a:solidFill>
                                            <a:srgbClr val="585858"/>
                                          </a:solidFill>
                                          <a:latin typeface="Cambria Math" panose="02040503050406030204" pitchFamily="18" charset="0"/>
                                          <a:cs typeface="Times New Roman" panose="02020603050405020304" pitchFamily="18" charset="0"/>
                                        </a:rPr>
                                      </m:ctrlPr>
                                    </m:fPr>
                                    <m:num>
                                      <m:r>
                                        <a:rPr lang="en-GB" sz="1600" i="1">
                                          <a:solidFill>
                                            <a:srgbClr val="585858"/>
                                          </a:solidFill>
                                          <a:latin typeface="Cambria Math" panose="02040503050406030204" pitchFamily="18" charset="0"/>
                                          <a:cs typeface="Times New Roman" panose="02020603050405020304" pitchFamily="18" charset="0"/>
                                        </a:rPr>
                                        <m:t>1</m:t>
                                      </m:r>
                                    </m:num>
                                    <m:den>
                                      <m:r>
                                        <a:rPr lang="en-GB" sz="1600" i="1">
                                          <a:solidFill>
                                            <a:srgbClr val="585858"/>
                                          </a:solidFill>
                                          <a:latin typeface="Cambria Math" panose="02040503050406030204" pitchFamily="18" charset="0"/>
                                          <a:cs typeface="Times New Roman" panose="02020603050405020304" pitchFamily="18" charset="0"/>
                                        </a:rPr>
                                        <m:t>2</m:t>
                                      </m:r>
                                    </m:den>
                                  </m:f>
                                </m:e>
                              </m:box>
                            </m:oMath>
                          </a14:m>
                          <a:r>
                            <a:rPr lang="en-GB" sz="1600" i="1" kern="1200" dirty="0">
                              <a:solidFill>
                                <a:srgbClr val="585858"/>
                              </a:solidFill>
                              <a:latin typeface="+mn-lt"/>
                              <a:ea typeface="Calibri" panose="020F0502020204030204" pitchFamily="34" charset="0"/>
                              <a:cs typeface="Times New Roman" panose="02020603050405020304" pitchFamily="18" charset="0"/>
                            </a:rPr>
                            <a:t> h </a:t>
                          </a:r>
                          <a:r>
                            <a:rPr lang="en-GB" sz="1600" kern="1200" dirty="0">
                              <a:solidFill>
                                <a:srgbClr val="585858"/>
                              </a:solidFill>
                              <a:latin typeface="+mn-lt"/>
                              <a:ea typeface="Calibri" panose="020F0502020204030204" pitchFamily="34" charset="0"/>
                              <a:cs typeface="Times New Roman" panose="02020603050405020304" pitchFamily="18" charset="0"/>
                            </a:rPr>
                            <a:t>(</a:t>
                          </a:r>
                          <a:r>
                            <a:rPr lang="en-GB" sz="1600" i="1" kern="1200" dirty="0">
                              <a:solidFill>
                                <a:srgbClr val="585858"/>
                              </a:solidFill>
                              <a:latin typeface="+mn-lt"/>
                              <a:ea typeface="Calibri" panose="020F0502020204030204" pitchFamily="34" charset="0"/>
                              <a:cs typeface="Times New Roman" panose="02020603050405020304" pitchFamily="18" charset="0"/>
                            </a:rPr>
                            <a:t>a + b</a:t>
                          </a:r>
                          <a:r>
                            <a:rPr lang="en-GB" sz="1600" kern="1200" dirty="0">
                              <a:solidFill>
                                <a:srgbClr val="585858"/>
                              </a:solidFill>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439301"/>
                      </a:ext>
                    </a:extLst>
                  </a:tr>
                  <a:tr h="452755">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600" i="0" dirty="0">
                              <a:solidFill>
                                <a:srgbClr val="585858"/>
                              </a:solidFill>
                              <a:effectLst/>
                              <a:latin typeface="+mj-lt"/>
                              <a:ea typeface="Calibri" panose="020F0502020204030204" pitchFamily="34" charset="0"/>
                              <a:cs typeface="Times New Roman" panose="02020603050405020304" pitchFamily="18" charset="0"/>
                            </a:rPr>
                            <a:t>Area of trapezium = </a:t>
                          </a:r>
                          <a14:m>
                            <m:oMath xmlns:m="http://schemas.openxmlformats.org/officeDocument/2006/math">
                              <m:box>
                                <m:boxPr>
                                  <m:ctrlPr>
                                    <a:rPr lang="en-GB" sz="1600" i="1" smtClean="0">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1600" i="1">
                                          <a:solidFill>
                                            <a:srgbClr val="585858"/>
                                          </a:solidFill>
                                          <a:latin typeface="Cambria Math" panose="02040503050406030204" pitchFamily="18" charset="0"/>
                                          <a:cs typeface="Times New Roman" panose="02020603050405020304" pitchFamily="18" charset="0"/>
                                        </a:rPr>
                                      </m:ctrlPr>
                                    </m:fPr>
                                    <m:num>
                                      <m:r>
                                        <a:rPr lang="en-GB" sz="1600" i="1">
                                          <a:solidFill>
                                            <a:srgbClr val="585858"/>
                                          </a:solidFill>
                                          <a:latin typeface="Cambria Math" panose="02040503050406030204" pitchFamily="18" charset="0"/>
                                          <a:cs typeface="Times New Roman" panose="02020603050405020304" pitchFamily="18" charset="0"/>
                                        </a:rPr>
                                        <m:t>1</m:t>
                                      </m:r>
                                    </m:num>
                                    <m:den>
                                      <m:r>
                                        <a:rPr lang="en-GB" sz="1600" i="1">
                                          <a:solidFill>
                                            <a:srgbClr val="585858"/>
                                          </a:solidFill>
                                          <a:latin typeface="Cambria Math" panose="02040503050406030204" pitchFamily="18" charset="0"/>
                                          <a:cs typeface="Times New Roman" panose="02020603050405020304" pitchFamily="18" charset="0"/>
                                        </a:rPr>
                                        <m:t>2</m:t>
                                      </m:r>
                                    </m:den>
                                  </m:f>
                                </m:e>
                              </m:box>
                              <m:r>
                                <m:rPr>
                                  <m:nor/>
                                </m:rPr>
                                <a:rPr lang="en-GB" sz="1600" dirty="0">
                                  <a:solidFill>
                                    <a:srgbClr val="585858"/>
                                  </a:solidFill>
                                  <a:ea typeface="Calibri" panose="020F0502020204030204" pitchFamily="34" charset="0"/>
                                  <a:cs typeface="Times New Roman" panose="02020603050405020304" pitchFamily="18" charset="0"/>
                                </a:rPr>
                                <m:t> </m:t>
                              </m:r>
                            </m:oMath>
                          </a14:m>
                          <a:r>
                            <a:rPr lang="en-GB" sz="1600" kern="1200" dirty="0">
                              <a:solidFill>
                                <a:srgbClr val="585858"/>
                              </a:solidFill>
                              <a:latin typeface="+mn-lt"/>
                              <a:ea typeface="Calibri" panose="020F0502020204030204" pitchFamily="34" charset="0"/>
                              <a:cs typeface="Times New Roman" panose="02020603050405020304" pitchFamily="18" charset="0"/>
                            </a:rPr>
                            <a:t>(</a:t>
                          </a:r>
                          <a:r>
                            <a:rPr lang="en-GB" sz="1600" i="1" kern="1200" dirty="0">
                              <a:solidFill>
                                <a:srgbClr val="585858"/>
                              </a:solidFill>
                              <a:latin typeface="+mn-lt"/>
                              <a:ea typeface="Calibri" panose="020F0502020204030204" pitchFamily="34" charset="0"/>
                              <a:cs typeface="Times New Roman" panose="02020603050405020304" pitchFamily="18" charset="0"/>
                            </a:rPr>
                            <a:t>ah </a:t>
                          </a:r>
                          <a:r>
                            <a:rPr lang="en-GB" sz="1600" kern="1200" dirty="0">
                              <a:solidFill>
                                <a:srgbClr val="585858"/>
                              </a:solidFill>
                              <a:latin typeface="+mn-lt"/>
                              <a:ea typeface="Calibri" panose="020F0502020204030204" pitchFamily="34" charset="0"/>
                              <a:cs typeface="Times New Roman" panose="02020603050405020304" pitchFamily="18" charset="0"/>
                            </a:rPr>
                            <a:t>+ </a:t>
                          </a:r>
                          <a:r>
                            <a:rPr lang="en-GB" sz="1600" i="1" kern="1200" dirty="0" err="1">
                              <a:solidFill>
                                <a:srgbClr val="585858"/>
                              </a:solidFill>
                              <a:latin typeface="+mn-lt"/>
                              <a:ea typeface="Calibri" panose="020F0502020204030204" pitchFamily="34" charset="0"/>
                              <a:cs typeface="Times New Roman" panose="02020603050405020304" pitchFamily="18" charset="0"/>
                            </a:rPr>
                            <a:t>bh</a:t>
                          </a:r>
                          <a:r>
                            <a:rPr lang="en-GB" sz="1600" kern="1200" dirty="0">
                              <a:solidFill>
                                <a:srgbClr val="585858"/>
                              </a:solidFill>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734951"/>
                      </a:ext>
                    </a:extLst>
                  </a:tr>
                  <a:tr h="452755">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600" i="0" dirty="0">
                              <a:solidFill>
                                <a:srgbClr val="585858"/>
                              </a:solidFill>
                              <a:effectLst/>
                              <a:latin typeface="+mj-lt"/>
                              <a:ea typeface="Calibri" panose="020F0502020204030204" pitchFamily="34" charset="0"/>
                              <a:cs typeface="Times New Roman" panose="02020603050405020304" pitchFamily="18" charset="0"/>
                            </a:rPr>
                            <a:t>The area of triangle </a:t>
                          </a:r>
                          <a:r>
                            <a:rPr lang="en-GB" sz="1600" kern="1200" dirty="0">
                              <a:solidFill>
                                <a:srgbClr val="585858"/>
                              </a:solidFill>
                              <a:latin typeface="+mn-lt"/>
                              <a:ea typeface="Calibri" panose="020F0502020204030204" pitchFamily="34" charset="0"/>
                              <a:cs typeface="Times New Roman" panose="02020603050405020304" pitchFamily="18" charset="0"/>
                            </a:rPr>
                            <a:t>B =</a:t>
                          </a:r>
                          <a14:m>
                            <m:oMath xmlns:m="http://schemas.openxmlformats.org/officeDocument/2006/math">
                              <m:r>
                                <a:rPr lang="en-GB" sz="1600" b="0" i="0" smtClean="0">
                                  <a:solidFill>
                                    <a:srgbClr val="585858"/>
                                  </a:solidFill>
                                  <a:latin typeface="Cambria Math" panose="02040503050406030204" pitchFamily="18" charset="0"/>
                                  <a:cs typeface="Times New Roman" panose="02020603050405020304" pitchFamily="18" charset="0"/>
                                </a:rPr>
                                <m:t> </m:t>
                              </m:r>
                              <m:box>
                                <m:boxPr>
                                  <m:ctrlPr>
                                    <a:rPr lang="en-GB" sz="1600" i="1">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1600" i="1" smtClean="0">
                                          <a:solidFill>
                                            <a:srgbClr val="585858"/>
                                          </a:solidFill>
                                          <a:latin typeface="Cambria Math" panose="02040503050406030204" pitchFamily="18" charset="0"/>
                                          <a:cs typeface="Times New Roman" panose="02020603050405020304" pitchFamily="18" charset="0"/>
                                        </a:rPr>
                                      </m:ctrlPr>
                                    </m:fPr>
                                    <m:num>
                                      <m:r>
                                        <a:rPr lang="en-GB" sz="1600" i="1">
                                          <a:solidFill>
                                            <a:srgbClr val="585858"/>
                                          </a:solidFill>
                                          <a:latin typeface="Cambria Math" panose="02040503050406030204" pitchFamily="18" charset="0"/>
                                          <a:cs typeface="Times New Roman" panose="02020603050405020304" pitchFamily="18" charset="0"/>
                                        </a:rPr>
                                        <m:t>1</m:t>
                                      </m:r>
                                    </m:num>
                                    <m:den>
                                      <m:r>
                                        <a:rPr lang="en-GB" sz="1600" i="1">
                                          <a:solidFill>
                                            <a:srgbClr val="585858"/>
                                          </a:solidFill>
                                          <a:latin typeface="Cambria Math" panose="02040503050406030204" pitchFamily="18" charset="0"/>
                                          <a:cs typeface="Times New Roman" panose="02020603050405020304" pitchFamily="18" charset="0"/>
                                        </a:rPr>
                                        <m:t>2</m:t>
                                      </m:r>
                                    </m:den>
                                  </m:f>
                                </m:e>
                              </m:box>
                            </m:oMath>
                          </a14:m>
                          <a:r>
                            <a:rPr lang="en-GB" sz="1600" dirty="0">
                              <a:solidFill>
                                <a:srgbClr val="585858"/>
                              </a:solidFill>
                              <a:ea typeface="Calibri" panose="020F0502020204030204" pitchFamily="34" charset="0"/>
                              <a:cs typeface="Times New Roman" panose="02020603050405020304" pitchFamily="18" charset="0"/>
                            </a:rPr>
                            <a:t> × </a:t>
                          </a:r>
                          <a:r>
                            <a:rPr lang="en-GB" sz="1600" i="1" dirty="0">
                              <a:solidFill>
                                <a:srgbClr val="585858"/>
                              </a:solidFill>
                              <a:ea typeface="Calibri" panose="020F0502020204030204" pitchFamily="34" charset="0"/>
                              <a:cs typeface="Times New Roman" panose="02020603050405020304" pitchFamily="18" charset="0"/>
                            </a:rPr>
                            <a:t>b </a:t>
                          </a:r>
                          <a:r>
                            <a:rPr lang="en-GB" sz="1600" dirty="0">
                              <a:solidFill>
                                <a:srgbClr val="585858"/>
                              </a:solidFill>
                              <a:ea typeface="Calibri" panose="020F0502020204030204" pitchFamily="34" charset="0"/>
                              <a:cs typeface="Times New Roman" panose="02020603050405020304" pitchFamily="18" charset="0"/>
                            </a:rPr>
                            <a:t>× </a:t>
                          </a:r>
                          <a:r>
                            <a:rPr lang="en-GB" sz="1600" i="1" dirty="0">
                              <a:solidFill>
                                <a:srgbClr val="585858"/>
                              </a:solidFill>
                              <a:ea typeface="Calibri" panose="020F0502020204030204" pitchFamily="34" charset="0"/>
                              <a:cs typeface="Times New Roman" panose="02020603050405020304" pitchFamily="18" charset="0"/>
                            </a:rPr>
                            <a:t>h</a:t>
                          </a:r>
                          <a:endParaRPr lang="en-GB" sz="1600" dirty="0">
                            <a:solidFill>
                              <a:srgbClr val="585858"/>
                            </a:solidFill>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331339"/>
                      </a:ext>
                    </a:extLst>
                  </a:tr>
                  <a:tr h="452755">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600" i="0" dirty="0">
                              <a:solidFill>
                                <a:srgbClr val="585858"/>
                              </a:solidFill>
                              <a:effectLst/>
                              <a:latin typeface="+mj-lt"/>
                              <a:ea typeface="Calibri" panose="020F0502020204030204" pitchFamily="34" charset="0"/>
                              <a:cs typeface="Times New Roman" panose="02020603050405020304" pitchFamily="18" charset="0"/>
                            </a:rPr>
                            <a:t>Area of trapezium =</a:t>
                          </a:r>
                          <a:r>
                            <a:rPr lang="en-GB" sz="1600" kern="1200" dirty="0">
                              <a:solidFill>
                                <a:srgbClr val="585858"/>
                              </a:solidFill>
                              <a:latin typeface="+mn-lt"/>
                              <a:ea typeface="Calibri" panose="020F0502020204030204" pitchFamily="34" charset="0"/>
                              <a:cs typeface="Times New Roman" panose="02020603050405020304" pitchFamily="18" charset="0"/>
                            </a:rPr>
                            <a:t> (</a:t>
                          </a:r>
                          <a14:m>
                            <m:oMath xmlns:m="http://schemas.openxmlformats.org/officeDocument/2006/math">
                              <m:box>
                                <m:boxPr>
                                  <m:ctrlPr>
                                    <a:rPr lang="en-GB" sz="1600" i="1">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1600" i="1">
                                          <a:solidFill>
                                            <a:srgbClr val="585858"/>
                                          </a:solidFill>
                                          <a:latin typeface="Cambria Math" panose="02040503050406030204" pitchFamily="18" charset="0"/>
                                          <a:cs typeface="Times New Roman" panose="02020603050405020304" pitchFamily="18" charset="0"/>
                                        </a:rPr>
                                      </m:ctrlPr>
                                    </m:fPr>
                                    <m:num>
                                      <m:r>
                                        <a:rPr lang="en-GB" sz="1600" i="1">
                                          <a:solidFill>
                                            <a:srgbClr val="585858"/>
                                          </a:solidFill>
                                          <a:latin typeface="Cambria Math" panose="02040503050406030204" pitchFamily="18" charset="0"/>
                                          <a:cs typeface="Times New Roman" panose="02020603050405020304" pitchFamily="18" charset="0"/>
                                        </a:rPr>
                                        <m:t>1</m:t>
                                      </m:r>
                                    </m:num>
                                    <m:den>
                                      <m:r>
                                        <a:rPr lang="en-GB" sz="1600" i="1">
                                          <a:solidFill>
                                            <a:srgbClr val="585858"/>
                                          </a:solidFill>
                                          <a:latin typeface="Cambria Math" panose="02040503050406030204" pitchFamily="18" charset="0"/>
                                          <a:cs typeface="Times New Roman" panose="02020603050405020304" pitchFamily="18" charset="0"/>
                                        </a:rPr>
                                        <m:t>2</m:t>
                                      </m:r>
                                    </m:den>
                                  </m:f>
                                </m:e>
                              </m:box>
                              <m:r>
                                <m:rPr>
                                  <m:nor/>
                                </m:rPr>
                                <a:rPr lang="en-GB" sz="1600" dirty="0">
                                  <a:solidFill>
                                    <a:srgbClr val="585858"/>
                                  </a:solidFill>
                                  <a:ea typeface="Calibri" panose="020F0502020204030204" pitchFamily="34" charset="0"/>
                                  <a:cs typeface="Times New Roman" panose="02020603050405020304" pitchFamily="18" charset="0"/>
                                </a:rPr>
                                <m:t> </m:t>
                              </m:r>
                            </m:oMath>
                          </a14:m>
                          <a:r>
                            <a:rPr lang="en-GB" sz="1600" dirty="0">
                              <a:solidFill>
                                <a:srgbClr val="585858"/>
                              </a:solidFill>
                              <a:ea typeface="Calibri" panose="020F0502020204030204" pitchFamily="34" charset="0"/>
                              <a:cs typeface="Times New Roman" panose="02020603050405020304" pitchFamily="18" charset="0"/>
                            </a:rPr>
                            <a:t>× </a:t>
                          </a:r>
                          <a:r>
                            <a:rPr lang="en-GB" sz="1600" i="1" dirty="0">
                              <a:solidFill>
                                <a:srgbClr val="585858"/>
                              </a:solidFill>
                              <a:ea typeface="Calibri" panose="020F0502020204030204" pitchFamily="34" charset="0"/>
                              <a:cs typeface="Times New Roman" panose="02020603050405020304" pitchFamily="18" charset="0"/>
                            </a:rPr>
                            <a:t>a </a:t>
                          </a:r>
                          <a:r>
                            <a:rPr lang="en-GB" sz="1600" dirty="0">
                              <a:solidFill>
                                <a:srgbClr val="585858"/>
                              </a:solidFill>
                              <a:ea typeface="Calibri" panose="020F0502020204030204" pitchFamily="34" charset="0"/>
                              <a:cs typeface="Times New Roman" panose="02020603050405020304" pitchFamily="18" charset="0"/>
                            </a:rPr>
                            <a:t>× </a:t>
                          </a:r>
                          <a:r>
                            <a:rPr lang="en-GB" sz="1600" i="1" dirty="0">
                              <a:solidFill>
                                <a:srgbClr val="585858"/>
                              </a:solidFill>
                              <a:ea typeface="Calibri" panose="020F0502020204030204" pitchFamily="34" charset="0"/>
                              <a:cs typeface="Times New Roman" panose="02020603050405020304" pitchFamily="18" charset="0"/>
                            </a:rPr>
                            <a:t>h</a:t>
                          </a:r>
                          <a:r>
                            <a:rPr lang="en-GB" sz="1600" dirty="0">
                              <a:solidFill>
                                <a:srgbClr val="585858"/>
                              </a:solidFill>
                              <a:ea typeface="Calibri" panose="020F0502020204030204" pitchFamily="34" charset="0"/>
                              <a:cs typeface="Times New Roman" panose="02020603050405020304" pitchFamily="18" charset="0"/>
                            </a:rPr>
                            <a:t>)</a:t>
                          </a:r>
                          <a:r>
                            <a:rPr lang="en-GB" sz="1600" i="1" dirty="0">
                              <a:solidFill>
                                <a:srgbClr val="585858"/>
                              </a:solidFill>
                              <a:ea typeface="Calibri" panose="020F0502020204030204" pitchFamily="34" charset="0"/>
                              <a:cs typeface="Times New Roman" panose="02020603050405020304" pitchFamily="18" charset="0"/>
                            </a:rPr>
                            <a:t> +</a:t>
                          </a:r>
                          <a:r>
                            <a:rPr lang="en-GB" sz="1600" dirty="0">
                              <a:solidFill>
                                <a:srgbClr val="585858"/>
                              </a:solidFill>
                              <a:cs typeface="Times New Roman" panose="02020603050405020304" pitchFamily="18" charset="0"/>
                            </a:rPr>
                            <a:t> (</a:t>
                          </a:r>
                          <a14:m>
                            <m:oMath xmlns:m="http://schemas.openxmlformats.org/officeDocument/2006/math">
                              <m:box>
                                <m:boxPr>
                                  <m:ctrlPr>
                                    <a:rPr lang="en-GB" sz="1600" i="1">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1600" i="1">
                                          <a:solidFill>
                                            <a:srgbClr val="585858"/>
                                          </a:solidFill>
                                          <a:latin typeface="Cambria Math" panose="02040503050406030204" pitchFamily="18" charset="0"/>
                                          <a:cs typeface="Times New Roman" panose="02020603050405020304" pitchFamily="18" charset="0"/>
                                        </a:rPr>
                                      </m:ctrlPr>
                                    </m:fPr>
                                    <m:num>
                                      <m:r>
                                        <a:rPr lang="en-GB" sz="1600" i="1">
                                          <a:solidFill>
                                            <a:srgbClr val="585858"/>
                                          </a:solidFill>
                                          <a:latin typeface="Cambria Math" panose="02040503050406030204" pitchFamily="18" charset="0"/>
                                          <a:cs typeface="Times New Roman" panose="02020603050405020304" pitchFamily="18" charset="0"/>
                                        </a:rPr>
                                        <m:t>1</m:t>
                                      </m:r>
                                    </m:num>
                                    <m:den>
                                      <m:r>
                                        <a:rPr lang="en-GB" sz="1600" i="1">
                                          <a:solidFill>
                                            <a:srgbClr val="585858"/>
                                          </a:solidFill>
                                          <a:latin typeface="Cambria Math" panose="02040503050406030204" pitchFamily="18" charset="0"/>
                                          <a:cs typeface="Times New Roman" panose="02020603050405020304" pitchFamily="18" charset="0"/>
                                        </a:rPr>
                                        <m:t>2</m:t>
                                      </m:r>
                                    </m:den>
                                  </m:f>
                                </m:e>
                              </m:box>
                            </m:oMath>
                          </a14:m>
                          <a:r>
                            <a:rPr lang="en-GB" sz="1600" dirty="0">
                              <a:solidFill>
                                <a:srgbClr val="585858"/>
                              </a:solidFill>
                              <a:ea typeface="Calibri" panose="020F0502020204030204" pitchFamily="34" charset="0"/>
                              <a:cs typeface="Times New Roman" panose="02020603050405020304" pitchFamily="18" charset="0"/>
                            </a:rPr>
                            <a:t> × </a:t>
                          </a:r>
                          <a:r>
                            <a:rPr lang="en-GB" sz="1600" i="1" dirty="0">
                              <a:solidFill>
                                <a:srgbClr val="585858"/>
                              </a:solidFill>
                              <a:ea typeface="Calibri" panose="020F0502020204030204" pitchFamily="34" charset="0"/>
                              <a:cs typeface="Times New Roman" panose="02020603050405020304" pitchFamily="18" charset="0"/>
                            </a:rPr>
                            <a:t>b </a:t>
                          </a:r>
                          <a:r>
                            <a:rPr lang="en-GB" sz="1600" dirty="0">
                              <a:solidFill>
                                <a:srgbClr val="585858"/>
                              </a:solidFill>
                              <a:ea typeface="Calibri" panose="020F0502020204030204" pitchFamily="34" charset="0"/>
                              <a:cs typeface="Times New Roman" panose="02020603050405020304" pitchFamily="18" charset="0"/>
                            </a:rPr>
                            <a:t>× </a:t>
                          </a:r>
                          <a:r>
                            <a:rPr lang="en-GB" sz="1600" i="1" dirty="0">
                              <a:solidFill>
                                <a:srgbClr val="585858"/>
                              </a:solidFill>
                              <a:ea typeface="Calibri" panose="020F0502020204030204" pitchFamily="34" charset="0"/>
                              <a:cs typeface="Times New Roman" panose="02020603050405020304" pitchFamily="18" charset="0"/>
                            </a:rPr>
                            <a:t>h</a:t>
                          </a:r>
                          <a:r>
                            <a:rPr lang="en-GB" sz="1600" dirty="0">
                              <a:solidFill>
                                <a:srgbClr val="585858"/>
                              </a:solidFill>
                              <a:ea typeface="Calibri" panose="020F0502020204030204" pitchFamily="34" charset="0"/>
                              <a:cs typeface="Times New Roman" panose="02020603050405020304" pitchFamily="18" charset="0"/>
                            </a:rPr>
                            <a:t>)</a:t>
                          </a:r>
                          <a:r>
                            <a:rPr lang="en-GB" sz="1600" i="1" dirty="0">
                              <a:solidFill>
                                <a:srgbClr val="585858"/>
                              </a:solidFill>
                              <a:ea typeface="Calibri" panose="020F0502020204030204" pitchFamily="34" charset="0"/>
                              <a:cs typeface="Times New Roman" panose="02020603050405020304" pitchFamily="18" charset="0"/>
                            </a:rPr>
                            <a:t> </a:t>
                          </a:r>
                          <a:endParaRPr lang="en-GB" sz="1600" dirty="0">
                            <a:solidFill>
                              <a:srgbClr val="585858"/>
                            </a:solidFill>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865087"/>
                      </a:ext>
                    </a:extLst>
                  </a:tr>
                  <a:tr h="452755">
                    <a:tc>
                      <a:txBody>
                        <a:bodyPr/>
                        <a:lstStyle/>
                        <a:p>
                          <a:pPr>
                            <a:spcBef>
                              <a:spcPts val="400"/>
                            </a:spcBef>
                            <a:spcAft>
                              <a:spcPts val="400"/>
                            </a:spcAft>
                          </a:pPr>
                          <a:r>
                            <a:rPr lang="en-GB" sz="1600" i="0">
                              <a:solidFill>
                                <a:srgbClr val="585858"/>
                              </a:solidFill>
                              <a:effectLst/>
                              <a:latin typeface="+mj-lt"/>
                              <a:ea typeface="Calibri" panose="020F0502020204030204" pitchFamily="34" charset="0"/>
                              <a:cs typeface="Times New Roman" panose="02020603050405020304" pitchFamily="18" charset="0"/>
                            </a:rPr>
                            <a:t>The area of the trapezium = area of triangle A + area of triangle 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061044"/>
                      </a:ext>
                    </a:extLst>
                  </a:tr>
                  <a:tr h="452755">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600" i="0" dirty="0">
                              <a:solidFill>
                                <a:srgbClr val="585858"/>
                              </a:solidFill>
                              <a:effectLst/>
                              <a:latin typeface="+mj-lt"/>
                              <a:ea typeface="Calibri" panose="020F0502020204030204" pitchFamily="34" charset="0"/>
                              <a:cs typeface="Times New Roman" panose="02020603050405020304" pitchFamily="18" charset="0"/>
                            </a:rPr>
                            <a:t>The area of triangle </a:t>
                          </a:r>
                          <a:r>
                            <a:rPr lang="en-GB" sz="1600" kern="1200" dirty="0">
                              <a:solidFill>
                                <a:srgbClr val="585858"/>
                              </a:solidFill>
                              <a:latin typeface="+mn-lt"/>
                              <a:ea typeface="Calibri" panose="020F0502020204030204" pitchFamily="34" charset="0"/>
                              <a:cs typeface="Times New Roman" panose="02020603050405020304" pitchFamily="18" charset="0"/>
                            </a:rPr>
                            <a:t>A = </a:t>
                          </a:r>
                          <a14:m>
                            <m:oMath xmlns:m="http://schemas.openxmlformats.org/officeDocument/2006/math">
                              <m:box>
                                <m:boxPr>
                                  <m:ctrlPr>
                                    <a:rPr lang="en-GB" sz="1600" i="1">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1600" i="1">
                                          <a:solidFill>
                                            <a:srgbClr val="585858"/>
                                          </a:solidFill>
                                          <a:latin typeface="Cambria Math" panose="02040503050406030204" pitchFamily="18" charset="0"/>
                                          <a:cs typeface="Times New Roman" panose="02020603050405020304" pitchFamily="18" charset="0"/>
                                        </a:rPr>
                                      </m:ctrlPr>
                                    </m:fPr>
                                    <m:num>
                                      <m:r>
                                        <a:rPr lang="en-GB" sz="1600" i="1">
                                          <a:solidFill>
                                            <a:srgbClr val="585858"/>
                                          </a:solidFill>
                                          <a:latin typeface="Cambria Math" panose="02040503050406030204" pitchFamily="18" charset="0"/>
                                          <a:cs typeface="Times New Roman" panose="02020603050405020304" pitchFamily="18" charset="0"/>
                                        </a:rPr>
                                        <m:t>1</m:t>
                                      </m:r>
                                    </m:num>
                                    <m:den>
                                      <m:r>
                                        <a:rPr lang="en-GB" sz="1600" i="1">
                                          <a:solidFill>
                                            <a:srgbClr val="585858"/>
                                          </a:solidFill>
                                          <a:latin typeface="Cambria Math" panose="02040503050406030204" pitchFamily="18" charset="0"/>
                                          <a:cs typeface="Times New Roman" panose="02020603050405020304" pitchFamily="18" charset="0"/>
                                        </a:rPr>
                                        <m:t>2</m:t>
                                      </m:r>
                                    </m:den>
                                  </m:f>
                                </m:e>
                              </m:box>
                              <m:r>
                                <m:rPr>
                                  <m:nor/>
                                </m:rPr>
                                <a:rPr lang="en-GB" sz="1600" dirty="0">
                                  <a:solidFill>
                                    <a:srgbClr val="585858"/>
                                  </a:solidFill>
                                  <a:ea typeface="Calibri" panose="020F0502020204030204" pitchFamily="34" charset="0"/>
                                  <a:cs typeface="Times New Roman" panose="02020603050405020304" pitchFamily="18" charset="0"/>
                                </a:rPr>
                                <m:t> </m:t>
                              </m:r>
                            </m:oMath>
                          </a14:m>
                          <a:r>
                            <a:rPr lang="en-GB" sz="1600" dirty="0">
                              <a:solidFill>
                                <a:srgbClr val="585858"/>
                              </a:solidFill>
                              <a:ea typeface="Calibri" panose="020F0502020204030204" pitchFamily="34" charset="0"/>
                              <a:cs typeface="Times New Roman" panose="02020603050405020304" pitchFamily="18" charset="0"/>
                            </a:rPr>
                            <a:t>× </a:t>
                          </a:r>
                          <a:r>
                            <a:rPr lang="en-GB" sz="1600" i="1" dirty="0">
                              <a:solidFill>
                                <a:srgbClr val="585858"/>
                              </a:solidFill>
                              <a:ea typeface="Calibri" panose="020F0502020204030204" pitchFamily="34" charset="0"/>
                              <a:cs typeface="Times New Roman" panose="02020603050405020304" pitchFamily="18" charset="0"/>
                            </a:rPr>
                            <a:t>a </a:t>
                          </a:r>
                          <a:r>
                            <a:rPr lang="en-GB" sz="1600" dirty="0">
                              <a:solidFill>
                                <a:srgbClr val="585858"/>
                              </a:solidFill>
                              <a:ea typeface="Calibri" panose="020F0502020204030204" pitchFamily="34" charset="0"/>
                              <a:cs typeface="Times New Roman" panose="02020603050405020304" pitchFamily="18" charset="0"/>
                            </a:rPr>
                            <a:t>× </a:t>
                          </a:r>
                          <a:r>
                            <a:rPr lang="en-GB" sz="1600" i="1" dirty="0">
                              <a:solidFill>
                                <a:srgbClr val="585858"/>
                              </a:solidFill>
                              <a:ea typeface="Calibri" panose="020F0502020204030204" pitchFamily="34" charset="0"/>
                              <a:cs typeface="Times New Roman" panose="02020603050405020304" pitchFamily="18" charset="0"/>
                            </a:rPr>
                            <a:t>h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958066"/>
                      </a:ext>
                    </a:extLst>
                  </a:tr>
                </a:tbl>
              </a:graphicData>
            </a:graphic>
          </p:graphicFrame>
        </mc:Choice>
        <mc:Fallback xmlns="">
          <p:graphicFrame>
            <p:nvGraphicFramePr>
              <p:cNvPr id="17" name="Table 16">
                <a:extLst>
                  <a:ext uri="{FF2B5EF4-FFF2-40B4-BE49-F238E27FC236}">
                    <a16:creationId xmlns:a16="http://schemas.microsoft.com/office/drawing/2014/main" id="{49764BBF-4DCC-487F-A2F0-9BCA63FEB5F5}"/>
                  </a:ext>
                </a:extLst>
              </p:cNvPr>
              <p:cNvGraphicFramePr>
                <a:graphicFrameLocks noGrp="1"/>
              </p:cNvGraphicFramePr>
              <p:nvPr>
                <p:extLst>
                  <p:ext uri="{D42A27DB-BD31-4B8C-83A1-F6EECF244321}">
                    <p14:modId xmlns:p14="http://schemas.microsoft.com/office/powerpoint/2010/main" val="987954438"/>
                  </p:ext>
                </p:extLst>
              </p:nvPr>
            </p:nvGraphicFramePr>
            <p:xfrm>
              <a:off x="7195989" y="1691997"/>
              <a:ext cx="4536504" cy="3204210"/>
            </p:xfrm>
            <a:graphic>
              <a:graphicData uri="http://schemas.openxmlformats.org/drawingml/2006/table">
                <a:tbl>
                  <a:tblPr firstRow="1" firstCol="1" bandRow="1"/>
                  <a:tblGrid>
                    <a:gridCol w="4536504">
                      <a:extLst>
                        <a:ext uri="{9D8B030D-6E8A-4147-A177-3AD203B41FA5}">
                          <a16:colId xmlns:a16="http://schemas.microsoft.com/office/drawing/2014/main" val="2210678586"/>
                        </a:ext>
                      </a:extLst>
                    </a:gridCol>
                  </a:tblGrid>
                  <a:tr h="452755">
                    <a:tc>
                      <a:txBody>
                        <a:bodyPr/>
                        <a:lstStyle/>
                        <a:p>
                          <a:pPr>
                            <a:spcBef>
                              <a:spcPts val="400"/>
                            </a:spcBef>
                            <a:spcAft>
                              <a:spcPts val="400"/>
                            </a:spcAft>
                          </a:pPr>
                          <a:r>
                            <a:rPr lang="en-GB" sz="1600" i="0" dirty="0">
                              <a:solidFill>
                                <a:srgbClr val="585858"/>
                              </a:solidFill>
                              <a:effectLst/>
                              <a:latin typeface="+mj-lt"/>
                              <a:ea typeface="Calibri" panose="020F0502020204030204" pitchFamily="34" charset="0"/>
                              <a:cs typeface="Times New Roman" panose="02020603050405020304" pitchFamily="18" charset="0"/>
                            </a:rPr>
                            <a:t>Divide the trapezium into two triangles, A and 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574910"/>
                      </a:ext>
                    </a:extLst>
                  </a:tr>
                  <a:tr h="45275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34" t="-100000" r="-268" b="-506667"/>
                          </a:stretch>
                        </a:blipFill>
                      </a:tcPr>
                    </a:tc>
                    <a:extLst>
                      <a:ext uri="{0D108BD9-81ED-4DB2-BD59-A6C34878D82A}">
                        <a16:rowId xmlns:a16="http://schemas.microsoft.com/office/drawing/2014/main" val="2630439301"/>
                      </a:ext>
                    </a:extLst>
                  </a:tr>
                  <a:tr h="45275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34" t="-202703" r="-268" b="-413514"/>
                          </a:stretch>
                        </a:blipFill>
                      </a:tcPr>
                    </a:tc>
                    <a:extLst>
                      <a:ext uri="{0D108BD9-81ED-4DB2-BD59-A6C34878D82A}">
                        <a16:rowId xmlns:a16="http://schemas.microsoft.com/office/drawing/2014/main" val="3830734951"/>
                      </a:ext>
                    </a:extLst>
                  </a:tr>
                  <a:tr h="45275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34" t="-298667" r="-268" b="-308000"/>
                          </a:stretch>
                        </a:blipFill>
                      </a:tcPr>
                    </a:tc>
                    <a:extLst>
                      <a:ext uri="{0D108BD9-81ED-4DB2-BD59-A6C34878D82A}">
                        <a16:rowId xmlns:a16="http://schemas.microsoft.com/office/drawing/2014/main" val="3993331339"/>
                      </a:ext>
                    </a:extLst>
                  </a:tr>
                  <a:tr h="45275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34" t="-404054" r="-268" b="-212162"/>
                          </a:stretch>
                        </a:blipFill>
                      </a:tcPr>
                    </a:tc>
                    <a:extLst>
                      <a:ext uri="{0D108BD9-81ED-4DB2-BD59-A6C34878D82A}">
                        <a16:rowId xmlns:a16="http://schemas.microsoft.com/office/drawing/2014/main" val="3240865087"/>
                      </a:ext>
                    </a:extLst>
                  </a:tr>
                  <a:tr h="487680">
                    <a:tc>
                      <a:txBody>
                        <a:bodyPr/>
                        <a:lstStyle/>
                        <a:p>
                          <a:pPr>
                            <a:spcBef>
                              <a:spcPts val="400"/>
                            </a:spcBef>
                            <a:spcAft>
                              <a:spcPts val="400"/>
                            </a:spcAft>
                          </a:pPr>
                          <a:r>
                            <a:rPr lang="en-GB" sz="1600" i="0">
                              <a:solidFill>
                                <a:srgbClr val="585858"/>
                              </a:solidFill>
                              <a:effectLst/>
                              <a:latin typeface="+mj-lt"/>
                              <a:ea typeface="Calibri" panose="020F0502020204030204" pitchFamily="34" charset="0"/>
                              <a:cs typeface="Times New Roman" panose="02020603050405020304" pitchFamily="18" charset="0"/>
                            </a:rPr>
                            <a:t>The area of the trapezium = area of triangle A + area of triangle 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061044"/>
                      </a:ext>
                    </a:extLst>
                  </a:tr>
                  <a:tr h="452755">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134" t="-613514" r="-268" b="-2703"/>
                          </a:stretch>
                        </a:blipFill>
                      </a:tcPr>
                    </a:tc>
                    <a:extLst>
                      <a:ext uri="{0D108BD9-81ED-4DB2-BD59-A6C34878D82A}">
                        <a16:rowId xmlns:a16="http://schemas.microsoft.com/office/drawing/2014/main" val="712958066"/>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398C0F4-C8C3-45E6-9D92-FCB14D89EF34}"/>
                  </a:ext>
                </a:extLst>
              </p:cNvPr>
              <p:cNvSpPr txBox="1"/>
              <p:nvPr/>
            </p:nvSpPr>
            <p:spPr>
              <a:xfrm>
                <a:off x="3182773" y="3304070"/>
                <a:ext cx="3829593" cy="523092"/>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r>
                        <m:rPr>
                          <m:nor/>
                        </m:rPr>
                        <a:rPr lang="en-GB" sz="2400" dirty="0" smtClean="0">
                          <a:solidFill>
                            <a:srgbClr val="00628C"/>
                          </a:solidFill>
                          <a:ea typeface="Calibri" panose="020F0502020204030204" pitchFamily="34" charset="0"/>
                          <a:cs typeface="Times New Roman" panose="02020603050405020304" pitchFamily="18" charset="0"/>
                        </a:rPr>
                        <m:t>(</m:t>
                      </m:r>
                      <m:box>
                        <m:boxPr>
                          <m:ctrlPr>
                            <a:rPr lang="en-GB" sz="2400" i="1">
                              <a:solidFill>
                                <a:srgbClr val="00628C"/>
                              </a:solidFill>
                              <a:latin typeface="Cambria Math" panose="02040503050406030204" pitchFamily="18" charset="0"/>
                              <a:cs typeface="Times New Roman" panose="02020603050405020304" pitchFamily="18" charset="0"/>
                            </a:rPr>
                          </m:ctrlPr>
                        </m:boxPr>
                        <m:e>
                          <m:argPr>
                            <m:argSz m:val="-1"/>
                          </m:argPr>
                          <m:f>
                            <m:fPr>
                              <m:ctrlPr>
                                <a:rPr lang="en-GB" sz="2400" i="1">
                                  <a:solidFill>
                                    <a:srgbClr val="00628C"/>
                                  </a:solidFill>
                                  <a:latin typeface="Cambria Math" panose="02040503050406030204" pitchFamily="18" charset="0"/>
                                  <a:cs typeface="Times New Roman" panose="02020603050405020304" pitchFamily="18" charset="0"/>
                                </a:rPr>
                              </m:ctrlPr>
                            </m:fPr>
                            <m:num>
                              <m:r>
                                <a:rPr lang="en-GB" sz="2400" i="1">
                                  <a:solidFill>
                                    <a:srgbClr val="00628C"/>
                                  </a:solidFill>
                                  <a:latin typeface="Cambria Math" panose="02040503050406030204" pitchFamily="18" charset="0"/>
                                  <a:cs typeface="Times New Roman" panose="02020603050405020304" pitchFamily="18" charset="0"/>
                                </a:rPr>
                                <m:t>1</m:t>
                              </m:r>
                            </m:num>
                            <m:den>
                              <m:r>
                                <a:rPr lang="en-GB" sz="2400" i="1">
                                  <a:solidFill>
                                    <a:srgbClr val="00628C"/>
                                  </a:solidFill>
                                  <a:latin typeface="Cambria Math" panose="02040503050406030204" pitchFamily="18" charset="0"/>
                                  <a:cs typeface="Times New Roman" panose="02020603050405020304" pitchFamily="18" charset="0"/>
                                </a:rPr>
                                <m:t>2</m:t>
                              </m:r>
                            </m:den>
                          </m:f>
                        </m:e>
                      </m:box>
                      <m:r>
                        <m:rPr>
                          <m:nor/>
                        </m:rPr>
                        <a:rPr lang="en-GB" sz="2400" dirty="0">
                          <a:solidFill>
                            <a:srgbClr val="00628C"/>
                          </a:solidFill>
                          <a:ea typeface="Calibri" panose="020F0502020204030204" pitchFamily="34" charset="0"/>
                          <a:cs typeface="Times New Roman" panose="02020603050405020304" pitchFamily="18" charset="0"/>
                        </a:rPr>
                        <m:t> </m:t>
                      </m:r>
                      <m:r>
                        <m:rPr>
                          <m:nor/>
                        </m:rPr>
                        <a:rPr lang="en-GB" sz="2400" dirty="0">
                          <a:solidFill>
                            <a:srgbClr val="00628C"/>
                          </a:solidFill>
                          <a:ea typeface="Calibri" panose="020F0502020204030204" pitchFamily="34" charset="0"/>
                          <a:cs typeface="Times New Roman" panose="02020603050405020304" pitchFamily="18" charset="0"/>
                        </a:rPr>
                        <m:t>×</m:t>
                      </m:r>
                      <m:r>
                        <m:rPr>
                          <m:nor/>
                        </m:rPr>
                        <a:rPr lang="en-GB" sz="2400" dirty="0">
                          <a:solidFill>
                            <a:srgbClr val="00628C"/>
                          </a:solidFill>
                          <a:ea typeface="Calibri" panose="020F0502020204030204" pitchFamily="34" charset="0"/>
                          <a:cs typeface="Times New Roman" panose="02020603050405020304" pitchFamily="18" charset="0"/>
                        </a:rPr>
                        <m:t> </m:t>
                      </m:r>
                      <m:r>
                        <m:rPr>
                          <m:nor/>
                        </m:rPr>
                        <a:rPr lang="en-GB" sz="2400" i="1" dirty="0">
                          <a:solidFill>
                            <a:srgbClr val="00628C"/>
                          </a:solidFill>
                          <a:ea typeface="Calibri" panose="020F0502020204030204" pitchFamily="34" charset="0"/>
                          <a:cs typeface="Times New Roman" panose="02020603050405020304" pitchFamily="18" charset="0"/>
                        </a:rPr>
                        <m:t>a</m:t>
                      </m:r>
                      <m:r>
                        <m:rPr>
                          <m:nor/>
                        </m:rPr>
                        <a:rPr lang="en-GB" sz="2400" i="1" dirty="0" smtClean="0">
                          <a:solidFill>
                            <a:srgbClr val="00628C"/>
                          </a:solidFill>
                          <a:ea typeface="Calibri" panose="020F0502020204030204" pitchFamily="34" charset="0"/>
                          <a:cs typeface="Times New Roman" panose="02020603050405020304" pitchFamily="18" charset="0"/>
                        </a:rPr>
                        <m:t> </m:t>
                      </m:r>
                      <m:r>
                        <m:rPr>
                          <m:nor/>
                        </m:rPr>
                        <a:rPr lang="en-GB" sz="2400" dirty="0" smtClean="0">
                          <a:solidFill>
                            <a:srgbClr val="00628C"/>
                          </a:solidFill>
                          <a:ea typeface="Calibri" panose="020F0502020204030204" pitchFamily="34" charset="0"/>
                          <a:cs typeface="Times New Roman" panose="02020603050405020304" pitchFamily="18" charset="0"/>
                        </a:rPr>
                        <m:t>×</m:t>
                      </m:r>
                      <m:r>
                        <m:rPr>
                          <m:nor/>
                        </m:rPr>
                        <a:rPr lang="en-GB" sz="2400" dirty="0" smtClean="0">
                          <a:solidFill>
                            <a:srgbClr val="00628C"/>
                          </a:solidFill>
                          <a:ea typeface="Calibri" panose="020F0502020204030204" pitchFamily="34" charset="0"/>
                          <a:cs typeface="Times New Roman" panose="02020603050405020304" pitchFamily="18" charset="0"/>
                        </a:rPr>
                        <m:t> </m:t>
                      </m:r>
                      <m:r>
                        <m:rPr>
                          <m:nor/>
                        </m:rPr>
                        <a:rPr lang="en-GB" sz="2400" i="1" dirty="0">
                          <a:solidFill>
                            <a:srgbClr val="00628C"/>
                          </a:solidFill>
                          <a:ea typeface="Calibri" panose="020F0502020204030204" pitchFamily="34" charset="0"/>
                          <a:cs typeface="Times New Roman" panose="02020603050405020304" pitchFamily="18" charset="0"/>
                        </a:rPr>
                        <m:t>h</m:t>
                      </m:r>
                      <m:r>
                        <m:rPr>
                          <m:nor/>
                        </m:rPr>
                        <a:rPr lang="en-GB" sz="2400" dirty="0">
                          <a:solidFill>
                            <a:srgbClr val="00628C"/>
                          </a:solidFill>
                          <a:ea typeface="Calibri" panose="020F0502020204030204" pitchFamily="34" charset="0"/>
                          <a:cs typeface="Times New Roman" panose="02020603050405020304" pitchFamily="18" charset="0"/>
                        </a:rPr>
                        <m:t>)</m:t>
                      </m:r>
                      <m:r>
                        <m:rPr>
                          <m:nor/>
                        </m:rPr>
                        <a:rPr lang="en-GB" sz="2400" i="1" dirty="0">
                          <a:solidFill>
                            <a:srgbClr val="00628C"/>
                          </a:solidFill>
                          <a:ea typeface="Calibri" panose="020F0502020204030204" pitchFamily="34" charset="0"/>
                          <a:cs typeface="Times New Roman" panose="02020603050405020304" pitchFamily="18" charset="0"/>
                        </a:rPr>
                        <m:t> +</m:t>
                      </m:r>
                      <m:r>
                        <m:rPr>
                          <m:nor/>
                        </m:rPr>
                        <a:rPr lang="en-GB" sz="2400" dirty="0">
                          <a:solidFill>
                            <a:srgbClr val="00628C"/>
                          </a:solidFill>
                          <a:cs typeface="Times New Roman" panose="02020603050405020304" pitchFamily="18" charset="0"/>
                        </a:rPr>
                        <m:t> (</m:t>
                      </m:r>
                      <m:box>
                        <m:boxPr>
                          <m:ctrlPr>
                            <a:rPr lang="en-GB" sz="2400" i="1">
                              <a:solidFill>
                                <a:srgbClr val="00628C"/>
                              </a:solidFill>
                              <a:latin typeface="Cambria Math" panose="02040503050406030204" pitchFamily="18" charset="0"/>
                              <a:cs typeface="Times New Roman" panose="02020603050405020304" pitchFamily="18" charset="0"/>
                            </a:rPr>
                          </m:ctrlPr>
                        </m:boxPr>
                        <m:e>
                          <m:argPr>
                            <m:argSz m:val="-1"/>
                          </m:argPr>
                          <m:f>
                            <m:fPr>
                              <m:ctrlPr>
                                <a:rPr lang="en-GB" sz="2400" i="1">
                                  <a:solidFill>
                                    <a:srgbClr val="00628C"/>
                                  </a:solidFill>
                                  <a:latin typeface="Cambria Math" panose="02040503050406030204" pitchFamily="18" charset="0"/>
                                  <a:cs typeface="Times New Roman" panose="02020603050405020304" pitchFamily="18" charset="0"/>
                                </a:rPr>
                              </m:ctrlPr>
                            </m:fPr>
                            <m:num>
                              <m:r>
                                <a:rPr lang="en-GB" sz="2400" i="1">
                                  <a:solidFill>
                                    <a:srgbClr val="00628C"/>
                                  </a:solidFill>
                                  <a:latin typeface="Cambria Math" panose="02040503050406030204" pitchFamily="18" charset="0"/>
                                  <a:cs typeface="Times New Roman" panose="02020603050405020304" pitchFamily="18" charset="0"/>
                                </a:rPr>
                                <m:t>1</m:t>
                              </m:r>
                            </m:num>
                            <m:den>
                              <m:r>
                                <a:rPr lang="en-GB" sz="2400" i="1">
                                  <a:solidFill>
                                    <a:srgbClr val="00628C"/>
                                  </a:solidFill>
                                  <a:latin typeface="Cambria Math" panose="02040503050406030204" pitchFamily="18" charset="0"/>
                                  <a:cs typeface="Times New Roman" panose="02020603050405020304" pitchFamily="18" charset="0"/>
                                </a:rPr>
                                <m:t>2</m:t>
                              </m:r>
                            </m:den>
                          </m:f>
                        </m:e>
                      </m:box>
                      <m:r>
                        <m:rPr>
                          <m:nor/>
                        </m:rPr>
                        <a:rPr lang="en-GB" sz="2400" dirty="0">
                          <a:solidFill>
                            <a:srgbClr val="00628C"/>
                          </a:solidFill>
                          <a:ea typeface="Calibri" panose="020F0502020204030204" pitchFamily="34" charset="0"/>
                          <a:cs typeface="Times New Roman" panose="02020603050405020304" pitchFamily="18" charset="0"/>
                        </a:rPr>
                        <m:t> </m:t>
                      </m:r>
                      <m:r>
                        <m:rPr>
                          <m:nor/>
                        </m:rPr>
                        <a:rPr lang="en-GB" sz="2400" dirty="0">
                          <a:solidFill>
                            <a:srgbClr val="00628C"/>
                          </a:solidFill>
                          <a:ea typeface="Calibri" panose="020F0502020204030204" pitchFamily="34" charset="0"/>
                          <a:cs typeface="Times New Roman" panose="02020603050405020304" pitchFamily="18" charset="0"/>
                        </a:rPr>
                        <m:t>×</m:t>
                      </m:r>
                      <m:r>
                        <m:rPr>
                          <m:nor/>
                        </m:rPr>
                        <a:rPr lang="en-GB" sz="2400" dirty="0">
                          <a:solidFill>
                            <a:srgbClr val="00628C"/>
                          </a:solidFill>
                          <a:ea typeface="Calibri" panose="020F0502020204030204" pitchFamily="34" charset="0"/>
                          <a:cs typeface="Times New Roman" panose="02020603050405020304" pitchFamily="18" charset="0"/>
                        </a:rPr>
                        <m:t> </m:t>
                      </m:r>
                      <m:r>
                        <m:rPr>
                          <m:nor/>
                        </m:rPr>
                        <a:rPr lang="en-GB" sz="2400" i="1" dirty="0">
                          <a:solidFill>
                            <a:srgbClr val="00628C"/>
                          </a:solidFill>
                          <a:ea typeface="Calibri" panose="020F0502020204030204" pitchFamily="34" charset="0"/>
                          <a:cs typeface="Times New Roman" panose="02020603050405020304" pitchFamily="18" charset="0"/>
                        </a:rPr>
                        <m:t>b</m:t>
                      </m:r>
                      <m:r>
                        <m:rPr>
                          <m:nor/>
                        </m:rPr>
                        <a:rPr lang="en-GB" sz="2400" i="1" dirty="0">
                          <a:solidFill>
                            <a:srgbClr val="00628C"/>
                          </a:solidFill>
                          <a:ea typeface="Calibri" panose="020F0502020204030204" pitchFamily="34" charset="0"/>
                          <a:cs typeface="Times New Roman" panose="02020603050405020304" pitchFamily="18" charset="0"/>
                        </a:rPr>
                        <m:t> </m:t>
                      </m:r>
                      <m:r>
                        <m:rPr>
                          <m:nor/>
                        </m:rPr>
                        <a:rPr lang="en-GB" sz="2400" dirty="0">
                          <a:solidFill>
                            <a:srgbClr val="00628C"/>
                          </a:solidFill>
                          <a:ea typeface="Calibri" panose="020F0502020204030204" pitchFamily="34" charset="0"/>
                          <a:cs typeface="Times New Roman" panose="02020603050405020304" pitchFamily="18" charset="0"/>
                        </a:rPr>
                        <m:t>×</m:t>
                      </m:r>
                      <m:r>
                        <m:rPr>
                          <m:nor/>
                        </m:rPr>
                        <a:rPr lang="en-GB" sz="2400" dirty="0">
                          <a:solidFill>
                            <a:srgbClr val="00628C"/>
                          </a:solidFill>
                          <a:ea typeface="Calibri" panose="020F0502020204030204" pitchFamily="34" charset="0"/>
                          <a:cs typeface="Times New Roman" panose="02020603050405020304" pitchFamily="18" charset="0"/>
                        </a:rPr>
                        <m:t> </m:t>
                      </m:r>
                      <m:r>
                        <m:rPr>
                          <m:nor/>
                        </m:rPr>
                        <a:rPr lang="en-GB" sz="2400" i="1" dirty="0">
                          <a:solidFill>
                            <a:srgbClr val="00628C"/>
                          </a:solidFill>
                          <a:ea typeface="Calibri" panose="020F0502020204030204" pitchFamily="34" charset="0"/>
                          <a:cs typeface="Times New Roman" panose="02020603050405020304" pitchFamily="18" charset="0"/>
                        </a:rPr>
                        <m:t>h</m:t>
                      </m:r>
                      <m:r>
                        <m:rPr>
                          <m:nor/>
                        </m:rPr>
                        <a:rPr lang="en-GB" sz="2400" dirty="0">
                          <a:solidFill>
                            <a:srgbClr val="00628C"/>
                          </a:solidFill>
                          <a:ea typeface="Calibri" panose="020F0502020204030204" pitchFamily="34" charset="0"/>
                          <a:cs typeface="Times New Roman" panose="02020603050405020304" pitchFamily="18" charset="0"/>
                        </a:rPr>
                        <m:t>)</m:t>
                      </m:r>
                    </m:oMath>
                  </m:oMathPara>
                </a14:m>
                <a:endParaRPr lang="en-GB" sz="3200" dirty="0">
                  <a:solidFill>
                    <a:srgbClr val="00628C"/>
                  </a:solidFill>
                  <a:latin typeface="+mj-lt"/>
                </a:endParaRPr>
              </a:p>
            </p:txBody>
          </p:sp>
        </mc:Choice>
        <mc:Fallback xmlns="">
          <p:sp>
            <p:nvSpPr>
              <p:cNvPr id="18" name="TextBox 17">
                <a:extLst>
                  <a:ext uri="{FF2B5EF4-FFF2-40B4-BE49-F238E27FC236}">
                    <a16:creationId xmlns:a16="http://schemas.microsoft.com/office/drawing/2014/main" id="{9398C0F4-C8C3-45E6-9D92-FCB14D89EF34}"/>
                  </a:ext>
                </a:extLst>
              </p:cNvPr>
              <p:cNvSpPr txBox="1">
                <a:spLocks noRot="1" noChangeAspect="1" noMove="1" noResize="1" noEditPoints="1" noAdjustHandles="1" noChangeArrowheads="1" noChangeShapeType="1" noTextEdit="1"/>
              </p:cNvSpPr>
              <p:nvPr/>
            </p:nvSpPr>
            <p:spPr>
              <a:xfrm>
                <a:off x="3182773" y="3304070"/>
                <a:ext cx="3829593" cy="523092"/>
              </a:xfrm>
              <a:prstGeom prst="rect">
                <a:avLst/>
              </a:prstGeom>
              <a:blipFill>
                <a:blip r:embed="rId6"/>
                <a:stretch>
                  <a:fillRect/>
                </a:stretch>
              </a:blipFill>
            </p:spPr>
            <p:txBody>
              <a:bodyPr/>
              <a:lstStyle/>
              <a:p>
                <a:r>
                  <a:rPr lang="en-GB">
                    <a:noFill/>
                  </a:rPr>
                  <a:t> </a:t>
                </a:r>
              </a:p>
            </p:txBody>
          </p:sp>
        </mc:Fallback>
      </mc:AlternateContent>
      <p:pic>
        <p:nvPicPr>
          <p:cNvPr id="19" name="Picture 18">
            <a:extLst>
              <a:ext uri="{FF2B5EF4-FFF2-40B4-BE49-F238E27FC236}">
                <a16:creationId xmlns:a16="http://schemas.microsoft.com/office/drawing/2014/main" id="{4C0C47C4-23D6-4E3F-A66F-F50BAC4FD27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84986" y="2349189"/>
            <a:ext cx="2389584" cy="2025772"/>
          </a:xfrm>
          <a:prstGeom prst="rect">
            <a:avLst/>
          </a:prstGeom>
        </p:spPr>
      </p:pic>
    </p:spTree>
    <p:custDataLst>
      <p:tags r:id="rId1"/>
    </p:custDataLst>
    <p:extLst>
      <p:ext uri="{BB962C8B-B14F-4D97-AF65-F5344CB8AC3E}">
        <p14:creationId xmlns:p14="http://schemas.microsoft.com/office/powerpoint/2010/main" val="17547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Step by step reasoning for the models in Examples 2 and 3</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F9E3AF20-966F-4A63-8A0A-F9499BF315D4}"/>
              </a:ext>
            </a:extLst>
          </p:cNvPr>
          <p:cNvSpPr>
            <a:spLocks noGrp="1"/>
          </p:cNvSpPr>
          <p:nvPr>
            <p:ph type="title"/>
          </p:nvPr>
        </p:nvSpPr>
        <p:spPr/>
        <p:txBody>
          <a:bodyPr/>
          <a:lstStyle/>
          <a:p>
            <a:r>
              <a:rPr lang="en-GB" b="1" dirty="0"/>
              <a:t>Step-by-step reasoning for Ayesha’s model in Example 2 </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84CD84C-67E0-43F2-A9E2-33FD82F02A33}"/>
                  </a:ext>
                </a:extLst>
              </p:cNvPr>
              <p:cNvSpPr txBox="1"/>
              <p:nvPr/>
            </p:nvSpPr>
            <p:spPr>
              <a:xfrm>
                <a:off x="3909051" y="1213101"/>
                <a:ext cx="7785879" cy="5741315"/>
              </a:xfrm>
              <a:prstGeom prst="rect">
                <a:avLst/>
              </a:prstGeom>
              <a:noFill/>
            </p:spPr>
            <p:txBody>
              <a:bodyPr wrap="square">
                <a:spAutoFit/>
              </a:bodyPr>
              <a:lstStyle/>
              <a:p>
                <a:pPr marL="360000" indent="-360000">
                  <a:spcBef>
                    <a:spcPts val="400"/>
                  </a:spcBef>
                  <a:spcAft>
                    <a:spcPts val="400"/>
                  </a:spcAft>
                  <a:buFont typeface="+mj-lt"/>
                  <a:buAutoNum type="arabicPeriod"/>
                </a:pPr>
                <a:r>
                  <a:rPr lang="en-GB" sz="1800" i="0" dirty="0">
                    <a:solidFill>
                      <a:srgbClr val="585858"/>
                    </a:solidFill>
                    <a:effectLst/>
                    <a:latin typeface="+mj-lt"/>
                    <a:ea typeface="Calibri" panose="020F0502020204030204" pitchFamily="34" charset="0"/>
                    <a:cs typeface="Times New Roman" panose="02020603050405020304" pitchFamily="18" charset="0"/>
                  </a:rPr>
                  <a:t>Draw a larger rectangle around the trapezium, with dimensions </a:t>
                </a:r>
                <a:r>
                  <a:rPr lang="en-GB" sz="1800" i="1" dirty="0">
                    <a:solidFill>
                      <a:srgbClr val="585858"/>
                    </a:solidFill>
                    <a:effectLst/>
                    <a:latin typeface="+mj-lt"/>
                    <a:ea typeface="Calibri" panose="020F0502020204030204" pitchFamily="34" charset="0"/>
                    <a:cs typeface="Times New Roman" panose="02020603050405020304" pitchFamily="18" charset="0"/>
                  </a:rPr>
                  <a:t>b</a:t>
                </a:r>
                <a:r>
                  <a:rPr lang="en-GB" sz="1800" dirty="0">
                    <a:solidFill>
                      <a:srgbClr val="585858"/>
                    </a:solidFill>
                    <a:effectLst/>
                    <a:latin typeface="+mj-lt"/>
                    <a:ea typeface="Calibri" panose="020F0502020204030204" pitchFamily="34" charset="0"/>
                    <a:cs typeface="Times New Roman" panose="02020603050405020304" pitchFamily="18" charset="0"/>
                  </a:rPr>
                  <a:t> and </a:t>
                </a:r>
                <a:r>
                  <a:rPr lang="en-GB" sz="1800" i="1" dirty="0">
                    <a:solidFill>
                      <a:srgbClr val="585858"/>
                    </a:solidFill>
                    <a:effectLst/>
                    <a:latin typeface="+mj-lt"/>
                    <a:ea typeface="Calibri" panose="020F0502020204030204" pitchFamily="34" charset="0"/>
                    <a:cs typeface="Times New Roman" panose="02020603050405020304" pitchFamily="18" charset="0"/>
                  </a:rPr>
                  <a:t>h</a:t>
                </a:r>
                <a:r>
                  <a:rPr lang="en-GB" sz="1800" dirty="0">
                    <a:solidFill>
                      <a:srgbClr val="585858"/>
                    </a:solidFill>
                    <a:effectLst/>
                    <a:latin typeface="+mj-lt"/>
                    <a:ea typeface="Calibri" panose="020F0502020204030204" pitchFamily="34" charset="0"/>
                    <a:cs typeface="Times New Roman" panose="02020603050405020304" pitchFamily="18" charset="0"/>
                  </a:rPr>
                  <a:t>.</a:t>
                </a:r>
                <a:endParaRPr lang="en-GB" sz="1800" i="1" dirty="0">
                  <a:solidFill>
                    <a:srgbClr val="585858"/>
                  </a:solidFill>
                  <a:effectLst/>
                  <a:latin typeface="+mj-lt"/>
                  <a:ea typeface="Calibri" panose="020F0502020204030204" pitchFamily="34" charset="0"/>
                  <a:cs typeface="Times New Roman" panose="02020603050405020304" pitchFamily="18" charset="0"/>
                </a:endParaRPr>
              </a:p>
              <a:p>
                <a:pPr marL="360000" indent="-360000">
                  <a:spcBef>
                    <a:spcPts val="400"/>
                  </a:spcBef>
                  <a:spcAft>
                    <a:spcPts val="400"/>
                  </a:spcAft>
                  <a:buFont typeface="+mj-lt"/>
                  <a:buAutoNum type="arabicPeriod"/>
                </a:pPr>
                <a:r>
                  <a:rPr lang="en-GB" sz="1800" dirty="0">
                    <a:solidFill>
                      <a:srgbClr val="585858"/>
                    </a:solidFill>
                    <a:latin typeface="+mj-lt"/>
                    <a:ea typeface="Calibri" panose="020F0502020204030204" pitchFamily="34" charset="0"/>
                    <a:cs typeface="Times New Roman" panose="02020603050405020304" pitchFamily="18" charset="0"/>
                  </a:rPr>
                  <a:t>The area of the rectangle = </a:t>
                </a:r>
                <a:r>
                  <a:rPr kumimoji="0" lang="en-GB" altLang="en-US" sz="1800" i="1" u="none" strike="noStrike" cap="none" normalizeH="0" dirty="0">
                    <a:ln>
                      <a:noFill/>
                    </a:ln>
                    <a:solidFill>
                      <a:srgbClr val="585858"/>
                    </a:solidFill>
                    <a:effectLst/>
                    <a:latin typeface="+mj-lt"/>
                    <a:cs typeface="Calibri" panose="020F0502020204030204" pitchFamily="34" charset="0"/>
                  </a:rPr>
                  <a:t>b</a:t>
                </a:r>
                <a:r>
                  <a:rPr kumimoji="0" lang="en-GB" altLang="en-US" sz="1800" u="none" strike="noStrike" cap="none" normalizeH="0" dirty="0">
                    <a:ln>
                      <a:noFill/>
                    </a:ln>
                    <a:solidFill>
                      <a:srgbClr val="585858"/>
                    </a:solidFill>
                    <a:effectLst/>
                    <a:latin typeface="+mj-lt"/>
                    <a:cs typeface="Calibri" panose="020F0502020204030204" pitchFamily="34" charset="0"/>
                  </a:rPr>
                  <a:t> × </a:t>
                </a:r>
                <a:r>
                  <a:rPr kumimoji="0" lang="en-GB" altLang="en-US" sz="1800" i="1" u="none" strike="noStrike" cap="none" normalizeH="0" dirty="0">
                    <a:ln>
                      <a:noFill/>
                    </a:ln>
                    <a:solidFill>
                      <a:srgbClr val="585858"/>
                    </a:solidFill>
                    <a:effectLst/>
                    <a:latin typeface="+mj-lt"/>
                    <a:cs typeface="Calibri" panose="020F0502020204030204" pitchFamily="34" charset="0"/>
                  </a:rPr>
                  <a:t>h</a:t>
                </a:r>
                <a:r>
                  <a:rPr kumimoji="0" lang="en-GB" altLang="en-US" sz="1800" u="none" strike="noStrike" cap="none" normalizeH="0" dirty="0">
                    <a:ln>
                      <a:noFill/>
                    </a:ln>
                    <a:solidFill>
                      <a:srgbClr val="585858"/>
                    </a:solidFill>
                    <a:effectLst/>
                    <a:latin typeface="+mj-lt"/>
                    <a:cs typeface="Calibri" panose="020F0502020204030204" pitchFamily="34" charset="0"/>
                  </a:rPr>
                  <a:t> </a:t>
                </a:r>
                <a:endParaRPr lang="en-GB" sz="1800" dirty="0">
                  <a:solidFill>
                    <a:srgbClr val="585858"/>
                  </a:solidFill>
                  <a:latin typeface="+mj-lt"/>
                  <a:ea typeface="Calibri" panose="020F0502020204030204" pitchFamily="34" charset="0"/>
                  <a:cs typeface="Times New Roman" panose="02020603050405020304" pitchFamily="18" charset="0"/>
                </a:endParaRPr>
              </a:p>
              <a:p>
                <a:pPr marL="360000" indent="-360000">
                  <a:spcBef>
                    <a:spcPts val="400"/>
                  </a:spcBef>
                  <a:spcAft>
                    <a:spcPts val="400"/>
                  </a:spcAft>
                  <a:buFont typeface="+mj-lt"/>
                  <a:buAutoNum type="arabicPeriod"/>
                </a:pPr>
                <a:r>
                  <a:rPr lang="en-GB" sz="1800" dirty="0">
                    <a:solidFill>
                      <a:srgbClr val="FF0000"/>
                    </a:solidFill>
                    <a:latin typeface="+mj-lt"/>
                    <a:ea typeface="Calibri" panose="020F0502020204030204" pitchFamily="34" charset="0"/>
                    <a:cs typeface="Times New Roman" panose="02020603050405020304" pitchFamily="18" charset="0"/>
                  </a:rPr>
                  <a:t>The area of triangle A </a:t>
                </a:r>
                <a:r>
                  <a:rPr lang="en-GB" sz="1800" dirty="0">
                    <a:solidFill>
                      <a:srgbClr val="585858"/>
                    </a:solidFill>
                    <a:latin typeface="+mj-lt"/>
                    <a:ea typeface="Calibri" panose="020F0502020204030204" pitchFamily="34" charset="0"/>
                    <a:cs typeface="Times New Roman" panose="02020603050405020304" pitchFamily="18" charset="0"/>
                  </a:rPr>
                  <a:t>= </a:t>
                </a:r>
                <a14:m>
                  <m:oMath xmlns:m="http://schemas.openxmlformats.org/officeDocument/2006/math">
                    <m:f>
                      <m:fPr>
                        <m:ctrlPr>
                          <a:rPr lang="en-GB" altLang="en-US" sz="1800" i="1">
                            <a:solidFill>
                              <a:srgbClr val="FF0000"/>
                            </a:solidFill>
                            <a:latin typeface="Cambria Math" panose="02040503050406030204" pitchFamily="18" charset="0"/>
                            <a:cs typeface="Times New Roman" panose="02020603050405020304" pitchFamily="18" charset="0"/>
                          </a:rPr>
                        </m:ctrlPr>
                      </m:fPr>
                      <m:num>
                        <m:r>
                          <a:rPr lang="en-GB" altLang="en-US" sz="1800" i="1">
                            <a:solidFill>
                              <a:srgbClr val="FF0000"/>
                            </a:solidFill>
                            <a:latin typeface="Cambria Math" panose="02040503050406030204" pitchFamily="18" charset="0"/>
                            <a:cs typeface="Times New Roman" panose="02020603050405020304" pitchFamily="18" charset="0"/>
                          </a:rPr>
                          <m:t>1</m:t>
                        </m:r>
                      </m:num>
                      <m:den>
                        <m:r>
                          <a:rPr lang="en-GB" altLang="en-US" sz="1800" i="1">
                            <a:solidFill>
                              <a:srgbClr val="FF0000"/>
                            </a:solidFill>
                            <a:latin typeface="Cambria Math" panose="02040503050406030204" pitchFamily="18" charset="0"/>
                            <a:cs typeface="Times New Roman" panose="02020603050405020304" pitchFamily="18" charset="0"/>
                          </a:rPr>
                          <m:t>2</m:t>
                        </m:r>
                      </m:den>
                    </m:f>
                  </m:oMath>
                </a14:m>
                <a:r>
                  <a:rPr lang="en-GB" altLang="en-US" sz="1800" dirty="0">
                    <a:solidFill>
                      <a:srgbClr val="FF0000"/>
                    </a:solidFill>
                    <a:latin typeface="Calibri" panose="020F0502020204030204" pitchFamily="34" charset="0"/>
                    <a:cs typeface="Calibri" panose="020F0502020204030204" pitchFamily="34" charset="0"/>
                  </a:rPr>
                  <a:t> × (</a:t>
                </a:r>
                <a:r>
                  <a:rPr lang="en-GB" altLang="en-US" sz="1800" i="1" dirty="0">
                    <a:solidFill>
                      <a:srgbClr val="FF0000"/>
                    </a:solidFill>
                    <a:latin typeface="Calibri" panose="020F0502020204030204" pitchFamily="34" charset="0"/>
                    <a:cs typeface="Calibri" panose="020F0502020204030204" pitchFamily="34" charset="0"/>
                  </a:rPr>
                  <a:t>h </a:t>
                </a:r>
                <a:r>
                  <a:rPr lang="en-GB" altLang="en-US" sz="1800" dirty="0">
                    <a:solidFill>
                      <a:srgbClr val="FF0000"/>
                    </a:solidFill>
                    <a:latin typeface="Calibri" panose="020F0502020204030204" pitchFamily="34" charset="0"/>
                    <a:cs typeface="Calibri" panose="020F0502020204030204" pitchFamily="34" charset="0"/>
                  </a:rPr>
                  <a:t>× </a:t>
                </a:r>
                <a14:m>
                  <m:oMath xmlns:m="http://schemas.openxmlformats.org/officeDocument/2006/math">
                    <m:f>
                      <m:fPr>
                        <m:ctrlPr>
                          <a:rPr lang="en-GB" altLang="en-US" sz="1800" i="1">
                            <a:solidFill>
                              <a:srgbClr val="FF0000"/>
                            </a:solidFill>
                            <a:latin typeface="Cambria Math" panose="02040503050406030204" pitchFamily="18" charset="0"/>
                            <a:cs typeface="Times New Roman" panose="02020603050405020304" pitchFamily="18" charset="0"/>
                          </a:rPr>
                        </m:ctrlPr>
                      </m:fPr>
                      <m:num>
                        <m:r>
                          <a:rPr lang="en-GB" altLang="en-US" sz="1800" i="1">
                            <a:solidFill>
                              <a:srgbClr val="FF0000"/>
                            </a:solidFill>
                            <a:latin typeface="Cambria Math" panose="02040503050406030204" pitchFamily="18" charset="0"/>
                            <a:cs typeface="Times New Roman" panose="02020603050405020304" pitchFamily="18" charset="0"/>
                          </a:rPr>
                          <m:t>1</m:t>
                        </m:r>
                      </m:num>
                      <m:den>
                        <m:r>
                          <a:rPr lang="en-GB" altLang="en-US" sz="1800" i="1">
                            <a:solidFill>
                              <a:srgbClr val="FF0000"/>
                            </a:solidFill>
                            <a:latin typeface="Cambria Math" panose="02040503050406030204" pitchFamily="18" charset="0"/>
                            <a:cs typeface="Times New Roman" panose="02020603050405020304" pitchFamily="18" charset="0"/>
                          </a:rPr>
                          <m:t>2</m:t>
                        </m:r>
                      </m:den>
                    </m:f>
                  </m:oMath>
                </a14:m>
                <a:r>
                  <a:rPr lang="en-GB" altLang="en-US" sz="1800" dirty="0">
                    <a:solidFill>
                      <a:srgbClr val="FF0000"/>
                    </a:solidFill>
                    <a:latin typeface="Calibri" panose="020F0502020204030204" pitchFamily="34" charset="0"/>
                    <a:cs typeface="Calibri" panose="020F0502020204030204" pitchFamily="34" charset="0"/>
                  </a:rPr>
                  <a:t> × (</a:t>
                </a:r>
                <a:r>
                  <a:rPr lang="en-GB" altLang="en-US" sz="1800" i="1" dirty="0">
                    <a:solidFill>
                      <a:srgbClr val="FF0000"/>
                    </a:solidFill>
                    <a:latin typeface="Calibri" panose="020F0502020204030204" pitchFamily="34" charset="0"/>
                    <a:cs typeface="Calibri" panose="020F0502020204030204" pitchFamily="34" charset="0"/>
                  </a:rPr>
                  <a:t>b</a:t>
                </a:r>
                <a:r>
                  <a:rPr lang="en-GB" altLang="en-US" sz="1800" dirty="0">
                    <a:solidFill>
                      <a:srgbClr val="FF0000"/>
                    </a:solidFill>
                    <a:latin typeface="Calibri" panose="020F0502020204030204" pitchFamily="34" charset="0"/>
                    <a:cs typeface="Calibri" panose="020F0502020204030204" pitchFamily="34" charset="0"/>
                  </a:rPr>
                  <a:t> – </a:t>
                </a:r>
                <a:r>
                  <a:rPr lang="en-GB" altLang="en-US" sz="1800" i="1" dirty="0">
                    <a:solidFill>
                      <a:srgbClr val="FF0000"/>
                    </a:solidFill>
                    <a:latin typeface="Calibri" panose="020F0502020204030204" pitchFamily="34" charset="0"/>
                    <a:cs typeface="Calibri" panose="020F0502020204030204" pitchFamily="34" charset="0"/>
                  </a:rPr>
                  <a:t>a</a:t>
                </a:r>
                <a:r>
                  <a:rPr lang="en-GB" altLang="en-US" sz="1800" dirty="0">
                    <a:solidFill>
                      <a:srgbClr val="FF0000"/>
                    </a:solidFill>
                    <a:latin typeface="Calibri" panose="020F0502020204030204" pitchFamily="34" charset="0"/>
                    <a:cs typeface="Calibri" panose="020F0502020204030204" pitchFamily="34" charset="0"/>
                  </a:rPr>
                  <a:t>))</a:t>
                </a:r>
              </a:p>
              <a:p>
                <a:pPr marL="360000" indent="-360000">
                  <a:spcBef>
                    <a:spcPts val="400"/>
                  </a:spcBef>
                  <a:spcAft>
                    <a:spcPts val="400"/>
                  </a:spcAft>
                  <a:buFont typeface="+mj-lt"/>
                  <a:buAutoNum type="arabicPeriod"/>
                </a:pPr>
                <a:r>
                  <a:rPr lang="en-GB" altLang="en-US" sz="1800" dirty="0">
                    <a:solidFill>
                      <a:srgbClr val="00B050"/>
                    </a:solidFill>
                    <a:latin typeface="+mj-lt"/>
                    <a:cs typeface="Calibri" panose="020F0502020204030204" pitchFamily="34" charset="0"/>
                  </a:rPr>
                  <a:t>The area of triangle B </a:t>
                </a:r>
                <a:r>
                  <a:rPr lang="en-GB" altLang="en-US" sz="1800" dirty="0">
                    <a:solidFill>
                      <a:srgbClr val="585858"/>
                    </a:solidFill>
                    <a:latin typeface="+mj-lt"/>
                    <a:cs typeface="Calibri" panose="020F0502020204030204" pitchFamily="34" charset="0"/>
                  </a:rPr>
                  <a:t>= </a:t>
                </a:r>
                <a:r>
                  <a:rPr lang="en-GB" altLang="en-US" sz="1800" dirty="0">
                    <a:solidFill>
                      <a:srgbClr val="FF0000"/>
                    </a:solidFill>
                    <a:latin typeface="+mj-lt"/>
                    <a:cs typeface="Calibri" panose="020F0502020204030204" pitchFamily="34" charset="0"/>
                  </a:rPr>
                  <a:t>the area of triangle A </a:t>
                </a:r>
                <a:r>
                  <a:rPr lang="en-GB" altLang="en-US" sz="1800" dirty="0">
                    <a:solidFill>
                      <a:srgbClr val="585858"/>
                    </a:solidFill>
                    <a:latin typeface="+mj-lt"/>
                    <a:cs typeface="Calibri" panose="020F0502020204030204" pitchFamily="34" charset="0"/>
                  </a:rPr>
                  <a:t>(as the trapezium is isosceles)</a:t>
                </a:r>
              </a:p>
              <a:p>
                <a:pPr marL="360000" indent="-360000">
                  <a:spcBef>
                    <a:spcPts val="400"/>
                  </a:spcBef>
                  <a:spcAft>
                    <a:spcPts val="400"/>
                  </a:spcAft>
                  <a:buFont typeface="+mj-lt"/>
                  <a:buAutoNum type="arabicPeriod"/>
                </a:pPr>
                <a:r>
                  <a:rPr lang="en-GB" sz="1800" dirty="0">
                    <a:solidFill>
                      <a:srgbClr val="585858"/>
                    </a:solidFill>
                    <a:latin typeface="+mj-lt"/>
                    <a:ea typeface="Calibri" panose="020F0502020204030204" pitchFamily="34" charset="0"/>
                    <a:cs typeface="Times New Roman" panose="02020603050405020304" pitchFamily="18" charset="0"/>
                  </a:rPr>
                  <a:t>The area of the trapezium = the area of the rectangle – (</a:t>
                </a:r>
                <a:r>
                  <a:rPr lang="en-GB" sz="1800" dirty="0">
                    <a:solidFill>
                      <a:srgbClr val="FF0000"/>
                    </a:solidFill>
                    <a:latin typeface="+mj-lt"/>
                    <a:ea typeface="Calibri" panose="020F0502020204030204" pitchFamily="34" charset="0"/>
                    <a:cs typeface="Times New Roman" panose="02020603050405020304" pitchFamily="18" charset="0"/>
                  </a:rPr>
                  <a:t>the area of triangle A </a:t>
                </a:r>
                <a:r>
                  <a:rPr lang="en-GB" sz="1800" dirty="0">
                    <a:solidFill>
                      <a:srgbClr val="585858"/>
                    </a:solidFill>
                    <a:latin typeface="+mj-lt"/>
                    <a:ea typeface="Calibri" panose="020F0502020204030204" pitchFamily="34" charset="0"/>
                    <a:cs typeface="Times New Roman" panose="02020603050405020304" pitchFamily="18" charset="0"/>
                  </a:rPr>
                  <a:t>+ </a:t>
                </a:r>
                <a:r>
                  <a:rPr lang="en-GB" sz="1800" dirty="0">
                    <a:solidFill>
                      <a:srgbClr val="00B050"/>
                    </a:solidFill>
                    <a:latin typeface="+mj-lt"/>
                    <a:ea typeface="Calibri" panose="020F0502020204030204" pitchFamily="34" charset="0"/>
                    <a:cs typeface="Times New Roman" panose="02020603050405020304" pitchFamily="18" charset="0"/>
                  </a:rPr>
                  <a:t>the area of triangle B</a:t>
                </a:r>
                <a:r>
                  <a:rPr lang="en-GB" sz="1800" dirty="0">
                    <a:solidFill>
                      <a:srgbClr val="585858"/>
                    </a:solidFill>
                    <a:latin typeface="+mj-lt"/>
                    <a:ea typeface="Calibri" panose="020F0502020204030204" pitchFamily="34" charset="0"/>
                    <a:cs typeface="Times New Roman" panose="02020603050405020304" pitchFamily="18" charset="0"/>
                  </a:rPr>
                  <a:t>)</a:t>
                </a:r>
              </a:p>
              <a:p>
                <a:pPr marL="360000" indent="-360000">
                  <a:spcBef>
                    <a:spcPts val="400"/>
                  </a:spcBef>
                  <a:spcAft>
                    <a:spcPts val="400"/>
                  </a:spcAft>
                  <a:buFont typeface="+mj-lt"/>
                  <a:buAutoNum type="arabicPeriod"/>
                </a:pPr>
                <a:r>
                  <a:rPr lang="en-GB" altLang="en-US" sz="1800" dirty="0">
                    <a:solidFill>
                      <a:srgbClr val="FF0000"/>
                    </a:solidFill>
                    <a:latin typeface="+mj-lt"/>
                    <a:cs typeface="Calibri" panose="020F0502020204030204" pitchFamily="34" charset="0"/>
                  </a:rPr>
                  <a:t>The area of triangle A </a:t>
                </a:r>
                <a:r>
                  <a:rPr lang="en-GB" altLang="en-US" sz="1800" dirty="0">
                    <a:solidFill>
                      <a:srgbClr val="585858"/>
                    </a:solidFill>
                    <a:latin typeface="+mj-lt"/>
                    <a:cs typeface="Calibri" panose="020F0502020204030204" pitchFamily="34" charset="0"/>
                  </a:rPr>
                  <a:t>+ </a:t>
                </a:r>
                <a:r>
                  <a:rPr lang="en-GB" altLang="en-US" sz="1800" dirty="0">
                    <a:solidFill>
                      <a:srgbClr val="00B050"/>
                    </a:solidFill>
                    <a:latin typeface="+mj-lt"/>
                    <a:cs typeface="Calibri" panose="020F0502020204030204" pitchFamily="34" charset="0"/>
                  </a:rPr>
                  <a:t>the area of triangle B </a:t>
                </a:r>
              </a:p>
              <a:p>
                <a:pPr marL="361950">
                  <a:spcBef>
                    <a:spcPts val="400"/>
                  </a:spcBef>
                  <a:spcAft>
                    <a:spcPts val="400"/>
                  </a:spcAft>
                  <a:buNone/>
                </a:pPr>
                <a:r>
                  <a:rPr lang="en-GB" altLang="en-US" sz="1800" dirty="0">
                    <a:solidFill>
                      <a:srgbClr val="585858"/>
                    </a:solidFill>
                    <a:latin typeface="+mj-lt"/>
                    <a:cs typeface="Calibri" panose="020F0502020204030204" pitchFamily="34" charset="0"/>
                  </a:rPr>
                  <a:t>= </a:t>
                </a:r>
                <a14:m>
                  <m:oMath xmlns:m="http://schemas.openxmlformats.org/officeDocument/2006/math">
                    <m:f>
                      <m:fPr>
                        <m:ctrlPr>
                          <a:rPr lang="en-GB" altLang="en-US" sz="1800" i="1" smtClean="0">
                            <a:solidFill>
                              <a:srgbClr val="FF0000"/>
                            </a:solidFill>
                            <a:latin typeface="Cambria Math" panose="02040503050406030204" pitchFamily="18" charset="0"/>
                            <a:cs typeface="Times New Roman" panose="02020603050405020304" pitchFamily="18" charset="0"/>
                          </a:rPr>
                        </m:ctrlPr>
                      </m:fPr>
                      <m:num>
                        <m:r>
                          <a:rPr lang="en-GB" altLang="en-US" sz="1800" i="1">
                            <a:solidFill>
                              <a:srgbClr val="FF0000"/>
                            </a:solidFill>
                            <a:latin typeface="Cambria Math" panose="02040503050406030204" pitchFamily="18" charset="0"/>
                            <a:cs typeface="Times New Roman" panose="02020603050405020304" pitchFamily="18" charset="0"/>
                          </a:rPr>
                          <m:t>1</m:t>
                        </m:r>
                      </m:num>
                      <m:den>
                        <m:r>
                          <a:rPr lang="en-GB" altLang="en-US" sz="1800" i="1">
                            <a:solidFill>
                              <a:srgbClr val="FF0000"/>
                            </a:solidFill>
                            <a:latin typeface="Cambria Math" panose="02040503050406030204" pitchFamily="18" charset="0"/>
                            <a:cs typeface="Times New Roman" panose="02020603050405020304" pitchFamily="18" charset="0"/>
                          </a:rPr>
                          <m:t>2</m:t>
                        </m:r>
                      </m:den>
                    </m:f>
                  </m:oMath>
                </a14:m>
                <a:r>
                  <a:rPr lang="en-GB" altLang="en-US" sz="1800" dirty="0">
                    <a:solidFill>
                      <a:srgbClr val="FF0000"/>
                    </a:solidFill>
                    <a:latin typeface="Calibri" panose="020F0502020204030204" pitchFamily="34" charset="0"/>
                    <a:cs typeface="Calibri" panose="020F0502020204030204" pitchFamily="34" charset="0"/>
                  </a:rPr>
                  <a:t> × (</a:t>
                </a:r>
                <a:r>
                  <a:rPr lang="en-GB" altLang="en-US" sz="1800" i="1" dirty="0">
                    <a:solidFill>
                      <a:srgbClr val="FF0000"/>
                    </a:solidFill>
                    <a:latin typeface="Calibri" panose="020F0502020204030204" pitchFamily="34" charset="0"/>
                    <a:cs typeface="Calibri" panose="020F0502020204030204" pitchFamily="34" charset="0"/>
                  </a:rPr>
                  <a:t>h </a:t>
                </a:r>
                <a:r>
                  <a:rPr lang="en-GB" altLang="en-US" sz="1800" dirty="0">
                    <a:solidFill>
                      <a:srgbClr val="FF0000"/>
                    </a:solidFill>
                    <a:latin typeface="Calibri" panose="020F0502020204030204" pitchFamily="34" charset="0"/>
                    <a:cs typeface="Calibri" panose="020F0502020204030204" pitchFamily="34" charset="0"/>
                  </a:rPr>
                  <a:t>× </a:t>
                </a:r>
                <a14:m>
                  <m:oMath xmlns:m="http://schemas.openxmlformats.org/officeDocument/2006/math">
                    <m:f>
                      <m:fPr>
                        <m:ctrlPr>
                          <a:rPr lang="en-GB" altLang="en-US" sz="1800" i="1">
                            <a:solidFill>
                              <a:srgbClr val="FF0000"/>
                            </a:solidFill>
                            <a:latin typeface="Cambria Math" panose="02040503050406030204" pitchFamily="18" charset="0"/>
                            <a:cs typeface="Times New Roman" panose="02020603050405020304" pitchFamily="18" charset="0"/>
                          </a:rPr>
                        </m:ctrlPr>
                      </m:fPr>
                      <m:num>
                        <m:r>
                          <a:rPr lang="en-GB" altLang="en-US" sz="1800" i="1">
                            <a:solidFill>
                              <a:srgbClr val="FF0000"/>
                            </a:solidFill>
                            <a:latin typeface="Cambria Math" panose="02040503050406030204" pitchFamily="18" charset="0"/>
                            <a:cs typeface="Times New Roman" panose="02020603050405020304" pitchFamily="18" charset="0"/>
                          </a:rPr>
                          <m:t>1</m:t>
                        </m:r>
                      </m:num>
                      <m:den>
                        <m:r>
                          <a:rPr lang="en-GB" altLang="en-US" sz="1800" i="1">
                            <a:solidFill>
                              <a:srgbClr val="FF0000"/>
                            </a:solidFill>
                            <a:latin typeface="Cambria Math" panose="02040503050406030204" pitchFamily="18" charset="0"/>
                            <a:cs typeface="Times New Roman" panose="02020603050405020304" pitchFamily="18" charset="0"/>
                          </a:rPr>
                          <m:t>2</m:t>
                        </m:r>
                      </m:den>
                    </m:f>
                  </m:oMath>
                </a14:m>
                <a:r>
                  <a:rPr lang="en-GB" altLang="en-US" sz="1800" dirty="0">
                    <a:solidFill>
                      <a:srgbClr val="FF0000"/>
                    </a:solidFill>
                    <a:latin typeface="Calibri" panose="020F0502020204030204" pitchFamily="34" charset="0"/>
                    <a:cs typeface="Calibri" panose="020F0502020204030204" pitchFamily="34" charset="0"/>
                  </a:rPr>
                  <a:t> × (</a:t>
                </a:r>
                <a:r>
                  <a:rPr lang="en-GB" altLang="en-US" sz="1800" i="1" dirty="0">
                    <a:solidFill>
                      <a:srgbClr val="FF0000"/>
                    </a:solidFill>
                    <a:latin typeface="Calibri" panose="020F0502020204030204" pitchFamily="34" charset="0"/>
                    <a:cs typeface="Calibri" panose="020F0502020204030204" pitchFamily="34" charset="0"/>
                  </a:rPr>
                  <a:t>b</a:t>
                </a:r>
                <a:r>
                  <a:rPr lang="en-GB" altLang="en-US" sz="1800" dirty="0">
                    <a:solidFill>
                      <a:srgbClr val="FF0000"/>
                    </a:solidFill>
                    <a:latin typeface="Calibri" panose="020F0502020204030204" pitchFamily="34" charset="0"/>
                    <a:cs typeface="Calibri" panose="020F0502020204030204" pitchFamily="34" charset="0"/>
                  </a:rPr>
                  <a:t> – </a:t>
                </a:r>
                <a:r>
                  <a:rPr lang="en-GB" altLang="en-US" sz="1800" i="1" dirty="0">
                    <a:solidFill>
                      <a:srgbClr val="FF0000"/>
                    </a:solidFill>
                    <a:latin typeface="Calibri" panose="020F0502020204030204" pitchFamily="34" charset="0"/>
                    <a:cs typeface="Calibri" panose="020F0502020204030204" pitchFamily="34" charset="0"/>
                  </a:rPr>
                  <a:t>a</a:t>
                </a:r>
                <a:r>
                  <a:rPr lang="en-GB" altLang="en-US" sz="1800" dirty="0">
                    <a:solidFill>
                      <a:srgbClr val="FF0000"/>
                    </a:solidFill>
                    <a:latin typeface="Calibri" panose="020F0502020204030204" pitchFamily="34" charset="0"/>
                    <a:cs typeface="Calibri" panose="020F0502020204030204" pitchFamily="34" charset="0"/>
                  </a:rPr>
                  <a:t>)) </a:t>
                </a:r>
                <a:r>
                  <a:rPr lang="en-GB" altLang="en-US" sz="1800" dirty="0">
                    <a:solidFill>
                      <a:srgbClr val="585858"/>
                    </a:solidFill>
                    <a:latin typeface="Calibri" panose="020F0502020204030204" pitchFamily="34" charset="0"/>
                    <a:cs typeface="Calibri" panose="020F0502020204030204" pitchFamily="34" charset="0"/>
                  </a:rPr>
                  <a:t>+ </a:t>
                </a:r>
                <a14:m>
                  <m:oMath xmlns:m="http://schemas.openxmlformats.org/officeDocument/2006/math">
                    <m:f>
                      <m:fPr>
                        <m:ctrlPr>
                          <a:rPr lang="en-GB" altLang="en-US" sz="1800" i="1" smtClean="0">
                            <a:solidFill>
                              <a:srgbClr val="00B050"/>
                            </a:solidFill>
                            <a:latin typeface="Cambria Math" panose="02040503050406030204" pitchFamily="18" charset="0"/>
                            <a:cs typeface="Times New Roman" panose="02020603050405020304" pitchFamily="18" charset="0"/>
                          </a:rPr>
                        </m:ctrlPr>
                      </m:fPr>
                      <m:num>
                        <m:r>
                          <a:rPr lang="en-GB" altLang="en-US" sz="1800" i="1">
                            <a:solidFill>
                              <a:srgbClr val="00B050"/>
                            </a:solidFill>
                            <a:latin typeface="Cambria Math" panose="02040503050406030204" pitchFamily="18" charset="0"/>
                            <a:cs typeface="Times New Roman" panose="02020603050405020304" pitchFamily="18" charset="0"/>
                          </a:rPr>
                          <m:t>1</m:t>
                        </m:r>
                      </m:num>
                      <m:den>
                        <m:r>
                          <a:rPr lang="en-GB" altLang="en-US" sz="1800" i="1">
                            <a:solidFill>
                              <a:srgbClr val="00B050"/>
                            </a:solidFill>
                            <a:latin typeface="Cambria Math" panose="02040503050406030204" pitchFamily="18" charset="0"/>
                            <a:cs typeface="Times New Roman" panose="02020603050405020304" pitchFamily="18" charset="0"/>
                          </a:rPr>
                          <m:t>2</m:t>
                        </m:r>
                      </m:den>
                    </m:f>
                  </m:oMath>
                </a14:m>
                <a:r>
                  <a:rPr lang="en-GB" altLang="en-US" sz="1800" dirty="0">
                    <a:solidFill>
                      <a:srgbClr val="00B050"/>
                    </a:solidFill>
                    <a:latin typeface="Calibri" panose="020F0502020204030204" pitchFamily="34" charset="0"/>
                    <a:cs typeface="Calibri" panose="020F0502020204030204" pitchFamily="34" charset="0"/>
                  </a:rPr>
                  <a:t> × (</a:t>
                </a:r>
                <a:r>
                  <a:rPr lang="en-GB" altLang="en-US" sz="1800" i="1" dirty="0">
                    <a:solidFill>
                      <a:srgbClr val="00B050"/>
                    </a:solidFill>
                    <a:latin typeface="Calibri" panose="020F0502020204030204" pitchFamily="34" charset="0"/>
                    <a:cs typeface="Calibri" panose="020F0502020204030204" pitchFamily="34" charset="0"/>
                  </a:rPr>
                  <a:t>h </a:t>
                </a:r>
                <a:r>
                  <a:rPr lang="en-GB" altLang="en-US" sz="1800" dirty="0">
                    <a:solidFill>
                      <a:srgbClr val="00B050"/>
                    </a:solidFill>
                    <a:latin typeface="Calibri" panose="020F0502020204030204" pitchFamily="34" charset="0"/>
                    <a:cs typeface="Calibri" panose="020F0502020204030204" pitchFamily="34" charset="0"/>
                  </a:rPr>
                  <a:t>× </a:t>
                </a:r>
                <a14:m>
                  <m:oMath xmlns:m="http://schemas.openxmlformats.org/officeDocument/2006/math">
                    <m:f>
                      <m:fPr>
                        <m:ctrlPr>
                          <a:rPr lang="en-GB" altLang="en-US" sz="1800" i="1">
                            <a:solidFill>
                              <a:srgbClr val="00B050"/>
                            </a:solidFill>
                            <a:latin typeface="Cambria Math" panose="02040503050406030204" pitchFamily="18" charset="0"/>
                            <a:cs typeface="Times New Roman" panose="02020603050405020304" pitchFamily="18" charset="0"/>
                          </a:rPr>
                        </m:ctrlPr>
                      </m:fPr>
                      <m:num>
                        <m:r>
                          <a:rPr lang="en-GB" altLang="en-US" sz="1800" i="1">
                            <a:solidFill>
                              <a:srgbClr val="00B050"/>
                            </a:solidFill>
                            <a:latin typeface="Cambria Math" panose="02040503050406030204" pitchFamily="18" charset="0"/>
                            <a:cs typeface="Times New Roman" panose="02020603050405020304" pitchFamily="18" charset="0"/>
                          </a:rPr>
                          <m:t>1</m:t>
                        </m:r>
                      </m:num>
                      <m:den>
                        <m:r>
                          <a:rPr lang="en-GB" altLang="en-US" sz="1800" i="1">
                            <a:solidFill>
                              <a:srgbClr val="00B050"/>
                            </a:solidFill>
                            <a:latin typeface="Cambria Math" panose="02040503050406030204" pitchFamily="18" charset="0"/>
                            <a:cs typeface="Times New Roman" panose="02020603050405020304" pitchFamily="18" charset="0"/>
                          </a:rPr>
                          <m:t>2</m:t>
                        </m:r>
                      </m:den>
                    </m:f>
                  </m:oMath>
                </a14:m>
                <a:r>
                  <a:rPr lang="en-GB" altLang="en-US" sz="1800" dirty="0">
                    <a:solidFill>
                      <a:srgbClr val="00B050"/>
                    </a:solidFill>
                    <a:latin typeface="Calibri" panose="020F0502020204030204" pitchFamily="34" charset="0"/>
                    <a:cs typeface="Calibri" panose="020F0502020204030204" pitchFamily="34" charset="0"/>
                  </a:rPr>
                  <a:t> × (</a:t>
                </a:r>
                <a:r>
                  <a:rPr lang="en-GB" altLang="en-US" sz="1800" i="1" dirty="0">
                    <a:solidFill>
                      <a:srgbClr val="00B050"/>
                    </a:solidFill>
                    <a:latin typeface="Calibri" panose="020F0502020204030204" pitchFamily="34" charset="0"/>
                    <a:cs typeface="Calibri" panose="020F0502020204030204" pitchFamily="34" charset="0"/>
                  </a:rPr>
                  <a:t>b</a:t>
                </a:r>
                <a:r>
                  <a:rPr lang="en-GB" altLang="en-US" sz="1800" dirty="0">
                    <a:solidFill>
                      <a:srgbClr val="00B050"/>
                    </a:solidFill>
                    <a:latin typeface="Calibri" panose="020F0502020204030204" pitchFamily="34" charset="0"/>
                    <a:cs typeface="Calibri" panose="020F0502020204030204" pitchFamily="34" charset="0"/>
                  </a:rPr>
                  <a:t> – </a:t>
                </a:r>
                <a:r>
                  <a:rPr lang="en-GB" altLang="en-US" sz="1800" i="1" dirty="0">
                    <a:solidFill>
                      <a:srgbClr val="00B050"/>
                    </a:solidFill>
                    <a:latin typeface="Calibri" panose="020F0502020204030204" pitchFamily="34" charset="0"/>
                    <a:cs typeface="Calibri" panose="020F0502020204030204" pitchFamily="34" charset="0"/>
                  </a:rPr>
                  <a:t>a</a:t>
                </a:r>
                <a:r>
                  <a:rPr lang="en-GB" altLang="en-US" sz="1800" dirty="0">
                    <a:solidFill>
                      <a:srgbClr val="00B050"/>
                    </a:solidFill>
                    <a:latin typeface="Calibri" panose="020F0502020204030204" pitchFamily="34" charset="0"/>
                    <a:cs typeface="Calibri" panose="020F0502020204030204" pitchFamily="34" charset="0"/>
                  </a:rPr>
                  <a:t>)) </a:t>
                </a:r>
              </a:p>
              <a:p>
                <a:pPr marL="358775" indent="3175">
                  <a:spcBef>
                    <a:spcPts val="0"/>
                  </a:spcBef>
                  <a:spcAft>
                    <a:spcPts val="0"/>
                  </a:spcAft>
                  <a:buNone/>
                </a:pPr>
                <a:r>
                  <a:rPr lang="en-GB" altLang="en-US" sz="1800" dirty="0">
                    <a:solidFill>
                      <a:srgbClr val="585858"/>
                    </a:solidFill>
                    <a:latin typeface="Calibri" panose="020F0502020204030204" pitchFamily="34" charset="0"/>
                    <a:cs typeface="Calibri" panose="020F0502020204030204" pitchFamily="34" charset="0"/>
                  </a:rPr>
                  <a:t>= </a:t>
                </a:r>
                <a:r>
                  <a:rPr lang="en-GB" altLang="en-US" sz="1800" i="1" dirty="0">
                    <a:solidFill>
                      <a:srgbClr val="585858"/>
                    </a:solidFill>
                    <a:latin typeface="Calibri" panose="020F0502020204030204" pitchFamily="34" charset="0"/>
                    <a:cs typeface="Calibri" panose="020F0502020204030204" pitchFamily="34" charset="0"/>
                  </a:rPr>
                  <a:t>h</a:t>
                </a:r>
                <a:r>
                  <a:rPr lang="en-GB" altLang="en-US" sz="1800" dirty="0">
                    <a:solidFill>
                      <a:srgbClr val="585858"/>
                    </a:solidFill>
                    <a:latin typeface="Calibri" panose="020F0502020204030204" pitchFamily="34" charset="0"/>
                    <a:cs typeface="Calibri" panose="020F0502020204030204" pitchFamily="34" charset="0"/>
                  </a:rPr>
                  <a:t> × </a:t>
                </a:r>
                <a14:m>
                  <m:oMath xmlns:m="http://schemas.openxmlformats.org/officeDocument/2006/math">
                    <m:f>
                      <m:fPr>
                        <m:ctrlPr>
                          <a:rPr lang="en-GB" altLang="en-US" sz="1800" i="1">
                            <a:solidFill>
                              <a:srgbClr val="585858"/>
                            </a:solidFill>
                            <a:latin typeface="Cambria Math" panose="02040503050406030204" pitchFamily="18" charset="0"/>
                            <a:cs typeface="Times New Roman" panose="02020603050405020304" pitchFamily="18" charset="0"/>
                          </a:rPr>
                        </m:ctrlPr>
                      </m:fPr>
                      <m:num>
                        <m:r>
                          <a:rPr lang="en-GB" altLang="en-US" sz="1800" i="1">
                            <a:solidFill>
                              <a:srgbClr val="585858"/>
                            </a:solidFill>
                            <a:latin typeface="Cambria Math" panose="02040503050406030204" pitchFamily="18" charset="0"/>
                            <a:cs typeface="Times New Roman" panose="02020603050405020304" pitchFamily="18" charset="0"/>
                          </a:rPr>
                          <m:t>1</m:t>
                        </m:r>
                      </m:num>
                      <m:den>
                        <m:r>
                          <a:rPr lang="en-GB" altLang="en-US" sz="1800" i="1">
                            <a:solidFill>
                              <a:srgbClr val="585858"/>
                            </a:solidFill>
                            <a:latin typeface="Cambria Math" panose="02040503050406030204" pitchFamily="18" charset="0"/>
                            <a:cs typeface="Times New Roman" panose="02020603050405020304" pitchFamily="18" charset="0"/>
                          </a:rPr>
                          <m:t>2</m:t>
                        </m:r>
                      </m:den>
                    </m:f>
                  </m:oMath>
                </a14:m>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b</a:t>
                </a:r>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a</a:t>
                </a:r>
                <a:r>
                  <a:rPr lang="en-GB" altLang="en-US" sz="1800" dirty="0">
                    <a:solidFill>
                      <a:srgbClr val="585858"/>
                    </a:solidFill>
                    <a:latin typeface="Calibri" panose="020F0502020204030204" pitchFamily="34" charset="0"/>
                    <a:cs typeface="Calibri" panose="020F0502020204030204" pitchFamily="34" charset="0"/>
                  </a:rPr>
                  <a:t>) </a:t>
                </a:r>
              </a:p>
              <a:p>
                <a:pPr marL="358775" indent="3175">
                  <a:spcBef>
                    <a:spcPts val="0"/>
                  </a:spcBef>
                  <a:spcAft>
                    <a:spcPts val="0"/>
                  </a:spcAft>
                  <a:buNone/>
                </a:pPr>
                <a:r>
                  <a:rPr lang="en-GB" altLang="en-US" sz="1800" dirty="0">
                    <a:solidFill>
                      <a:srgbClr val="585858"/>
                    </a:solidFill>
                    <a:latin typeface="Calibri" panose="020F0502020204030204" pitchFamily="34" charset="0"/>
                    <a:cs typeface="Calibri" panose="020F0502020204030204" pitchFamily="34" charset="0"/>
                  </a:rPr>
                  <a:t>= </a:t>
                </a:r>
                <a14:m>
                  <m:oMath xmlns:m="http://schemas.openxmlformats.org/officeDocument/2006/math">
                    <m:f>
                      <m:fPr>
                        <m:ctrlPr>
                          <a:rPr lang="en-GB" altLang="en-US" sz="1800" i="1" smtClean="0">
                            <a:solidFill>
                              <a:srgbClr val="585858"/>
                            </a:solidFill>
                            <a:latin typeface="Cambria Math" panose="02040503050406030204" pitchFamily="18" charset="0"/>
                            <a:cs typeface="Times New Roman" panose="02020603050405020304" pitchFamily="18" charset="0"/>
                          </a:rPr>
                        </m:ctrlPr>
                      </m:fPr>
                      <m:num>
                        <m:r>
                          <a:rPr lang="en-GB" altLang="en-US" sz="1800" i="1">
                            <a:solidFill>
                              <a:srgbClr val="585858"/>
                            </a:solidFill>
                            <a:latin typeface="Cambria Math" panose="02040503050406030204" pitchFamily="18" charset="0"/>
                            <a:cs typeface="Times New Roman" panose="02020603050405020304" pitchFamily="18" charset="0"/>
                          </a:rPr>
                          <m:t>1</m:t>
                        </m:r>
                      </m:num>
                      <m:den>
                        <m:r>
                          <a:rPr lang="en-GB" altLang="en-US" sz="1800" i="1">
                            <a:solidFill>
                              <a:srgbClr val="585858"/>
                            </a:solidFill>
                            <a:latin typeface="Cambria Math" panose="02040503050406030204" pitchFamily="18" charset="0"/>
                            <a:cs typeface="Times New Roman" panose="02020603050405020304" pitchFamily="18" charset="0"/>
                          </a:rPr>
                          <m:t>2</m:t>
                        </m:r>
                      </m:den>
                    </m:f>
                  </m:oMath>
                </a14:m>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b</a:t>
                </a:r>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a</a:t>
                </a:r>
                <a:r>
                  <a:rPr lang="en-GB" altLang="en-US" sz="1800" dirty="0">
                    <a:solidFill>
                      <a:srgbClr val="585858"/>
                    </a:solidFill>
                    <a:latin typeface="Calibri" panose="020F0502020204030204" pitchFamily="34" charset="0"/>
                    <a:cs typeface="Calibri" panose="020F0502020204030204" pitchFamily="34" charset="0"/>
                  </a:rPr>
                  <a:t>) ×</a:t>
                </a:r>
                <a:r>
                  <a:rPr lang="en-GB" altLang="en-US" sz="1800" i="1" dirty="0">
                    <a:solidFill>
                      <a:srgbClr val="585858"/>
                    </a:solidFill>
                    <a:latin typeface="Calibri" panose="020F0502020204030204" pitchFamily="34" charset="0"/>
                    <a:cs typeface="Calibri" panose="020F0502020204030204" pitchFamily="34" charset="0"/>
                  </a:rPr>
                  <a:t> h</a:t>
                </a:r>
                <a:endParaRPr lang="en-GB" altLang="en-US" sz="1800" dirty="0">
                  <a:solidFill>
                    <a:srgbClr val="585858"/>
                  </a:solidFill>
                  <a:latin typeface="Calibri" panose="020F0502020204030204" pitchFamily="34" charset="0"/>
                  <a:cs typeface="Calibri" panose="020F0502020204030204" pitchFamily="34" charset="0"/>
                </a:endParaRPr>
              </a:p>
              <a:p>
                <a:pPr marL="360000" indent="-360000">
                  <a:spcBef>
                    <a:spcPts val="0"/>
                  </a:spcBef>
                  <a:spcAft>
                    <a:spcPts val="0"/>
                  </a:spcAft>
                  <a:buFont typeface="+mj-lt"/>
                  <a:buAutoNum type="arabicPeriod" startAt="7"/>
                </a:pPr>
                <a:r>
                  <a:rPr lang="en-GB" sz="1800" dirty="0">
                    <a:solidFill>
                      <a:srgbClr val="585858"/>
                    </a:solidFill>
                    <a:latin typeface="+mj-lt"/>
                    <a:ea typeface="Calibri" panose="020F0502020204030204" pitchFamily="34" charset="0"/>
                    <a:cs typeface="Times New Roman" panose="02020603050405020304" pitchFamily="18" charset="0"/>
                  </a:rPr>
                  <a:t>The area of the trapezium =</a:t>
                </a:r>
                <a:r>
                  <a:rPr kumimoji="0" lang="en-GB" altLang="en-US" sz="1800" b="0" u="none" strike="noStrike" cap="none" normalizeH="0" dirty="0">
                    <a:ln>
                      <a:noFill/>
                    </a:ln>
                    <a:solidFill>
                      <a:srgbClr val="585858"/>
                    </a:solidFill>
                    <a:effectLst/>
                    <a:latin typeface="+mj-lt"/>
                    <a:cs typeface="Times New Roman" panose="02020603050405020304" pitchFamily="18" charset="0"/>
                  </a:rPr>
                  <a:t> </a:t>
                </a:r>
                <a:r>
                  <a:rPr lang="en-GB" altLang="en-US" sz="1800" i="1" dirty="0">
                    <a:solidFill>
                      <a:srgbClr val="585858"/>
                    </a:solidFill>
                    <a:latin typeface="Calibri" panose="020F0502020204030204" pitchFamily="34" charset="0"/>
                    <a:cs typeface="Calibri" panose="020F0502020204030204" pitchFamily="34" charset="0"/>
                  </a:rPr>
                  <a:t>b</a:t>
                </a:r>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h – </a:t>
                </a:r>
                <a14:m>
                  <m:oMath xmlns:m="http://schemas.openxmlformats.org/officeDocument/2006/math">
                    <m:f>
                      <m:fPr>
                        <m:ctrlPr>
                          <a:rPr lang="en-GB" altLang="en-US" sz="1800" i="1">
                            <a:solidFill>
                              <a:srgbClr val="585858"/>
                            </a:solidFill>
                            <a:latin typeface="Cambria Math" panose="02040503050406030204" pitchFamily="18" charset="0"/>
                            <a:cs typeface="Times New Roman" panose="02020603050405020304" pitchFamily="18" charset="0"/>
                          </a:rPr>
                        </m:ctrlPr>
                      </m:fPr>
                      <m:num>
                        <m:r>
                          <a:rPr lang="en-GB" altLang="en-US" sz="1800" i="1">
                            <a:solidFill>
                              <a:srgbClr val="585858"/>
                            </a:solidFill>
                            <a:latin typeface="Cambria Math" panose="02040503050406030204" pitchFamily="18" charset="0"/>
                            <a:cs typeface="Times New Roman" panose="02020603050405020304" pitchFamily="18" charset="0"/>
                          </a:rPr>
                          <m:t>1</m:t>
                        </m:r>
                      </m:num>
                      <m:den>
                        <m:r>
                          <a:rPr lang="en-GB" altLang="en-US" sz="1800" i="1">
                            <a:solidFill>
                              <a:srgbClr val="585858"/>
                            </a:solidFill>
                            <a:latin typeface="Cambria Math" panose="02040503050406030204" pitchFamily="18" charset="0"/>
                            <a:cs typeface="Times New Roman" panose="02020603050405020304" pitchFamily="18" charset="0"/>
                          </a:rPr>
                          <m:t>2</m:t>
                        </m:r>
                      </m:den>
                    </m:f>
                  </m:oMath>
                </a14:m>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b</a:t>
                </a:r>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a</a:t>
                </a:r>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h</a:t>
                </a:r>
                <a:endParaRPr lang="en-GB" sz="1800" dirty="0">
                  <a:latin typeface="Calibri" panose="020F0502020204030204" pitchFamily="34" charset="0"/>
                  <a:cs typeface="Calibri" panose="020F0502020204030204" pitchFamily="34" charset="0"/>
                </a:endParaRPr>
              </a:p>
              <a:p>
                <a:pPr marL="360000" indent="-360000">
                  <a:spcBef>
                    <a:spcPts val="400"/>
                  </a:spcBef>
                  <a:spcAft>
                    <a:spcPts val="400"/>
                  </a:spcAft>
                  <a:buFont typeface="+mj-lt"/>
                  <a:buAutoNum type="arabicPeriod" startAt="8"/>
                </a:pPr>
                <a:endParaRPr lang="en-GB" sz="1800" dirty="0">
                  <a:solidFill>
                    <a:srgbClr val="585858"/>
                  </a:solidFill>
                  <a:latin typeface="+mj-lt"/>
                  <a:ea typeface="Calibri" panose="020F0502020204030204" pitchFamily="34" charset="0"/>
                  <a:cs typeface="Times New Roman" panose="02020603050405020304" pitchFamily="18" charset="0"/>
                </a:endParaRPr>
              </a:p>
              <a:p>
                <a:pPr marL="360000" indent="-360000">
                  <a:spcBef>
                    <a:spcPts val="400"/>
                  </a:spcBef>
                  <a:spcAft>
                    <a:spcPts val="400"/>
                  </a:spcAft>
                  <a:buFont typeface="+mj-lt"/>
                  <a:buAutoNum type="arabicPeriod" startAt="8"/>
                </a:pPr>
                <a:endParaRPr lang="en-GB" sz="1800" dirty="0">
                  <a:solidFill>
                    <a:srgbClr val="585858"/>
                  </a:solidFill>
                  <a:latin typeface="+mj-lt"/>
                  <a:ea typeface="Calibri" panose="020F0502020204030204" pitchFamily="34" charset="0"/>
                  <a:cs typeface="Times New Roman" panose="02020603050405020304" pitchFamily="18" charset="0"/>
                </a:endParaRPr>
              </a:p>
              <a:p>
                <a:pPr marL="360000" indent="-360000">
                  <a:spcBef>
                    <a:spcPts val="400"/>
                  </a:spcBef>
                  <a:spcAft>
                    <a:spcPts val="400"/>
                  </a:spcAft>
                  <a:buFont typeface="+mj-lt"/>
                  <a:buAutoNum type="arabicPeriod" startAt="8"/>
                </a:pPr>
                <a:endParaRPr lang="en-GB" sz="1800" i="0" dirty="0">
                  <a:solidFill>
                    <a:srgbClr val="585858"/>
                  </a:solidFill>
                  <a:effectLst/>
                  <a:latin typeface="+mj-lt"/>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084CD84C-67E0-43F2-A9E2-33FD82F02A33}"/>
                  </a:ext>
                </a:extLst>
              </p:cNvPr>
              <p:cNvSpPr txBox="1">
                <a:spLocks noRot="1" noChangeAspect="1" noMove="1" noResize="1" noEditPoints="1" noAdjustHandles="1" noChangeArrowheads="1" noChangeShapeType="1" noTextEdit="1"/>
              </p:cNvSpPr>
              <p:nvPr/>
            </p:nvSpPr>
            <p:spPr>
              <a:xfrm>
                <a:off x="3909051" y="1213101"/>
                <a:ext cx="7785879" cy="5741315"/>
              </a:xfrm>
              <a:prstGeom prst="rect">
                <a:avLst/>
              </a:prstGeom>
              <a:blipFill>
                <a:blip r:embed="rId3"/>
                <a:stretch>
                  <a:fillRect l="-470" t="-531" r="-705"/>
                </a:stretch>
              </a:blipFill>
            </p:spPr>
            <p:txBody>
              <a:bodyPr/>
              <a:lstStyle/>
              <a:p>
                <a:r>
                  <a:rPr lang="en-GB">
                    <a:noFill/>
                  </a:rPr>
                  <a:t> </a:t>
                </a:r>
              </a:p>
            </p:txBody>
          </p:sp>
        </mc:Fallback>
      </mc:AlternateContent>
      <p:pic>
        <p:nvPicPr>
          <p:cNvPr id="4" name="Picture 3" descr="A picture containing text, light, dark&#10;&#10;Description automatically generated">
            <a:extLst>
              <a:ext uri="{FF2B5EF4-FFF2-40B4-BE49-F238E27FC236}">
                <a16:creationId xmlns:a16="http://schemas.microsoft.com/office/drawing/2014/main" id="{D287E854-E74B-4E6E-AE18-FB5618208D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50" y="877249"/>
            <a:ext cx="3281588" cy="3508105"/>
          </a:xfrm>
          <a:prstGeom prst="rect">
            <a:avLst/>
          </a:prstGeom>
        </p:spPr>
      </p:pic>
      <p:sp>
        <p:nvSpPr>
          <p:cNvPr id="5" name="TextBox 4">
            <a:extLst>
              <a:ext uri="{FF2B5EF4-FFF2-40B4-BE49-F238E27FC236}">
                <a16:creationId xmlns:a16="http://schemas.microsoft.com/office/drawing/2014/main" id="{DEB951C6-F49A-454F-B056-E629E840270B}"/>
              </a:ext>
            </a:extLst>
          </p:cNvPr>
          <p:cNvSpPr txBox="1"/>
          <p:nvPr/>
        </p:nvSpPr>
        <p:spPr>
          <a:xfrm>
            <a:off x="533934" y="1389520"/>
            <a:ext cx="338554" cy="369332"/>
          </a:xfrm>
          <a:prstGeom prst="rect">
            <a:avLst/>
          </a:prstGeom>
          <a:noFill/>
        </p:spPr>
        <p:txBody>
          <a:bodyPr wrap="none" rtlCol="0">
            <a:spAutoFit/>
          </a:bodyPr>
          <a:lstStyle/>
          <a:p>
            <a:pPr>
              <a:buNone/>
            </a:pPr>
            <a:r>
              <a:rPr lang="en-GB" sz="1800" dirty="0">
                <a:solidFill>
                  <a:srgbClr val="FF0000"/>
                </a:solidFill>
              </a:rPr>
              <a:t>A</a:t>
            </a:r>
          </a:p>
        </p:txBody>
      </p:sp>
      <p:sp>
        <p:nvSpPr>
          <p:cNvPr id="19" name="TextBox 18">
            <a:extLst>
              <a:ext uri="{FF2B5EF4-FFF2-40B4-BE49-F238E27FC236}">
                <a16:creationId xmlns:a16="http://schemas.microsoft.com/office/drawing/2014/main" id="{CE84B367-136D-43DE-98FE-29689A254866}"/>
              </a:ext>
            </a:extLst>
          </p:cNvPr>
          <p:cNvSpPr txBox="1"/>
          <p:nvPr/>
        </p:nvSpPr>
        <p:spPr>
          <a:xfrm>
            <a:off x="2986488" y="1389520"/>
            <a:ext cx="338554" cy="369332"/>
          </a:xfrm>
          <a:prstGeom prst="rect">
            <a:avLst/>
          </a:prstGeom>
          <a:noFill/>
        </p:spPr>
        <p:txBody>
          <a:bodyPr wrap="none" rtlCol="0">
            <a:spAutoFit/>
          </a:bodyPr>
          <a:lstStyle/>
          <a:p>
            <a:pPr>
              <a:buNone/>
            </a:pPr>
            <a:r>
              <a:rPr lang="en-GB" sz="1800" dirty="0">
                <a:solidFill>
                  <a:srgbClr val="00B050"/>
                </a:solidFill>
              </a:rPr>
              <a:t>B</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7069A4F-EF2E-4787-BA82-771913DC4AAF}"/>
                  </a:ext>
                </a:extLst>
              </p:cNvPr>
              <p:cNvSpPr txBox="1"/>
              <p:nvPr/>
            </p:nvSpPr>
            <p:spPr>
              <a:xfrm>
                <a:off x="477608" y="3363922"/>
                <a:ext cx="912028" cy="353110"/>
              </a:xfrm>
              <a:prstGeom prst="rect">
                <a:avLst/>
              </a:prstGeom>
              <a:noFill/>
            </p:spPr>
            <p:txBody>
              <a:bodyPr wrap="square">
                <a:spAutoFit/>
              </a:bodyPr>
              <a:lstStyle/>
              <a:p>
                <a:pPr>
                  <a:buNone/>
                </a:pPr>
                <a14:m>
                  <m:oMath xmlns:m="http://schemas.openxmlformats.org/officeDocument/2006/math">
                    <m:f>
                      <m:fPr>
                        <m:ctrlPr>
                          <a:rPr lang="en-GB" altLang="en-US" sz="1200" i="1" smtClean="0">
                            <a:solidFill>
                              <a:srgbClr val="FF0000"/>
                            </a:solidFill>
                            <a:latin typeface="Cambria Math" panose="02040503050406030204" pitchFamily="18" charset="0"/>
                            <a:cs typeface="Times New Roman" panose="02020603050405020304" pitchFamily="18" charset="0"/>
                          </a:rPr>
                        </m:ctrlPr>
                      </m:fPr>
                      <m:num>
                        <m:r>
                          <a:rPr lang="en-GB" altLang="en-US" sz="1200" i="1">
                            <a:solidFill>
                              <a:srgbClr val="FF0000"/>
                            </a:solidFill>
                            <a:latin typeface="Cambria Math" panose="02040503050406030204" pitchFamily="18" charset="0"/>
                            <a:cs typeface="Times New Roman" panose="02020603050405020304" pitchFamily="18" charset="0"/>
                          </a:rPr>
                          <m:t>1</m:t>
                        </m:r>
                      </m:num>
                      <m:den>
                        <m:r>
                          <a:rPr lang="en-GB" altLang="en-US" sz="1200" i="1">
                            <a:solidFill>
                              <a:srgbClr val="FF0000"/>
                            </a:solidFill>
                            <a:latin typeface="Cambria Math" panose="02040503050406030204" pitchFamily="18" charset="0"/>
                            <a:cs typeface="Times New Roman" panose="02020603050405020304" pitchFamily="18" charset="0"/>
                          </a:rPr>
                          <m:t>2</m:t>
                        </m:r>
                      </m:den>
                    </m:f>
                  </m:oMath>
                </a14:m>
                <a:r>
                  <a:rPr lang="en-GB" altLang="en-US" sz="1200" dirty="0">
                    <a:solidFill>
                      <a:srgbClr val="FF0000"/>
                    </a:solidFill>
                    <a:latin typeface="Calibri" panose="020F0502020204030204" pitchFamily="34" charset="0"/>
                    <a:cs typeface="Calibri" panose="020F0502020204030204" pitchFamily="34" charset="0"/>
                  </a:rPr>
                  <a:t> × (</a:t>
                </a:r>
                <a:r>
                  <a:rPr lang="en-GB" altLang="en-US" sz="1200" i="1" dirty="0">
                    <a:solidFill>
                      <a:srgbClr val="FF0000"/>
                    </a:solidFill>
                    <a:latin typeface="Calibri" panose="020F0502020204030204" pitchFamily="34" charset="0"/>
                    <a:cs typeface="Calibri" panose="020F0502020204030204" pitchFamily="34" charset="0"/>
                  </a:rPr>
                  <a:t>b</a:t>
                </a:r>
                <a:r>
                  <a:rPr lang="en-GB" altLang="en-US" sz="1200" dirty="0">
                    <a:solidFill>
                      <a:srgbClr val="FF0000"/>
                    </a:solidFill>
                    <a:latin typeface="Calibri" panose="020F0502020204030204" pitchFamily="34" charset="0"/>
                    <a:cs typeface="Calibri" panose="020F0502020204030204" pitchFamily="34" charset="0"/>
                  </a:rPr>
                  <a:t> – </a:t>
                </a:r>
                <a:r>
                  <a:rPr lang="en-GB" altLang="en-US" sz="1200" i="1" dirty="0">
                    <a:solidFill>
                      <a:srgbClr val="FF0000"/>
                    </a:solidFill>
                    <a:latin typeface="Calibri" panose="020F0502020204030204" pitchFamily="34" charset="0"/>
                    <a:cs typeface="Calibri" panose="020F0502020204030204" pitchFamily="34" charset="0"/>
                  </a:rPr>
                  <a:t>a</a:t>
                </a:r>
                <a:r>
                  <a:rPr lang="en-GB" altLang="en-US" sz="1200" dirty="0">
                    <a:solidFill>
                      <a:srgbClr val="FF0000"/>
                    </a:solidFill>
                    <a:latin typeface="Calibri" panose="020F0502020204030204" pitchFamily="34" charset="0"/>
                    <a:cs typeface="Calibri" panose="020F0502020204030204" pitchFamily="34" charset="0"/>
                  </a:rPr>
                  <a:t>)</a:t>
                </a:r>
                <a:endParaRPr lang="en-GB" sz="1200" dirty="0"/>
              </a:p>
            </p:txBody>
          </p:sp>
        </mc:Choice>
        <mc:Fallback xmlns="">
          <p:sp>
            <p:nvSpPr>
              <p:cNvPr id="21" name="TextBox 20">
                <a:extLst>
                  <a:ext uri="{FF2B5EF4-FFF2-40B4-BE49-F238E27FC236}">
                    <a16:creationId xmlns:a16="http://schemas.microsoft.com/office/drawing/2014/main" id="{87069A4F-EF2E-4787-BA82-771913DC4AAF}"/>
                  </a:ext>
                </a:extLst>
              </p:cNvPr>
              <p:cNvSpPr txBox="1">
                <a:spLocks noRot="1" noChangeAspect="1" noMove="1" noResize="1" noEditPoints="1" noAdjustHandles="1" noChangeArrowheads="1" noChangeShapeType="1" noTextEdit="1"/>
              </p:cNvSpPr>
              <p:nvPr/>
            </p:nvSpPr>
            <p:spPr>
              <a:xfrm>
                <a:off x="477608" y="3363922"/>
                <a:ext cx="912028" cy="353110"/>
              </a:xfrm>
              <a:prstGeom prst="rect">
                <a:avLst/>
              </a:prstGeom>
              <a:blipFill>
                <a:blip r:embed="rId5"/>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1CB48B8-D6AB-40BE-B775-4AC074B2482E}"/>
                  </a:ext>
                </a:extLst>
              </p:cNvPr>
              <p:cNvSpPr txBox="1"/>
              <p:nvPr/>
            </p:nvSpPr>
            <p:spPr>
              <a:xfrm>
                <a:off x="2714802" y="3340806"/>
                <a:ext cx="860918" cy="353110"/>
              </a:xfrm>
              <a:prstGeom prst="rect">
                <a:avLst/>
              </a:prstGeom>
              <a:noFill/>
            </p:spPr>
            <p:txBody>
              <a:bodyPr wrap="square">
                <a:spAutoFit/>
              </a:bodyPr>
              <a:lstStyle/>
              <a:p>
                <a:pPr>
                  <a:buNone/>
                </a:pPr>
                <a14:m>
                  <m:oMath xmlns:m="http://schemas.openxmlformats.org/officeDocument/2006/math">
                    <m:f>
                      <m:fPr>
                        <m:ctrlPr>
                          <a:rPr lang="en-GB" altLang="en-US" sz="1200" i="1" smtClean="0">
                            <a:solidFill>
                              <a:srgbClr val="00B050"/>
                            </a:solidFill>
                            <a:latin typeface="Cambria Math" panose="02040503050406030204" pitchFamily="18" charset="0"/>
                            <a:cs typeface="Times New Roman" panose="02020603050405020304" pitchFamily="18" charset="0"/>
                          </a:rPr>
                        </m:ctrlPr>
                      </m:fPr>
                      <m:num>
                        <m:r>
                          <a:rPr lang="en-GB" altLang="en-US" sz="1200" i="1">
                            <a:solidFill>
                              <a:srgbClr val="00B050"/>
                            </a:solidFill>
                            <a:latin typeface="Cambria Math" panose="02040503050406030204" pitchFamily="18" charset="0"/>
                            <a:cs typeface="Times New Roman" panose="02020603050405020304" pitchFamily="18" charset="0"/>
                          </a:rPr>
                          <m:t>1</m:t>
                        </m:r>
                      </m:num>
                      <m:den>
                        <m:r>
                          <a:rPr lang="en-GB" altLang="en-US" sz="1200" i="1">
                            <a:solidFill>
                              <a:srgbClr val="00B050"/>
                            </a:solidFill>
                            <a:latin typeface="Cambria Math" panose="02040503050406030204" pitchFamily="18" charset="0"/>
                            <a:cs typeface="Times New Roman" panose="02020603050405020304" pitchFamily="18" charset="0"/>
                          </a:rPr>
                          <m:t>2</m:t>
                        </m:r>
                      </m:den>
                    </m:f>
                  </m:oMath>
                </a14:m>
                <a:r>
                  <a:rPr lang="en-GB" altLang="en-US" sz="1200" dirty="0">
                    <a:solidFill>
                      <a:srgbClr val="00B050"/>
                    </a:solidFill>
                    <a:latin typeface="Calibri" panose="020F0502020204030204" pitchFamily="34" charset="0"/>
                    <a:cs typeface="Calibri" panose="020F0502020204030204" pitchFamily="34" charset="0"/>
                  </a:rPr>
                  <a:t> × (</a:t>
                </a:r>
                <a:r>
                  <a:rPr lang="en-GB" altLang="en-US" sz="1200" i="1" dirty="0">
                    <a:solidFill>
                      <a:srgbClr val="00B050"/>
                    </a:solidFill>
                    <a:latin typeface="Calibri" panose="020F0502020204030204" pitchFamily="34" charset="0"/>
                    <a:cs typeface="Calibri" panose="020F0502020204030204" pitchFamily="34" charset="0"/>
                  </a:rPr>
                  <a:t>b</a:t>
                </a:r>
                <a:r>
                  <a:rPr lang="en-GB" altLang="en-US" sz="1200" dirty="0">
                    <a:solidFill>
                      <a:srgbClr val="00B050"/>
                    </a:solidFill>
                    <a:latin typeface="Calibri" panose="020F0502020204030204" pitchFamily="34" charset="0"/>
                    <a:cs typeface="Calibri" panose="020F0502020204030204" pitchFamily="34" charset="0"/>
                  </a:rPr>
                  <a:t> – </a:t>
                </a:r>
                <a:r>
                  <a:rPr lang="en-GB" altLang="en-US" sz="1200" i="1" dirty="0">
                    <a:solidFill>
                      <a:srgbClr val="00B050"/>
                    </a:solidFill>
                    <a:latin typeface="Calibri" panose="020F0502020204030204" pitchFamily="34" charset="0"/>
                    <a:cs typeface="Calibri" panose="020F0502020204030204" pitchFamily="34" charset="0"/>
                  </a:rPr>
                  <a:t>a</a:t>
                </a:r>
                <a:r>
                  <a:rPr lang="en-GB" altLang="en-US" sz="1200" dirty="0">
                    <a:solidFill>
                      <a:srgbClr val="00B050"/>
                    </a:solidFill>
                    <a:latin typeface="Calibri" panose="020F0502020204030204" pitchFamily="34" charset="0"/>
                    <a:cs typeface="Calibri" panose="020F0502020204030204" pitchFamily="34" charset="0"/>
                  </a:rPr>
                  <a:t>) </a:t>
                </a:r>
                <a:endParaRPr lang="en-GB" sz="1200" dirty="0"/>
              </a:p>
            </p:txBody>
          </p:sp>
        </mc:Choice>
        <mc:Fallback xmlns="">
          <p:sp>
            <p:nvSpPr>
              <p:cNvPr id="25" name="TextBox 24">
                <a:extLst>
                  <a:ext uri="{FF2B5EF4-FFF2-40B4-BE49-F238E27FC236}">
                    <a16:creationId xmlns:a16="http://schemas.microsoft.com/office/drawing/2014/main" id="{F1CB48B8-D6AB-40BE-B775-4AC074B2482E}"/>
                  </a:ext>
                </a:extLst>
              </p:cNvPr>
              <p:cNvSpPr txBox="1">
                <a:spLocks noRot="1" noChangeAspect="1" noMove="1" noResize="1" noEditPoints="1" noAdjustHandles="1" noChangeArrowheads="1" noChangeShapeType="1" noTextEdit="1"/>
              </p:cNvSpPr>
              <p:nvPr/>
            </p:nvSpPr>
            <p:spPr>
              <a:xfrm>
                <a:off x="2714802" y="3340806"/>
                <a:ext cx="860918" cy="353110"/>
              </a:xfrm>
              <a:prstGeom prst="rect">
                <a:avLst/>
              </a:prstGeom>
              <a:blipFill>
                <a:blip r:embed="rId6"/>
                <a:stretch>
                  <a:fillRect b="-3448"/>
                </a:stretch>
              </a:blipFill>
            </p:spPr>
            <p:txBody>
              <a:bodyPr/>
              <a:lstStyle/>
              <a:p>
                <a:r>
                  <a:rPr lang="en-GB">
                    <a:noFill/>
                  </a:rPr>
                  <a:t> </a:t>
                </a:r>
              </a:p>
            </p:txBody>
          </p:sp>
        </mc:Fallback>
      </mc:AlternateContent>
      <p:cxnSp>
        <p:nvCxnSpPr>
          <p:cNvPr id="20" name="Straight Arrow Connector 19">
            <a:extLst>
              <a:ext uri="{FF2B5EF4-FFF2-40B4-BE49-F238E27FC236}">
                <a16:creationId xmlns:a16="http://schemas.microsoft.com/office/drawing/2014/main" id="{66D7BE4E-7ED8-4AA1-B77F-8BC0B9570DF9}"/>
              </a:ext>
            </a:extLst>
          </p:cNvPr>
          <p:cNvCxnSpPr/>
          <p:nvPr/>
        </p:nvCxnSpPr>
        <p:spPr>
          <a:xfrm>
            <a:off x="2663692" y="3340806"/>
            <a:ext cx="731846" cy="0"/>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F23F9CB-C47F-4C4C-B4F6-7FB3EB2E176C}"/>
              </a:ext>
            </a:extLst>
          </p:cNvPr>
          <p:cNvCxnSpPr/>
          <p:nvPr/>
        </p:nvCxnSpPr>
        <p:spPr>
          <a:xfrm>
            <a:off x="477608" y="3340806"/>
            <a:ext cx="731846"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631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F9E3AF20-966F-4A63-8A0A-F9499BF315D4}"/>
              </a:ext>
            </a:extLst>
          </p:cNvPr>
          <p:cNvSpPr>
            <a:spLocks noGrp="1"/>
          </p:cNvSpPr>
          <p:nvPr>
            <p:ph type="title"/>
          </p:nvPr>
        </p:nvSpPr>
        <p:spPr/>
        <p:txBody>
          <a:bodyPr/>
          <a:lstStyle/>
          <a:p>
            <a:r>
              <a:rPr lang="en-GB" b="1" dirty="0"/>
              <a:t>Justification for Ayesha’s formula in Example 2 </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84CD84C-67E0-43F2-A9E2-33FD82F02A33}"/>
                  </a:ext>
                </a:extLst>
              </p:cNvPr>
              <p:cNvSpPr txBox="1"/>
              <p:nvPr/>
            </p:nvSpPr>
            <p:spPr>
              <a:xfrm>
                <a:off x="263352" y="1196752"/>
                <a:ext cx="7785879" cy="4344779"/>
              </a:xfrm>
              <a:prstGeom prst="rect">
                <a:avLst/>
              </a:prstGeom>
              <a:noFill/>
            </p:spPr>
            <p:txBody>
              <a:bodyPr wrap="square">
                <a:spAutoFit/>
              </a:bodyPr>
              <a:lstStyle/>
              <a:p>
                <a:pPr>
                  <a:spcBef>
                    <a:spcPts val="1200"/>
                  </a:spcBef>
                  <a:spcAft>
                    <a:spcPts val="0"/>
                  </a:spcAft>
                  <a:buNone/>
                </a:pPr>
                <a:r>
                  <a:rPr lang="en-GB" sz="1800" dirty="0">
                    <a:solidFill>
                      <a:srgbClr val="585858"/>
                    </a:solidFill>
                    <a:latin typeface="+mj-lt"/>
                    <a:ea typeface="Calibri" panose="020F0502020204030204" pitchFamily="34" charset="0"/>
                    <a:cs typeface="Times New Roman" panose="02020603050405020304" pitchFamily="18" charset="0"/>
                  </a:rPr>
                  <a:t>The area of the trapezium =</a:t>
                </a:r>
                <a:r>
                  <a:rPr kumimoji="0" lang="en-GB" altLang="en-US" sz="1800" b="0" u="none" strike="noStrike" cap="none" normalizeH="0" dirty="0">
                    <a:ln>
                      <a:noFill/>
                    </a:ln>
                    <a:solidFill>
                      <a:srgbClr val="585858"/>
                    </a:solidFill>
                    <a:effectLst/>
                    <a:latin typeface="+mj-lt"/>
                    <a:cs typeface="Times New Roman" panose="02020603050405020304" pitchFamily="18" charset="0"/>
                  </a:rPr>
                  <a:t> </a:t>
                </a:r>
                <a:r>
                  <a:rPr lang="en-GB" altLang="en-US" sz="1800" i="1" dirty="0">
                    <a:solidFill>
                      <a:srgbClr val="585858"/>
                    </a:solidFill>
                    <a:latin typeface="Calibri" panose="020F0502020204030204" pitchFamily="34" charset="0"/>
                    <a:cs typeface="Calibri" panose="020F0502020204030204" pitchFamily="34" charset="0"/>
                  </a:rPr>
                  <a:t>b</a:t>
                </a:r>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h – </a:t>
                </a:r>
                <a14:m>
                  <m:oMath xmlns:m="http://schemas.openxmlformats.org/officeDocument/2006/math">
                    <m:f>
                      <m:fPr>
                        <m:ctrlPr>
                          <a:rPr lang="en-GB" altLang="en-US" sz="1800" i="1">
                            <a:solidFill>
                              <a:srgbClr val="585858"/>
                            </a:solidFill>
                            <a:latin typeface="Cambria Math" panose="02040503050406030204" pitchFamily="18" charset="0"/>
                            <a:cs typeface="Times New Roman" panose="02020603050405020304" pitchFamily="18" charset="0"/>
                          </a:rPr>
                        </m:ctrlPr>
                      </m:fPr>
                      <m:num>
                        <m:r>
                          <a:rPr lang="en-GB" altLang="en-US" sz="1800" i="1">
                            <a:solidFill>
                              <a:srgbClr val="585858"/>
                            </a:solidFill>
                            <a:latin typeface="Cambria Math" panose="02040503050406030204" pitchFamily="18" charset="0"/>
                            <a:cs typeface="Times New Roman" panose="02020603050405020304" pitchFamily="18" charset="0"/>
                          </a:rPr>
                          <m:t>1</m:t>
                        </m:r>
                      </m:num>
                      <m:den>
                        <m:r>
                          <a:rPr lang="en-GB" altLang="en-US" sz="1800" i="1">
                            <a:solidFill>
                              <a:srgbClr val="585858"/>
                            </a:solidFill>
                            <a:latin typeface="Cambria Math" panose="02040503050406030204" pitchFamily="18" charset="0"/>
                            <a:cs typeface="Times New Roman" panose="02020603050405020304" pitchFamily="18" charset="0"/>
                          </a:rPr>
                          <m:t>2</m:t>
                        </m:r>
                      </m:den>
                    </m:f>
                  </m:oMath>
                </a14:m>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b</a:t>
                </a:r>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a</a:t>
                </a:r>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h</a:t>
                </a:r>
              </a:p>
              <a:p>
                <a:pPr marL="2692400">
                  <a:spcBef>
                    <a:spcPts val="1200"/>
                  </a:spcBef>
                  <a:spcAft>
                    <a:spcPts val="0"/>
                  </a:spcAft>
                  <a:buNone/>
                </a:pPr>
                <a:r>
                  <a:rPr lang="en-GB" sz="1800" dirty="0">
                    <a:solidFill>
                      <a:srgbClr val="585858"/>
                    </a:solidFill>
                    <a:latin typeface="Calibri" panose="020F0502020204030204" pitchFamily="34" charset="0"/>
                    <a:cs typeface="Calibri" panose="020F0502020204030204" pitchFamily="34" charset="0"/>
                  </a:rPr>
                  <a:t>= </a:t>
                </a:r>
                <a:r>
                  <a:rPr lang="en-GB" altLang="en-US" sz="1800" i="1" dirty="0">
                    <a:solidFill>
                      <a:srgbClr val="585858"/>
                    </a:solidFill>
                    <a:latin typeface="Calibri" panose="020F0502020204030204" pitchFamily="34" charset="0"/>
                    <a:cs typeface="Calibri" panose="020F0502020204030204" pitchFamily="34" charset="0"/>
                  </a:rPr>
                  <a:t>b</a:t>
                </a:r>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h – </a:t>
                </a:r>
                <a14:m>
                  <m:oMath xmlns:m="http://schemas.openxmlformats.org/officeDocument/2006/math">
                    <m:f>
                      <m:fPr>
                        <m:ctrlPr>
                          <a:rPr lang="en-GB" altLang="en-US" sz="1800" i="1">
                            <a:solidFill>
                              <a:srgbClr val="585858"/>
                            </a:solidFill>
                            <a:latin typeface="Cambria Math" panose="02040503050406030204" pitchFamily="18" charset="0"/>
                            <a:cs typeface="Times New Roman" panose="02020603050405020304" pitchFamily="18" charset="0"/>
                          </a:rPr>
                        </m:ctrlPr>
                      </m:fPr>
                      <m:num>
                        <m:r>
                          <a:rPr lang="en-GB" altLang="en-US" sz="1800" i="1">
                            <a:solidFill>
                              <a:srgbClr val="585858"/>
                            </a:solidFill>
                            <a:latin typeface="Cambria Math" panose="02040503050406030204" pitchFamily="18" charset="0"/>
                            <a:cs typeface="Times New Roman" panose="02020603050405020304" pitchFamily="18" charset="0"/>
                          </a:rPr>
                          <m:t>1</m:t>
                        </m:r>
                      </m:num>
                      <m:den>
                        <m:r>
                          <a:rPr lang="en-GB" altLang="en-US" sz="1800" i="1">
                            <a:solidFill>
                              <a:srgbClr val="585858"/>
                            </a:solidFill>
                            <a:latin typeface="Cambria Math" panose="02040503050406030204" pitchFamily="18" charset="0"/>
                            <a:cs typeface="Times New Roman" panose="02020603050405020304" pitchFamily="18" charset="0"/>
                          </a:rPr>
                          <m:t>2</m:t>
                        </m:r>
                      </m:den>
                    </m:f>
                  </m:oMath>
                </a14:m>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b</a:t>
                </a:r>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h </a:t>
                </a:r>
                <a:r>
                  <a:rPr lang="en-GB" altLang="en-US" sz="1800" dirty="0">
                    <a:solidFill>
                      <a:srgbClr val="585858"/>
                    </a:solidFill>
                    <a:latin typeface="Calibri" panose="020F0502020204030204" pitchFamily="34" charset="0"/>
                    <a:cs typeface="Calibri" panose="020F0502020204030204" pitchFamily="34" charset="0"/>
                  </a:rPr>
                  <a:t>+</a:t>
                </a:r>
                <a:r>
                  <a:rPr lang="en-GB" altLang="en-US" sz="1800" i="1" dirty="0">
                    <a:solidFill>
                      <a:srgbClr val="585858"/>
                    </a:solidFill>
                    <a:latin typeface="Calibri" panose="020F0502020204030204" pitchFamily="34" charset="0"/>
                    <a:cs typeface="Calibri" panose="020F0502020204030204" pitchFamily="34" charset="0"/>
                  </a:rPr>
                  <a:t> </a:t>
                </a:r>
                <a14:m>
                  <m:oMath xmlns:m="http://schemas.openxmlformats.org/officeDocument/2006/math">
                    <m:f>
                      <m:fPr>
                        <m:ctrlPr>
                          <a:rPr lang="en-GB" altLang="en-US" sz="1800" i="1">
                            <a:solidFill>
                              <a:srgbClr val="585858"/>
                            </a:solidFill>
                            <a:latin typeface="Cambria Math" panose="02040503050406030204" pitchFamily="18" charset="0"/>
                            <a:cs typeface="Times New Roman" panose="02020603050405020304" pitchFamily="18" charset="0"/>
                          </a:rPr>
                        </m:ctrlPr>
                      </m:fPr>
                      <m:num>
                        <m:r>
                          <a:rPr lang="en-GB" altLang="en-US" sz="1800" i="1">
                            <a:solidFill>
                              <a:srgbClr val="585858"/>
                            </a:solidFill>
                            <a:latin typeface="Cambria Math" panose="02040503050406030204" pitchFamily="18" charset="0"/>
                            <a:cs typeface="Times New Roman" panose="02020603050405020304" pitchFamily="18" charset="0"/>
                          </a:rPr>
                          <m:t>1</m:t>
                        </m:r>
                      </m:num>
                      <m:den>
                        <m:r>
                          <a:rPr lang="en-GB" altLang="en-US" sz="1800" i="1">
                            <a:solidFill>
                              <a:srgbClr val="585858"/>
                            </a:solidFill>
                            <a:latin typeface="Cambria Math" panose="02040503050406030204" pitchFamily="18" charset="0"/>
                            <a:cs typeface="Times New Roman" panose="02020603050405020304" pitchFamily="18" charset="0"/>
                          </a:rPr>
                          <m:t>2</m:t>
                        </m:r>
                      </m:den>
                    </m:f>
                  </m:oMath>
                </a14:m>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a</a:t>
                </a:r>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h</a:t>
                </a:r>
              </a:p>
              <a:p>
                <a:pPr marL="2692400">
                  <a:spcBef>
                    <a:spcPts val="1200"/>
                  </a:spcBef>
                  <a:spcAft>
                    <a:spcPts val="0"/>
                  </a:spcAft>
                  <a:buNone/>
                </a:pPr>
                <a:r>
                  <a:rPr lang="en-GB" altLang="en-US" sz="1800" dirty="0">
                    <a:solidFill>
                      <a:srgbClr val="585858"/>
                    </a:solidFill>
                    <a:latin typeface="Calibri" panose="020F0502020204030204" pitchFamily="34" charset="0"/>
                    <a:cs typeface="Calibri" panose="020F0502020204030204" pitchFamily="34" charset="0"/>
                  </a:rPr>
                  <a:t>=</a:t>
                </a:r>
                <a:r>
                  <a:rPr lang="en-GB" altLang="en-US" sz="1800" i="1" dirty="0">
                    <a:solidFill>
                      <a:srgbClr val="585858"/>
                    </a:solidFill>
                    <a:latin typeface="Calibri" panose="020F0502020204030204" pitchFamily="34" charset="0"/>
                    <a:cs typeface="Calibri" panose="020F0502020204030204" pitchFamily="34" charset="0"/>
                  </a:rPr>
                  <a:t>  </a:t>
                </a:r>
                <a14:m>
                  <m:oMath xmlns:m="http://schemas.openxmlformats.org/officeDocument/2006/math">
                    <m:f>
                      <m:fPr>
                        <m:ctrlPr>
                          <a:rPr lang="en-GB" altLang="en-US" sz="1800" i="1">
                            <a:solidFill>
                              <a:srgbClr val="585858"/>
                            </a:solidFill>
                            <a:latin typeface="Cambria Math" panose="02040503050406030204" pitchFamily="18" charset="0"/>
                            <a:cs typeface="Times New Roman" panose="02020603050405020304" pitchFamily="18" charset="0"/>
                          </a:rPr>
                        </m:ctrlPr>
                      </m:fPr>
                      <m:num>
                        <m:r>
                          <a:rPr lang="en-GB" altLang="en-US" sz="1800" i="1">
                            <a:solidFill>
                              <a:srgbClr val="585858"/>
                            </a:solidFill>
                            <a:latin typeface="Cambria Math" panose="02040503050406030204" pitchFamily="18" charset="0"/>
                            <a:cs typeface="Times New Roman" panose="02020603050405020304" pitchFamily="18" charset="0"/>
                          </a:rPr>
                          <m:t>1</m:t>
                        </m:r>
                      </m:num>
                      <m:den>
                        <m:r>
                          <a:rPr lang="en-GB" altLang="en-US" sz="1800" i="1">
                            <a:solidFill>
                              <a:srgbClr val="585858"/>
                            </a:solidFill>
                            <a:latin typeface="Cambria Math" panose="02040503050406030204" pitchFamily="18" charset="0"/>
                            <a:cs typeface="Times New Roman" panose="02020603050405020304" pitchFamily="18" charset="0"/>
                          </a:rPr>
                          <m:t>2</m:t>
                        </m:r>
                      </m:den>
                    </m:f>
                  </m:oMath>
                </a14:m>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b</a:t>
                </a:r>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h </a:t>
                </a:r>
                <a:r>
                  <a:rPr lang="en-GB" altLang="en-US" sz="1800" dirty="0">
                    <a:solidFill>
                      <a:srgbClr val="585858"/>
                    </a:solidFill>
                    <a:latin typeface="Calibri" panose="020F0502020204030204" pitchFamily="34" charset="0"/>
                    <a:cs typeface="Calibri" panose="020F0502020204030204" pitchFamily="34" charset="0"/>
                  </a:rPr>
                  <a:t>+</a:t>
                </a:r>
                <a:r>
                  <a:rPr lang="en-GB" altLang="en-US" sz="1800" i="1" dirty="0">
                    <a:solidFill>
                      <a:srgbClr val="585858"/>
                    </a:solidFill>
                    <a:latin typeface="Calibri" panose="020F0502020204030204" pitchFamily="34" charset="0"/>
                    <a:cs typeface="Calibri" panose="020F0502020204030204" pitchFamily="34" charset="0"/>
                  </a:rPr>
                  <a:t> </a:t>
                </a:r>
                <a14:m>
                  <m:oMath xmlns:m="http://schemas.openxmlformats.org/officeDocument/2006/math">
                    <m:f>
                      <m:fPr>
                        <m:ctrlPr>
                          <a:rPr lang="en-GB" altLang="en-US" sz="1800" i="1">
                            <a:solidFill>
                              <a:srgbClr val="585858"/>
                            </a:solidFill>
                            <a:latin typeface="Cambria Math" panose="02040503050406030204" pitchFamily="18" charset="0"/>
                            <a:cs typeface="Times New Roman" panose="02020603050405020304" pitchFamily="18" charset="0"/>
                          </a:rPr>
                        </m:ctrlPr>
                      </m:fPr>
                      <m:num>
                        <m:r>
                          <a:rPr lang="en-GB" altLang="en-US" sz="1800" i="1">
                            <a:solidFill>
                              <a:srgbClr val="585858"/>
                            </a:solidFill>
                            <a:latin typeface="Cambria Math" panose="02040503050406030204" pitchFamily="18" charset="0"/>
                            <a:cs typeface="Times New Roman" panose="02020603050405020304" pitchFamily="18" charset="0"/>
                          </a:rPr>
                          <m:t>1</m:t>
                        </m:r>
                      </m:num>
                      <m:den>
                        <m:r>
                          <a:rPr lang="en-GB" altLang="en-US" sz="1800" i="1">
                            <a:solidFill>
                              <a:srgbClr val="585858"/>
                            </a:solidFill>
                            <a:latin typeface="Cambria Math" panose="02040503050406030204" pitchFamily="18" charset="0"/>
                            <a:cs typeface="Times New Roman" panose="02020603050405020304" pitchFamily="18" charset="0"/>
                          </a:rPr>
                          <m:t>2</m:t>
                        </m:r>
                      </m:den>
                    </m:f>
                  </m:oMath>
                </a14:m>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a</a:t>
                </a:r>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h</a:t>
                </a:r>
              </a:p>
              <a:p>
                <a:pPr marL="2692400">
                  <a:spcBef>
                    <a:spcPts val="1200"/>
                  </a:spcBef>
                  <a:spcAft>
                    <a:spcPts val="0"/>
                  </a:spcAft>
                  <a:buNone/>
                </a:pPr>
                <a:r>
                  <a:rPr lang="en-GB" altLang="en-US" sz="1800" dirty="0">
                    <a:solidFill>
                      <a:srgbClr val="585858"/>
                    </a:solidFill>
                    <a:latin typeface="Calibri" panose="020F0502020204030204" pitchFamily="34" charset="0"/>
                    <a:cs typeface="Calibri" panose="020F0502020204030204" pitchFamily="34" charset="0"/>
                  </a:rPr>
                  <a:t>=</a:t>
                </a:r>
                <a:r>
                  <a:rPr lang="en-GB" altLang="en-US" sz="1800" i="1" dirty="0">
                    <a:solidFill>
                      <a:srgbClr val="585858"/>
                    </a:solidFill>
                    <a:latin typeface="Calibri" panose="020F0502020204030204" pitchFamily="34" charset="0"/>
                    <a:cs typeface="Calibri" panose="020F0502020204030204" pitchFamily="34" charset="0"/>
                  </a:rPr>
                  <a:t> </a:t>
                </a:r>
                <a14:m>
                  <m:oMath xmlns:m="http://schemas.openxmlformats.org/officeDocument/2006/math">
                    <m:f>
                      <m:fPr>
                        <m:ctrlPr>
                          <a:rPr lang="en-GB" altLang="en-US" sz="1800" i="1" smtClean="0">
                            <a:solidFill>
                              <a:srgbClr val="585858"/>
                            </a:solidFill>
                            <a:latin typeface="Cambria Math" panose="02040503050406030204" pitchFamily="18" charset="0"/>
                            <a:cs typeface="Times New Roman" panose="02020603050405020304" pitchFamily="18" charset="0"/>
                          </a:rPr>
                        </m:ctrlPr>
                      </m:fPr>
                      <m:num>
                        <m:r>
                          <a:rPr lang="en-GB" altLang="en-US" sz="1800" i="1">
                            <a:solidFill>
                              <a:srgbClr val="585858"/>
                            </a:solidFill>
                            <a:latin typeface="Cambria Math" panose="02040503050406030204" pitchFamily="18" charset="0"/>
                            <a:cs typeface="Times New Roman" panose="02020603050405020304" pitchFamily="18" charset="0"/>
                          </a:rPr>
                          <m:t>1</m:t>
                        </m:r>
                      </m:num>
                      <m:den>
                        <m:r>
                          <a:rPr lang="en-GB" altLang="en-US" sz="1800" i="1">
                            <a:solidFill>
                              <a:srgbClr val="585858"/>
                            </a:solidFill>
                            <a:latin typeface="Cambria Math" panose="02040503050406030204" pitchFamily="18" charset="0"/>
                            <a:cs typeface="Times New Roman" panose="02020603050405020304" pitchFamily="18" charset="0"/>
                          </a:rPr>
                          <m:t>2</m:t>
                        </m:r>
                      </m:den>
                    </m:f>
                  </m:oMath>
                </a14:m>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a </a:t>
                </a:r>
                <a:r>
                  <a:rPr lang="en-GB" altLang="en-US" sz="1800" dirty="0">
                    <a:solidFill>
                      <a:srgbClr val="585858"/>
                    </a:solidFill>
                    <a:latin typeface="Calibri" panose="020F0502020204030204" pitchFamily="34" charset="0"/>
                    <a:cs typeface="Calibri" panose="020F0502020204030204" pitchFamily="34" charset="0"/>
                  </a:rPr>
                  <a:t>+ </a:t>
                </a:r>
                <a:r>
                  <a:rPr lang="en-GB" altLang="en-US" sz="1800" i="1" dirty="0">
                    <a:solidFill>
                      <a:srgbClr val="585858"/>
                    </a:solidFill>
                    <a:latin typeface="Calibri" panose="020F0502020204030204" pitchFamily="34" charset="0"/>
                    <a:cs typeface="Calibri" panose="020F0502020204030204" pitchFamily="34" charset="0"/>
                  </a:rPr>
                  <a:t>b</a:t>
                </a:r>
                <a:r>
                  <a:rPr lang="en-GB" altLang="en-US" sz="1800" dirty="0">
                    <a:solidFill>
                      <a:srgbClr val="585858"/>
                    </a:solidFill>
                    <a:latin typeface="Calibri" panose="020F0502020204030204" pitchFamily="34" charset="0"/>
                    <a:cs typeface="Calibri" panose="020F0502020204030204" pitchFamily="34" charset="0"/>
                  </a:rPr>
                  <a:t>) × </a:t>
                </a:r>
                <a:r>
                  <a:rPr lang="en-GB" altLang="en-US" sz="1800" i="1" dirty="0">
                    <a:solidFill>
                      <a:srgbClr val="585858"/>
                    </a:solidFill>
                    <a:latin typeface="Calibri" panose="020F0502020204030204" pitchFamily="34" charset="0"/>
                    <a:cs typeface="Calibri" panose="020F0502020204030204" pitchFamily="34" charset="0"/>
                  </a:rPr>
                  <a:t>h </a:t>
                </a:r>
              </a:p>
              <a:p>
                <a:pPr marL="2692400">
                  <a:spcBef>
                    <a:spcPts val="600"/>
                  </a:spcBef>
                  <a:spcAft>
                    <a:spcPts val="0"/>
                  </a:spcAft>
                  <a:buNone/>
                </a:pPr>
                <a:endParaRPr lang="en-GB" altLang="en-US" sz="1800" i="1" dirty="0">
                  <a:solidFill>
                    <a:srgbClr val="585858"/>
                  </a:solidFill>
                  <a:latin typeface="Calibri" panose="020F0502020204030204" pitchFamily="34" charset="0"/>
                  <a:cs typeface="Calibri" panose="020F0502020204030204" pitchFamily="34" charset="0"/>
                </a:endParaRPr>
              </a:p>
              <a:p>
                <a:pPr>
                  <a:spcBef>
                    <a:spcPts val="600"/>
                  </a:spcBef>
                  <a:spcAft>
                    <a:spcPts val="0"/>
                  </a:spcAft>
                  <a:buNone/>
                </a:pPr>
                <a:endParaRPr lang="en-GB" altLang="en-US" sz="1800" i="1" dirty="0">
                  <a:solidFill>
                    <a:srgbClr val="585858"/>
                  </a:solidFill>
                  <a:latin typeface="Calibri" panose="020F0502020204030204" pitchFamily="34" charset="0"/>
                  <a:cs typeface="Calibri" panose="020F0502020204030204" pitchFamily="34" charset="0"/>
                </a:endParaRPr>
              </a:p>
              <a:p>
                <a:pPr>
                  <a:spcBef>
                    <a:spcPts val="600"/>
                  </a:spcBef>
                  <a:spcAft>
                    <a:spcPts val="0"/>
                  </a:spcAft>
                  <a:buNone/>
                </a:pPr>
                <a:endParaRPr lang="en-GB" sz="1800" dirty="0">
                  <a:latin typeface="Calibri" panose="020F0502020204030204" pitchFamily="34" charset="0"/>
                  <a:cs typeface="Calibri" panose="020F0502020204030204" pitchFamily="34" charset="0"/>
                </a:endParaRPr>
              </a:p>
              <a:p>
                <a:pPr marL="360000" indent="-360000">
                  <a:spcBef>
                    <a:spcPts val="600"/>
                  </a:spcBef>
                  <a:spcAft>
                    <a:spcPts val="400"/>
                  </a:spcAft>
                  <a:buFont typeface="+mj-lt"/>
                  <a:buAutoNum type="arabicPeriod" startAt="8"/>
                </a:pPr>
                <a:endParaRPr lang="en-GB" sz="1800" dirty="0">
                  <a:solidFill>
                    <a:srgbClr val="585858"/>
                  </a:solidFill>
                  <a:latin typeface="+mj-lt"/>
                  <a:ea typeface="Calibri" panose="020F0502020204030204" pitchFamily="34" charset="0"/>
                  <a:cs typeface="Times New Roman" panose="02020603050405020304" pitchFamily="18" charset="0"/>
                </a:endParaRPr>
              </a:p>
              <a:p>
                <a:pPr marL="360000" indent="-360000">
                  <a:spcBef>
                    <a:spcPts val="600"/>
                  </a:spcBef>
                  <a:spcAft>
                    <a:spcPts val="400"/>
                  </a:spcAft>
                  <a:buFont typeface="+mj-lt"/>
                  <a:buAutoNum type="arabicPeriod" startAt="8"/>
                </a:pPr>
                <a:endParaRPr lang="en-GB" sz="1800" dirty="0">
                  <a:solidFill>
                    <a:srgbClr val="585858"/>
                  </a:solidFill>
                  <a:latin typeface="+mj-lt"/>
                  <a:ea typeface="Calibri" panose="020F0502020204030204" pitchFamily="34" charset="0"/>
                  <a:cs typeface="Times New Roman" panose="02020603050405020304" pitchFamily="18" charset="0"/>
                </a:endParaRPr>
              </a:p>
              <a:p>
                <a:pPr marL="360000" indent="-360000">
                  <a:spcBef>
                    <a:spcPts val="600"/>
                  </a:spcBef>
                  <a:spcAft>
                    <a:spcPts val="400"/>
                  </a:spcAft>
                  <a:buFont typeface="+mj-lt"/>
                  <a:buAutoNum type="arabicPeriod" startAt="8"/>
                </a:pPr>
                <a:endParaRPr lang="en-GB" sz="1800" i="0" dirty="0">
                  <a:solidFill>
                    <a:srgbClr val="585858"/>
                  </a:solidFill>
                  <a:effectLst/>
                  <a:latin typeface="+mj-lt"/>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084CD84C-67E0-43F2-A9E2-33FD82F02A33}"/>
                  </a:ext>
                </a:extLst>
              </p:cNvPr>
              <p:cNvSpPr txBox="1">
                <a:spLocks noRot="1" noChangeAspect="1" noMove="1" noResize="1" noEditPoints="1" noAdjustHandles="1" noChangeArrowheads="1" noChangeShapeType="1" noTextEdit="1"/>
              </p:cNvSpPr>
              <p:nvPr/>
            </p:nvSpPr>
            <p:spPr>
              <a:xfrm>
                <a:off x="263352" y="1196752"/>
                <a:ext cx="7785879" cy="4344779"/>
              </a:xfrm>
              <a:prstGeom prst="rect">
                <a:avLst/>
              </a:prstGeom>
              <a:blipFill>
                <a:blip r:embed="rId3"/>
                <a:stretch>
                  <a:fillRect l="-626"/>
                </a:stretch>
              </a:blipFill>
            </p:spPr>
            <p:txBody>
              <a:bodyPr/>
              <a:lstStyle/>
              <a:p>
                <a:r>
                  <a:rPr lang="en-GB">
                    <a:noFill/>
                  </a:rPr>
                  <a:t> </a:t>
                </a:r>
              </a:p>
            </p:txBody>
          </p:sp>
        </mc:Fallback>
      </mc:AlternateContent>
    </p:spTree>
    <p:extLst>
      <p:ext uri="{BB962C8B-B14F-4D97-AF65-F5344CB8AC3E}">
        <p14:creationId xmlns:p14="http://schemas.microsoft.com/office/powerpoint/2010/main" val="1079696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F9E3AF20-966F-4A63-8A0A-F9499BF315D4}"/>
              </a:ext>
            </a:extLst>
          </p:cNvPr>
          <p:cNvSpPr>
            <a:spLocks noGrp="1"/>
          </p:cNvSpPr>
          <p:nvPr>
            <p:ph type="title"/>
          </p:nvPr>
        </p:nvSpPr>
        <p:spPr/>
        <p:txBody>
          <a:bodyPr/>
          <a:lstStyle/>
          <a:p>
            <a:r>
              <a:rPr lang="en-GB" b="1" dirty="0">
                <a:latin typeface="+mj-lt"/>
              </a:rPr>
              <a:t>Step-by-step reasoning for Bronwyn’s model in Example 2 </a:t>
            </a:r>
          </a:p>
        </p:txBody>
      </p:sp>
      <p:pic>
        <p:nvPicPr>
          <p:cNvPr id="3" name="Picture 2">
            <a:extLst>
              <a:ext uri="{FF2B5EF4-FFF2-40B4-BE49-F238E27FC236}">
                <a16:creationId xmlns:a16="http://schemas.microsoft.com/office/drawing/2014/main" id="{F053C0E5-EAF0-44AD-948A-1957F1449E1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5197" y="1007075"/>
            <a:ext cx="3094944" cy="320880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C679690-32C4-4AC2-B5D5-BD4EF73AC9C9}"/>
                  </a:ext>
                </a:extLst>
              </p:cNvPr>
              <p:cNvSpPr txBox="1"/>
              <p:nvPr/>
            </p:nvSpPr>
            <p:spPr>
              <a:xfrm>
                <a:off x="5069279" y="1213711"/>
                <a:ext cx="7042090" cy="3550587"/>
              </a:xfrm>
              <a:prstGeom prst="rect">
                <a:avLst/>
              </a:prstGeom>
              <a:noFill/>
            </p:spPr>
            <p:txBody>
              <a:bodyPr wrap="square">
                <a:spAutoFit/>
              </a:bodyPr>
              <a:lstStyle/>
              <a:p>
                <a:pPr marL="514350" indent="-514350">
                  <a:spcBef>
                    <a:spcPts val="400"/>
                  </a:spcBef>
                  <a:spcAft>
                    <a:spcPts val="400"/>
                  </a:spcAft>
                  <a:buFont typeface="+mj-lt"/>
                  <a:buAutoNum type="arabicPeriod"/>
                </a:pPr>
                <a:r>
                  <a:rPr lang="en-GB" sz="2000" i="0" dirty="0">
                    <a:solidFill>
                      <a:srgbClr val="585858"/>
                    </a:solidFill>
                    <a:effectLst/>
                    <a:latin typeface="+mj-lt"/>
                    <a:ea typeface="Calibri" panose="020F0502020204030204" pitchFamily="34" charset="0"/>
                    <a:cs typeface="Times New Roman" panose="02020603050405020304" pitchFamily="18" charset="0"/>
                  </a:rPr>
                  <a:t>Split the trapezium into two rectangles, </a:t>
                </a:r>
                <a:r>
                  <a:rPr lang="en-GB" sz="2000" dirty="0">
                    <a:solidFill>
                      <a:srgbClr val="585858"/>
                    </a:solidFill>
                    <a:latin typeface="+mj-lt"/>
                    <a:ea typeface="Calibri" panose="020F0502020204030204" pitchFamily="34" charset="0"/>
                    <a:cs typeface="Times New Roman" panose="02020603050405020304" pitchFamily="18" charset="0"/>
                  </a:rPr>
                  <a:t>A</a:t>
                </a:r>
                <a:r>
                  <a:rPr lang="en-GB" sz="2000" i="1" dirty="0">
                    <a:solidFill>
                      <a:srgbClr val="585858"/>
                    </a:solidFill>
                    <a:effectLst/>
                    <a:latin typeface="+mj-lt"/>
                    <a:ea typeface="Calibri" panose="020F0502020204030204" pitchFamily="34" charset="0"/>
                    <a:cs typeface="Times New Roman" panose="02020603050405020304" pitchFamily="18" charset="0"/>
                  </a:rPr>
                  <a:t> </a:t>
                </a:r>
                <a:r>
                  <a:rPr lang="en-GB" sz="2000" dirty="0">
                    <a:solidFill>
                      <a:srgbClr val="585858"/>
                    </a:solidFill>
                    <a:latin typeface="+mj-lt"/>
                    <a:ea typeface="Calibri" panose="020F0502020204030204" pitchFamily="34" charset="0"/>
                    <a:cs typeface="Times New Roman" panose="02020603050405020304" pitchFamily="18" charset="0"/>
                  </a:rPr>
                  <a:t>and B</a:t>
                </a:r>
                <a:r>
                  <a:rPr lang="en-GB" sz="2000" i="1" dirty="0">
                    <a:solidFill>
                      <a:srgbClr val="585858"/>
                    </a:solidFill>
                    <a:effectLst/>
                    <a:latin typeface="+mj-lt"/>
                    <a:ea typeface="Calibri" panose="020F0502020204030204" pitchFamily="34" charset="0"/>
                    <a:cs typeface="Times New Roman" panose="02020603050405020304" pitchFamily="18" charset="0"/>
                  </a:rPr>
                  <a:t>.</a:t>
                </a:r>
              </a:p>
              <a:p>
                <a:pPr marL="514350" indent="-514350">
                  <a:spcBef>
                    <a:spcPts val="400"/>
                  </a:spcBef>
                  <a:spcAft>
                    <a:spcPts val="400"/>
                  </a:spcAft>
                  <a:buFont typeface="+mj-lt"/>
                  <a:buAutoNum type="arabicPeriod"/>
                </a:pPr>
                <a:r>
                  <a:rPr lang="en-GB" sz="2000" dirty="0">
                    <a:solidFill>
                      <a:srgbClr val="585858"/>
                    </a:solidFill>
                    <a:latin typeface="+mj-lt"/>
                    <a:ea typeface="Calibri" panose="020F0502020204030204" pitchFamily="34" charset="0"/>
                    <a:cs typeface="Times New Roman" panose="02020603050405020304" pitchFamily="18" charset="0"/>
                  </a:rPr>
                  <a:t>The area of rectangle A = </a:t>
                </a:r>
                <a:r>
                  <a:rPr kumimoji="0" lang="en-GB" altLang="en-US" sz="2000" i="1" u="none" strike="noStrike" cap="none" normalizeH="0" dirty="0">
                    <a:ln>
                      <a:noFill/>
                    </a:ln>
                    <a:solidFill>
                      <a:srgbClr val="585858"/>
                    </a:solidFill>
                    <a:effectLst/>
                    <a:latin typeface="+mj-lt"/>
                    <a:cs typeface="Calibri" panose="020F0502020204030204" pitchFamily="34" charset="0"/>
                  </a:rPr>
                  <a:t>a</a:t>
                </a:r>
                <a:r>
                  <a:rPr kumimoji="0" lang="en-GB" altLang="en-US" sz="2000" u="none" strike="noStrike" cap="none" normalizeH="0" dirty="0">
                    <a:ln>
                      <a:noFill/>
                    </a:ln>
                    <a:solidFill>
                      <a:srgbClr val="585858"/>
                    </a:solidFill>
                    <a:effectLst/>
                    <a:latin typeface="+mj-lt"/>
                    <a:cs typeface="Calibri" panose="020F0502020204030204" pitchFamily="34" charset="0"/>
                  </a:rPr>
                  <a:t> </a:t>
                </a:r>
                <a:r>
                  <a:rPr lang="en-GB" altLang="en-US" sz="2000" dirty="0">
                    <a:solidFill>
                      <a:srgbClr val="585858"/>
                    </a:solidFill>
                    <a:latin typeface="+mj-lt"/>
                    <a:cs typeface="Calibri" panose="020F0502020204030204" pitchFamily="34" charset="0"/>
                  </a:rPr>
                  <a:t>×</a:t>
                </a:r>
                <a:r>
                  <a:rPr lang="en-GB" sz="2000" dirty="0">
                    <a:solidFill>
                      <a:srgbClr val="585858"/>
                    </a:solidFill>
                    <a:latin typeface="+mj-lt"/>
                    <a:ea typeface="Calibri" panose="020F0502020204030204" pitchFamily="34" charset="0"/>
                    <a:cs typeface="Times New Roman" panose="02020603050405020304" pitchFamily="18" charset="0"/>
                  </a:rPr>
                  <a:t> </a:t>
                </a:r>
                <a14:m>
                  <m:oMath xmlns:m="http://schemas.openxmlformats.org/officeDocument/2006/math">
                    <m:f>
                      <m:fPr>
                        <m:ctrlPr>
                          <a:rPr lang="en-GB" altLang="en-US" sz="2000" i="1">
                            <a:solidFill>
                              <a:srgbClr val="585858"/>
                            </a:solidFill>
                            <a:latin typeface="Cambria Math" panose="02040503050406030204" pitchFamily="18" charset="0"/>
                            <a:cs typeface="Times New Roman" panose="02020603050405020304" pitchFamily="18" charset="0"/>
                          </a:rPr>
                        </m:ctrlPr>
                      </m:fPr>
                      <m:num>
                        <m:r>
                          <a:rPr lang="en-GB" altLang="en-US" sz="2000" i="1">
                            <a:solidFill>
                              <a:srgbClr val="585858"/>
                            </a:solidFill>
                            <a:latin typeface="Cambria Math" panose="02040503050406030204" pitchFamily="18" charset="0"/>
                            <a:cs typeface="Times New Roman" panose="02020603050405020304" pitchFamily="18" charset="0"/>
                          </a:rPr>
                          <m:t>1</m:t>
                        </m:r>
                      </m:num>
                      <m:den>
                        <m:r>
                          <a:rPr lang="en-GB" altLang="en-US" sz="2000" i="1">
                            <a:solidFill>
                              <a:srgbClr val="585858"/>
                            </a:solidFill>
                            <a:latin typeface="Cambria Math" panose="02040503050406030204" pitchFamily="18" charset="0"/>
                            <a:cs typeface="Times New Roman" panose="02020603050405020304" pitchFamily="18" charset="0"/>
                          </a:rPr>
                          <m:t>2</m:t>
                        </m:r>
                      </m:den>
                    </m:f>
                  </m:oMath>
                </a14:m>
                <a:r>
                  <a:rPr lang="en-GB" altLang="en-US" sz="2000" dirty="0">
                    <a:solidFill>
                      <a:srgbClr val="585858"/>
                    </a:solidFill>
                    <a:latin typeface="+mj-lt"/>
                    <a:cs typeface="Calibri" panose="020F0502020204030204" pitchFamily="34" charset="0"/>
                  </a:rPr>
                  <a:t> </a:t>
                </a:r>
                <a:r>
                  <a:rPr lang="en-GB" altLang="en-US" sz="2000" i="1" dirty="0">
                    <a:solidFill>
                      <a:srgbClr val="585858"/>
                    </a:solidFill>
                    <a:latin typeface="+mj-lt"/>
                    <a:cs typeface="Calibri" panose="020F0502020204030204" pitchFamily="34" charset="0"/>
                  </a:rPr>
                  <a:t>h </a:t>
                </a:r>
                <a:endParaRPr lang="en-GB" sz="2000" dirty="0">
                  <a:solidFill>
                    <a:srgbClr val="585858"/>
                  </a:solidFill>
                  <a:latin typeface="+mj-lt"/>
                  <a:ea typeface="Calibri" panose="020F0502020204030204" pitchFamily="34" charset="0"/>
                  <a:cs typeface="Times New Roman" panose="02020603050405020304" pitchFamily="18" charset="0"/>
                </a:endParaRPr>
              </a:p>
              <a:p>
                <a:pPr marL="514350" indent="-514350">
                  <a:spcBef>
                    <a:spcPts val="400"/>
                  </a:spcBef>
                  <a:spcAft>
                    <a:spcPts val="400"/>
                  </a:spcAft>
                  <a:buFont typeface="+mj-lt"/>
                  <a:buAutoNum type="arabicPeriod"/>
                </a:pPr>
                <a:r>
                  <a:rPr lang="en-GB" sz="2000" dirty="0">
                    <a:solidFill>
                      <a:srgbClr val="585858"/>
                    </a:solidFill>
                    <a:latin typeface="+mj-lt"/>
                    <a:ea typeface="Calibri" panose="020F0502020204030204" pitchFamily="34" charset="0"/>
                    <a:cs typeface="Times New Roman" panose="02020603050405020304" pitchFamily="18" charset="0"/>
                  </a:rPr>
                  <a:t>The area of rectangle B = </a:t>
                </a:r>
                <a:r>
                  <a:rPr lang="en-GB" sz="2000" i="1" dirty="0">
                    <a:solidFill>
                      <a:srgbClr val="585858"/>
                    </a:solidFill>
                    <a:cs typeface="Calibri" panose="020F0502020204030204" pitchFamily="34" charset="0"/>
                  </a:rPr>
                  <a:t>b</a:t>
                </a:r>
                <a:r>
                  <a:rPr lang="en-GB" altLang="en-US" sz="2000" dirty="0">
                    <a:solidFill>
                      <a:srgbClr val="585858"/>
                    </a:solidFill>
                    <a:cs typeface="Calibri" panose="020F0502020204030204" pitchFamily="34" charset="0"/>
                  </a:rPr>
                  <a:t> ×</a:t>
                </a:r>
                <a:r>
                  <a:rPr lang="en-GB" sz="2000" dirty="0">
                    <a:solidFill>
                      <a:srgbClr val="585858"/>
                    </a:solidFill>
                    <a:ea typeface="Calibri" panose="020F0502020204030204" pitchFamily="34" charset="0"/>
                    <a:cs typeface="Times New Roman" panose="02020603050405020304" pitchFamily="18" charset="0"/>
                  </a:rPr>
                  <a:t> </a:t>
                </a:r>
                <a14:m>
                  <m:oMath xmlns:m="http://schemas.openxmlformats.org/officeDocument/2006/math">
                    <m:f>
                      <m:fPr>
                        <m:ctrlPr>
                          <a:rPr lang="en-GB" altLang="en-US" sz="2000" i="1">
                            <a:solidFill>
                              <a:srgbClr val="585858"/>
                            </a:solidFill>
                            <a:latin typeface="Cambria Math" panose="02040503050406030204" pitchFamily="18" charset="0"/>
                            <a:cs typeface="Times New Roman" panose="02020603050405020304" pitchFamily="18" charset="0"/>
                          </a:rPr>
                        </m:ctrlPr>
                      </m:fPr>
                      <m:num>
                        <m:r>
                          <a:rPr lang="en-GB" altLang="en-US" sz="2000" i="1">
                            <a:solidFill>
                              <a:srgbClr val="585858"/>
                            </a:solidFill>
                            <a:latin typeface="Cambria Math" panose="02040503050406030204" pitchFamily="18" charset="0"/>
                            <a:cs typeface="Times New Roman" panose="02020603050405020304" pitchFamily="18" charset="0"/>
                          </a:rPr>
                          <m:t>1</m:t>
                        </m:r>
                      </m:num>
                      <m:den>
                        <m:r>
                          <a:rPr lang="en-GB" altLang="en-US" sz="2000" i="1">
                            <a:solidFill>
                              <a:srgbClr val="585858"/>
                            </a:solidFill>
                            <a:latin typeface="Cambria Math" panose="02040503050406030204" pitchFamily="18" charset="0"/>
                            <a:cs typeface="Times New Roman" panose="02020603050405020304" pitchFamily="18" charset="0"/>
                          </a:rPr>
                          <m:t>2</m:t>
                        </m:r>
                      </m:den>
                    </m:f>
                  </m:oMath>
                </a14:m>
                <a:r>
                  <a:rPr lang="en-GB" altLang="en-US" sz="2000" dirty="0">
                    <a:solidFill>
                      <a:srgbClr val="585858"/>
                    </a:solidFill>
                    <a:cs typeface="Calibri" panose="020F0502020204030204" pitchFamily="34" charset="0"/>
                  </a:rPr>
                  <a:t> </a:t>
                </a:r>
                <a:r>
                  <a:rPr lang="en-GB" altLang="en-US" sz="2000" i="1" dirty="0">
                    <a:solidFill>
                      <a:srgbClr val="585858"/>
                    </a:solidFill>
                    <a:cs typeface="Calibri" panose="020F0502020204030204" pitchFamily="34" charset="0"/>
                  </a:rPr>
                  <a:t>h </a:t>
                </a:r>
                <a:endParaRPr lang="en-GB" sz="2000" dirty="0">
                  <a:solidFill>
                    <a:srgbClr val="585858"/>
                  </a:solidFill>
                  <a:ea typeface="Calibri" panose="020F0502020204030204" pitchFamily="34" charset="0"/>
                  <a:cs typeface="Times New Roman" panose="02020603050405020304" pitchFamily="18" charset="0"/>
                </a:endParaRPr>
              </a:p>
              <a:p>
                <a:pPr marL="514350" indent="-514350">
                  <a:spcBef>
                    <a:spcPts val="400"/>
                  </a:spcBef>
                  <a:spcAft>
                    <a:spcPts val="400"/>
                  </a:spcAft>
                  <a:buFont typeface="+mj-lt"/>
                  <a:buAutoNum type="arabicPeriod"/>
                </a:pPr>
                <a:r>
                  <a:rPr lang="en-GB" sz="2000" dirty="0">
                    <a:solidFill>
                      <a:srgbClr val="585858"/>
                    </a:solidFill>
                    <a:latin typeface="+mj-lt"/>
                    <a:ea typeface="Calibri" panose="020F0502020204030204" pitchFamily="34" charset="0"/>
                    <a:cs typeface="Times New Roman" panose="02020603050405020304" pitchFamily="18" charset="0"/>
                  </a:rPr>
                  <a:t>The area of the trapezium = the area of rectangle A + the area of rectangle B</a:t>
                </a:r>
              </a:p>
              <a:p>
                <a:pPr marL="514350" indent="-514350">
                  <a:spcBef>
                    <a:spcPts val="400"/>
                  </a:spcBef>
                  <a:spcAft>
                    <a:spcPts val="400"/>
                  </a:spcAft>
                  <a:buFont typeface="+mj-lt"/>
                  <a:buAutoNum type="arabicPeriod"/>
                </a:pPr>
                <a:r>
                  <a:rPr lang="en-GB" sz="2000" dirty="0">
                    <a:solidFill>
                      <a:srgbClr val="585858"/>
                    </a:solidFill>
                    <a:latin typeface="+mj-lt"/>
                    <a:ea typeface="Calibri" panose="020F0502020204030204" pitchFamily="34" charset="0"/>
                    <a:cs typeface="Times New Roman" panose="02020603050405020304" pitchFamily="18" charset="0"/>
                  </a:rPr>
                  <a:t>The area of the trapezium =</a:t>
                </a:r>
                <a:r>
                  <a:rPr kumimoji="0" lang="en-GB" altLang="en-US" sz="2000" b="0" u="none" strike="noStrike" cap="none" normalizeH="0" dirty="0">
                    <a:ln>
                      <a:noFill/>
                    </a:ln>
                    <a:solidFill>
                      <a:srgbClr val="585858"/>
                    </a:solidFill>
                    <a:effectLst/>
                    <a:latin typeface="+mj-lt"/>
                    <a:cs typeface="Times New Roman" panose="02020603050405020304" pitchFamily="18" charset="0"/>
                  </a:rPr>
                  <a:t> </a:t>
                </a:r>
                <a:r>
                  <a:rPr lang="en-GB" altLang="en-US" sz="2000" dirty="0">
                    <a:solidFill>
                      <a:srgbClr val="585858"/>
                    </a:solidFill>
                    <a:latin typeface="Calibri" panose="020F0502020204030204" pitchFamily="34" charset="0"/>
                    <a:cs typeface="Calibri" panose="020F0502020204030204" pitchFamily="34" charset="0"/>
                  </a:rPr>
                  <a:t>(</a:t>
                </a:r>
                <a:r>
                  <a:rPr lang="en-GB" altLang="en-US" sz="2000" i="1" dirty="0">
                    <a:solidFill>
                      <a:srgbClr val="585858"/>
                    </a:solidFill>
                    <a:latin typeface="Calibri" panose="020F0502020204030204" pitchFamily="34" charset="0"/>
                    <a:cs typeface="Calibri" panose="020F0502020204030204" pitchFamily="34" charset="0"/>
                  </a:rPr>
                  <a:t>a</a:t>
                </a:r>
                <a:r>
                  <a:rPr lang="en-GB" altLang="en-US" sz="2000" dirty="0">
                    <a:solidFill>
                      <a:srgbClr val="585858"/>
                    </a:solidFill>
                    <a:latin typeface="Calibri" panose="020F0502020204030204" pitchFamily="34" charset="0"/>
                    <a:cs typeface="Calibri" panose="020F0502020204030204" pitchFamily="34" charset="0"/>
                  </a:rPr>
                  <a:t> × </a:t>
                </a:r>
                <a14:m>
                  <m:oMath xmlns:m="http://schemas.openxmlformats.org/officeDocument/2006/math">
                    <m:f>
                      <m:fPr>
                        <m:ctrlPr>
                          <a:rPr lang="en-GB" altLang="en-US" sz="2000" i="1">
                            <a:solidFill>
                              <a:srgbClr val="585858"/>
                            </a:solidFill>
                            <a:latin typeface="Cambria Math" panose="02040503050406030204" pitchFamily="18" charset="0"/>
                            <a:cs typeface="Times New Roman" panose="02020603050405020304" pitchFamily="18" charset="0"/>
                          </a:rPr>
                        </m:ctrlPr>
                      </m:fPr>
                      <m:num>
                        <m:r>
                          <a:rPr lang="en-GB" altLang="en-US" sz="2000" i="1">
                            <a:solidFill>
                              <a:srgbClr val="585858"/>
                            </a:solidFill>
                            <a:latin typeface="Cambria Math" panose="02040503050406030204" pitchFamily="18" charset="0"/>
                            <a:cs typeface="Times New Roman" panose="02020603050405020304" pitchFamily="18" charset="0"/>
                          </a:rPr>
                          <m:t>1</m:t>
                        </m:r>
                      </m:num>
                      <m:den>
                        <m:r>
                          <a:rPr lang="en-GB" altLang="en-US" sz="2000" i="1">
                            <a:solidFill>
                              <a:srgbClr val="585858"/>
                            </a:solidFill>
                            <a:latin typeface="Cambria Math" panose="02040503050406030204" pitchFamily="18" charset="0"/>
                            <a:cs typeface="Times New Roman" panose="02020603050405020304" pitchFamily="18" charset="0"/>
                          </a:rPr>
                          <m:t>2</m:t>
                        </m:r>
                      </m:den>
                    </m:f>
                  </m:oMath>
                </a14:m>
                <a:r>
                  <a:rPr lang="en-GB" altLang="en-US" sz="2000" dirty="0">
                    <a:solidFill>
                      <a:srgbClr val="585858"/>
                    </a:solidFill>
                    <a:latin typeface="Calibri" panose="020F0502020204030204" pitchFamily="34" charset="0"/>
                    <a:cs typeface="Calibri" panose="020F0502020204030204" pitchFamily="34" charset="0"/>
                  </a:rPr>
                  <a:t> </a:t>
                </a:r>
                <a:r>
                  <a:rPr lang="en-GB" altLang="en-US" sz="2000" i="1" dirty="0">
                    <a:solidFill>
                      <a:srgbClr val="585858"/>
                    </a:solidFill>
                    <a:latin typeface="Calibri" panose="020F0502020204030204" pitchFamily="34" charset="0"/>
                    <a:cs typeface="Calibri" panose="020F0502020204030204" pitchFamily="34" charset="0"/>
                  </a:rPr>
                  <a:t>h</a:t>
                </a:r>
                <a:r>
                  <a:rPr lang="en-GB" altLang="en-US" sz="2000" dirty="0">
                    <a:solidFill>
                      <a:srgbClr val="585858"/>
                    </a:solidFill>
                    <a:latin typeface="Calibri" panose="020F0502020204030204" pitchFamily="34" charset="0"/>
                    <a:cs typeface="Calibri" panose="020F0502020204030204" pitchFamily="34" charset="0"/>
                  </a:rPr>
                  <a:t>) + (</a:t>
                </a:r>
                <a:r>
                  <a:rPr lang="en-GB" altLang="en-US" sz="2000" i="1" dirty="0">
                    <a:solidFill>
                      <a:srgbClr val="585858"/>
                    </a:solidFill>
                    <a:latin typeface="Calibri" panose="020F0502020204030204" pitchFamily="34" charset="0"/>
                    <a:cs typeface="Calibri" panose="020F0502020204030204" pitchFamily="34" charset="0"/>
                  </a:rPr>
                  <a:t>b</a:t>
                </a:r>
                <a:r>
                  <a:rPr lang="en-GB" altLang="en-US" sz="2000" dirty="0">
                    <a:solidFill>
                      <a:srgbClr val="585858"/>
                    </a:solidFill>
                    <a:latin typeface="Calibri" panose="020F0502020204030204" pitchFamily="34" charset="0"/>
                    <a:cs typeface="Calibri" panose="020F0502020204030204" pitchFamily="34" charset="0"/>
                  </a:rPr>
                  <a:t> × </a:t>
                </a:r>
                <a14:m>
                  <m:oMath xmlns:m="http://schemas.openxmlformats.org/officeDocument/2006/math">
                    <m:f>
                      <m:fPr>
                        <m:ctrlPr>
                          <a:rPr lang="en-GB" altLang="en-US" sz="2000" i="1">
                            <a:solidFill>
                              <a:srgbClr val="585858"/>
                            </a:solidFill>
                            <a:latin typeface="Cambria Math" panose="02040503050406030204" pitchFamily="18" charset="0"/>
                            <a:cs typeface="Times New Roman" panose="02020603050405020304" pitchFamily="18" charset="0"/>
                          </a:rPr>
                        </m:ctrlPr>
                      </m:fPr>
                      <m:num>
                        <m:r>
                          <a:rPr lang="en-GB" altLang="en-US" sz="2000" i="1">
                            <a:solidFill>
                              <a:srgbClr val="585858"/>
                            </a:solidFill>
                            <a:latin typeface="Cambria Math" panose="02040503050406030204" pitchFamily="18" charset="0"/>
                            <a:cs typeface="Times New Roman" panose="02020603050405020304" pitchFamily="18" charset="0"/>
                          </a:rPr>
                          <m:t>1</m:t>
                        </m:r>
                      </m:num>
                      <m:den>
                        <m:r>
                          <a:rPr lang="en-GB" altLang="en-US" sz="2000" i="1">
                            <a:solidFill>
                              <a:srgbClr val="585858"/>
                            </a:solidFill>
                            <a:latin typeface="Cambria Math" panose="02040503050406030204" pitchFamily="18" charset="0"/>
                            <a:cs typeface="Times New Roman" panose="02020603050405020304" pitchFamily="18" charset="0"/>
                          </a:rPr>
                          <m:t>2</m:t>
                        </m:r>
                      </m:den>
                    </m:f>
                  </m:oMath>
                </a14:m>
                <a:r>
                  <a:rPr lang="en-GB" altLang="en-US" sz="2000" dirty="0">
                    <a:solidFill>
                      <a:srgbClr val="585858"/>
                    </a:solidFill>
                    <a:latin typeface="Calibri" panose="020F0502020204030204" pitchFamily="34" charset="0"/>
                    <a:cs typeface="Calibri" panose="020F0502020204030204" pitchFamily="34" charset="0"/>
                  </a:rPr>
                  <a:t> </a:t>
                </a:r>
                <a:r>
                  <a:rPr lang="en-GB" altLang="en-US" sz="2000" i="1" dirty="0">
                    <a:solidFill>
                      <a:srgbClr val="585858"/>
                    </a:solidFill>
                    <a:latin typeface="Calibri" panose="020F0502020204030204" pitchFamily="34" charset="0"/>
                    <a:cs typeface="Calibri" panose="020F0502020204030204" pitchFamily="34" charset="0"/>
                  </a:rPr>
                  <a:t>h</a:t>
                </a:r>
                <a:r>
                  <a:rPr lang="en-GB" altLang="en-US" sz="2000" dirty="0">
                    <a:solidFill>
                      <a:srgbClr val="585858"/>
                    </a:solidFill>
                    <a:latin typeface="Calibri" panose="020F0502020204030204" pitchFamily="34" charset="0"/>
                    <a:cs typeface="Calibri" panose="020F0502020204030204" pitchFamily="34" charset="0"/>
                  </a:rPr>
                  <a:t>) </a:t>
                </a:r>
                <a:endParaRPr lang="en-GB" sz="2000" dirty="0">
                  <a:solidFill>
                    <a:srgbClr val="585858"/>
                  </a:solidFill>
                  <a:latin typeface="+mj-lt"/>
                  <a:ea typeface="Calibri" panose="020F0502020204030204" pitchFamily="34" charset="0"/>
                  <a:cs typeface="Times New Roman" panose="02020603050405020304" pitchFamily="18" charset="0"/>
                </a:endParaRPr>
              </a:p>
              <a:p>
                <a:pPr marL="514350" indent="-514350">
                  <a:spcBef>
                    <a:spcPts val="400"/>
                  </a:spcBef>
                  <a:spcAft>
                    <a:spcPts val="400"/>
                  </a:spcAft>
                  <a:buFont typeface="+mj-lt"/>
                  <a:buAutoNum type="arabicPeriod"/>
                </a:pPr>
                <a:endParaRPr lang="en-GB" sz="2000" dirty="0">
                  <a:solidFill>
                    <a:srgbClr val="585858"/>
                  </a:solidFill>
                  <a:latin typeface="+mj-lt"/>
                  <a:ea typeface="Calibri" panose="020F0502020204030204" pitchFamily="34" charset="0"/>
                  <a:cs typeface="Times New Roman" panose="02020603050405020304" pitchFamily="18" charset="0"/>
                </a:endParaRPr>
              </a:p>
              <a:p>
                <a:pPr marL="514350" indent="-514350">
                  <a:spcBef>
                    <a:spcPts val="400"/>
                  </a:spcBef>
                  <a:spcAft>
                    <a:spcPts val="400"/>
                  </a:spcAft>
                  <a:buFont typeface="+mj-lt"/>
                  <a:buAutoNum type="arabicPeriod"/>
                </a:pPr>
                <a:endParaRPr lang="en-GB" sz="2000" i="0" dirty="0">
                  <a:solidFill>
                    <a:srgbClr val="585858"/>
                  </a:solidFill>
                  <a:effectLst/>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DC679690-32C4-4AC2-B5D5-BD4EF73AC9C9}"/>
                  </a:ext>
                </a:extLst>
              </p:cNvPr>
              <p:cNvSpPr txBox="1">
                <a:spLocks noRot="1" noChangeAspect="1" noMove="1" noResize="1" noEditPoints="1" noAdjustHandles="1" noChangeArrowheads="1" noChangeShapeType="1" noTextEdit="1"/>
              </p:cNvSpPr>
              <p:nvPr/>
            </p:nvSpPr>
            <p:spPr>
              <a:xfrm>
                <a:off x="5069279" y="1213711"/>
                <a:ext cx="7042090" cy="3550587"/>
              </a:xfrm>
              <a:prstGeom prst="rect">
                <a:avLst/>
              </a:prstGeom>
              <a:blipFill>
                <a:blip r:embed="rId5"/>
                <a:stretch>
                  <a:fillRect l="-779" t="-6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2E76EB9-24C0-4E86-8027-4FC2F9C5C808}"/>
                  </a:ext>
                </a:extLst>
              </p:cNvPr>
              <p:cNvSpPr txBox="1"/>
              <p:nvPr/>
            </p:nvSpPr>
            <p:spPr>
              <a:xfrm>
                <a:off x="263352" y="4289854"/>
                <a:ext cx="10801200" cy="2382127"/>
              </a:xfrm>
              <a:prstGeom prst="rect">
                <a:avLst/>
              </a:prstGeom>
              <a:noFill/>
            </p:spPr>
            <p:txBody>
              <a:bodyPr wrap="square">
                <a:spAutoFit/>
              </a:bodyPr>
              <a:lstStyle/>
              <a:p>
                <a:pPr>
                  <a:spcBef>
                    <a:spcPts val="400"/>
                  </a:spcBef>
                  <a:spcAft>
                    <a:spcPts val="400"/>
                  </a:spcAft>
                  <a:buNone/>
                </a:pPr>
                <a:r>
                  <a:rPr lang="en-GB" sz="2000" i="0" dirty="0">
                    <a:solidFill>
                      <a:srgbClr val="585858"/>
                    </a:solidFill>
                    <a:effectLst/>
                    <a:latin typeface="+mj-lt"/>
                    <a:ea typeface="Calibri" panose="020F0502020204030204" pitchFamily="34" charset="0"/>
                    <a:cs typeface="Times New Roman" panose="02020603050405020304" pitchFamily="18" charset="0"/>
                  </a:rPr>
                  <a:t>Reasoning for step 4:</a:t>
                </a:r>
              </a:p>
              <a:p>
                <a:pPr marL="457200" indent="-457200">
                  <a:spcBef>
                    <a:spcPts val="400"/>
                  </a:spcBef>
                  <a:spcAft>
                    <a:spcPts val="400"/>
                  </a:spcAft>
                  <a:buFont typeface="+mj-lt"/>
                  <a:buAutoNum type="alphaLcParenR"/>
                </a:pPr>
                <a:r>
                  <a:rPr lang="en-GB" sz="2000" dirty="0">
                    <a:solidFill>
                      <a:srgbClr val="585858"/>
                    </a:solidFill>
                    <a:effectLst/>
                    <a:latin typeface="+mj-lt"/>
                    <a:ea typeface="Calibri" panose="020F0502020204030204" pitchFamily="34" charset="0"/>
                    <a:cs typeface="Times New Roman" panose="02020603050405020304" pitchFamily="18" charset="0"/>
                  </a:rPr>
                  <a:t>The blue triangle C is congruent to the white triangle D, because both have a height of </a:t>
                </a:r>
                <a14:m>
                  <m:oMath xmlns:m="http://schemas.openxmlformats.org/officeDocument/2006/math">
                    <m:f>
                      <m:fPr>
                        <m:ctrlPr>
                          <a:rPr kumimoji="0" lang="en-GB" altLang="en-US" sz="2000" b="0" i="1" u="none" strike="noStrike" cap="none" normalizeH="0" smtClean="0">
                            <a:ln>
                              <a:noFill/>
                            </a:ln>
                            <a:solidFill>
                              <a:srgbClr val="585858"/>
                            </a:solidFill>
                            <a:effectLst/>
                            <a:latin typeface="Cambria Math" panose="02040503050406030204" pitchFamily="18" charset="0"/>
                            <a:cs typeface="Times New Roman" panose="02020603050405020304" pitchFamily="18" charset="0"/>
                          </a:rPr>
                        </m:ctrlPr>
                      </m:fPr>
                      <m:num>
                        <m:r>
                          <a:rPr kumimoji="0" lang="en-GB" altLang="en-US" sz="2000" b="0" i="1" u="none" strike="noStrike" cap="none" normalizeH="0" smtClean="0">
                            <a:ln>
                              <a:noFill/>
                            </a:ln>
                            <a:solidFill>
                              <a:srgbClr val="585858"/>
                            </a:solidFill>
                            <a:effectLst/>
                            <a:latin typeface="Cambria Math" panose="02040503050406030204" pitchFamily="18" charset="0"/>
                            <a:cs typeface="Times New Roman" panose="02020603050405020304" pitchFamily="18" charset="0"/>
                          </a:rPr>
                          <m:t>1</m:t>
                        </m:r>
                      </m:num>
                      <m:den>
                        <m:r>
                          <a:rPr kumimoji="0" lang="en-GB" altLang="en-US" sz="2000" b="0" i="1" u="none" strike="noStrike" cap="none" normalizeH="0" smtClean="0">
                            <a:ln>
                              <a:noFill/>
                            </a:ln>
                            <a:solidFill>
                              <a:srgbClr val="585858"/>
                            </a:solidFill>
                            <a:effectLst/>
                            <a:latin typeface="Cambria Math" panose="02040503050406030204" pitchFamily="18" charset="0"/>
                            <a:cs typeface="Times New Roman" panose="02020603050405020304" pitchFamily="18" charset="0"/>
                          </a:rPr>
                          <m:t>2</m:t>
                        </m:r>
                      </m:den>
                    </m:f>
                  </m:oMath>
                </a14:m>
                <a:r>
                  <a:rPr kumimoji="0" lang="en-GB" altLang="en-US" sz="2000" u="none" strike="noStrike" cap="none" normalizeH="0" dirty="0">
                    <a:ln>
                      <a:noFill/>
                    </a:ln>
                    <a:solidFill>
                      <a:srgbClr val="585858"/>
                    </a:solidFill>
                    <a:effectLst/>
                    <a:latin typeface="+mj-lt"/>
                    <a:cs typeface="Calibri" panose="020F0502020204030204" pitchFamily="34" charset="0"/>
                  </a:rPr>
                  <a:t> </a:t>
                </a:r>
                <a:r>
                  <a:rPr kumimoji="0" lang="en-GB" altLang="en-US" sz="2000" i="1" u="none" strike="noStrike" cap="none" normalizeH="0" dirty="0">
                    <a:ln>
                      <a:noFill/>
                    </a:ln>
                    <a:solidFill>
                      <a:srgbClr val="585858"/>
                    </a:solidFill>
                    <a:effectLst/>
                    <a:latin typeface="+mj-lt"/>
                    <a:cs typeface="Calibri" panose="020F0502020204030204" pitchFamily="34" charset="0"/>
                  </a:rPr>
                  <a:t>h</a:t>
                </a:r>
                <a:r>
                  <a:rPr lang="en-GB" altLang="en-US" sz="2000" dirty="0">
                    <a:solidFill>
                      <a:srgbClr val="585858"/>
                    </a:solidFill>
                    <a:latin typeface="+mj-lt"/>
                    <a:ea typeface="Calibri" panose="020F0502020204030204" pitchFamily="34" charset="0"/>
                    <a:cs typeface="Times New Roman" panose="02020603050405020304" pitchFamily="18" charset="0"/>
                  </a:rPr>
                  <a:t>, and all angles are the same (this can be reasoned through rotational symmetry or using vertically opposite/alternate angles).</a:t>
                </a:r>
                <a:endParaRPr lang="en-GB" sz="2000" dirty="0">
                  <a:solidFill>
                    <a:srgbClr val="585858"/>
                  </a:solidFill>
                  <a:latin typeface="+mj-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a:pPr>
                <a:r>
                  <a:rPr lang="en-GB" sz="2000" dirty="0">
                    <a:solidFill>
                      <a:srgbClr val="585858"/>
                    </a:solidFill>
                    <a:latin typeface="+mj-lt"/>
                    <a:ea typeface="Calibri" panose="020F0502020204030204" pitchFamily="34" charset="0"/>
                    <a:cs typeface="Times New Roman" panose="02020603050405020304" pitchFamily="18" charset="0"/>
                  </a:rPr>
                  <a:t>This holds for triangles E and F, as the trapezium is isosceles and therefore symmetrical.</a:t>
                </a:r>
              </a:p>
              <a:p>
                <a:pPr>
                  <a:spcBef>
                    <a:spcPts val="400"/>
                  </a:spcBef>
                  <a:spcAft>
                    <a:spcPts val="400"/>
                  </a:spcAft>
                  <a:buNone/>
                </a:pPr>
                <a:endParaRPr lang="en-GB" sz="2000" i="0" dirty="0">
                  <a:solidFill>
                    <a:srgbClr val="585858"/>
                  </a:solidFill>
                  <a:effectLst/>
                  <a:latin typeface="+mj-l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2E76EB9-24C0-4E86-8027-4FC2F9C5C808}"/>
                  </a:ext>
                </a:extLst>
              </p:cNvPr>
              <p:cNvSpPr txBox="1">
                <a:spLocks noRot="1" noChangeAspect="1" noMove="1" noResize="1" noEditPoints="1" noAdjustHandles="1" noChangeArrowheads="1" noChangeShapeType="1" noTextEdit="1"/>
              </p:cNvSpPr>
              <p:nvPr/>
            </p:nvSpPr>
            <p:spPr>
              <a:xfrm>
                <a:off x="263352" y="4289854"/>
                <a:ext cx="10801200" cy="2382127"/>
              </a:xfrm>
              <a:prstGeom prst="rect">
                <a:avLst/>
              </a:prstGeom>
              <a:blipFill>
                <a:blip r:embed="rId6"/>
                <a:stretch>
                  <a:fillRect l="-564" t="-1282" r="-903"/>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37EB9B64-0988-4C6C-830E-28B5275F3A3C}"/>
              </a:ext>
            </a:extLst>
          </p:cNvPr>
          <p:cNvSpPr txBox="1"/>
          <p:nvPr/>
        </p:nvSpPr>
        <p:spPr>
          <a:xfrm>
            <a:off x="2276212" y="1695827"/>
            <a:ext cx="423514" cy="523220"/>
          </a:xfrm>
          <a:prstGeom prst="rect">
            <a:avLst/>
          </a:prstGeom>
          <a:noFill/>
        </p:spPr>
        <p:txBody>
          <a:bodyPr wrap="none" rtlCol="0">
            <a:spAutoFit/>
          </a:bodyPr>
          <a:lstStyle/>
          <a:p>
            <a:pPr>
              <a:buNone/>
            </a:pPr>
            <a:r>
              <a:rPr lang="en-GB" dirty="0">
                <a:solidFill>
                  <a:srgbClr val="FF0000"/>
                </a:solidFill>
                <a:latin typeface="+mj-lt"/>
              </a:rPr>
              <a:t>A</a:t>
            </a:r>
          </a:p>
        </p:txBody>
      </p:sp>
      <p:sp>
        <p:nvSpPr>
          <p:cNvPr id="12" name="TextBox 11">
            <a:extLst>
              <a:ext uri="{FF2B5EF4-FFF2-40B4-BE49-F238E27FC236}">
                <a16:creationId xmlns:a16="http://schemas.microsoft.com/office/drawing/2014/main" id="{6C570035-7B74-4A64-98D1-E54D10CF67F2}"/>
              </a:ext>
            </a:extLst>
          </p:cNvPr>
          <p:cNvSpPr txBox="1"/>
          <p:nvPr/>
        </p:nvSpPr>
        <p:spPr>
          <a:xfrm>
            <a:off x="2297098" y="2369145"/>
            <a:ext cx="423514" cy="523220"/>
          </a:xfrm>
          <a:prstGeom prst="rect">
            <a:avLst/>
          </a:prstGeom>
          <a:noFill/>
        </p:spPr>
        <p:txBody>
          <a:bodyPr wrap="none" rtlCol="0">
            <a:spAutoFit/>
          </a:bodyPr>
          <a:lstStyle/>
          <a:p>
            <a:pPr>
              <a:buNone/>
            </a:pPr>
            <a:r>
              <a:rPr lang="en-GB" dirty="0">
                <a:solidFill>
                  <a:srgbClr val="FF0000"/>
                </a:solidFill>
                <a:latin typeface="+mj-lt"/>
              </a:rPr>
              <a:t>B</a:t>
            </a:r>
          </a:p>
        </p:txBody>
      </p:sp>
      <p:sp>
        <p:nvSpPr>
          <p:cNvPr id="5" name="TextBox 4">
            <a:extLst>
              <a:ext uri="{FF2B5EF4-FFF2-40B4-BE49-F238E27FC236}">
                <a16:creationId xmlns:a16="http://schemas.microsoft.com/office/drawing/2014/main" id="{BDDB56D2-E16E-449E-B58A-7BDA7C9E62E8}"/>
              </a:ext>
            </a:extLst>
          </p:cNvPr>
          <p:cNvSpPr txBox="1"/>
          <p:nvPr/>
        </p:nvSpPr>
        <p:spPr>
          <a:xfrm>
            <a:off x="1582060" y="2041103"/>
            <a:ext cx="314510" cy="307777"/>
          </a:xfrm>
          <a:prstGeom prst="rect">
            <a:avLst/>
          </a:prstGeom>
          <a:noFill/>
        </p:spPr>
        <p:txBody>
          <a:bodyPr wrap="none" rtlCol="0">
            <a:spAutoFit/>
          </a:bodyPr>
          <a:lstStyle/>
          <a:p>
            <a:pPr>
              <a:buNone/>
            </a:pPr>
            <a:r>
              <a:rPr lang="en-GB" sz="1400" dirty="0">
                <a:solidFill>
                  <a:srgbClr val="FF0000"/>
                </a:solidFill>
                <a:latin typeface="+mj-lt"/>
              </a:rPr>
              <a:t>C</a:t>
            </a:r>
          </a:p>
        </p:txBody>
      </p:sp>
      <p:sp>
        <p:nvSpPr>
          <p:cNvPr id="20" name="TextBox 19">
            <a:extLst>
              <a:ext uri="{FF2B5EF4-FFF2-40B4-BE49-F238E27FC236}">
                <a16:creationId xmlns:a16="http://schemas.microsoft.com/office/drawing/2014/main" id="{3A49011A-ED1D-46DF-A490-1754A0C7B4C0}"/>
              </a:ext>
            </a:extLst>
          </p:cNvPr>
          <p:cNvSpPr txBox="1"/>
          <p:nvPr/>
        </p:nvSpPr>
        <p:spPr>
          <a:xfrm>
            <a:off x="1233179" y="2303701"/>
            <a:ext cx="314510" cy="307777"/>
          </a:xfrm>
          <a:prstGeom prst="rect">
            <a:avLst/>
          </a:prstGeom>
          <a:noFill/>
        </p:spPr>
        <p:txBody>
          <a:bodyPr wrap="none" rtlCol="0">
            <a:spAutoFit/>
          </a:bodyPr>
          <a:lstStyle/>
          <a:p>
            <a:pPr>
              <a:buNone/>
            </a:pPr>
            <a:r>
              <a:rPr lang="en-GB" sz="1400" dirty="0">
                <a:solidFill>
                  <a:srgbClr val="FF0000"/>
                </a:solidFill>
                <a:latin typeface="+mj-lt"/>
              </a:rPr>
              <a:t>D</a:t>
            </a:r>
          </a:p>
        </p:txBody>
      </p:sp>
      <p:sp>
        <p:nvSpPr>
          <p:cNvPr id="22" name="TextBox 21">
            <a:extLst>
              <a:ext uri="{FF2B5EF4-FFF2-40B4-BE49-F238E27FC236}">
                <a16:creationId xmlns:a16="http://schemas.microsoft.com/office/drawing/2014/main" id="{4CCEF06E-DAE3-476A-A7F4-A1FECDEEB00A}"/>
              </a:ext>
            </a:extLst>
          </p:cNvPr>
          <p:cNvSpPr txBox="1"/>
          <p:nvPr/>
        </p:nvSpPr>
        <p:spPr>
          <a:xfrm>
            <a:off x="3181606" y="1995092"/>
            <a:ext cx="314510" cy="307777"/>
          </a:xfrm>
          <a:prstGeom prst="rect">
            <a:avLst/>
          </a:prstGeom>
          <a:noFill/>
        </p:spPr>
        <p:txBody>
          <a:bodyPr wrap="none" rtlCol="0">
            <a:spAutoFit/>
          </a:bodyPr>
          <a:lstStyle/>
          <a:p>
            <a:pPr>
              <a:buNone/>
            </a:pPr>
            <a:r>
              <a:rPr lang="en-GB" sz="1400" dirty="0">
                <a:solidFill>
                  <a:srgbClr val="FF0000"/>
                </a:solidFill>
                <a:latin typeface="+mj-lt"/>
              </a:rPr>
              <a:t>E</a:t>
            </a:r>
          </a:p>
        </p:txBody>
      </p:sp>
      <p:sp>
        <p:nvSpPr>
          <p:cNvPr id="23" name="TextBox 22">
            <a:extLst>
              <a:ext uri="{FF2B5EF4-FFF2-40B4-BE49-F238E27FC236}">
                <a16:creationId xmlns:a16="http://schemas.microsoft.com/office/drawing/2014/main" id="{575E1EC7-420C-4347-9164-6830BAA0D883}"/>
              </a:ext>
            </a:extLst>
          </p:cNvPr>
          <p:cNvSpPr txBox="1"/>
          <p:nvPr/>
        </p:nvSpPr>
        <p:spPr>
          <a:xfrm>
            <a:off x="3560002" y="2235259"/>
            <a:ext cx="293670" cy="307777"/>
          </a:xfrm>
          <a:prstGeom prst="rect">
            <a:avLst/>
          </a:prstGeom>
          <a:noFill/>
        </p:spPr>
        <p:txBody>
          <a:bodyPr wrap="none" rtlCol="0">
            <a:spAutoFit/>
          </a:bodyPr>
          <a:lstStyle/>
          <a:p>
            <a:pPr>
              <a:buNone/>
            </a:pPr>
            <a:r>
              <a:rPr lang="en-GB" sz="1400" dirty="0">
                <a:solidFill>
                  <a:srgbClr val="FF0000"/>
                </a:solidFill>
                <a:latin typeface="+mj-lt"/>
              </a:rPr>
              <a:t>F</a:t>
            </a:r>
          </a:p>
        </p:txBody>
      </p:sp>
    </p:spTree>
    <p:extLst>
      <p:ext uri="{BB962C8B-B14F-4D97-AF65-F5344CB8AC3E}">
        <p14:creationId xmlns:p14="http://schemas.microsoft.com/office/powerpoint/2010/main" val="722724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F9E3AF20-966F-4A63-8A0A-F9499BF315D4}"/>
              </a:ext>
            </a:extLst>
          </p:cNvPr>
          <p:cNvSpPr>
            <a:spLocks noGrp="1"/>
          </p:cNvSpPr>
          <p:nvPr>
            <p:ph type="title"/>
          </p:nvPr>
        </p:nvSpPr>
        <p:spPr/>
        <p:txBody>
          <a:bodyPr/>
          <a:lstStyle/>
          <a:p>
            <a:r>
              <a:rPr lang="en-GB" b="1" dirty="0">
                <a:latin typeface="+mj-lt"/>
              </a:rPr>
              <a:t>Step-by-step reasoning for David’s model in Example 2 </a:t>
            </a:r>
          </a:p>
        </p:txBody>
      </p:sp>
      <p:pic>
        <p:nvPicPr>
          <p:cNvPr id="2" name="Picture 1">
            <a:extLst>
              <a:ext uri="{FF2B5EF4-FFF2-40B4-BE49-F238E27FC236}">
                <a16:creationId xmlns:a16="http://schemas.microsoft.com/office/drawing/2014/main" id="{5ADAA342-830A-499B-A47B-F8BE121AD6D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5644" y="1097309"/>
            <a:ext cx="3554066" cy="2656796"/>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4A017D5-1496-415E-9E5A-A35AD01AEF11}"/>
                  </a:ext>
                </a:extLst>
              </p:cNvPr>
              <p:cNvSpPr txBox="1"/>
              <p:nvPr/>
            </p:nvSpPr>
            <p:spPr>
              <a:xfrm>
                <a:off x="4713908" y="1187232"/>
                <a:ext cx="7024046" cy="2241768"/>
              </a:xfrm>
              <a:prstGeom prst="rect">
                <a:avLst/>
              </a:prstGeom>
              <a:noFill/>
            </p:spPr>
            <p:txBody>
              <a:bodyPr wrap="square">
                <a:spAutoFit/>
              </a:bodyPr>
              <a:lstStyle/>
              <a:p>
                <a:pPr marL="514350" indent="-514350">
                  <a:spcBef>
                    <a:spcPts val="400"/>
                  </a:spcBef>
                  <a:spcAft>
                    <a:spcPts val="400"/>
                  </a:spcAft>
                  <a:buFont typeface="+mj-lt"/>
                  <a:buAutoNum type="arabicPeriod"/>
                </a:pPr>
                <a:r>
                  <a:rPr lang="en-GB" sz="2200" i="0" dirty="0">
                    <a:solidFill>
                      <a:srgbClr val="585858"/>
                    </a:solidFill>
                    <a:effectLst/>
                    <a:latin typeface="+mj-lt"/>
                    <a:ea typeface="Calibri" panose="020F0502020204030204" pitchFamily="34" charset="0"/>
                    <a:cs typeface="Times New Roman" panose="02020603050405020304" pitchFamily="18" charset="0"/>
                  </a:rPr>
                  <a:t>Extend the length of side </a:t>
                </a:r>
                <a:r>
                  <a:rPr lang="en-GB" sz="2200" i="1" dirty="0">
                    <a:solidFill>
                      <a:srgbClr val="585858"/>
                    </a:solidFill>
                    <a:effectLst/>
                    <a:latin typeface="+mj-lt"/>
                    <a:ea typeface="Calibri" panose="020F0502020204030204" pitchFamily="34" charset="0"/>
                    <a:cs typeface="Times New Roman" panose="02020603050405020304" pitchFamily="18" charset="0"/>
                  </a:rPr>
                  <a:t>b</a:t>
                </a:r>
                <a:r>
                  <a:rPr lang="en-GB" sz="2200" i="0" dirty="0">
                    <a:solidFill>
                      <a:srgbClr val="585858"/>
                    </a:solidFill>
                    <a:effectLst/>
                    <a:latin typeface="+mj-lt"/>
                    <a:ea typeface="Calibri" panose="020F0502020204030204" pitchFamily="34" charset="0"/>
                    <a:cs typeface="Times New Roman" panose="02020603050405020304" pitchFamily="18" charset="0"/>
                  </a:rPr>
                  <a:t> by </a:t>
                </a:r>
                <a:r>
                  <a:rPr lang="en-GB" sz="2200" i="1" dirty="0">
                    <a:solidFill>
                      <a:srgbClr val="585858"/>
                    </a:solidFill>
                    <a:effectLst/>
                    <a:latin typeface="+mj-lt"/>
                    <a:ea typeface="Calibri" panose="020F0502020204030204" pitchFamily="34" charset="0"/>
                    <a:cs typeface="Times New Roman" panose="02020603050405020304" pitchFamily="18" charset="0"/>
                  </a:rPr>
                  <a:t>a </a:t>
                </a:r>
                <a:r>
                  <a:rPr lang="en-GB" sz="2200" dirty="0">
                    <a:solidFill>
                      <a:srgbClr val="585858"/>
                    </a:solidFill>
                    <a:effectLst/>
                    <a:latin typeface="+mj-lt"/>
                    <a:ea typeface="Calibri" panose="020F0502020204030204" pitchFamily="34" charset="0"/>
                    <a:cs typeface="Times New Roman" panose="02020603050405020304" pitchFamily="18" charset="0"/>
                  </a:rPr>
                  <a:t>to create a </a:t>
                </a:r>
                <a:r>
                  <a:rPr lang="en-GB" sz="2200" dirty="0">
                    <a:solidFill>
                      <a:srgbClr val="585858"/>
                    </a:solidFill>
                    <a:latin typeface="+mj-lt"/>
                    <a:ea typeface="Calibri" panose="020F0502020204030204" pitchFamily="34" charset="0"/>
                    <a:cs typeface="Times New Roman" panose="02020603050405020304" pitchFamily="18" charset="0"/>
                  </a:rPr>
                  <a:t>triangle with height </a:t>
                </a:r>
                <a:r>
                  <a:rPr lang="en-GB" sz="2200" i="1" dirty="0">
                    <a:solidFill>
                      <a:srgbClr val="585858"/>
                    </a:solidFill>
                    <a:latin typeface="+mj-lt"/>
                    <a:ea typeface="Calibri" panose="020F0502020204030204" pitchFamily="34" charset="0"/>
                    <a:cs typeface="Times New Roman" panose="02020603050405020304" pitchFamily="18" charset="0"/>
                  </a:rPr>
                  <a:t>h </a:t>
                </a:r>
                <a:r>
                  <a:rPr lang="en-GB" sz="2200" dirty="0">
                    <a:solidFill>
                      <a:srgbClr val="585858"/>
                    </a:solidFill>
                    <a:latin typeface="+mj-lt"/>
                    <a:ea typeface="Calibri" panose="020F0502020204030204" pitchFamily="34" charset="0"/>
                    <a:cs typeface="Times New Roman" panose="02020603050405020304" pitchFamily="18" charset="0"/>
                  </a:rPr>
                  <a:t>and base (</a:t>
                </a:r>
                <a:r>
                  <a:rPr lang="en-GB" sz="2200" i="1" dirty="0">
                    <a:solidFill>
                      <a:srgbClr val="585858"/>
                    </a:solidFill>
                    <a:latin typeface="+mj-lt"/>
                    <a:ea typeface="Calibri" panose="020F0502020204030204" pitchFamily="34" charset="0"/>
                    <a:cs typeface="Times New Roman" panose="02020603050405020304" pitchFamily="18" charset="0"/>
                  </a:rPr>
                  <a:t>a </a:t>
                </a:r>
                <a:r>
                  <a:rPr lang="en-GB" sz="2200" dirty="0">
                    <a:solidFill>
                      <a:srgbClr val="585858"/>
                    </a:solidFill>
                    <a:latin typeface="+mj-lt"/>
                    <a:ea typeface="Calibri" panose="020F0502020204030204" pitchFamily="34" charset="0"/>
                    <a:cs typeface="Times New Roman" panose="02020603050405020304" pitchFamily="18" charset="0"/>
                  </a:rPr>
                  <a:t>+ </a:t>
                </a:r>
                <a:r>
                  <a:rPr lang="en-GB" sz="2200" i="1" dirty="0">
                    <a:solidFill>
                      <a:srgbClr val="585858"/>
                    </a:solidFill>
                    <a:latin typeface="+mj-lt"/>
                    <a:ea typeface="Calibri" panose="020F0502020204030204" pitchFamily="34" charset="0"/>
                    <a:cs typeface="Times New Roman" panose="02020603050405020304" pitchFamily="18" charset="0"/>
                  </a:rPr>
                  <a:t>b</a:t>
                </a:r>
                <a:r>
                  <a:rPr lang="en-GB" sz="2200" dirty="0">
                    <a:solidFill>
                      <a:srgbClr val="585858"/>
                    </a:solidFill>
                    <a:latin typeface="+mj-lt"/>
                    <a:ea typeface="Calibri" panose="020F0502020204030204" pitchFamily="34" charset="0"/>
                    <a:cs typeface="Times New Roman" panose="02020603050405020304" pitchFamily="18" charset="0"/>
                  </a:rPr>
                  <a:t>)</a:t>
                </a:r>
              </a:p>
              <a:p>
                <a:pPr marL="514350" indent="-514350">
                  <a:spcBef>
                    <a:spcPts val="400"/>
                  </a:spcBef>
                  <a:spcAft>
                    <a:spcPts val="400"/>
                  </a:spcAft>
                  <a:buFont typeface="+mj-lt"/>
                  <a:buAutoNum type="arabicPeriod"/>
                </a:pPr>
                <a:r>
                  <a:rPr lang="en-GB" sz="2200" dirty="0">
                    <a:solidFill>
                      <a:srgbClr val="585858"/>
                    </a:solidFill>
                    <a:latin typeface="+mj-lt"/>
                    <a:ea typeface="Calibri" panose="020F0502020204030204" pitchFamily="34" charset="0"/>
                    <a:cs typeface="Times New Roman" panose="02020603050405020304" pitchFamily="18" charset="0"/>
                  </a:rPr>
                  <a:t>The area of the trapezium = the area of triangle </a:t>
                </a:r>
              </a:p>
              <a:p>
                <a:pPr marL="514350" indent="-514350">
                  <a:spcBef>
                    <a:spcPts val="400"/>
                  </a:spcBef>
                  <a:spcAft>
                    <a:spcPts val="400"/>
                  </a:spcAft>
                  <a:buFont typeface="+mj-lt"/>
                  <a:buAutoNum type="arabicPeriod"/>
                </a:pPr>
                <a:r>
                  <a:rPr lang="en-GB" sz="2200" dirty="0">
                    <a:solidFill>
                      <a:srgbClr val="585858"/>
                    </a:solidFill>
                    <a:effectLst/>
                    <a:latin typeface="+mj-lt"/>
                    <a:ea typeface="Calibri" panose="020F0502020204030204" pitchFamily="34" charset="0"/>
                    <a:cs typeface="Times New Roman" panose="02020603050405020304" pitchFamily="18" charset="0"/>
                  </a:rPr>
                  <a:t>The area of the triangle = </a:t>
                </a:r>
                <a:r>
                  <a:rPr lang="en-GB" sz="2200" dirty="0">
                    <a:solidFill>
                      <a:srgbClr val="585858"/>
                    </a:solidFill>
                    <a:latin typeface="+mj-lt"/>
                    <a:ea typeface="Calibri" panose="020F0502020204030204" pitchFamily="34" charset="0"/>
                    <a:cs typeface="Times New Roman" panose="02020603050405020304" pitchFamily="18" charset="0"/>
                  </a:rPr>
                  <a:t> </a:t>
                </a:r>
                <a14:m>
                  <m:oMath xmlns:m="http://schemas.openxmlformats.org/officeDocument/2006/math">
                    <m:f>
                      <m:fPr>
                        <m:ctrlPr>
                          <a:rPr lang="en-GB" sz="2200" i="1">
                            <a:solidFill>
                              <a:srgbClr val="585858"/>
                            </a:solidFill>
                            <a:latin typeface="Cambria Math" panose="02040503050406030204" pitchFamily="18" charset="0"/>
                            <a:cs typeface="Times New Roman" panose="02020603050405020304" pitchFamily="18" charset="0"/>
                          </a:rPr>
                        </m:ctrlPr>
                      </m:fPr>
                      <m:num>
                        <m:r>
                          <a:rPr lang="en-GB" sz="2200">
                            <a:solidFill>
                              <a:srgbClr val="585858"/>
                            </a:solidFill>
                            <a:latin typeface="Cambria Math" panose="02040503050406030204" pitchFamily="18" charset="0"/>
                            <a:cs typeface="Times New Roman" panose="02020603050405020304" pitchFamily="18" charset="0"/>
                          </a:rPr>
                          <m:t>1</m:t>
                        </m:r>
                      </m:num>
                      <m:den>
                        <m:r>
                          <a:rPr lang="en-GB" sz="2200">
                            <a:solidFill>
                              <a:srgbClr val="585858"/>
                            </a:solidFill>
                            <a:latin typeface="Cambria Math" panose="02040503050406030204" pitchFamily="18" charset="0"/>
                            <a:cs typeface="Times New Roman" panose="02020603050405020304" pitchFamily="18" charset="0"/>
                          </a:rPr>
                          <m:t>2</m:t>
                        </m:r>
                      </m:den>
                    </m:f>
                  </m:oMath>
                </a14:m>
                <a:r>
                  <a:rPr lang="en-GB" sz="2200" dirty="0">
                    <a:solidFill>
                      <a:srgbClr val="585858"/>
                    </a:solidFill>
                    <a:latin typeface="+mj-lt"/>
                    <a:ea typeface="Calibri" panose="020F0502020204030204" pitchFamily="34" charset="0"/>
                    <a:cs typeface="Times New Roman" panose="02020603050405020304" pitchFamily="18" charset="0"/>
                  </a:rPr>
                  <a:t> × (</a:t>
                </a:r>
                <a:r>
                  <a:rPr lang="en-GB" sz="2200" i="1" dirty="0">
                    <a:solidFill>
                      <a:srgbClr val="585858"/>
                    </a:solidFill>
                    <a:latin typeface="+mj-lt"/>
                    <a:ea typeface="Calibri" panose="020F0502020204030204" pitchFamily="34" charset="0"/>
                    <a:cs typeface="Times New Roman" panose="02020603050405020304" pitchFamily="18" charset="0"/>
                  </a:rPr>
                  <a:t>a </a:t>
                </a:r>
                <a:r>
                  <a:rPr lang="en-GB" sz="2200" dirty="0">
                    <a:solidFill>
                      <a:srgbClr val="585858"/>
                    </a:solidFill>
                    <a:latin typeface="+mj-lt"/>
                    <a:ea typeface="Calibri" panose="020F0502020204030204" pitchFamily="34" charset="0"/>
                    <a:cs typeface="Times New Roman" panose="02020603050405020304" pitchFamily="18" charset="0"/>
                  </a:rPr>
                  <a:t>+ </a:t>
                </a:r>
                <a:r>
                  <a:rPr lang="en-GB" sz="2200" i="1" dirty="0">
                    <a:solidFill>
                      <a:srgbClr val="585858"/>
                    </a:solidFill>
                    <a:latin typeface="+mj-lt"/>
                    <a:ea typeface="Calibri" panose="020F0502020204030204" pitchFamily="34" charset="0"/>
                    <a:cs typeface="Times New Roman" panose="02020603050405020304" pitchFamily="18" charset="0"/>
                  </a:rPr>
                  <a:t>b</a:t>
                </a:r>
                <a:r>
                  <a:rPr lang="en-GB" sz="2200" dirty="0">
                    <a:solidFill>
                      <a:srgbClr val="585858"/>
                    </a:solidFill>
                    <a:latin typeface="+mj-lt"/>
                    <a:ea typeface="Calibri" panose="020F0502020204030204" pitchFamily="34" charset="0"/>
                    <a:cs typeface="Times New Roman" panose="02020603050405020304" pitchFamily="18" charset="0"/>
                  </a:rPr>
                  <a:t>) × </a:t>
                </a:r>
                <a:r>
                  <a:rPr lang="en-GB" sz="2200" i="1" dirty="0">
                    <a:solidFill>
                      <a:srgbClr val="585858"/>
                    </a:solidFill>
                    <a:latin typeface="+mj-lt"/>
                    <a:ea typeface="Calibri" panose="020F0502020204030204" pitchFamily="34" charset="0"/>
                    <a:cs typeface="Times New Roman" panose="02020603050405020304" pitchFamily="18" charset="0"/>
                  </a:rPr>
                  <a:t>h</a:t>
                </a:r>
                <a:endParaRPr lang="en-GB" sz="2200" dirty="0">
                  <a:solidFill>
                    <a:srgbClr val="585858"/>
                  </a:solidFill>
                  <a:latin typeface="+mj-lt"/>
                  <a:ea typeface="Calibri" panose="020F0502020204030204" pitchFamily="34" charset="0"/>
                  <a:cs typeface="Times New Roman" panose="02020603050405020304" pitchFamily="18" charset="0"/>
                </a:endParaRPr>
              </a:p>
              <a:p>
                <a:pPr marL="514350" indent="-514350">
                  <a:spcBef>
                    <a:spcPts val="400"/>
                  </a:spcBef>
                  <a:spcAft>
                    <a:spcPts val="400"/>
                  </a:spcAft>
                  <a:buFont typeface="+mj-lt"/>
                  <a:buAutoNum type="arabicPeriod"/>
                </a:pPr>
                <a:endParaRPr lang="en-GB" sz="2200" i="0" dirty="0">
                  <a:solidFill>
                    <a:srgbClr val="585858"/>
                  </a:solidFill>
                  <a:effectLst/>
                  <a:latin typeface="+mj-lt"/>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34A017D5-1496-415E-9E5A-A35AD01AEF11}"/>
                  </a:ext>
                </a:extLst>
              </p:cNvPr>
              <p:cNvSpPr txBox="1">
                <a:spLocks noRot="1" noChangeAspect="1" noMove="1" noResize="1" noEditPoints="1" noAdjustHandles="1" noChangeArrowheads="1" noChangeShapeType="1" noTextEdit="1"/>
              </p:cNvSpPr>
              <p:nvPr/>
            </p:nvSpPr>
            <p:spPr>
              <a:xfrm>
                <a:off x="4713908" y="1187232"/>
                <a:ext cx="7024046" cy="2241768"/>
              </a:xfrm>
              <a:prstGeom prst="rect">
                <a:avLst/>
              </a:prstGeom>
              <a:blipFill>
                <a:blip r:embed="rId4"/>
                <a:stretch>
                  <a:fillRect l="-954" t="-1630" r="-9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F7B5420-BF82-4710-B3AA-DB57AACAD8BC}"/>
                  </a:ext>
                </a:extLst>
              </p:cNvPr>
              <p:cNvSpPr txBox="1"/>
              <p:nvPr/>
            </p:nvSpPr>
            <p:spPr>
              <a:xfrm>
                <a:off x="4664029" y="3260367"/>
                <a:ext cx="7192611" cy="3170099"/>
              </a:xfrm>
              <a:prstGeom prst="rect">
                <a:avLst/>
              </a:prstGeom>
              <a:noFill/>
            </p:spPr>
            <p:txBody>
              <a:bodyPr wrap="square">
                <a:spAutoFit/>
              </a:bodyPr>
              <a:lstStyle/>
              <a:p>
                <a:pPr>
                  <a:spcBef>
                    <a:spcPts val="400"/>
                  </a:spcBef>
                  <a:spcAft>
                    <a:spcPts val="400"/>
                  </a:spcAft>
                  <a:buNone/>
                </a:pPr>
                <a:r>
                  <a:rPr lang="en-GB" sz="2000" i="0" dirty="0">
                    <a:solidFill>
                      <a:srgbClr val="585858"/>
                    </a:solidFill>
                    <a:effectLst/>
                    <a:latin typeface="+mj-lt"/>
                    <a:ea typeface="Calibri" panose="020F0502020204030204" pitchFamily="34" charset="0"/>
                    <a:cs typeface="Times New Roman" panose="02020603050405020304" pitchFamily="18" charset="0"/>
                  </a:rPr>
                  <a:t>Reasoning for step 2:</a:t>
                </a:r>
              </a:p>
              <a:p>
                <a:pPr>
                  <a:spcBef>
                    <a:spcPts val="400"/>
                  </a:spcBef>
                  <a:spcAft>
                    <a:spcPts val="400"/>
                  </a:spcAft>
                  <a:buNone/>
                </a:pPr>
                <a:r>
                  <a:rPr lang="en-GB" sz="2000" dirty="0">
                    <a:solidFill>
                      <a:srgbClr val="585858"/>
                    </a:solidFill>
                    <a:latin typeface="+mj-lt"/>
                    <a:ea typeface="Calibri" panose="020F0502020204030204" pitchFamily="34" charset="0"/>
                    <a:cs typeface="Times New Roman" panose="02020603050405020304" pitchFamily="18" charset="0"/>
                  </a:rPr>
                  <a:t>ABF and CEF are congruent as</a:t>
                </a:r>
                <a:endParaRPr lang="en-GB" sz="2000" i="0" dirty="0">
                  <a:solidFill>
                    <a:srgbClr val="585858"/>
                  </a:solidFill>
                  <a:effectLst/>
                  <a:latin typeface="+mj-lt"/>
                  <a:ea typeface="Calibri" panose="020F0502020204030204" pitchFamily="34" charset="0"/>
                  <a:cs typeface="Times New Roman" panose="02020603050405020304" pitchFamily="18" charset="0"/>
                </a:endParaRPr>
              </a:p>
              <a:p>
                <a:pPr marL="457200" indent="-457200">
                  <a:spcBef>
                    <a:spcPts val="400"/>
                  </a:spcBef>
                  <a:spcAft>
                    <a:spcPts val="400"/>
                  </a:spcAft>
                  <a:buFont typeface="+mj-lt"/>
                  <a:buAutoNum type="alphaLcParenR"/>
                </a:pPr>
                <a:r>
                  <a:rPr lang="en-GB" sz="2000" i="0" dirty="0">
                    <a:solidFill>
                      <a:srgbClr val="585858"/>
                    </a:solidFill>
                    <a:effectLst/>
                    <a:latin typeface="+mj-lt"/>
                    <a:ea typeface="Calibri" panose="020F0502020204030204" pitchFamily="34" charset="0"/>
                    <a:cs typeface="Times New Roman" panose="02020603050405020304" pitchFamily="18" charset="0"/>
                  </a:rPr>
                  <a:t> Lines AB and DE are parallel.</a:t>
                </a:r>
              </a:p>
              <a:p>
                <a:pPr marL="457200" indent="-457200">
                  <a:spcBef>
                    <a:spcPts val="400"/>
                  </a:spcBef>
                  <a:spcAft>
                    <a:spcPts val="400"/>
                  </a:spcAft>
                  <a:buFont typeface="+mj-lt"/>
                  <a:buAutoNum type="alphaLcParenR"/>
                </a:pPr>
                <a:r>
                  <a:rPr lang="en-GB" sz="2000" dirty="0">
                    <a:solidFill>
                      <a:srgbClr val="585858"/>
                    </a:solidFill>
                    <a:ea typeface="Calibri" panose="020F0502020204030204" pitchFamily="34" charset="0"/>
                    <a:cs typeface="Times New Roman" panose="02020603050405020304" pitchFamily="18" charset="0"/>
                  </a:rPr>
                  <a:t> </a:t>
                </a:r>
                <a14:m>
                  <m:oMath xmlns:m="http://schemas.openxmlformats.org/officeDocument/2006/math">
                    <m:r>
                      <a:rPr lang="en-GB" sz="2000" i="1" smtClean="0">
                        <a:solidFill>
                          <a:srgbClr val="585858"/>
                        </a:solidFill>
                        <a:latin typeface="Cambria Math" panose="02040503050406030204" pitchFamily="18" charset="0"/>
                        <a:ea typeface="Calibri" panose="020F0502020204030204" pitchFamily="34" charset="0"/>
                        <a:cs typeface="Times New Roman" panose="02020603050405020304" pitchFamily="18" charset="0"/>
                      </a:rPr>
                      <m:t>⦟</m:t>
                    </m:r>
                  </m:oMath>
                </a14:m>
                <a:r>
                  <a:rPr lang="en-GB" sz="2000" dirty="0">
                    <a:solidFill>
                      <a:srgbClr val="585858"/>
                    </a:solidFill>
                    <a:latin typeface="+mj-lt"/>
                    <a:ea typeface="Calibri" panose="020F0502020204030204" pitchFamily="34" charset="0"/>
                    <a:cs typeface="Times New Roman" panose="02020603050405020304" pitchFamily="18" charset="0"/>
                  </a:rPr>
                  <a:t>AFD = </a:t>
                </a:r>
                <a14:m>
                  <m:oMath xmlns:m="http://schemas.openxmlformats.org/officeDocument/2006/math">
                    <m:r>
                      <a:rPr lang="en-GB" sz="2000" i="1">
                        <a:solidFill>
                          <a:srgbClr val="585858"/>
                        </a:solidFill>
                        <a:latin typeface="Cambria Math" panose="02040503050406030204" pitchFamily="18" charset="0"/>
                        <a:ea typeface="Calibri" panose="020F0502020204030204" pitchFamily="34" charset="0"/>
                        <a:cs typeface="Times New Roman" panose="02020603050405020304" pitchFamily="18" charset="0"/>
                      </a:rPr>
                      <m:t>⦟</m:t>
                    </m:r>
                  </m:oMath>
                </a14:m>
                <a:r>
                  <a:rPr lang="en-GB" sz="2000" dirty="0">
                    <a:solidFill>
                      <a:srgbClr val="585858"/>
                    </a:solidFill>
                    <a:latin typeface="+mj-lt"/>
                    <a:ea typeface="Calibri" panose="020F0502020204030204" pitchFamily="34" charset="0"/>
                    <a:cs typeface="Times New Roman" panose="02020603050405020304" pitchFamily="18" charset="0"/>
                  </a:rPr>
                  <a:t>EFC as vertically opposite angles are equal.</a:t>
                </a:r>
              </a:p>
              <a:p>
                <a:pPr marL="457200" indent="-457200">
                  <a:spcBef>
                    <a:spcPts val="400"/>
                  </a:spcBef>
                  <a:spcAft>
                    <a:spcPts val="400"/>
                  </a:spcAft>
                  <a:buFont typeface="+mj-lt"/>
                  <a:buAutoNum type="alphaLcParenR"/>
                </a:pPr>
                <a:r>
                  <a:rPr lang="en-GB" sz="2000" dirty="0">
                    <a:solidFill>
                      <a:srgbClr val="585858"/>
                    </a:solidFill>
                    <a:ea typeface="Calibri" panose="020F0502020204030204" pitchFamily="34" charset="0"/>
                    <a:cs typeface="Times New Roman" panose="02020603050405020304" pitchFamily="18" charset="0"/>
                  </a:rPr>
                  <a:t> </a:t>
                </a:r>
                <a14:m>
                  <m:oMath xmlns:m="http://schemas.openxmlformats.org/officeDocument/2006/math">
                    <m:r>
                      <a:rPr lang="en-GB" sz="2000" i="1" smtClean="0">
                        <a:solidFill>
                          <a:srgbClr val="585858"/>
                        </a:solidFill>
                        <a:latin typeface="Cambria Math" panose="02040503050406030204" pitchFamily="18" charset="0"/>
                        <a:ea typeface="Calibri" panose="020F0502020204030204" pitchFamily="34" charset="0"/>
                        <a:cs typeface="Times New Roman" panose="02020603050405020304" pitchFamily="18" charset="0"/>
                      </a:rPr>
                      <m:t>⦟</m:t>
                    </m:r>
                  </m:oMath>
                </a14:m>
                <a:r>
                  <a:rPr lang="en-GB" sz="2000" dirty="0">
                    <a:solidFill>
                      <a:srgbClr val="585858"/>
                    </a:solidFill>
                    <a:latin typeface="+mj-lt"/>
                    <a:ea typeface="Calibri" panose="020F0502020204030204" pitchFamily="34" charset="0"/>
                    <a:cs typeface="Times New Roman" panose="02020603050405020304" pitchFamily="18" charset="0"/>
                  </a:rPr>
                  <a:t>FAD = </a:t>
                </a:r>
                <a14:m>
                  <m:oMath xmlns:m="http://schemas.openxmlformats.org/officeDocument/2006/math">
                    <m:r>
                      <a:rPr lang="en-GB" sz="2000" i="1">
                        <a:solidFill>
                          <a:srgbClr val="585858"/>
                        </a:solidFill>
                        <a:latin typeface="Cambria Math" panose="02040503050406030204" pitchFamily="18" charset="0"/>
                        <a:ea typeface="Calibri" panose="020F0502020204030204" pitchFamily="34" charset="0"/>
                        <a:cs typeface="Times New Roman" panose="02020603050405020304" pitchFamily="18" charset="0"/>
                      </a:rPr>
                      <m:t>⦟</m:t>
                    </m:r>
                  </m:oMath>
                </a14:m>
                <a:r>
                  <a:rPr lang="en-GB" sz="2000" dirty="0">
                    <a:solidFill>
                      <a:srgbClr val="585858"/>
                    </a:solidFill>
                    <a:latin typeface="+mj-lt"/>
                    <a:ea typeface="Calibri" panose="020F0502020204030204" pitchFamily="34" charset="0"/>
                    <a:cs typeface="Times New Roman" panose="02020603050405020304" pitchFamily="18" charset="0"/>
                  </a:rPr>
                  <a:t>FEC and </a:t>
                </a:r>
                <a14:m>
                  <m:oMath xmlns:m="http://schemas.openxmlformats.org/officeDocument/2006/math">
                    <m:r>
                      <a:rPr lang="en-GB" sz="2000" i="1">
                        <a:solidFill>
                          <a:srgbClr val="585858"/>
                        </a:solidFill>
                        <a:latin typeface="Cambria Math" panose="02040503050406030204" pitchFamily="18" charset="0"/>
                        <a:ea typeface="Calibri" panose="020F0502020204030204" pitchFamily="34" charset="0"/>
                        <a:cs typeface="Times New Roman" panose="02020603050405020304" pitchFamily="18" charset="0"/>
                      </a:rPr>
                      <m:t>⦟</m:t>
                    </m:r>
                  </m:oMath>
                </a14:m>
                <a:r>
                  <a:rPr lang="en-GB" sz="2000" dirty="0">
                    <a:solidFill>
                      <a:srgbClr val="585858"/>
                    </a:solidFill>
                    <a:latin typeface="+mj-lt"/>
                    <a:ea typeface="Calibri" panose="020F0502020204030204" pitchFamily="34" charset="0"/>
                    <a:cs typeface="Times New Roman" panose="02020603050405020304" pitchFamily="18" charset="0"/>
                  </a:rPr>
                  <a:t>FDA = </a:t>
                </a:r>
                <a14:m>
                  <m:oMath xmlns:m="http://schemas.openxmlformats.org/officeDocument/2006/math">
                    <m:r>
                      <a:rPr lang="en-GB" sz="2000" i="1">
                        <a:solidFill>
                          <a:srgbClr val="585858"/>
                        </a:solidFill>
                        <a:latin typeface="Cambria Math" panose="02040503050406030204" pitchFamily="18" charset="0"/>
                        <a:ea typeface="Calibri" panose="020F0502020204030204" pitchFamily="34" charset="0"/>
                        <a:cs typeface="Times New Roman" panose="02020603050405020304" pitchFamily="18" charset="0"/>
                      </a:rPr>
                      <m:t>⦟</m:t>
                    </m:r>
                  </m:oMath>
                </a14:m>
                <a:r>
                  <a:rPr lang="en-GB" sz="2000" dirty="0">
                    <a:solidFill>
                      <a:srgbClr val="585858"/>
                    </a:solidFill>
                    <a:latin typeface="+mj-lt"/>
                    <a:ea typeface="Calibri" panose="020F0502020204030204" pitchFamily="34" charset="0"/>
                    <a:cs typeface="Times New Roman" panose="02020603050405020304" pitchFamily="18" charset="0"/>
                  </a:rPr>
                  <a:t>FCE as alternate angles are equal.</a:t>
                </a:r>
              </a:p>
              <a:p>
                <a:pPr marL="457200" indent="-457200">
                  <a:spcBef>
                    <a:spcPts val="400"/>
                  </a:spcBef>
                  <a:spcAft>
                    <a:spcPts val="400"/>
                  </a:spcAft>
                  <a:buFont typeface="+mj-lt"/>
                  <a:buAutoNum type="alphaLcParenR"/>
                </a:pPr>
                <a:r>
                  <a:rPr lang="en-GB" sz="2000" dirty="0">
                    <a:solidFill>
                      <a:srgbClr val="585858"/>
                    </a:solidFill>
                    <a:latin typeface="+mj-lt"/>
                    <a:ea typeface="Calibri" panose="020F0502020204030204" pitchFamily="34" charset="0"/>
                    <a:cs typeface="Times New Roman" panose="02020603050405020304" pitchFamily="18" charset="0"/>
                  </a:rPr>
                  <a:t> CE = AB as both are of length </a:t>
                </a:r>
                <a:r>
                  <a:rPr lang="en-GB" sz="2000" i="1" dirty="0">
                    <a:solidFill>
                      <a:srgbClr val="585858"/>
                    </a:solidFill>
                    <a:latin typeface="+mj-lt"/>
                    <a:ea typeface="Calibri" panose="020F0502020204030204" pitchFamily="34" charset="0"/>
                    <a:cs typeface="Times New Roman" panose="02020603050405020304" pitchFamily="18" charset="0"/>
                  </a:rPr>
                  <a:t>a.</a:t>
                </a:r>
              </a:p>
              <a:p>
                <a:pPr>
                  <a:spcBef>
                    <a:spcPts val="400"/>
                  </a:spcBef>
                  <a:spcAft>
                    <a:spcPts val="400"/>
                  </a:spcAft>
                  <a:buNone/>
                </a:pPr>
                <a:endParaRPr lang="en-GB" sz="2000" i="0" dirty="0">
                  <a:solidFill>
                    <a:srgbClr val="585858"/>
                  </a:solidFill>
                  <a:effectLst/>
                  <a:latin typeface="+mj-lt"/>
                  <a:ea typeface="Calibri" panose="020F050202020403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1F7B5420-BF82-4710-B3AA-DB57AACAD8BC}"/>
                  </a:ext>
                </a:extLst>
              </p:cNvPr>
              <p:cNvSpPr txBox="1">
                <a:spLocks noRot="1" noChangeAspect="1" noMove="1" noResize="1" noEditPoints="1" noAdjustHandles="1" noChangeArrowheads="1" noChangeShapeType="1" noTextEdit="1"/>
              </p:cNvSpPr>
              <p:nvPr/>
            </p:nvSpPr>
            <p:spPr>
              <a:xfrm>
                <a:off x="4664029" y="3260367"/>
                <a:ext cx="7192611" cy="3170099"/>
              </a:xfrm>
              <a:prstGeom prst="rect">
                <a:avLst/>
              </a:prstGeom>
              <a:blipFill>
                <a:blip r:embed="rId5"/>
                <a:stretch>
                  <a:fillRect l="-847" t="-962" r="-1864"/>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801F2B10-C879-4CDE-978C-13327151D19E}"/>
              </a:ext>
            </a:extLst>
          </p:cNvPr>
          <p:cNvSpPr txBox="1"/>
          <p:nvPr/>
        </p:nvSpPr>
        <p:spPr>
          <a:xfrm>
            <a:off x="960450" y="1102538"/>
            <a:ext cx="338554" cy="369332"/>
          </a:xfrm>
          <a:prstGeom prst="rect">
            <a:avLst/>
          </a:prstGeom>
          <a:noFill/>
        </p:spPr>
        <p:txBody>
          <a:bodyPr wrap="none" rtlCol="0">
            <a:spAutoFit/>
          </a:bodyPr>
          <a:lstStyle/>
          <a:p>
            <a:pPr>
              <a:buNone/>
            </a:pPr>
            <a:r>
              <a:rPr lang="en-GB" sz="1800" dirty="0">
                <a:solidFill>
                  <a:srgbClr val="FF0000"/>
                </a:solidFill>
                <a:latin typeface="+mj-lt"/>
              </a:rPr>
              <a:t>A</a:t>
            </a:r>
          </a:p>
        </p:txBody>
      </p:sp>
      <p:sp>
        <p:nvSpPr>
          <p:cNvPr id="17" name="TextBox 16">
            <a:extLst>
              <a:ext uri="{FF2B5EF4-FFF2-40B4-BE49-F238E27FC236}">
                <a16:creationId xmlns:a16="http://schemas.microsoft.com/office/drawing/2014/main" id="{9D136839-DF68-463F-A00A-772C2994F8EA}"/>
              </a:ext>
            </a:extLst>
          </p:cNvPr>
          <p:cNvSpPr txBox="1"/>
          <p:nvPr/>
        </p:nvSpPr>
        <p:spPr>
          <a:xfrm>
            <a:off x="376942" y="2699628"/>
            <a:ext cx="338554" cy="369332"/>
          </a:xfrm>
          <a:prstGeom prst="rect">
            <a:avLst/>
          </a:prstGeom>
          <a:noFill/>
        </p:spPr>
        <p:txBody>
          <a:bodyPr wrap="none" rtlCol="0">
            <a:spAutoFit/>
          </a:bodyPr>
          <a:lstStyle/>
          <a:p>
            <a:pPr>
              <a:buNone/>
            </a:pPr>
            <a:r>
              <a:rPr lang="en-GB" sz="1800" dirty="0">
                <a:solidFill>
                  <a:srgbClr val="FF0000"/>
                </a:solidFill>
                <a:latin typeface="+mj-lt"/>
              </a:rPr>
              <a:t>B</a:t>
            </a:r>
          </a:p>
        </p:txBody>
      </p:sp>
      <p:sp>
        <p:nvSpPr>
          <p:cNvPr id="18" name="TextBox 17">
            <a:extLst>
              <a:ext uri="{FF2B5EF4-FFF2-40B4-BE49-F238E27FC236}">
                <a16:creationId xmlns:a16="http://schemas.microsoft.com/office/drawing/2014/main" id="{6F3955B1-B5F9-482D-9F20-65FC79A6F208}"/>
              </a:ext>
            </a:extLst>
          </p:cNvPr>
          <p:cNvSpPr txBox="1"/>
          <p:nvPr/>
        </p:nvSpPr>
        <p:spPr>
          <a:xfrm>
            <a:off x="2808037" y="2687443"/>
            <a:ext cx="351378" cy="369332"/>
          </a:xfrm>
          <a:prstGeom prst="rect">
            <a:avLst/>
          </a:prstGeom>
          <a:noFill/>
        </p:spPr>
        <p:txBody>
          <a:bodyPr wrap="none" rtlCol="0">
            <a:spAutoFit/>
          </a:bodyPr>
          <a:lstStyle/>
          <a:p>
            <a:pPr>
              <a:buNone/>
            </a:pPr>
            <a:r>
              <a:rPr lang="en-GB" sz="1800" dirty="0">
                <a:solidFill>
                  <a:srgbClr val="FF0000"/>
                </a:solidFill>
                <a:latin typeface="+mj-lt"/>
              </a:rPr>
              <a:t>C</a:t>
            </a:r>
          </a:p>
        </p:txBody>
      </p:sp>
      <p:sp>
        <p:nvSpPr>
          <p:cNvPr id="19" name="TextBox 18">
            <a:extLst>
              <a:ext uri="{FF2B5EF4-FFF2-40B4-BE49-F238E27FC236}">
                <a16:creationId xmlns:a16="http://schemas.microsoft.com/office/drawing/2014/main" id="{E85E3EB3-7FAC-47E3-8607-9A499EC462AF}"/>
              </a:ext>
            </a:extLst>
          </p:cNvPr>
          <p:cNvSpPr txBox="1"/>
          <p:nvPr/>
        </p:nvSpPr>
        <p:spPr>
          <a:xfrm>
            <a:off x="2267431" y="1111374"/>
            <a:ext cx="351378" cy="369332"/>
          </a:xfrm>
          <a:prstGeom prst="rect">
            <a:avLst/>
          </a:prstGeom>
          <a:noFill/>
        </p:spPr>
        <p:txBody>
          <a:bodyPr wrap="none" rtlCol="0">
            <a:spAutoFit/>
          </a:bodyPr>
          <a:lstStyle/>
          <a:p>
            <a:pPr>
              <a:buNone/>
            </a:pPr>
            <a:r>
              <a:rPr lang="en-GB" sz="1800" dirty="0">
                <a:solidFill>
                  <a:srgbClr val="FF0000"/>
                </a:solidFill>
                <a:latin typeface="+mj-lt"/>
              </a:rPr>
              <a:t>D</a:t>
            </a:r>
          </a:p>
        </p:txBody>
      </p:sp>
      <p:sp>
        <p:nvSpPr>
          <p:cNvPr id="20" name="TextBox 19">
            <a:extLst>
              <a:ext uri="{FF2B5EF4-FFF2-40B4-BE49-F238E27FC236}">
                <a16:creationId xmlns:a16="http://schemas.microsoft.com/office/drawing/2014/main" id="{B2F5C204-599C-45D5-BB21-D8078FDB66F6}"/>
              </a:ext>
            </a:extLst>
          </p:cNvPr>
          <p:cNvSpPr txBox="1"/>
          <p:nvPr/>
        </p:nvSpPr>
        <p:spPr>
          <a:xfrm>
            <a:off x="3871716" y="2686420"/>
            <a:ext cx="351378" cy="369332"/>
          </a:xfrm>
          <a:prstGeom prst="rect">
            <a:avLst/>
          </a:prstGeom>
          <a:noFill/>
        </p:spPr>
        <p:txBody>
          <a:bodyPr wrap="none" rtlCol="0">
            <a:spAutoFit/>
          </a:bodyPr>
          <a:lstStyle/>
          <a:p>
            <a:pPr>
              <a:buNone/>
            </a:pPr>
            <a:r>
              <a:rPr lang="en-GB" sz="1800" dirty="0">
                <a:solidFill>
                  <a:srgbClr val="FF0000"/>
                </a:solidFill>
                <a:latin typeface="+mj-lt"/>
              </a:rPr>
              <a:t>E</a:t>
            </a:r>
          </a:p>
        </p:txBody>
      </p:sp>
      <p:sp>
        <p:nvSpPr>
          <p:cNvPr id="21" name="TextBox 20">
            <a:extLst>
              <a:ext uri="{FF2B5EF4-FFF2-40B4-BE49-F238E27FC236}">
                <a16:creationId xmlns:a16="http://schemas.microsoft.com/office/drawing/2014/main" id="{AD6C417E-200C-4201-AF6B-7FA47987A983}"/>
              </a:ext>
            </a:extLst>
          </p:cNvPr>
          <p:cNvSpPr txBox="1"/>
          <p:nvPr/>
        </p:nvSpPr>
        <p:spPr>
          <a:xfrm>
            <a:off x="2547143" y="1811333"/>
            <a:ext cx="280990" cy="369332"/>
          </a:xfrm>
          <a:prstGeom prst="rect">
            <a:avLst/>
          </a:prstGeom>
          <a:noFill/>
        </p:spPr>
        <p:txBody>
          <a:bodyPr wrap="square" rtlCol="0">
            <a:spAutoFit/>
          </a:bodyPr>
          <a:lstStyle/>
          <a:p>
            <a:pPr>
              <a:buNone/>
            </a:pPr>
            <a:r>
              <a:rPr lang="en-GB" sz="1800" dirty="0">
                <a:solidFill>
                  <a:srgbClr val="FF0000"/>
                </a:solidFill>
                <a:latin typeface="+mj-lt"/>
              </a:rPr>
              <a:t>F</a:t>
            </a:r>
          </a:p>
        </p:txBody>
      </p:sp>
      <p:sp>
        <p:nvSpPr>
          <p:cNvPr id="30" name="TextBox 29">
            <a:extLst>
              <a:ext uri="{FF2B5EF4-FFF2-40B4-BE49-F238E27FC236}">
                <a16:creationId xmlns:a16="http://schemas.microsoft.com/office/drawing/2014/main" id="{97A56A2A-4D33-4D4A-936E-31CA57E537C2}"/>
              </a:ext>
            </a:extLst>
          </p:cNvPr>
          <p:cNvSpPr txBox="1"/>
          <p:nvPr/>
        </p:nvSpPr>
        <p:spPr>
          <a:xfrm>
            <a:off x="267772" y="4355890"/>
            <a:ext cx="3749815" cy="1323439"/>
          </a:xfrm>
          <a:prstGeom prst="rect">
            <a:avLst/>
          </a:prstGeom>
          <a:noFill/>
        </p:spPr>
        <p:txBody>
          <a:bodyPr wrap="square">
            <a:spAutoFit/>
          </a:bodyPr>
          <a:lstStyle/>
          <a:p>
            <a:pPr>
              <a:spcBef>
                <a:spcPts val="400"/>
              </a:spcBef>
              <a:spcAft>
                <a:spcPts val="400"/>
              </a:spcAft>
              <a:buNone/>
            </a:pPr>
            <a:r>
              <a:rPr lang="en-GB" sz="1600" i="0" dirty="0">
                <a:solidFill>
                  <a:srgbClr val="585858"/>
                </a:solidFill>
                <a:effectLst/>
                <a:latin typeface="+mj-lt"/>
                <a:ea typeface="Calibri" panose="020F0502020204030204" pitchFamily="34" charset="0"/>
                <a:cs typeface="Times New Roman" panose="02020603050405020304" pitchFamily="18" charset="0"/>
              </a:rPr>
              <a:t>Please note that, although the diagram here is an isosceles trapezium (as are all the trapezia in Example 2), this proof does not rely on this property. It  can be generalised to all trapezia. </a:t>
            </a:r>
            <a:endParaRPr lang="en-GB" sz="1600" i="1" dirty="0">
              <a:solidFill>
                <a:srgbClr val="585858"/>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6454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b="1" dirty="0">
                <a:latin typeface="+mj-lt"/>
              </a:rPr>
              <a:t>Step-by-step reasoning for Josh’s model in Example 3 </a:t>
            </a:r>
            <a:endParaRPr lang="en-GB" sz="2000" b="1" dirty="0">
              <a:latin typeface="+mj-lt"/>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753422A-5F37-4135-8663-DA110761FC79}"/>
                  </a:ext>
                </a:extLst>
              </p:cNvPr>
              <p:cNvSpPr txBox="1"/>
              <p:nvPr/>
            </p:nvSpPr>
            <p:spPr>
              <a:xfrm>
                <a:off x="155299" y="3190789"/>
                <a:ext cx="3168433" cy="460062"/>
              </a:xfrm>
              <a:prstGeom prst="rect">
                <a:avLst/>
              </a:prstGeom>
              <a:noFill/>
            </p:spPr>
            <p:txBody>
              <a:bodyPr wrap="square">
                <a:spAutoFit/>
              </a:bodyPr>
              <a:lstStyle/>
              <a:p>
                <a:pPr>
                  <a:buNone/>
                </a:pPr>
                <a14:m>
                  <m:oMathPara xmlns:m="http://schemas.openxmlformats.org/officeDocument/2006/math">
                    <m:oMathParaPr>
                      <m:jc m:val="centerGroup"/>
                    </m:oMathParaPr>
                    <m:oMath xmlns:m="http://schemas.openxmlformats.org/officeDocument/2006/math">
                      <m:r>
                        <m:rPr>
                          <m:nor/>
                        </m:rPr>
                        <a:rPr lang="en-GB" sz="2000" dirty="0" smtClean="0">
                          <a:solidFill>
                            <a:srgbClr val="585858"/>
                          </a:solidFill>
                          <a:latin typeface="+mj-lt"/>
                          <a:ea typeface="Calibri" panose="020F0502020204030204" pitchFamily="34" charset="0"/>
                          <a:cs typeface="Times New Roman" panose="02020603050405020304" pitchFamily="18" charset="0"/>
                        </a:rPr>
                        <m:t>(</m:t>
                      </m:r>
                      <m:box>
                        <m:boxPr>
                          <m:ctrlPr>
                            <a:rPr lang="en-GB" sz="2000" i="1">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2000" i="1">
                                  <a:solidFill>
                                    <a:srgbClr val="585858"/>
                                  </a:solidFill>
                                  <a:latin typeface="Cambria Math" panose="02040503050406030204" pitchFamily="18" charset="0"/>
                                  <a:cs typeface="Times New Roman" panose="02020603050405020304" pitchFamily="18" charset="0"/>
                                </a:rPr>
                              </m:ctrlPr>
                            </m:fPr>
                            <m:num>
                              <m:r>
                                <a:rPr lang="en-GB" sz="2000" i="1">
                                  <a:solidFill>
                                    <a:srgbClr val="585858"/>
                                  </a:solidFill>
                                  <a:latin typeface="Cambria Math" panose="02040503050406030204" pitchFamily="18" charset="0"/>
                                  <a:cs typeface="Times New Roman" panose="02020603050405020304" pitchFamily="18" charset="0"/>
                                </a:rPr>
                                <m:t>1</m:t>
                              </m:r>
                            </m:num>
                            <m:den>
                              <m:r>
                                <a:rPr lang="en-GB" sz="2000" i="1">
                                  <a:solidFill>
                                    <a:srgbClr val="585858"/>
                                  </a:solidFill>
                                  <a:latin typeface="Cambria Math" panose="02040503050406030204" pitchFamily="18" charset="0"/>
                                  <a:cs typeface="Times New Roman" panose="02020603050405020304" pitchFamily="18" charset="0"/>
                                </a:rPr>
                                <m:t>2</m:t>
                              </m:r>
                            </m:den>
                          </m:f>
                        </m:e>
                      </m:box>
                      <m:r>
                        <m:rPr>
                          <m:nor/>
                        </m:rPr>
                        <a:rPr lang="en-GB" sz="2000" b="0" i="0" smtClean="0">
                          <a:solidFill>
                            <a:srgbClr val="585858"/>
                          </a:solidFill>
                          <a:latin typeface="+mj-lt"/>
                          <a:cs typeface="Times New Roman" panose="02020603050405020304" pitchFamily="18" charset="0"/>
                        </a:rPr>
                        <m:t> </m:t>
                      </m:r>
                      <m:r>
                        <m:rPr>
                          <m:nor/>
                        </m:rPr>
                        <a:rPr lang="en-GB" sz="2000" dirty="0">
                          <a:solidFill>
                            <a:srgbClr val="585858"/>
                          </a:solidFill>
                          <a:latin typeface="+mj-lt"/>
                          <a:ea typeface="Calibri" panose="020F0502020204030204" pitchFamily="34" charset="0"/>
                          <a:cs typeface="Times New Roman" panose="02020603050405020304" pitchFamily="18" charset="0"/>
                        </a:rPr>
                        <m:t>×</m:t>
                      </m:r>
                      <m:r>
                        <m:rPr>
                          <m:nor/>
                        </m:rPr>
                        <a:rPr lang="en-GB" sz="2000" dirty="0">
                          <a:solidFill>
                            <a:srgbClr val="585858"/>
                          </a:solidFill>
                          <a:latin typeface="+mj-lt"/>
                          <a:ea typeface="Calibri" panose="020F0502020204030204" pitchFamily="34" charset="0"/>
                          <a:cs typeface="Times New Roman" panose="02020603050405020304" pitchFamily="18" charset="0"/>
                        </a:rPr>
                        <m:t> </m:t>
                      </m:r>
                      <m:r>
                        <m:rPr>
                          <m:nor/>
                        </m:rPr>
                        <a:rPr lang="en-GB" sz="2000" i="1" dirty="0">
                          <a:solidFill>
                            <a:srgbClr val="585858"/>
                          </a:solidFill>
                          <a:latin typeface="+mj-lt"/>
                          <a:ea typeface="Calibri" panose="020F0502020204030204" pitchFamily="34" charset="0"/>
                          <a:cs typeface="Times New Roman" panose="02020603050405020304" pitchFamily="18" charset="0"/>
                        </a:rPr>
                        <m:t>a</m:t>
                      </m:r>
                      <m:r>
                        <m:rPr>
                          <m:nor/>
                        </m:rPr>
                        <a:rPr lang="en-GB" sz="2000" i="1" dirty="0">
                          <a:solidFill>
                            <a:srgbClr val="585858"/>
                          </a:solidFill>
                          <a:latin typeface="+mj-lt"/>
                          <a:ea typeface="Calibri" panose="020F0502020204030204" pitchFamily="34" charset="0"/>
                          <a:cs typeface="Times New Roman" panose="02020603050405020304" pitchFamily="18" charset="0"/>
                        </a:rPr>
                        <m:t> </m:t>
                      </m:r>
                      <m:r>
                        <m:rPr>
                          <m:nor/>
                        </m:rPr>
                        <a:rPr lang="en-GB" sz="2000" dirty="0">
                          <a:solidFill>
                            <a:srgbClr val="585858"/>
                          </a:solidFill>
                          <a:latin typeface="+mj-lt"/>
                          <a:ea typeface="Calibri" panose="020F0502020204030204" pitchFamily="34" charset="0"/>
                          <a:cs typeface="Times New Roman" panose="02020603050405020304" pitchFamily="18" charset="0"/>
                        </a:rPr>
                        <m:t>×</m:t>
                      </m:r>
                      <m:r>
                        <m:rPr>
                          <m:nor/>
                        </m:rPr>
                        <a:rPr lang="en-GB" sz="2000" dirty="0">
                          <a:solidFill>
                            <a:srgbClr val="585858"/>
                          </a:solidFill>
                          <a:latin typeface="+mj-lt"/>
                          <a:ea typeface="Calibri" panose="020F0502020204030204" pitchFamily="34" charset="0"/>
                          <a:cs typeface="Times New Roman" panose="02020603050405020304" pitchFamily="18" charset="0"/>
                        </a:rPr>
                        <m:t> </m:t>
                      </m:r>
                      <m:r>
                        <m:rPr>
                          <m:nor/>
                        </m:rPr>
                        <a:rPr lang="en-GB" sz="2000" i="1" dirty="0">
                          <a:solidFill>
                            <a:srgbClr val="585858"/>
                          </a:solidFill>
                          <a:latin typeface="+mj-lt"/>
                          <a:ea typeface="Calibri" panose="020F0502020204030204" pitchFamily="34" charset="0"/>
                          <a:cs typeface="Times New Roman" panose="02020603050405020304" pitchFamily="18" charset="0"/>
                        </a:rPr>
                        <m:t>h</m:t>
                      </m:r>
                      <m:r>
                        <m:rPr>
                          <m:nor/>
                        </m:rPr>
                        <a:rPr lang="en-GB" sz="2000" dirty="0">
                          <a:solidFill>
                            <a:srgbClr val="585858"/>
                          </a:solidFill>
                          <a:latin typeface="+mj-lt"/>
                          <a:ea typeface="Calibri" panose="020F0502020204030204" pitchFamily="34" charset="0"/>
                          <a:cs typeface="Times New Roman" panose="02020603050405020304" pitchFamily="18" charset="0"/>
                        </a:rPr>
                        <m:t>)</m:t>
                      </m:r>
                      <m:r>
                        <m:rPr>
                          <m:nor/>
                        </m:rPr>
                        <a:rPr lang="en-GB" sz="2000" i="1" dirty="0">
                          <a:solidFill>
                            <a:srgbClr val="585858"/>
                          </a:solidFill>
                          <a:latin typeface="+mj-lt"/>
                          <a:ea typeface="Calibri" panose="020F0502020204030204" pitchFamily="34" charset="0"/>
                          <a:cs typeface="Times New Roman" panose="02020603050405020304" pitchFamily="18" charset="0"/>
                        </a:rPr>
                        <m:t> +</m:t>
                      </m:r>
                      <m:r>
                        <m:rPr>
                          <m:nor/>
                        </m:rPr>
                        <a:rPr lang="en-GB" sz="2000" dirty="0">
                          <a:solidFill>
                            <a:srgbClr val="585858"/>
                          </a:solidFill>
                          <a:latin typeface="+mj-lt"/>
                          <a:cs typeface="Times New Roman" panose="02020603050405020304" pitchFamily="18" charset="0"/>
                        </a:rPr>
                        <m:t> (</m:t>
                      </m:r>
                      <m:box>
                        <m:boxPr>
                          <m:ctrlPr>
                            <a:rPr lang="en-GB" sz="2000" i="1" smtClean="0">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2000" i="1" smtClean="0">
                                  <a:solidFill>
                                    <a:srgbClr val="585858"/>
                                  </a:solidFill>
                                  <a:latin typeface="Cambria Math" panose="02040503050406030204" pitchFamily="18" charset="0"/>
                                  <a:cs typeface="Times New Roman" panose="02020603050405020304" pitchFamily="18" charset="0"/>
                                </a:rPr>
                              </m:ctrlPr>
                            </m:fPr>
                            <m:num>
                              <m:r>
                                <a:rPr lang="en-GB" sz="2000" b="0" i="1" smtClean="0">
                                  <a:solidFill>
                                    <a:srgbClr val="585858"/>
                                  </a:solidFill>
                                  <a:latin typeface="Cambria Math" panose="02040503050406030204" pitchFamily="18" charset="0"/>
                                  <a:cs typeface="Times New Roman" panose="02020603050405020304" pitchFamily="18" charset="0"/>
                                </a:rPr>
                                <m:t>1</m:t>
                              </m:r>
                            </m:num>
                            <m:den>
                              <m:r>
                                <a:rPr lang="en-GB" sz="2000" b="0" i="1" smtClean="0">
                                  <a:solidFill>
                                    <a:srgbClr val="585858"/>
                                  </a:solidFill>
                                  <a:latin typeface="Cambria Math" panose="02040503050406030204" pitchFamily="18" charset="0"/>
                                  <a:cs typeface="Times New Roman" panose="02020603050405020304" pitchFamily="18" charset="0"/>
                                </a:rPr>
                                <m:t>2</m:t>
                              </m:r>
                            </m:den>
                          </m:f>
                        </m:e>
                      </m:box>
                      <m:r>
                        <m:rPr>
                          <m:nor/>
                        </m:rPr>
                        <a:rPr lang="en-GB" sz="2000" dirty="0">
                          <a:solidFill>
                            <a:srgbClr val="585858"/>
                          </a:solidFill>
                          <a:latin typeface="+mj-lt"/>
                          <a:ea typeface="Calibri" panose="020F0502020204030204" pitchFamily="34" charset="0"/>
                          <a:cs typeface="Times New Roman" panose="02020603050405020304" pitchFamily="18" charset="0"/>
                        </a:rPr>
                        <m:t> </m:t>
                      </m:r>
                      <m:r>
                        <m:rPr>
                          <m:nor/>
                        </m:rPr>
                        <a:rPr lang="en-GB" sz="2000" dirty="0">
                          <a:solidFill>
                            <a:srgbClr val="585858"/>
                          </a:solidFill>
                          <a:latin typeface="+mj-lt"/>
                          <a:ea typeface="Calibri" panose="020F0502020204030204" pitchFamily="34" charset="0"/>
                          <a:cs typeface="Times New Roman" panose="02020603050405020304" pitchFamily="18" charset="0"/>
                        </a:rPr>
                        <m:t>×</m:t>
                      </m:r>
                      <m:r>
                        <m:rPr>
                          <m:nor/>
                        </m:rPr>
                        <a:rPr lang="en-GB" sz="2000" dirty="0">
                          <a:solidFill>
                            <a:srgbClr val="585858"/>
                          </a:solidFill>
                          <a:latin typeface="+mj-lt"/>
                          <a:ea typeface="Calibri" panose="020F0502020204030204" pitchFamily="34" charset="0"/>
                          <a:cs typeface="Times New Roman" panose="02020603050405020304" pitchFamily="18" charset="0"/>
                        </a:rPr>
                        <m:t> </m:t>
                      </m:r>
                      <m:r>
                        <m:rPr>
                          <m:nor/>
                        </m:rPr>
                        <a:rPr lang="en-GB" sz="2000" i="1" dirty="0">
                          <a:solidFill>
                            <a:srgbClr val="585858"/>
                          </a:solidFill>
                          <a:latin typeface="+mj-lt"/>
                          <a:ea typeface="Calibri" panose="020F0502020204030204" pitchFamily="34" charset="0"/>
                          <a:cs typeface="Times New Roman" panose="02020603050405020304" pitchFamily="18" charset="0"/>
                        </a:rPr>
                        <m:t>b</m:t>
                      </m:r>
                      <m:r>
                        <m:rPr>
                          <m:nor/>
                        </m:rPr>
                        <a:rPr lang="en-GB" sz="2000" i="1" dirty="0">
                          <a:solidFill>
                            <a:srgbClr val="585858"/>
                          </a:solidFill>
                          <a:latin typeface="+mj-lt"/>
                          <a:ea typeface="Calibri" panose="020F0502020204030204" pitchFamily="34" charset="0"/>
                          <a:cs typeface="Times New Roman" panose="02020603050405020304" pitchFamily="18" charset="0"/>
                        </a:rPr>
                        <m:t> </m:t>
                      </m:r>
                      <m:r>
                        <m:rPr>
                          <m:nor/>
                        </m:rPr>
                        <a:rPr lang="en-GB" sz="2000" dirty="0">
                          <a:solidFill>
                            <a:srgbClr val="585858"/>
                          </a:solidFill>
                          <a:latin typeface="+mj-lt"/>
                          <a:ea typeface="Calibri" panose="020F0502020204030204" pitchFamily="34" charset="0"/>
                          <a:cs typeface="Times New Roman" panose="02020603050405020304" pitchFamily="18" charset="0"/>
                        </a:rPr>
                        <m:t>×</m:t>
                      </m:r>
                      <m:r>
                        <m:rPr>
                          <m:nor/>
                        </m:rPr>
                        <a:rPr lang="en-GB" sz="2000" dirty="0">
                          <a:solidFill>
                            <a:srgbClr val="585858"/>
                          </a:solidFill>
                          <a:latin typeface="+mj-lt"/>
                          <a:ea typeface="Calibri" panose="020F0502020204030204" pitchFamily="34" charset="0"/>
                          <a:cs typeface="Times New Roman" panose="02020603050405020304" pitchFamily="18" charset="0"/>
                        </a:rPr>
                        <m:t> </m:t>
                      </m:r>
                      <m:r>
                        <m:rPr>
                          <m:nor/>
                        </m:rPr>
                        <a:rPr lang="en-GB" sz="2000" i="1" dirty="0">
                          <a:solidFill>
                            <a:srgbClr val="585858"/>
                          </a:solidFill>
                          <a:latin typeface="+mj-lt"/>
                          <a:ea typeface="Calibri" panose="020F0502020204030204" pitchFamily="34" charset="0"/>
                          <a:cs typeface="Times New Roman" panose="02020603050405020304" pitchFamily="18" charset="0"/>
                        </a:rPr>
                        <m:t>h</m:t>
                      </m:r>
                      <m:r>
                        <m:rPr>
                          <m:nor/>
                        </m:rPr>
                        <a:rPr lang="en-GB" sz="2000" dirty="0">
                          <a:solidFill>
                            <a:srgbClr val="585858"/>
                          </a:solidFill>
                          <a:latin typeface="+mj-lt"/>
                          <a:ea typeface="Calibri" panose="020F0502020204030204" pitchFamily="34" charset="0"/>
                          <a:cs typeface="Times New Roman" panose="02020603050405020304" pitchFamily="18" charset="0"/>
                        </a:rPr>
                        <m:t>)</m:t>
                      </m:r>
                    </m:oMath>
                  </m:oMathPara>
                </a14:m>
                <a:endParaRPr lang="en-GB" sz="2000" dirty="0">
                  <a:solidFill>
                    <a:srgbClr val="585858"/>
                  </a:solidFill>
                  <a:latin typeface="+mj-l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D753422A-5F37-4135-8663-DA110761FC79}"/>
                  </a:ext>
                </a:extLst>
              </p:cNvPr>
              <p:cNvSpPr txBox="1">
                <a:spLocks noRot="1" noChangeAspect="1" noMove="1" noResize="1" noEditPoints="1" noAdjustHandles="1" noChangeArrowheads="1" noChangeShapeType="1" noTextEdit="1"/>
              </p:cNvSpPr>
              <p:nvPr/>
            </p:nvSpPr>
            <p:spPr>
              <a:xfrm>
                <a:off x="155299" y="3190789"/>
                <a:ext cx="3168433" cy="460062"/>
              </a:xfrm>
              <a:prstGeom prst="rect">
                <a:avLst/>
              </a:prstGeom>
              <a:blipFill>
                <a:blip r:embed="rId3"/>
                <a:stretch>
                  <a:fillRect b="-3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334A196-FAE0-48B6-A9E9-93391C18E5BA}"/>
                  </a:ext>
                </a:extLst>
              </p:cNvPr>
              <p:cNvSpPr txBox="1"/>
              <p:nvPr/>
            </p:nvSpPr>
            <p:spPr>
              <a:xfrm>
                <a:off x="3535808" y="1233990"/>
                <a:ext cx="8536856" cy="3459922"/>
              </a:xfrm>
              <a:prstGeom prst="rect">
                <a:avLst/>
              </a:prstGeom>
              <a:noFill/>
            </p:spPr>
            <p:txBody>
              <a:bodyPr wrap="square">
                <a:spAutoFit/>
              </a:bodyPr>
              <a:lstStyle/>
              <a:p>
                <a:pPr marL="514350" indent="-514350">
                  <a:spcBef>
                    <a:spcPts val="400"/>
                  </a:spcBef>
                  <a:spcAft>
                    <a:spcPts val="400"/>
                  </a:spcAft>
                  <a:buFont typeface="+mj-lt"/>
                  <a:buAutoNum type="arabicPeriod"/>
                </a:pPr>
                <a:r>
                  <a:rPr lang="en-GB" sz="2000" i="0" dirty="0">
                    <a:solidFill>
                      <a:srgbClr val="585858"/>
                    </a:solidFill>
                    <a:effectLst/>
                    <a:latin typeface="+mj-lt"/>
                    <a:ea typeface="Calibri" panose="020F0502020204030204" pitchFamily="34" charset="0"/>
                    <a:cs typeface="Times New Roman" panose="02020603050405020304" pitchFamily="18" charset="0"/>
                  </a:rPr>
                  <a:t>Divide the trapezium into two triangles, A and </a:t>
                </a:r>
                <a:r>
                  <a:rPr lang="en-GB" sz="2000" dirty="0">
                    <a:solidFill>
                      <a:srgbClr val="585858"/>
                    </a:solidFill>
                    <a:latin typeface="+mj-lt"/>
                    <a:ea typeface="Calibri" panose="020F0502020204030204" pitchFamily="34" charset="0"/>
                    <a:cs typeface="Times New Roman" panose="02020603050405020304" pitchFamily="18" charset="0"/>
                  </a:rPr>
                  <a:t>B</a:t>
                </a:r>
              </a:p>
              <a:p>
                <a:pPr marL="514350" indent="-514350">
                  <a:spcBef>
                    <a:spcPts val="400"/>
                  </a:spcBef>
                  <a:spcAft>
                    <a:spcPts val="400"/>
                  </a:spcAft>
                  <a:buFont typeface="+mj-lt"/>
                  <a:buAutoNum type="arabicPeriod"/>
                </a:pPr>
                <a:r>
                  <a:rPr lang="en-GB" sz="2000" dirty="0">
                    <a:solidFill>
                      <a:srgbClr val="585858"/>
                    </a:solidFill>
                    <a:latin typeface="+mj-lt"/>
                    <a:ea typeface="Calibri" panose="020F0502020204030204" pitchFamily="34" charset="0"/>
                    <a:cs typeface="Times New Roman" panose="02020603050405020304" pitchFamily="18" charset="0"/>
                  </a:rPr>
                  <a:t>The area of triangle A = </a:t>
                </a:r>
                <a14:m>
                  <m:oMath xmlns:m="http://schemas.openxmlformats.org/officeDocument/2006/math">
                    <m:box>
                      <m:boxPr>
                        <m:ctrlPr>
                          <a:rPr lang="en-GB" sz="2000" i="1">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2000" i="1">
                                <a:solidFill>
                                  <a:srgbClr val="585858"/>
                                </a:solidFill>
                                <a:latin typeface="Cambria Math" panose="02040503050406030204" pitchFamily="18" charset="0"/>
                                <a:cs typeface="Times New Roman" panose="02020603050405020304" pitchFamily="18" charset="0"/>
                              </a:rPr>
                            </m:ctrlPr>
                          </m:fPr>
                          <m:num>
                            <m:r>
                              <a:rPr lang="en-GB" sz="2000" i="1">
                                <a:solidFill>
                                  <a:srgbClr val="585858"/>
                                </a:solidFill>
                                <a:latin typeface="Cambria Math" panose="02040503050406030204" pitchFamily="18" charset="0"/>
                                <a:cs typeface="Times New Roman" panose="02020603050405020304" pitchFamily="18" charset="0"/>
                              </a:rPr>
                              <m:t>1</m:t>
                            </m:r>
                          </m:num>
                          <m:den>
                            <m:r>
                              <a:rPr lang="en-GB" sz="2000" i="1">
                                <a:solidFill>
                                  <a:srgbClr val="585858"/>
                                </a:solidFill>
                                <a:latin typeface="Cambria Math" panose="02040503050406030204" pitchFamily="18" charset="0"/>
                                <a:cs typeface="Times New Roman" panose="02020603050405020304" pitchFamily="18" charset="0"/>
                              </a:rPr>
                              <m:t>2</m:t>
                            </m:r>
                          </m:den>
                        </m:f>
                      </m:e>
                    </m:box>
                    <m:r>
                      <m:rPr>
                        <m:nor/>
                      </m:rPr>
                      <a:rPr lang="en-GB" sz="2000" dirty="0">
                        <a:solidFill>
                          <a:srgbClr val="585858"/>
                        </a:solidFill>
                        <a:latin typeface="+mj-lt"/>
                        <a:ea typeface="Calibri" panose="020F0502020204030204" pitchFamily="34" charset="0"/>
                        <a:cs typeface="Times New Roman" panose="02020603050405020304" pitchFamily="18" charset="0"/>
                      </a:rPr>
                      <m:t> </m:t>
                    </m:r>
                  </m:oMath>
                </a14:m>
                <a:r>
                  <a:rPr lang="en-GB" sz="2000" dirty="0">
                    <a:solidFill>
                      <a:srgbClr val="585858"/>
                    </a:solidFill>
                    <a:latin typeface="+mj-lt"/>
                    <a:ea typeface="Calibri" panose="020F0502020204030204" pitchFamily="34" charset="0"/>
                    <a:cs typeface="Times New Roman" panose="02020603050405020304" pitchFamily="18" charset="0"/>
                  </a:rPr>
                  <a:t>× </a:t>
                </a:r>
                <a:r>
                  <a:rPr lang="en-GB" sz="2000" i="1" dirty="0">
                    <a:solidFill>
                      <a:srgbClr val="585858"/>
                    </a:solidFill>
                    <a:latin typeface="+mj-lt"/>
                    <a:ea typeface="Calibri" panose="020F0502020204030204" pitchFamily="34" charset="0"/>
                    <a:cs typeface="Times New Roman" panose="02020603050405020304" pitchFamily="18" charset="0"/>
                  </a:rPr>
                  <a:t>a </a:t>
                </a:r>
                <a:r>
                  <a:rPr lang="en-GB" sz="2000" dirty="0">
                    <a:solidFill>
                      <a:srgbClr val="585858"/>
                    </a:solidFill>
                    <a:latin typeface="+mj-lt"/>
                    <a:ea typeface="Calibri" panose="020F0502020204030204" pitchFamily="34" charset="0"/>
                    <a:cs typeface="Times New Roman" panose="02020603050405020304" pitchFamily="18" charset="0"/>
                  </a:rPr>
                  <a:t>× </a:t>
                </a:r>
                <a:r>
                  <a:rPr lang="en-GB" sz="2000" i="1" dirty="0">
                    <a:solidFill>
                      <a:srgbClr val="585858"/>
                    </a:solidFill>
                    <a:latin typeface="+mj-lt"/>
                    <a:ea typeface="Calibri" panose="020F0502020204030204" pitchFamily="34" charset="0"/>
                    <a:cs typeface="Times New Roman" panose="02020603050405020304" pitchFamily="18" charset="0"/>
                  </a:rPr>
                  <a:t>h </a:t>
                </a:r>
              </a:p>
              <a:p>
                <a:pPr marL="514350" indent="-514350">
                  <a:spcBef>
                    <a:spcPts val="400"/>
                  </a:spcBef>
                  <a:spcAft>
                    <a:spcPts val="400"/>
                  </a:spcAft>
                  <a:buFont typeface="+mj-lt"/>
                  <a:buAutoNum type="arabicPeriod"/>
                </a:pPr>
                <a:r>
                  <a:rPr lang="en-GB" sz="2000" dirty="0">
                    <a:solidFill>
                      <a:srgbClr val="585858"/>
                    </a:solidFill>
                    <a:latin typeface="+mj-lt"/>
                    <a:ea typeface="Calibri" panose="020F0502020204030204" pitchFamily="34" charset="0"/>
                    <a:cs typeface="Times New Roman" panose="02020603050405020304" pitchFamily="18" charset="0"/>
                  </a:rPr>
                  <a:t>The area of triangle B =</a:t>
                </a:r>
                <a14:m>
                  <m:oMath xmlns:m="http://schemas.openxmlformats.org/officeDocument/2006/math">
                    <m:r>
                      <a:rPr lang="en-GB" sz="2000" b="0" i="0" smtClean="0">
                        <a:solidFill>
                          <a:srgbClr val="585858"/>
                        </a:solidFill>
                        <a:latin typeface="Cambria Math" panose="02040503050406030204" pitchFamily="18" charset="0"/>
                        <a:cs typeface="Times New Roman" panose="02020603050405020304" pitchFamily="18" charset="0"/>
                      </a:rPr>
                      <m:t> </m:t>
                    </m:r>
                    <m:box>
                      <m:boxPr>
                        <m:ctrlPr>
                          <a:rPr lang="en-GB" sz="2000" i="1">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2000" i="1" smtClean="0">
                                <a:solidFill>
                                  <a:srgbClr val="585858"/>
                                </a:solidFill>
                                <a:latin typeface="Cambria Math" panose="02040503050406030204" pitchFamily="18" charset="0"/>
                                <a:cs typeface="Times New Roman" panose="02020603050405020304" pitchFamily="18" charset="0"/>
                              </a:rPr>
                            </m:ctrlPr>
                          </m:fPr>
                          <m:num>
                            <m:r>
                              <a:rPr lang="en-GB" sz="2000" i="1">
                                <a:solidFill>
                                  <a:srgbClr val="585858"/>
                                </a:solidFill>
                                <a:latin typeface="Cambria Math" panose="02040503050406030204" pitchFamily="18" charset="0"/>
                                <a:cs typeface="Times New Roman" panose="02020603050405020304" pitchFamily="18" charset="0"/>
                              </a:rPr>
                              <m:t>1</m:t>
                            </m:r>
                          </m:num>
                          <m:den>
                            <m:r>
                              <a:rPr lang="en-GB" sz="2000" i="1">
                                <a:solidFill>
                                  <a:srgbClr val="585858"/>
                                </a:solidFill>
                                <a:latin typeface="Cambria Math" panose="02040503050406030204" pitchFamily="18" charset="0"/>
                                <a:cs typeface="Times New Roman" panose="02020603050405020304" pitchFamily="18" charset="0"/>
                              </a:rPr>
                              <m:t>2</m:t>
                            </m:r>
                          </m:den>
                        </m:f>
                      </m:e>
                    </m:box>
                  </m:oMath>
                </a14:m>
                <a:r>
                  <a:rPr lang="en-GB" sz="2000" dirty="0">
                    <a:solidFill>
                      <a:srgbClr val="585858"/>
                    </a:solidFill>
                    <a:latin typeface="+mj-lt"/>
                    <a:ea typeface="Calibri" panose="020F0502020204030204" pitchFamily="34" charset="0"/>
                    <a:cs typeface="Times New Roman" panose="02020603050405020304" pitchFamily="18" charset="0"/>
                  </a:rPr>
                  <a:t> × </a:t>
                </a:r>
                <a:r>
                  <a:rPr lang="en-GB" sz="2000" i="1" dirty="0">
                    <a:solidFill>
                      <a:srgbClr val="585858"/>
                    </a:solidFill>
                    <a:latin typeface="+mj-lt"/>
                    <a:ea typeface="Calibri" panose="020F0502020204030204" pitchFamily="34" charset="0"/>
                    <a:cs typeface="Times New Roman" panose="02020603050405020304" pitchFamily="18" charset="0"/>
                  </a:rPr>
                  <a:t>b </a:t>
                </a:r>
                <a:r>
                  <a:rPr lang="en-GB" sz="2000" dirty="0">
                    <a:solidFill>
                      <a:srgbClr val="585858"/>
                    </a:solidFill>
                    <a:latin typeface="+mj-lt"/>
                    <a:ea typeface="Calibri" panose="020F0502020204030204" pitchFamily="34" charset="0"/>
                    <a:cs typeface="Times New Roman" panose="02020603050405020304" pitchFamily="18" charset="0"/>
                  </a:rPr>
                  <a:t>× </a:t>
                </a:r>
                <a:r>
                  <a:rPr lang="en-GB" sz="2000" i="1" dirty="0">
                    <a:solidFill>
                      <a:srgbClr val="585858"/>
                    </a:solidFill>
                    <a:latin typeface="+mj-lt"/>
                    <a:ea typeface="Calibri" panose="020F0502020204030204" pitchFamily="34" charset="0"/>
                    <a:cs typeface="Times New Roman" panose="02020603050405020304" pitchFamily="18" charset="0"/>
                  </a:rPr>
                  <a:t>h</a:t>
                </a:r>
                <a:endParaRPr lang="en-GB" sz="2000" dirty="0">
                  <a:solidFill>
                    <a:srgbClr val="585858"/>
                  </a:solidFill>
                  <a:latin typeface="+mj-lt"/>
                  <a:ea typeface="Calibri" panose="020F0502020204030204" pitchFamily="34" charset="0"/>
                  <a:cs typeface="Times New Roman" panose="02020603050405020304" pitchFamily="18" charset="0"/>
                </a:endParaRPr>
              </a:p>
              <a:p>
                <a:pPr marL="514350" indent="-514350">
                  <a:spcBef>
                    <a:spcPts val="400"/>
                  </a:spcBef>
                  <a:spcAft>
                    <a:spcPts val="400"/>
                  </a:spcAft>
                  <a:buFont typeface="+mj-lt"/>
                  <a:buAutoNum type="arabicPeriod"/>
                </a:pPr>
                <a:r>
                  <a:rPr lang="en-GB" sz="2000" dirty="0">
                    <a:solidFill>
                      <a:srgbClr val="585858"/>
                    </a:solidFill>
                    <a:latin typeface="+mj-lt"/>
                    <a:ea typeface="Calibri" panose="020F0502020204030204" pitchFamily="34" charset="0"/>
                    <a:cs typeface="Times New Roman" panose="02020603050405020304" pitchFamily="18" charset="0"/>
                  </a:rPr>
                  <a:t>The area of the trapezium = area of triangle A + area of triangle B</a:t>
                </a:r>
              </a:p>
              <a:p>
                <a:pPr marL="514350" indent="-514350">
                  <a:spcBef>
                    <a:spcPts val="400"/>
                  </a:spcBef>
                  <a:spcAft>
                    <a:spcPts val="400"/>
                  </a:spcAft>
                  <a:buFont typeface="+mj-lt"/>
                  <a:buAutoNum type="arabicPeriod"/>
                </a:pPr>
                <a:r>
                  <a:rPr lang="en-GB" sz="2000" dirty="0">
                    <a:solidFill>
                      <a:srgbClr val="585858"/>
                    </a:solidFill>
                    <a:latin typeface="+mj-lt"/>
                    <a:ea typeface="Calibri" panose="020F0502020204030204" pitchFamily="34" charset="0"/>
                    <a:cs typeface="Times New Roman" panose="02020603050405020304" pitchFamily="18" charset="0"/>
                  </a:rPr>
                  <a:t>Area of trapezium = (</a:t>
                </a:r>
                <a14:m>
                  <m:oMath xmlns:m="http://schemas.openxmlformats.org/officeDocument/2006/math">
                    <m:box>
                      <m:boxPr>
                        <m:ctrlPr>
                          <a:rPr lang="en-GB" sz="2000" i="1">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2000" i="1">
                                <a:solidFill>
                                  <a:srgbClr val="585858"/>
                                </a:solidFill>
                                <a:latin typeface="Cambria Math" panose="02040503050406030204" pitchFamily="18" charset="0"/>
                                <a:cs typeface="Times New Roman" panose="02020603050405020304" pitchFamily="18" charset="0"/>
                              </a:rPr>
                            </m:ctrlPr>
                          </m:fPr>
                          <m:num>
                            <m:r>
                              <a:rPr lang="en-GB" sz="2000" i="1">
                                <a:solidFill>
                                  <a:srgbClr val="585858"/>
                                </a:solidFill>
                                <a:latin typeface="Cambria Math" panose="02040503050406030204" pitchFamily="18" charset="0"/>
                                <a:cs typeface="Times New Roman" panose="02020603050405020304" pitchFamily="18" charset="0"/>
                              </a:rPr>
                              <m:t>1</m:t>
                            </m:r>
                          </m:num>
                          <m:den>
                            <m:r>
                              <a:rPr lang="en-GB" sz="2000" i="1">
                                <a:solidFill>
                                  <a:srgbClr val="585858"/>
                                </a:solidFill>
                                <a:latin typeface="Cambria Math" panose="02040503050406030204" pitchFamily="18" charset="0"/>
                                <a:cs typeface="Times New Roman" panose="02020603050405020304" pitchFamily="18" charset="0"/>
                              </a:rPr>
                              <m:t>2</m:t>
                            </m:r>
                          </m:den>
                        </m:f>
                      </m:e>
                    </m:box>
                    <m:r>
                      <m:rPr>
                        <m:nor/>
                      </m:rPr>
                      <a:rPr lang="en-GB" sz="2000" dirty="0">
                        <a:solidFill>
                          <a:srgbClr val="585858"/>
                        </a:solidFill>
                        <a:latin typeface="+mj-lt"/>
                        <a:ea typeface="Calibri" panose="020F0502020204030204" pitchFamily="34" charset="0"/>
                        <a:cs typeface="Times New Roman" panose="02020603050405020304" pitchFamily="18" charset="0"/>
                      </a:rPr>
                      <m:t> </m:t>
                    </m:r>
                  </m:oMath>
                </a14:m>
                <a:r>
                  <a:rPr lang="en-GB" sz="2000" dirty="0">
                    <a:solidFill>
                      <a:srgbClr val="585858"/>
                    </a:solidFill>
                    <a:latin typeface="+mj-lt"/>
                    <a:ea typeface="Calibri" panose="020F0502020204030204" pitchFamily="34" charset="0"/>
                    <a:cs typeface="Times New Roman" panose="02020603050405020304" pitchFamily="18" charset="0"/>
                  </a:rPr>
                  <a:t>× </a:t>
                </a:r>
                <a:r>
                  <a:rPr lang="en-GB" sz="2000" i="1" dirty="0">
                    <a:solidFill>
                      <a:srgbClr val="585858"/>
                    </a:solidFill>
                    <a:latin typeface="+mj-lt"/>
                    <a:ea typeface="Calibri" panose="020F0502020204030204" pitchFamily="34" charset="0"/>
                    <a:cs typeface="Times New Roman" panose="02020603050405020304" pitchFamily="18" charset="0"/>
                  </a:rPr>
                  <a:t>a </a:t>
                </a:r>
                <a:r>
                  <a:rPr lang="en-GB" sz="2000" dirty="0">
                    <a:solidFill>
                      <a:srgbClr val="585858"/>
                    </a:solidFill>
                    <a:latin typeface="+mj-lt"/>
                    <a:ea typeface="Calibri" panose="020F0502020204030204" pitchFamily="34" charset="0"/>
                    <a:cs typeface="Times New Roman" panose="02020603050405020304" pitchFamily="18" charset="0"/>
                  </a:rPr>
                  <a:t>× </a:t>
                </a:r>
                <a:r>
                  <a:rPr lang="en-GB" sz="2000" i="1" dirty="0">
                    <a:solidFill>
                      <a:srgbClr val="585858"/>
                    </a:solidFill>
                    <a:latin typeface="+mj-lt"/>
                    <a:ea typeface="Calibri" panose="020F0502020204030204" pitchFamily="34" charset="0"/>
                    <a:cs typeface="Times New Roman" panose="02020603050405020304" pitchFamily="18" charset="0"/>
                  </a:rPr>
                  <a:t>h</a:t>
                </a:r>
                <a:r>
                  <a:rPr lang="en-GB" sz="2000" dirty="0">
                    <a:solidFill>
                      <a:srgbClr val="585858"/>
                    </a:solidFill>
                    <a:latin typeface="+mj-lt"/>
                    <a:ea typeface="Calibri" panose="020F0502020204030204" pitchFamily="34" charset="0"/>
                    <a:cs typeface="Times New Roman" panose="02020603050405020304" pitchFamily="18" charset="0"/>
                  </a:rPr>
                  <a:t>)</a:t>
                </a:r>
                <a:r>
                  <a:rPr lang="en-GB" sz="2000" i="1" dirty="0">
                    <a:solidFill>
                      <a:srgbClr val="585858"/>
                    </a:solidFill>
                    <a:latin typeface="+mj-lt"/>
                    <a:ea typeface="Calibri" panose="020F0502020204030204" pitchFamily="34" charset="0"/>
                    <a:cs typeface="Times New Roman" panose="02020603050405020304" pitchFamily="18" charset="0"/>
                  </a:rPr>
                  <a:t> +</a:t>
                </a:r>
                <a:r>
                  <a:rPr lang="en-GB" sz="2000" dirty="0">
                    <a:solidFill>
                      <a:srgbClr val="585858"/>
                    </a:solidFill>
                    <a:latin typeface="+mj-lt"/>
                    <a:cs typeface="Times New Roman" panose="02020603050405020304" pitchFamily="18" charset="0"/>
                  </a:rPr>
                  <a:t> (</a:t>
                </a:r>
                <a14:m>
                  <m:oMath xmlns:m="http://schemas.openxmlformats.org/officeDocument/2006/math">
                    <m:box>
                      <m:boxPr>
                        <m:ctrlPr>
                          <a:rPr lang="en-GB" sz="2000" i="1">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2000" i="1">
                                <a:solidFill>
                                  <a:srgbClr val="585858"/>
                                </a:solidFill>
                                <a:latin typeface="Cambria Math" panose="02040503050406030204" pitchFamily="18" charset="0"/>
                                <a:cs typeface="Times New Roman" panose="02020603050405020304" pitchFamily="18" charset="0"/>
                              </a:rPr>
                            </m:ctrlPr>
                          </m:fPr>
                          <m:num>
                            <m:r>
                              <a:rPr lang="en-GB" sz="2000" i="1">
                                <a:solidFill>
                                  <a:srgbClr val="585858"/>
                                </a:solidFill>
                                <a:latin typeface="Cambria Math" panose="02040503050406030204" pitchFamily="18" charset="0"/>
                                <a:cs typeface="Times New Roman" panose="02020603050405020304" pitchFamily="18" charset="0"/>
                              </a:rPr>
                              <m:t>1</m:t>
                            </m:r>
                          </m:num>
                          <m:den>
                            <m:r>
                              <a:rPr lang="en-GB" sz="2000" i="1">
                                <a:solidFill>
                                  <a:srgbClr val="585858"/>
                                </a:solidFill>
                                <a:latin typeface="Cambria Math" panose="02040503050406030204" pitchFamily="18" charset="0"/>
                                <a:cs typeface="Times New Roman" panose="02020603050405020304" pitchFamily="18" charset="0"/>
                              </a:rPr>
                              <m:t>2</m:t>
                            </m:r>
                          </m:den>
                        </m:f>
                      </m:e>
                    </m:box>
                  </m:oMath>
                </a14:m>
                <a:r>
                  <a:rPr lang="en-GB" sz="2000" dirty="0">
                    <a:solidFill>
                      <a:srgbClr val="585858"/>
                    </a:solidFill>
                    <a:latin typeface="+mj-lt"/>
                    <a:ea typeface="Calibri" panose="020F0502020204030204" pitchFamily="34" charset="0"/>
                    <a:cs typeface="Times New Roman" panose="02020603050405020304" pitchFamily="18" charset="0"/>
                  </a:rPr>
                  <a:t> × </a:t>
                </a:r>
                <a:r>
                  <a:rPr lang="en-GB" sz="2000" i="1" dirty="0">
                    <a:solidFill>
                      <a:srgbClr val="585858"/>
                    </a:solidFill>
                    <a:latin typeface="+mj-lt"/>
                    <a:ea typeface="Calibri" panose="020F0502020204030204" pitchFamily="34" charset="0"/>
                    <a:cs typeface="Times New Roman" panose="02020603050405020304" pitchFamily="18" charset="0"/>
                  </a:rPr>
                  <a:t>b </a:t>
                </a:r>
                <a:r>
                  <a:rPr lang="en-GB" sz="2000" dirty="0">
                    <a:solidFill>
                      <a:srgbClr val="585858"/>
                    </a:solidFill>
                    <a:latin typeface="+mj-lt"/>
                    <a:ea typeface="Calibri" panose="020F0502020204030204" pitchFamily="34" charset="0"/>
                    <a:cs typeface="Times New Roman" panose="02020603050405020304" pitchFamily="18" charset="0"/>
                  </a:rPr>
                  <a:t>× </a:t>
                </a:r>
                <a:r>
                  <a:rPr lang="en-GB" sz="2000" i="1" dirty="0">
                    <a:solidFill>
                      <a:srgbClr val="585858"/>
                    </a:solidFill>
                    <a:latin typeface="+mj-lt"/>
                    <a:ea typeface="Calibri" panose="020F0502020204030204" pitchFamily="34" charset="0"/>
                    <a:cs typeface="Times New Roman" panose="02020603050405020304" pitchFamily="18" charset="0"/>
                  </a:rPr>
                  <a:t>h</a:t>
                </a:r>
                <a:r>
                  <a:rPr lang="en-GB" sz="2000" dirty="0">
                    <a:solidFill>
                      <a:srgbClr val="585858"/>
                    </a:solidFill>
                    <a:latin typeface="+mj-lt"/>
                    <a:ea typeface="Calibri" panose="020F0502020204030204" pitchFamily="34" charset="0"/>
                    <a:cs typeface="Times New Roman" panose="02020603050405020304" pitchFamily="18" charset="0"/>
                  </a:rPr>
                  <a:t>)</a:t>
                </a:r>
                <a:r>
                  <a:rPr lang="en-GB" sz="2000" i="1" dirty="0">
                    <a:solidFill>
                      <a:srgbClr val="585858"/>
                    </a:solidFill>
                    <a:latin typeface="+mj-lt"/>
                    <a:ea typeface="Calibri" panose="020F0502020204030204" pitchFamily="34" charset="0"/>
                    <a:cs typeface="Times New Roman" panose="02020603050405020304" pitchFamily="18" charset="0"/>
                  </a:rPr>
                  <a:t> </a:t>
                </a:r>
                <a:endParaRPr lang="en-GB" sz="2000" dirty="0">
                  <a:solidFill>
                    <a:srgbClr val="585858"/>
                  </a:solidFill>
                  <a:latin typeface="+mj-lt"/>
                  <a:ea typeface="Calibri" panose="020F0502020204030204" pitchFamily="34" charset="0"/>
                  <a:cs typeface="Times New Roman" panose="02020603050405020304" pitchFamily="18" charset="0"/>
                </a:endParaRPr>
              </a:p>
              <a:p>
                <a:pPr marL="514350" indent="-514350">
                  <a:spcBef>
                    <a:spcPts val="400"/>
                  </a:spcBef>
                  <a:spcAft>
                    <a:spcPts val="400"/>
                  </a:spcAft>
                  <a:buFont typeface="+mj-lt"/>
                  <a:buAutoNum type="arabicPeriod"/>
                </a:pPr>
                <a:r>
                  <a:rPr lang="en-GB" sz="2000" dirty="0">
                    <a:solidFill>
                      <a:srgbClr val="585858"/>
                    </a:solidFill>
                    <a:latin typeface="+mj-lt"/>
                    <a:ea typeface="Calibri" panose="020F0502020204030204" pitchFamily="34" charset="0"/>
                    <a:cs typeface="Times New Roman" panose="02020603050405020304" pitchFamily="18" charset="0"/>
                  </a:rPr>
                  <a:t>Area of trapezium = </a:t>
                </a:r>
                <a14:m>
                  <m:oMath xmlns:m="http://schemas.openxmlformats.org/officeDocument/2006/math">
                    <m:box>
                      <m:boxPr>
                        <m:ctrlPr>
                          <a:rPr lang="en-GB" sz="2000" i="1">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2000" i="1">
                                <a:solidFill>
                                  <a:srgbClr val="585858"/>
                                </a:solidFill>
                                <a:latin typeface="Cambria Math" panose="02040503050406030204" pitchFamily="18" charset="0"/>
                                <a:cs typeface="Times New Roman" panose="02020603050405020304" pitchFamily="18" charset="0"/>
                              </a:rPr>
                            </m:ctrlPr>
                          </m:fPr>
                          <m:num>
                            <m:r>
                              <a:rPr lang="en-GB" sz="2000" i="1">
                                <a:solidFill>
                                  <a:srgbClr val="585858"/>
                                </a:solidFill>
                                <a:latin typeface="Cambria Math" panose="02040503050406030204" pitchFamily="18" charset="0"/>
                                <a:cs typeface="Times New Roman" panose="02020603050405020304" pitchFamily="18" charset="0"/>
                              </a:rPr>
                              <m:t>1</m:t>
                            </m:r>
                          </m:num>
                          <m:den>
                            <m:r>
                              <a:rPr lang="en-GB" sz="2000" i="1">
                                <a:solidFill>
                                  <a:srgbClr val="585858"/>
                                </a:solidFill>
                                <a:latin typeface="Cambria Math" panose="02040503050406030204" pitchFamily="18" charset="0"/>
                                <a:cs typeface="Times New Roman" panose="02020603050405020304" pitchFamily="18" charset="0"/>
                              </a:rPr>
                              <m:t>2</m:t>
                            </m:r>
                          </m:den>
                        </m:f>
                      </m:e>
                    </m:box>
                    <m:r>
                      <m:rPr>
                        <m:nor/>
                      </m:rPr>
                      <a:rPr lang="en-GB" sz="2000" dirty="0">
                        <a:solidFill>
                          <a:srgbClr val="585858"/>
                        </a:solidFill>
                        <a:latin typeface="+mj-lt"/>
                        <a:ea typeface="Calibri" panose="020F0502020204030204" pitchFamily="34" charset="0"/>
                        <a:cs typeface="Times New Roman" panose="02020603050405020304" pitchFamily="18" charset="0"/>
                      </a:rPr>
                      <m:t> </m:t>
                    </m:r>
                  </m:oMath>
                </a14:m>
                <a:r>
                  <a:rPr lang="en-GB" sz="2000" dirty="0">
                    <a:solidFill>
                      <a:srgbClr val="585858"/>
                    </a:solidFill>
                    <a:latin typeface="+mj-lt"/>
                    <a:ea typeface="Calibri" panose="020F0502020204030204" pitchFamily="34" charset="0"/>
                    <a:cs typeface="Times New Roman" panose="02020603050405020304" pitchFamily="18" charset="0"/>
                  </a:rPr>
                  <a:t>(</a:t>
                </a:r>
                <a:r>
                  <a:rPr lang="en-GB" sz="2000" i="1" dirty="0">
                    <a:solidFill>
                      <a:srgbClr val="585858"/>
                    </a:solidFill>
                    <a:latin typeface="+mj-lt"/>
                    <a:ea typeface="Calibri" panose="020F0502020204030204" pitchFamily="34" charset="0"/>
                    <a:cs typeface="Times New Roman" panose="02020603050405020304" pitchFamily="18" charset="0"/>
                  </a:rPr>
                  <a:t>ah </a:t>
                </a:r>
                <a:r>
                  <a:rPr lang="en-GB" sz="2000" dirty="0">
                    <a:solidFill>
                      <a:srgbClr val="585858"/>
                    </a:solidFill>
                    <a:latin typeface="+mj-lt"/>
                    <a:ea typeface="Calibri" panose="020F0502020204030204" pitchFamily="34" charset="0"/>
                    <a:cs typeface="Times New Roman" panose="02020603050405020304" pitchFamily="18" charset="0"/>
                  </a:rPr>
                  <a:t>+ </a:t>
                </a:r>
                <a:r>
                  <a:rPr lang="en-GB" sz="2000" i="1" dirty="0" err="1">
                    <a:solidFill>
                      <a:srgbClr val="585858"/>
                    </a:solidFill>
                    <a:latin typeface="+mj-lt"/>
                    <a:ea typeface="Calibri" panose="020F0502020204030204" pitchFamily="34" charset="0"/>
                    <a:cs typeface="Times New Roman" panose="02020603050405020304" pitchFamily="18" charset="0"/>
                  </a:rPr>
                  <a:t>bh</a:t>
                </a:r>
                <a:r>
                  <a:rPr lang="en-GB" sz="2000" dirty="0">
                    <a:solidFill>
                      <a:srgbClr val="585858"/>
                    </a:solidFill>
                    <a:latin typeface="+mj-lt"/>
                    <a:ea typeface="Calibri" panose="020F0502020204030204" pitchFamily="34" charset="0"/>
                    <a:cs typeface="Times New Roman" panose="02020603050405020304" pitchFamily="18" charset="0"/>
                  </a:rPr>
                  <a:t>)</a:t>
                </a:r>
              </a:p>
              <a:p>
                <a:pPr marL="514350" indent="-514350">
                  <a:spcBef>
                    <a:spcPts val="400"/>
                  </a:spcBef>
                  <a:spcAft>
                    <a:spcPts val="400"/>
                  </a:spcAft>
                  <a:buFont typeface="+mj-lt"/>
                  <a:buAutoNum type="arabicPeriod"/>
                </a:pPr>
                <a:r>
                  <a:rPr lang="en-GB" sz="2000" dirty="0">
                    <a:solidFill>
                      <a:srgbClr val="585858"/>
                    </a:solidFill>
                    <a:latin typeface="+mj-lt"/>
                    <a:ea typeface="Calibri" panose="020F0502020204030204" pitchFamily="34" charset="0"/>
                    <a:cs typeface="Times New Roman" panose="02020603050405020304" pitchFamily="18" charset="0"/>
                  </a:rPr>
                  <a:t>Area of trapezium = </a:t>
                </a:r>
                <a14:m>
                  <m:oMath xmlns:m="http://schemas.openxmlformats.org/officeDocument/2006/math">
                    <m:box>
                      <m:boxPr>
                        <m:ctrlPr>
                          <a:rPr lang="en-GB" sz="2000" i="1">
                            <a:solidFill>
                              <a:srgbClr val="585858"/>
                            </a:solidFill>
                            <a:latin typeface="Cambria Math" panose="02040503050406030204" pitchFamily="18" charset="0"/>
                            <a:cs typeface="Times New Roman" panose="02020603050405020304" pitchFamily="18" charset="0"/>
                          </a:rPr>
                        </m:ctrlPr>
                      </m:boxPr>
                      <m:e>
                        <m:argPr>
                          <m:argSz m:val="-1"/>
                        </m:argPr>
                        <m:f>
                          <m:fPr>
                            <m:ctrlPr>
                              <a:rPr lang="en-GB" sz="2000" i="1">
                                <a:solidFill>
                                  <a:srgbClr val="585858"/>
                                </a:solidFill>
                                <a:latin typeface="Cambria Math" panose="02040503050406030204" pitchFamily="18" charset="0"/>
                                <a:cs typeface="Times New Roman" panose="02020603050405020304" pitchFamily="18" charset="0"/>
                              </a:rPr>
                            </m:ctrlPr>
                          </m:fPr>
                          <m:num>
                            <m:r>
                              <a:rPr lang="en-GB" sz="2000" i="1">
                                <a:solidFill>
                                  <a:srgbClr val="585858"/>
                                </a:solidFill>
                                <a:latin typeface="Cambria Math" panose="02040503050406030204" pitchFamily="18" charset="0"/>
                                <a:cs typeface="Times New Roman" panose="02020603050405020304" pitchFamily="18" charset="0"/>
                              </a:rPr>
                              <m:t>1</m:t>
                            </m:r>
                          </m:num>
                          <m:den>
                            <m:r>
                              <a:rPr lang="en-GB" sz="2000" i="1">
                                <a:solidFill>
                                  <a:srgbClr val="585858"/>
                                </a:solidFill>
                                <a:latin typeface="Cambria Math" panose="02040503050406030204" pitchFamily="18" charset="0"/>
                                <a:cs typeface="Times New Roman" panose="02020603050405020304" pitchFamily="18" charset="0"/>
                              </a:rPr>
                              <m:t>2</m:t>
                            </m:r>
                          </m:den>
                        </m:f>
                      </m:e>
                    </m:box>
                  </m:oMath>
                </a14:m>
                <a:r>
                  <a:rPr lang="en-GB" sz="2000" i="1" dirty="0">
                    <a:solidFill>
                      <a:srgbClr val="585858"/>
                    </a:solidFill>
                    <a:latin typeface="+mj-lt"/>
                    <a:ea typeface="Calibri" panose="020F0502020204030204" pitchFamily="34" charset="0"/>
                    <a:cs typeface="Times New Roman" panose="02020603050405020304" pitchFamily="18" charset="0"/>
                  </a:rPr>
                  <a:t> h </a:t>
                </a:r>
                <a:r>
                  <a:rPr lang="en-GB" sz="2000" dirty="0">
                    <a:solidFill>
                      <a:srgbClr val="585858"/>
                    </a:solidFill>
                    <a:latin typeface="+mj-lt"/>
                    <a:ea typeface="Calibri" panose="020F0502020204030204" pitchFamily="34" charset="0"/>
                    <a:cs typeface="Times New Roman" panose="02020603050405020304" pitchFamily="18" charset="0"/>
                  </a:rPr>
                  <a:t>(</a:t>
                </a:r>
                <a:r>
                  <a:rPr lang="en-GB" sz="2000" i="1" dirty="0">
                    <a:solidFill>
                      <a:srgbClr val="585858"/>
                    </a:solidFill>
                    <a:latin typeface="+mj-lt"/>
                    <a:ea typeface="Calibri" panose="020F0502020204030204" pitchFamily="34" charset="0"/>
                    <a:cs typeface="Times New Roman" panose="02020603050405020304" pitchFamily="18" charset="0"/>
                  </a:rPr>
                  <a:t>a + b</a:t>
                </a:r>
                <a:r>
                  <a:rPr lang="en-GB" sz="2000" dirty="0">
                    <a:solidFill>
                      <a:srgbClr val="585858"/>
                    </a:solidFill>
                    <a:latin typeface="+mj-lt"/>
                    <a:ea typeface="Calibri" panose="020F0502020204030204" pitchFamily="34" charset="0"/>
                    <a:cs typeface="Times New Roman" panose="02020603050405020304" pitchFamily="18" charset="0"/>
                  </a:rPr>
                  <a:t>)</a:t>
                </a:r>
              </a:p>
              <a:p>
                <a:pPr marL="514350" indent="-514350">
                  <a:spcBef>
                    <a:spcPts val="400"/>
                  </a:spcBef>
                  <a:spcAft>
                    <a:spcPts val="400"/>
                  </a:spcAft>
                  <a:buFont typeface="+mj-lt"/>
                  <a:buAutoNum type="arabicPeriod"/>
                </a:pPr>
                <a:endParaRPr lang="en-GB" sz="2000" i="0" dirty="0">
                  <a:solidFill>
                    <a:srgbClr val="585858"/>
                  </a:solidFill>
                  <a:effectLst/>
                  <a:latin typeface="+mj-lt"/>
                  <a:ea typeface="Calibri" panose="020F050202020403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D334A196-FAE0-48B6-A9E9-93391C18E5BA}"/>
                  </a:ext>
                </a:extLst>
              </p:cNvPr>
              <p:cNvSpPr txBox="1">
                <a:spLocks noRot="1" noChangeAspect="1" noMove="1" noResize="1" noEditPoints="1" noAdjustHandles="1" noChangeArrowheads="1" noChangeShapeType="1" noTextEdit="1"/>
              </p:cNvSpPr>
              <p:nvPr/>
            </p:nvSpPr>
            <p:spPr>
              <a:xfrm>
                <a:off x="3535808" y="1233990"/>
                <a:ext cx="8536856" cy="3459922"/>
              </a:xfrm>
              <a:prstGeom prst="rect">
                <a:avLst/>
              </a:prstGeom>
              <a:blipFill>
                <a:blip r:embed="rId5"/>
                <a:stretch>
                  <a:fillRect l="-643" t="-704"/>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AB5D5321-1D8E-48E8-AEC2-FFE810003F67}"/>
              </a:ext>
            </a:extLst>
          </p:cNvPr>
          <p:cNvPicPr>
            <a:picLocks noChangeAspect="1"/>
          </p:cNvPicPr>
          <p:nvPr/>
        </p:nvPicPr>
        <p:blipFill>
          <a:blip r:embed="rId6"/>
          <a:stretch>
            <a:fillRect/>
          </a:stretch>
        </p:blipFill>
        <p:spPr>
          <a:xfrm>
            <a:off x="407368" y="1087195"/>
            <a:ext cx="2481382" cy="2103594"/>
          </a:xfrm>
          <a:prstGeom prst="rect">
            <a:avLst/>
          </a:prstGeom>
        </p:spPr>
      </p:pic>
    </p:spTree>
    <p:extLst>
      <p:ext uri="{BB962C8B-B14F-4D97-AF65-F5344CB8AC3E}">
        <p14:creationId xmlns:p14="http://schemas.microsoft.com/office/powerpoint/2010/main" val="3187580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71754401"/>
              </p:ext>
            </p:extLst>
          </p:nvPr>
        </p:nvGraphicFramePr>
        <p:xfrm>
          <a:off x="579413" y="1401995"/>
          <a:ext cx="11011552" cy="160020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rectilinear</a:t>
                      </a:r>
                    </a:p>
                  </a:txBody>
                  <a:tcPr marL="60937" marR="60937" marT="0" marB="0" anchor="ctr"/>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Bounded by straight lines. A closed rectilinear shape is also a polygon. A rectilinear shape can be divided into rectangles and triangles for the purpose of calculating its area.</a:t>
                      </a:r>
                    </a:p>
                  </a:txBody>
                  <a:tcPr marL="60937" marR="60937" marT="0" marB="0" anchor="ctr"/>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surface area</a:t>
                      </a:r>
                    </a:p>
                  </a:txBody>
                  <a:tcPr marL="60937" marR="60937" marT="0" marB="0" anchor="ctr"/>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The surface area of a 3D figure is a measure of the area covered by all of the surfaces of the figure.</a:t>
                      </a:r>
                    </a:p>
                  </a:txBody>
                  <a:tcPr marL="60937" marR="60937" marT="0" marB="0" anchor="ctr"/>
                </a:tc>
                <a:extLst>
                  <a:ext uri="{0D108BD9-81ED-4DB2-BD59-A6C34878D82A}">
                    <a16:rowId xmlns:a16="http://schemas.microsoft.com/office/drawing/2014/main" val="78949882"/>
                  </a:ext>
                </a:extLst>
              </a:tr>
              <a:tr h="370840">
                <a:tc>
                  <a:txBody>
                    <a:bodyPr/>
                    <a:lstStyle/>
                    <a:p>
                      <a:pPr>
                        <a:spcBef>
                          <a:spcPts val="400"/>
                        </a:spcBef>
                        <a:spcAft>
                          <a:spcPts val="400"/>
                        </a:spcAft>
                      </a:pPr>
                      <a:r>
                        <a:rPr lang="en-GB" sz="1600">
                          <a:solidFill>
                            <a:srgbClr val="585858"/>
                          </a:solidFill>
                          <a:effectLst/>
                          <a:latin typeface="+mj-lt"/>
                          <a:ea typeface="Calibri" panose="020F0502020204030204" pitchFamily="34" charset="0"/>
                          <a:cs typeface="Times New Roman" panose="02020603050405020304" pitchFamily="18" charset="0"/>
                        </a:rPr>
                        <a:t>trapezium</a:t>
                      </a:r>
                    </a:p>
                  </a:txBody>
                  <a:tcPr marL="60937" marR="60937" marT="0" marB="0" anchor="ctr"/>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A quadrilateral with exactly one pair of sides parallel.</a:t>
                      </a:r>
                    </a:p>
                  </a:txBody>
                  <a:tcPr marL="60937" marR="60937" marT="0" marB="0" anchor="ctr"/>
                </a:tc>
                <a:extLst>
                  <a:ext uri="{0D108BD9-81ED-4DB2-BD59-A6C34878D82A}">
                    <a16:rowId xmlns:a16="http://schemas.microsoft.com/office/drawing/2014/main" val="404107335"/>
                  </a:ext>
                </a:extLst>
              </a:tr>
            </a:tbl>
          </a:graphicData>
        </a:graphic>
      </p:graphicFrame>
    </p:spTree>
    <p:extLst>
      <p:ext uri="{BB962C8B-B14F-4D97-AF65-F5344CB8AC3E}">
        <p14:creationId xmlns:p14="http://schemas.microsoft.com/office/powerpoint/2010/main" val="179297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(1)</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18165" y="1196752"/>
            <a:ext cx="10972800" cy="4608512"/>
          </a:xfrm>
        </p:spPr>
        <p:txBody>
          <a:bodyPr>
            <a:normAutofit/>
          </a:bodyPr>
          <a:lstStyle/>
          <a:p>
            <a:r>
              <a:rPr lang="en-GB" sz="2000" dirty="0"/>
              <a:t>There are a number of different representations that you may wish to use to support students’ understanding of area. These might include:</a:t>
            </a:r>
          </a:p>
          <a:p>
            <a:endParaRPr lang="en-GB" sz="2000" dirty="0"/>
          </a:p>
        </p:txBody>
      </p:sp>
      <p:pic>
        <p:nvPicPr>
          <p:cNvPr id="6" name="Picture 7">
            <a:extLst>
              <a:ext uri="{FF2B5EF4-FFF2-40B4-BE49-F238E27FC236}">
                <a16:creationId xmlns:a16="http://schemas.microsoft.com/office/drawing/2014/main" id="{EF4B5163-CE80-4FCA-BC5D-A47518B45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884" r="39401"/>
          <a:stretch>
            <a:fillRect/>
          </a:stretch>
        </p:blipFill>
        <p:spPr bwMode="auto">
          <a:xfrm>
            <a:off x="9712638" y="1848302"/>
            <a:ext cx="1435100" cy="1422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BF6A769-F7D8-4698-942F-32D4C2AC3CFD}"/>
              </a:ext>
            </a:extLst>
          </p:cNvPr>
          <p:cNvSpPr txBox="1"/>
          <p:nvPr/>
        </p:nvSpPr>
        <p:spPr>
          <a:xfrm>
            <a:off x="618165" y="3295651"/>
            <a:ext cx="10729192" cy="2542234"/>
          </a:xfrm>
          <a:prstGeom prst="rect">
            <a:avLst/>
          </a:prstGeom>
          <a:noFill/>
        </p:spPr>
        <p:txBody>
          <a:bodyPr wrap="square">
            <a:spAutoFit/>
          </a:bodyPr>
          <a:lstStyle/>
          <a:p>
            <a:pPr marL="457200" indent="-457200">
              <a:buClr>
                <a:srgbClr val="585858"/>
              </a:buClr>
              <a:buFont typeface="Arial" panose="020B0604020202020204" pitchFamily="34" charset="0"/>
              <a:buChar char="•"/>
            </a:pPr>
            <a:r>
              <a:rPr lang="en-GB" sz="2000" b="1" dirty="0"/>
              <a:t>Dynamic geometry software</a:t>
            </a:r>
          </a:p>
          <a:p>
            <a:pPr marL="914400" lvl="1" indent="-457200">
              <a:buClr>
                <a:srgbClr val="585858"/>
              </a:buClr>
              <a:buFont typeface="Arial" panose="020B0604020202020204" pitchFamily="34" charset="0"/>
              <a:buChar char="•"/>
            </a:pPr>
            <a:r>
              <a:rPr lang="en-GB" sz="1800" dirty="0"/>
              <a:t>The guided use of dynamic geometry software can provide an environment in which students are able to make and test conjectures. By dragging and changing features, they are able to identify variant and invariant properties, leading to a deeper understanding of generalisations. </a:t>
            </a:r>
          </a:p>
          <a:p>
            <a:pPr marL="457200" indent="-457200">
              <a:buClr>
                <a:srgbClr val="585858"/>
              </a:buClr>
              <a:buFont typeface="Arial" panose="020B0604020202020204" pitchFamily="34" charset="0"/>
              <a:buChar char="•"/>
            </a:pPr>
            <a:r>
              <a:rPr lang="en-GB" sz="2000" b="1" dirty="0"/>
              <a:t>Mental imagery</a:t>
            </a:r>
          </a:p>
          <a:p>
            <a:pPr marL="914400" lvl="1" indent="-457200">
              <a:buClr>
                <a:srgbClr val="585858"/>
              </a:buClr>
              <a:buFont typeface="Arial" panose="020B0604020202020204" pitchFamily="34" charset="0"/>
              <a:buChar char="•"/>
            </a:pPr>
            <a:r>
              <a:rPr lang="en-GB" sz="1800" dirty="0"/>
              <a:t>The ultimate purpose of all representations is to support students’ mental construct of an idea or concept. It is therefore important to engage students in activities which require them to generate and manipulate their own mental images.</a:t>
            </a:r>
          </a:p>
        </p:txBody>
      </p:sp>
      <p:sp>
        <p:nvSpPr>
          <p:cNvPr id="10" name="TextBox 9">
            <a:extLst>
              <a:ext uri="{FF2B5EF4-FFF2-40B4-BE49-F238E27FC236}">
                <a16:creationId xmlns:a16="http://schemas.microsoft.com/office/drawing/2014/main" id="{231604C4-3620-4516-9709-81C9A935E09A}"/>
              </a:ext>
            </a:extLst>
          </p:cNvPr>
          <p:cNvSpPr txBox="1"/>
          <p:nvPr/>
        </p:nvSpPr>
        <p:spPr>
          <a:xfrm>
            <a:off x="601035" y="1916249"/>
            <a:ext cx="8668377" cy="1286506"/>
          </a:xfrm>
          <a:prstGeom prst="rect">
            <a:avLst/>
          </a:prstGeom>
          <a:noFill/>
        </p:spPr>
        <p:txBody>
          <a:bodyPr wrap="square">
            <a:spAutoFit/>
          </a:bodyPr>
          <a:lstStyle/>
          <a:p>
            <a:pPr marL="457200" indent="-457200">
              <a:buClr>
                <a:srgbClr val="585858"/>
              </a:buClr>
              <a:buFont typeface="Arial" panose="020B0604020202020204" pitchFamily="34" charset="0"/>
              <a:buChar char="•"/>
            </a:pPr>
            <a:r>
              <a:rPr lang="en-GB" sz="2000" b="1" dirty="0"/>
              <a:t>Geoboards</a:t>
            </a:r>
          </a:p>
          <a:p>
            <a:pPr marL="914400" lvl="1" indent="-457200">
              <a:buClr>
                <a:srgbClr val="585858"/>
              </a:buClr>
              <a:buFont typeface="Arial" panose="020B0604020202020204" pitchFamily="34" charset="0"/>
              <a:buChar char="•"/>
            </a:pPr>
            <a:r>
              <a:rPr lang="en-GB" sz="1800" dirty="0"/>
              <a:t>The use of both square and circular grid pin boards can support students’ exploration of the properties of various shapes made by stretching elastic bands around the pins or by drawing lines on a virtual board.</a:t>
            </a:r>
          </a:p>
        </p:txBody>
      </p:sp>
    </p:spTree>
    <p:extLst>
      <p:ext uri="{BB962C8B-B14F-4D97-AF65-F5344CB8AC3E}">
        <p14:creationId xmlns:p14="http://schemas.microsoft.com/office/powerpoint/2010/main" val="2638343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(2)</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18165" y="1196752"/>
            <a:ext cx="10972800" cy="4608512"/>
          </a:xfrm>
        </p:spPr>
        <p:txBody>
          <a:bodyPr>
            <a:normAutofit/>
          </a:bodyPr>
          <a:lstStyle/>
          <a:p>
            <a:pPr marL="0" indent="0">
              <a:buNone/>
            </a:pPr>
            <a:r>
              <a:rPr lang="en-GB" sz="2000" b="1" dirty="0"/>
              <a:t>Making connections to other shapes</a:t>
            </a:r>
          </a:p>
          <a:p>
            <a:r>
              <a:rPr lang="en-GB" sz="2000" dirty="0"/>
              <a:t>There are many ways to explore the formula for the area of a trapezium using representations and making connections with the area of a parallelogram, triangle and rectangle.</a:t>
            </a:r>
          </a:p>
          <a:p>
            <a:endParaRPr lang="en-GB" sz="20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31604C4-3620-4516-9709-81C9A935E09A}"/>
                  </a:ext>
                </a:extLst>
              </p:cNvPr>
              <p:cNvSpPr txBox="1"/>
              <p:nvPr/>
            </p:nvSpPr>
            <p:spPr>
              <a:xfrm>
                <a:off x="618165" y="2698588"/>
                <a:ext cx="7638075" cy="2338397"/>
              </a:xfrm>
              <a:prstGeom prst="rect">
                <a:avLst/>
              </a:prstGeom>
              <a:noFill/>
            </p:spPr>
            <p:txBody>
              <a:bodyPr wrap="square">
                <a:spAutoFit/>
              </a:bodyPr>
              <a:lstStyle/>
              <a:p>
                <a:pPr marL="457200" indent="-457200">
                  <a:buClr>
                    <a:srgbClr val="585858"/>
                  </a:buClr>
                  <a:buFont typeface="Arial" panose="020B0604020202020204" pitchFamily="34" charset="0"/>
                  <a:buChar char="•"/>
                </a:pPr>
                <a:r>
                  <a:rPr lang="en-GB" sz="2000" b="1" dirty="0"/>
                  <a:t>Use two congruent trapezia to construct a parallelogram</a:t>
                </a:r>
              </a:p>
              <a:p>
                <a:pPr marL="914400" lvl="1" indent="-457200">
                  <a:buClr>
                    <a:srgbClr val="585858"/>
                  </a:buClr>
                  <a:buFont typeface="Arial" panose="020B0604020202020204" pitchFamily="34" charset="0"/>
                  <a:buChar char="•"/>
                </a:pPr>
                <a:r>
                  <a:rPr lang="en-GB" sz="2000" dirty="0"/>
                  <a:t>This is a useful representation to support students’ understanding of the significance of the and the ‘sum of the parallel sides’ parts of the formula for the area of a trapezium. Students should be able to see that, since the area of the parallelogram = (a + b)h, the area of the trapezium must be half, or </a:t>
                </a:r>
                <a14:m>
                  <m:oMath xmlns:m="http://schemas.openxmlformats.org/officeDocument/2006/math">
                    <m:box>
                      <m:boxPr>
                        <m:ctrlPr>
                          <a:rPr lang="en-GB" sz="2000" i="1" smtClean="0">
                            <a:latin typeface="Cambria Math" panose="02040503050406030204" pitchFamily="18" charset="0"/>
                          </a:rPr>
                        </m:ctrlPr>
                      </m:boxPr>
                      <m:e>
                        <m:argPr>
                          <m:argSz m:val="-1"/>
                        </m:argPr>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e>
                    </m:box>
                    <m:d>
                      <m:dPr>
                        <m:ctrlPr>
                          <a:rPr lang="en-GB" sz="2000" b="0" i="1" smtClean="0">
                            <a:latin typeface="Cambria Math" panose="02040503050406030204" pitchFamily="18" charset="0"/>
                          </a:rPr>
                        </m:ctrlPr>
                      </m:dPr>
                      <m:e>
                        <m:r>
                          <m:rPr>
                            <m:sty m:val="p"/>
                          </m:rPr>
                          <a:rPr lang="en-GB" sz="2000" b="0" i="0" smtClean="0">
                            <a:latin typeface="Cambria Math" panose="02040503050406030204" pitchFamily="18" charset="0"/>
                          </a:rPr>
                          <m:t>a</m:t>
                        </m:r>
                        <m:r>
                          <a:rPr lang="en-GB" sz="2000" b="0" i="0" smtClean="0">
                            <a:latin typeface="Cambria Math" panose="02040503050406030204" pitchFamily="18" charset="0"/>
                          </a:rPr>
                          <m:t>+</m:t>
                        </m:r>
                        <m:r>
                          <m:rPr>
                            <m:sty m:val="p"/>
                          </m:rPr>
                          <a:rPr lang="en-GB" sz="2000" b="0" i="0" smtClean="0">
                            <a:latin typeface="Cambria Math" panose="02040503050406030204" pitchFamily="18" charset="0"/>
                          </a:rPr>
                          <m:t>b</m:t>
                        </m:r>
                      </m:e>
                    </m:d>
                    <m:r>
                      <m:rPr>
                        <m:sty m:val="p"/>
                      </m:rPr>
                      <a:rPr lang="en-GB" sz="2000" b="0" i="0" smtClean="0">
                        <a:latin typeface="Cambria Math" panose="02040503050406030204" pitchFamily="18" charset="0"/>
                      </a:rPr>
                      <m:t>h</m:t>
                    </m:r>
                  </m:oMath>
                </a14:m>
                <a:r>
                  <a:rPr lang="en-GB" sz="2000" dirty="0"/>
                  <a:t> .</a:t>
                </a:r>
              </a:p>
            </p:txBody>
          </p:sp>
        </mc:Choice>
        <mc:Fallback xmlns="">
          <p:sp>
            <p:nvSpPr>
              <p:cNvPr id="10" name="TextBox 9">
                <a:extLst>
                  <a:ext uri="{FF2B5EF4-FFF2-40B4-BE49-F238E27FC236}">
                    <a16:creationId xmlns:a16="http://schemas.microsoft.com/office/drawing/2014/main" id="{231604C4-3620-4516-9709-81C9A935E09A}"/>
                  </a:ext>
                </a:extLst>
              </p:cNvPr>
              <p:cNvSpPr txBox="1">
                <a:spLocks noRot="1" noChangeAspect="1" noMove="1" noResize="1" noEditPoints="1" noAdjustHandles="1" noChangeArrowheads="1" noChangeShapeType="1" noTextEdit="1"/>
              </p:cNvSpPr>
              <p:nvPr/>
            </p:nvSpPr>
            <p:spPr>
              <a:xfrm>
                <a:off x="618165" y="2698588"/>
                <a:ext cx="7638075" cy="2338397"/>
              </a:xfrm>
              <a:prstGeom prst="rect">
                <a:avLst/>
              </a:prstGeom>
              <a:blipFill>
                <a:blip r:embed="rId3"/>
                <a:stretch>
                  <a:fillRect l="-718" t="-1305" b="-2611"/>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F71D6100-C50C-4E72-A5AA-395044C0BE27}"/>
              </a:ext>
            </a:extLst>
          </p:cNvPr>
          <p:cNvPicPr/>
          <p:nvPr/>
        </p:nvPicPr>
        <p:blipFill rotWithShape="1">
          <a:blip r:embed="rId4">
            <a:extLst>
              <a:ext uri="{28A0092B-C50C-407E-A947-70E740481C1C}">
                <a14:useLocalDpi xmlns:a14="http://schemas.microsoft.com/office/drawing/2010/main" val="0"/>
              </a:ext>
            </a:extLst>
          </a:blip>
          <a:srcRect r="49709"/>
          <a:stretch/>
        </p:blipFill>
        <p:spPr bwMode="auto">
          <a:xfrm>
            <a:off x="8481398" y="2692114"/>
            <a:ext cx="3115584" cy="1082040"/>
          </a:xfrm>
          <a:prstGeom prst="rect">
            <a:avLst/>
          </a:prstGeom>
          <a:noFill/>
          <a:ln>
            <a:noFill/>
          </a:ln>
        </p:spPr>
      </p:pic>
      <p:pic>
        <p:nvPicPr>
          <p:cNvPr id="9" name="Picture 8">
            <a:extLst>
              <a:ext uri="{FF2B5EF4-FFF2-40B4-BE49-F238E27FC236}">
                <a16:creationId xmlns:a16="http://schemas.microsoft.com/office/drawing/2014/main" id="{0C6CEF85-5B77-4C83-A7C3-41C7A603846E}"/>
              </a:ext>
            </a:extLst>
          </p:cNvPr>
          <p:cNvPicPr/>
          <p:nvPr/>
        </p:nvPicPr>
        <p:blipFill rotWithShape="1">
          <a:blip r:embed="rId4">
            <a:extLst>
              <a:ext uri="{28A0092B-C50C-407E-A947-70E740481C1C}">
                <a14:useLocalDpi xmlns:a14="http://schemas.microsoft.com/office/drawing/2010/main" val="0"/>
              </a:ext>
            </a:extLst>
          </a:blip>
          <a:srcRect l="57504" t="-352" b="-1"/>
          <a:stretch/>
        </p:blipFill>
        <p:spPr bwMode="auto">
          <a:xfrm>
            <a:off x="8481398" y="3967641"/>
            <a:ext cx="2877354" cy="1301875"/>
          </a:xfrm>
          <a:prstGeom prst="rect">
            <a:avLst/>
          </a:prstGeom>
          <a:noFill/>
          <a:ln>
            <a:noFill/>
          </a:ln>
        </p:spPr>
      </p:pic>
    </p:spTree>
    <p:extLst>
      <p:ext uri="{BB962C8B-B14F-4D97-AF65-F5344CB8AC3E}">
        <p14:creationId xmlns:p14="http://schemas.microsoft.com/office/powerpoint/2010/main" val="3846067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(3)</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18165" y="1196752"/>
            <a:ext cx="10972800" cy="4608512"/>
          </a:xfrm>
        </p:spPr>
        <p:txBody>
          <a:bodyPr>
            <a:normAutofit/>
          </a:bodyPr>
          <a:lstStyle/>
          <a:p>
            <a:pPr marL="0" indent="0">
              <a:buNone/>
            </a:pPr>
            <a:r>
              <a:rPr lang="en-GB" sz="2000" b="1" dirty="0"/>
              <a:t>Making connections to other shapes</a:t>
            </a:r>
          </a:p>
          <a:p>
            <a:r>
              <a:rPr lang="en-GB" sz="2000" dirty="0"/>
              <a:t>There are many ways to explore the formula for the area of a trapezium using representations and making connections with the area of a parallelogram, triangle and rectangle.</a:t>
            </a:r>
          </a:p>
          <a:p>
            <a:endParaRPr lang="en-GB" sz="20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31604C4-3620-4516-9709-81C9A935E09A}"/>
                  </a:ext>
                </a:extLst>
              </p:cNvPr>
              <p:cNvSpPr txBox="1"/>
              <p:nvPr/>
            </p:nvSpPr>
            <p:spPr>
              <a:xfrm>
                <a:off x="618165" y="2698588"/>
                <a:ext cx="11166467" cy="1520353"/>
              </a:xfrm>
              <a:prstGeom prst="rect">
                <a:avLst/>
              </a:prstGeom>
              <a:noFill/>
            </p:spPr>
            <p:txBody>
              <a:bodyPr wrap="square">
                <a:spAutoFit/>
              </a:bodyPr>
              <a:lstStyle/>
              <a:p>
                <a:pPr marL="457200" indent="-457200">
                  <a:buClr>
                    <a:srgbClr val="585858"/>
                  </a:buClr>
                  <a:buFont typeface="Arial" panose="020B0604020202020204" pitchFamily="34" charset="0"/>
                  <a:buChar char="•"/>
                </a:pPr>
                <a:r>
                  <a:rPr lang="en-GB" sz="2000" b="1" dirty="0"/>
                  <a:t>Partitioning a trapezium into two triangles</a:t>
                </a:r>
              </a:p>
              <a:p>
                <a:pPr marL="914400" lvl="1" indent="-457200">
                  <a:buClr>
                    <a:srgbClr val="585858"/>
                  </a:buClr>
                  <a:buFont typeface="Arial" panose="020B0604020202020204" pitchFamily="34" charset="0"/>
                  <a:buChar char="•"/>
                </a:pPr>
                <a:r>
                  <a:rPr lang="en-GB" sz="2000" dirty="0">
                    <a:solidFill>
                      <a:srgbClr val="585858"/>
                    </a:solidFill>
                    <a:latin typeface="+mn-lt"/>
                  </a:rPr>
                  <a:t>This derivation helps to support students’ understanding of the significance of the ‘perpendicular height’ part of the formula as they realise that the area of a trapezium is the sum of the area of two triangles, or </a:t>
                </a:r>
                <a14:m>
                  <m:oMath xmlns:m="http://schemas.openxmlformats.org/officeDocument/2006/math">
                    <m:f>
                      <m:fPr>
                        <m:ctrlPr>
                          <a:rPr lang="en-GB" sz="2000" i="1">
                            <a:solidFill>
                              <a:srgbClr val="585858"/>
                            </a:solidFill>
                            <a:latin typeface="Cambria Math" panose="02040503050406030204" pitchFamily="18" charset="0"/>
                          </a:rPr>
                        </m:ctrlPr>
                      </m:fPr>
                      <m:num>
                        <m:r>
                          <a:rPr lang="en-GB" sz="2000" i="1">
                            <a:solidFill>
                              <a:srgbClr val="585858"/>
                            </a:solidFill>
                            <a:latin typeface="Cambria Math" panose="02040503050406030204" pitchFamily="18" charset="0"/>
                          </a:rPr>
                          <m:t>1</m:t>
                        </m:r>
                      </m:num>
                      <m:den>
                        <m:r>
                          <a:rPr lang="en-GB" sz="2000" i="1">
                            <a:solidFill>
                              <a:srgbClr val="585858"/>
                            </a:solidFill>
                            <a:latin typeface="Cambria Math" panose="02040503050406030204" pitchFamily="18" charset="0"/>
                          </a:rPr>
                          <m:t>2</m:t>
                        </m:r>
                      </m:den>
                    </m:f>
                    <m:r>
                      <a:rPr lang="en-GB" sz="2000" i="1">
                        <a:solidFill>
                          <a:srgbClr val="585858"/>
                        </a:solidFill>
                        <a:latin typeface="Cambria Math" panose="02040503050406030204" pitchFamily="18" charset="0"/>
                      </a:rPr>
                      <m:t>𝑏</m:t>
                    </m:r>
                    <m:r>
                      <a:rPr lang="en-GB" sz="2000" i="1">
                        <a:solidFill>
                          <a:srgbClr val="585858"/>
                        </a:solidFill>
                        <a:latin typeface="Cambria Math" panose="02040503050406030204" pitchFamily="18" charset="0"/>
                        <a:ea typeface="Cambria Math" panose="02040503050406030204" pitchFamily="18" charset="0"/>
                      </a:rPr>
                      <m:t>×</m:t>
                    </m:r>
                    <m:r>
                      <a:rPr lang="en-GB" sz="2000" i="1">
                        <a:solidFill>
                          <a:srgbClr val="585858"/>
                        </a:solidFill>
                        <a:latin typeface="Cambria Math" panose="02040503050406030204" pitchFamily="18" charset="0"/>
                        <a:ea typeface="Cambria Math" panose="02040503050406030204" pitchFamily="18" charset="0"/>
                      </a:rPr>
                      <m:t>h</m:t>
                    </m:r>
                    <m:r>
                      <a:rPr lang="en-GB" sz="2000" i="1">
                        <a:solidFill>
                          <a:srgbClr val="585858"/>
                        </a:solidFill>
                        <a:latin typeface="Cambria Math" panose="02040503050406030204" pitchFamily="18" charset="0"/>
                        <a:ea typeface="Cambria Math" panose="02040503050406030204" pitchFamily="18" charset="0"/>
                      </a:rPr>
                      <m:t>+</m:t>
                    </m:r>
                    <m:f>
                      <m:fPr>
                        <m:ctrlPr>
                          <a:rPr lang="en-GB" sz="2000" i="1">
                            <a:solidFill>
                              <a:srgbClr val="585858"/>
                            </a:solidFill>
                            <a:latin typeface="Cambria Math" panose="02040503050406030204" pitchFamily="18" charset="0"/>
                          </a:rPr>
                        </m:ctrlPr>
                      </m:fPr>
                      <m:num>
                        <m:r>
                          <a:rPr lang="en-GB" sz="2000" i="1">
                            <a:solidFill>
                              <a:srgbClr val="585858"/>
                            </a:solidFill>
                            <a:latin typeface="Cambria Math" panose="02040503050406030204" pitchFamily="18" charset="0"/>
                          </a:rPr>
                          <m:t>1</m:t>
                        </m:r>
                      </m:num>
                      <m:den>
                        <m:r>
                          <a:rPr lang="en-GB" sz="2000" i="1">
                            <a:solidFill>
                              <a:srgbClr val="585858"/>
                            </a:solidFill>
                            <a:latin typeface="Cambria Math" panose="02040503050406030204" pitchFamily="18" charset="0"/>
                          </a:rPr>
                          <m:t>2</m:t>
                        </m:r>
                      </m:den>
                    </m:f>
                    <m:r>
                      <a:rPr lang="en-GB" sz="2000" i="1">
                        <a:solidFill>
                          <a:srgbClr val="585858"/>
                        </a:solidFill>
                        <a:latin typeface="Cambria Math" panose="02040503050406030204" pitchFamily="18" charset="0"/>
                      </a:rPr>
                      <m:t>𝑎</m:t>
                    </m:r>
                    <m:r>
                      <a:rPr lang="en-GB" sz="2000" i="1">
                        <a:solidFill>
                          <a:srgbClr val="585858"/>
                        </a:solidFill>
                        <a:latin typeface="Cambria Math" panose="02040503050406030204" pitchFamily="18" charset="0"/>
                        <a:ea typeface="Cambria Math" panose="02040503050406030204" pitchFamily="18" charset="0"/>
                      </a:rPr>
                      <m:t>×</m:t>
                    </m:r>
                    <m:r>
                      <a:rPr lang="en-GB" sz="2000" i="1">
                        <a:solidFill>
                          <a:srgbClr val="585858"/>
                        </a:solidFill>
                        <a:latin typeface="Cambria Math" panose="02040503050406030204" pitchFamily="18" charset="0"/>
                        <a:ea typeface="Cambria Math" panose="02040503050406030204" pitchFamily="18" charset="0"/>
                      </a:rPr>
                      <m:t>h</m:t>
                    </m:r>
                    <m:r>
                      <a:rPr lang="en-GB" sz="2000" i="1">
                        <a:solidFill>
                          <a:srgbClr val="585858"/>
                        </a:solidFill>
                        <a:latin typeface="Cambria Math" panose="02040503050406030204" pitchFamily="18" charset="0"/>
                        <a:ea typeface="Cambria Math" panose="02040503050406030204" pitchFamily="18" charset="0"/>
                      </a:rPr>
                      <m:t>=</m:t>
                    </m:r>
                    <m:f>
                      <m:fPr>
                        <m:ctrlPr>
                          <a:rPr lang="en-GB" sz="2000" i="1">
                            <a:solidFill>
                              <a:srgbClr val="585858"/>
                            </a:solidFill>
                            <a:latin typeface="Cambria Math" panose="02040503050406030204" pitchFamily="18" charset="0"/>
                          </a:rPr>
                        </m:ctrlPr>
                      </m:fPr>
                      <m:num>
                        <m:r>
                          <a:rPr lang="en-GB" sz="2000" i="1">
                            <a:solidFill>
                              <a:srgbClr val="585858"/>
                            </a:solidFill>
                            <a:latin typeface="Cambria Math" panose="02040503050406030204" pitchFamily="18" charset="0"/>
                          </a:rPr>
                          <m:t>1</m:t>
                        </m:r>
                      </m:num>
                      <m:den>
                        <m:r>
                          <a:rPr lang="en-GB" sz="2000" i="1">
                            <a:solidFill>
                              <a:srgbClr val="585858"/>
                            </a:solidFill>
                            <a:latin typeface="Cambria Math" panose="02040503050406030204" pitchFamily="18" charset="0"/>
                          </a:rPr>
                          <m:t>2</m:t>
                        </m:r>
                      </m:den>
                    </m:f>
                    <m:d>
                      <m:dPr>
                        <m:ctrlPr>
                          <a:rPr lang="en-GB" sz="2000" i="1">
                            <a:solidFill>
                              <a:srgbClr val="585858"/>
                            </a:solidFill>
                            <a:latin typeface="Cambria Math" panose="02040503050406030204" pitchFamily="18" charset="0"/>
                          </a:rPr>
                        </m:ctrlPr>
                      </m:dPr>
                      <m:e>
                        <m:r>
                          <a:rPr lang="en-GB" sz="2000" i="1">
                            <a:solidFill>
                              <a:srgbClr val="585858"/>
                            </a:solidFill>
                            <a:latin typeface="Cambria Math" panose="02040503050406030204" pitchFamily="18" charset="0"/>
                          </a:rPr>
                          <m:t>𝑎</m:t>
                        </m:r>
                        <m:r>
                          <a:rPr lang="en-GB" sz="2000" i="1">
                            <a:solidFill>
                              <a:srgbClr val="585858"/>
                            </a:solidFill>
                            <a:latin typeface="Cambria Math" panose="02040503050406030204" pitchFamily="18" charset="0"/>
                          </a:rPr>
                          <m:t>+</m:t>
                        </m:r>
                        <m:r>
                          <a:rPr lang="en-GB" sz="2000" i="1">
                            <a:solidFill>
                              <a:srgbClr val="585858"/>
                            </a:solidFill>
                            <a:latin typeface="Cambria Math" panose="02040503050406030204" pitchFamily="18" charset="0"/>
                          </a:rPr>
                          <m:t>𝑏</m:t>
                        </m:r>
                      </m:e>
                    </m:d>
                    <m:r>
                      <a:rPr lang="en-GB" sz="2000" i="1">
                        <a:solidFill>
                          <a:srgbClr val="585858"/>
                        </a:solidFill>
                        <a:latin typeface="Cambria Math" panose="02040503050406030204" pitchFamily="18" charset="0"/>
                      </a:rPr>
                      <m:t>h</m:t>
                    </m:r>
                  </m:oMath>
                </a14:m>
                <a:r>
                  <a:rPr lang="en-GB" sz="2000" dirty="0">
                    <a:solidFill>
                      <a:srgbClr val="585858"/>
                    </a:solidFill>
                    <a:latin typeface="+mn-lt"/>
                  </a:rPr>
                  <a:t>.</a:t>
                </a:r>
              </a:p>
            </p:txBody>
          </p:sp>
        </mc:Choice>
        <mc:Fallback xmlns="">
          <p:sp>
            <p:nvSpPr>
              <p:cNvPr id="10" name="TextBox 9">
                <a:extLst>
                  <a:ext uri="{FF2B5EF4-FFF2-40B4-BE49-F238E27FC236}">
                    <a16:creationId xmlns:a16="http://schemas.microsoft.com/office/drawing/2014/main" id="{231604C4-3620-4516-9709-81C9A935E09A}"/>
                  </a:ext>
                </a:extLst>
              </p:cNvPr>
              <p:cNvSpPr txBox="1">
                <a:spLocks noRot="1" noChangeAspect="1" noMove="1" noResize="1" noEditPoints="1" noAdjustHandles="1" noChangeArrowheads="1" noChangeShapeType="1" noTextEdit="1"/>
              </p:cNvSpPr>
              <p:nvPr/>
            </p:nvSpPr>
            <p:spPr>
              <a:xfrm>
                <a:off x="618165" y="2698588"/>
                <a:ext cx="11166467" cy="1520353"/>
              </a:xfrm>
              <a:prstGeom prst="rect">
                <a:avLst/>
              </a:prstGeom>
              <a:blipFill>
                <a:blip r:embed="rId3"/>
                <a:stretch>
                  <a:fillRect l="-491" t="-2008" b="-2008"/>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72B0C834-C772-4BC7-AE4E-4927AAA79AF1}"/>
              </a:ext>
            </a:extLst>
          </p:cNvPr>
          <p:cNvPicPr/>
          <p:nvPr/>
        </p:nvPicPr>
        <p:blipFill rotWithShape="1">
          <a:blip r:embed="rId4">
            <a:extLst>
              <a:ext uri="{28A0092B-C50C-407E-A947-70E740481C1C}">
                <a14:useLocalDpi xmlns:a14="http://schemas.microsoft.com/office/drawing/2010/main" val="0"/>
              </a:ext>
            </a:extLst>
          </a:blip>
          <a:srcRect r="40435"/>
          <a:stretch/>
        </p:blipFill>
        <p:spPr bwMode="auto">
          <a:xfrm>
            <a:off x="2135560" y="4304018"/>
            <a:ext cx="4968552" cy="1690819"/>
          </a:xfrm>
          <a:prstGeom prst="rect">
            <a:avLst/>
          </a:prstGeom>
          <a:noFill/>
          <a:ln>
            <a:noFill/>
          </a:ln>
        </p:spPr>
      </p:pic>
      <p:pic>
        <p:nvPicPr>
          <p:cNvPr id="11" name="Picture 10">
            <a:extLst>
              <a:ext uri="{FF2B5EF4-FFF2-40B4-BE49-F238E27FC236}">
                <a16:creationId xmlns:a16="http://schemas.microsoft.com/office/drawing/2014/main" id="{EBF1C73F-CE8F-4F82-AFD1-96BCB9868A81}"/>
              </a:ext>
            </a:extLst>
          </p:cNvPr>
          <p:cNvPicPr/>
          <p:nvPr/>
        </p:nvPicPr>
        <p:blipFill rotWithShape="1">
          <a:blip r:embed="rId4">
            <a:extLst>
              <a:ext uri="{28A0092B-C50C-407E-A947-70E740481C1C}">
                <a14:useLocalDpi xmlns:a14="http://schemas.microsoft.com/office/drawing/2010/main" val="0"/>
              </a:ext>
            </a:extLst>
          </a:blip>
          <a:srcRect l="60147" t="-6655" r="-19712" b="6655"/>
          <a:stretch/>
        </p:blipFill>
        <p:spPr bwMode="auto">
          <a:xfrm>
            <a:off x="6719247" y="4090074"/>
            <a:ext cx="4968551" cy="1690819"/>
          </a:xfrm>
          <a:prstGeom prst="rect">
            <a:avLst/>
          </a:prstGeom>
          <a:noFill/>
          <a:ln>
            <a:noFill/>
          </a:ln>
        </p:spPr>
      </p:pic>
    </p:spTree>
    <p:extLst>
      <p:ext uri="{BB962C8B-B14F-4D97-AF65-F5344CB8AC3E}">
        <p14:creationId xmlns:p14="http://schemas.microsoft.com/office/powerpoint/2010/main" val="2742811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rmAutofit/>
          </a:bodyPr>
          <a:lstStyle/>
          <a:p>
            <a:pPr marL="0" indent="0">
              <a:buNone/>
            </a:pPr>
            <a:r>
              <a:rPr lang="en-GB" sz="2000" dirty="0"/>
              <a:t>From Upper Key Stage 2, students will bring experience of:</a:t>
            </a:r>
          </a:p>
          <a:p>
            <a:r>
              <a:rPr lang="en-GB" sz="1800" dirty="0"/>
              <a:t>drawing 2D shapes using given dimensions and angles</a:t>
            </a:r>
          </a:p>
          <a:p>
            <a:r>
              <a:rPr lang="en-GB" sz="1800" dirty="0"/>
              <a:t>recognising, describing and building simple 3D shapes, including making nets</a:t>
            </a:r>
          </a:p>
          <a:p>
            <a:r>
              <a:rPr lang="en-GB" sz="1800" dirty="0"/>
              <a:t>comparing and classifying geometric shapes based on their properties and sizes, and finding unknown angles in any triangles, quadrilaterals and regular polygons</a:t>
            </a:r>
          </a:p>
          <a:p>
            <a:r>
              <a:rPr lang="en-GB" sz="1800" dirty="0"/>
              <a:t>illustrating and naming parts of circles, including radius, diameter and circumference, and knowing that the diameter is twice the radius</a:t>
            </a:r>
          </a:p>
          <a:p>
            <a:r>
              <a:rPr lang="en-GB" sz="1800" dirty="0"/>
              <a:t>recognising angles where they meet at a point, are on a straight line or are vertically opposite, and finding missing angles</a:t>
            </a:r>
          </a:p>
          <a:p>
            <a:r>
              <a:rPr lang="en-GB" sz="1800" dirty="0"/>
              <a:t>drawing and translating simple shapes on the coordinate plane and reflecting them in the axes.</a:t>
            </a:r>
          </a:p>
          <a:p>
            <a:endParaRPr lang="en-GB" dirty="0"/>
          </a:p>
        </p:txBody>
      </p:sp>
    </p:spTree>
    <p:extLst>
      <p:ext uri="{BB962C8B-B14F-4D97-AF65-F5344CB8AC3E}">
        <p14:creationId xmlns:p14="http://schemas.microsoft.com/office/powerpoint/2010/main" val="186735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In KS4, students will build on the core concepts in this mathematical theme to:</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fractional {and negative} scale factors for enlargements</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the changes and invariance achieved by combinations of rotations, reflections and translations}</a:t>
            </a:r>
          </a:p>
          <a:p>
            <a:pPr marL="285750" indent="-285750">
              <a:buFont typeface="Arial" panose="020B0604020202020204" pitchFamily="34" charset="0"/>
              <a:buChar char="•"/>
            </a:pPr>
            <a:r>
              <a:rPr lang="en-GB" sz="1800" dirty="0">
                <a:solidFill>
                  <a:srgbClr val="585858"/>
                </a:solidFill>
                <a:highlight>
                  <a:srgbClr val="FCFEFE"/>
                </a:highlight>
                <a:latin typeface="+mn-lt"/>
              </a:rPr>
              <a:t>identify and apply circle definitions and properties, including: centre, radius, chord, diameter, circumference, tangent, arc, sector and segment</a:t>
            </a:r>
          </a:p>
          <a:p>
            <a:pPr marL="285750" indent="-285750">
              <a:buFont typeface="Arial" panose="020B0604020202020204" pitchFamily="34" charset="0"/>
              <a:buChar char="•"/>
            </a:pPr>
            <a:r>
              <a:rPr lang="en-GB" sz="1800" dirty="0">
                <a:solidFill>
                  <a:srgbClr val="585858"/>
                </a:solidFill>
                <a:highlight>
                  <a:srgbClr val="FCFEFE"/>
                </a:highlight>
                <a:latin typeface="+mn-lt"/>
              </a:rPr>
              <a:t>{apply and prove the standard circle theorems concerning angles, radii, tangents and chords, and use them to prove related results}</a:t>
            </a:r>
          </a:p>
          <a:p>
            <a:pPr marL="285750" indent="-285750">
              <a:buFont typeface="Arial" panose="020B0604020202020204" pitchFamily="34" charset="0"/>
              <a:buChar char="•"/>
            </a:pPr>
            <a:r>
              <a:rPr lang="en-GB" sz="1800" dirty="0">
                <a:solidFill>
                  <a:srgbClr val="585858"/>
                </a:solidFill>
                <a:highlight>
                  <a:srgbClr val="FCFEFE"/>
                </a:highlight>
                <a:latin typeface="+mn-lt"/>
              </a:rPr>
              <a:t>construct and interpret plans and elevations of 3D shapes</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bearings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arc lengths, angles and areas of sectors of circles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surface areas and volumes of spheres, pyramids, cones and composite solids</a:t>
            </a:r>
          </a:p>
          <a:p>
            <a:pPr marL="0" indent="0">
              <a:buNone/>
            </a:pPr>
            <a:r>
              <a:rPr lang="en-GB" sz="1800" dirty="0">
                <a:solidFill>
                  <a:srgbClr val="585858"/>
                </a:solidFill>
                <a:highlight>
                  <a:srgbClr val="FCFEFE"/>
                </a:highlight>
                <a:latin typeface="+mn-lt"/>
              </a:rPr>
              <a:t>Please note: Braces { } indicate additional mathematical content to be taught to more highly attaining students.</a:t>
            </a: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endParaRPr lang="en-GB" dirty="0"/>
          </a:p>
        </p:txBody>
      </p:sp>
    </p:spTree>
    <p:extLst>
      <p:ext uri="{BB962C8B-B14F-4D97-AF65-F5344CB8AC3E}">
        <p14:creationId xmlns:p14="http://schemas.microsoft.com/office/powerpoint/2010/main" val="2098571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4" y="1196752"/>
                <a:ext cx="11238475" cy="3888432"/>
              </a:xfrm>
            </p:spPr>
            <p:txBody>
              <a:bodyPr>
                <a:noAutofit/>
              </a:bodyPr>
              <a:lstStyle/>
              <a:p>
                <a:pPr marL="0" indent="0">
                  <a:buNone/>
                </a:pPr>
                <a:r>
                  <a:rPr lang="en-GB" sz="2000" dirty="0"/>
                  <a:t>In KS4, students will build on the core concepts in this mathematical theme to:</a:t>
                </a:r>
              </a:p>
              <a:p>
                <a:pPr marL="285750" indent="-285750"/>
                <a:r>
                  <a:rPr lang="en-GB" sz="1800" dirty="0">
                    <a:solidFill>
                      <a:srgbClr val="585858"/>
                    </a:solidFill>
                    <a:highlight>
                      <a:srgbClr val="FCFEFE"/>
                    </a:highlight>
                    <a:latin typeface="+mn-lt"/>
                  </a:rPr>
                  <a:t>apply the concepts of congruence and similarity, including the relationships between lengths, {areas and volumes} in similar figures</a:t>
                </a:r>
              </a:p>
              <a:p>
                <a:pPr marL="285750" indent="-285750">
                  <a:buFont typeface="Arial" panose="020B0604020202020204" pitchFamily="34" charset="0"/>
                  <a:buChar char="•"/>
                </a:pPr>
                <a:r>
                  <a:rPr lang="en-GB" sz="1800" dirty="0">
                    <a:solidFill>
                      <a:srgbClr val="585858"/>
                    </a:solidFill>
                    <a:highlight>
                      <a:srgbClr val="FCFEFE"/>
                    </a:highlight>
                    <a:latin typeface="+mn-lt"/>
                  </a:rPr>
                  <a:t>apply Pythagoras’ theorem and trigonometric ratios to find angles and lengths in right-angled triangles {and, where possible, general triangles} in two {and three} dimensional figures</a:t>
                </a:r>
              </a:p>
              <a:p>
                <a:pPr marL="285750" indent="-285750">
                  <a:buFont typeface="Arial" panose="020B0604020202020204" pitchFamily="34" charset="0"/>
                  <a:buChar char="•"/>
                </a:pPr>
                <a:r>
                  <a:rPr lang="en-GB" sz="1800" dirty="0">
                    <a:solidFill>
                      <a:srgbClr val="585858"/>
                    </a:solidFill>
                    <a:highlight>
                      <a:srgbClr val="FCFEFE"/>
                    </a:highlight>
                    <a:latin typeface="+mn-lt"/>
                  </a:rPr>
                  <a:t>know the exact values of sin θ and cos θ for θ = 30°, 45°, 60° and 90°; know the exact value of tan θ for θ = 30°, 45°, 60°</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the sine rule, </a:t>
                </a:r>
                <a14:m>
                  <m:oMath xmlns:m="http://schemas.openxmlformats.org/officeDocument/2006/math">
                    <m:r>
                      <a:rPr lang="en-GB" sz="1800" b="0" i="1" smtClean="0">
                        <a:solidFill>
                          <a:srgbClr val="585858"/>
                        </a:solidFill>
                        <a:highlight>
                          <a:srgbClr val="FCFEFE"/>
                        </a:highlight>
                        <a:latin typeface="Cambria Math" panose="02040503050406030204" pitchFamily="18" charset="0"/>
                      </a:rPr>
                      <m:t> </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𝑎</m:t>
                        </m:r>
                      </m:num>
                      <m:den>
                        <m:r>
                          <a:rPr lang="en-GB" sz="1800" b="0" i="1" smtClean="0">
                            <a:solidFill>
                              <a:srgbClr val="585858"/>
                            </a:solidFill>
                            <a:highlight>
                              <a:srgbClr val="FCFEFE"/>
                            </a:highlight>
                            <a:latin typeface="Cambria Math" panose="02040503050406030204" pitchFamily="18" charset="0"/>
                          </a:rPr>
                          <m:t>𝑆𝑖𝑛𝐴</m:t>
                        </m:r>
                      </m:den>
                    </m:f>
                    <m:r>
                      <a:rPr lang="en-GB" sz="1800" b="0" i="1" smtClean="0">
                        <a:solidFill>
                          <a:srgbClr val="585858"/>
                        </a:solidFill>
                        <a:highlight>
                          <a:srgbClr val="FCFEFE"/>
                        </a:highlight>
                        <a:latin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𝑏</m:t>
                        </m:r>
                      </m:num>
                      <m:den>
                        <m:r>
                          <a:rPr lang="en-GB" sz="1800" b="0" i="1" smtClean="0">
                            <a:solidFill>
                              <a:srgbClr val="585858"/>
                            </a:solidFill>
                            <a:highlight>
                              <a:srgbClr val="FCFEFE"/>
                            </a:highlight>
                            <a:latin typeface="Cambria Math" panose="02040503050406030204" pitchFamily="18" charset="0"/>
                          </a:rPr>
                          <m:t>𝑆𝑖𝑛𝐵</m:t>
                        </m:r>
                      </m:den>
                    </m:f>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𝑐</m:t>
                        </m:r>
                      </m:num>
                      <m:den>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𝑆𝑖𝑛𝐶</m:t>
                        </m:r>
                      </m:den>
                    </m:f>
                  </m:oMath>
                </a14:m>
                <a:r>
                  <a:rPr lang="en-GB" sz="1800" dirty="0">
                    <a:solidFill>
                      <a:srgbClr val="585858"/>
                    </a:solidFill>
                    <a:highlight>
                      <a:srgbClr val="FCFEFE"/>
                    </a:highlight>
                    <a:latin typeface="+mn-lt"/>
                  </a:rPr>
                  <a:t>  , and cosine rule, </a:t>
                </a:r>
                <a14:m>
                  <m:oMath xmlns:m="http://schemas.openxmlformats.org/officeDocument/2006/math">
                    <m:sSup>
                      <m:sSupPr>
                        <m:ctrlPr>
                          <a:rPr lang="en-GB" sz="180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𝑎</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𝑏</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𝑐</m:t>
                        </m:r>
                      </m:e>
                      <m:sup>
                        <m:r>
                          <a:rPr lang="en-GB" sz="1800" b="0" i="1" dirty="0" smtClean="0">
                            <a:solidFill>
                              <a:srgbClr val="585858"/>
                            </a:solidFill>
                            <a:highlight>
                              <a:srgbClr val="FCFEFE"/>
                            </a:highlight>
                            <a:latin typeface="Cambria Math" panose="02040503050406030204" pitchFamily="18" charset="0"/>
                          </a:rPr>
                          <m:t>2</m:t>
                        </m:r>
                      </m:sup>
                    </m:sSup>
                    <m:r>
                      <a:rPr lang="en-GB" sz="1800" i="1" dirty="0" smtClean="0">
                        <a:solidFill>
                          <a:srgbClr val="585858"/>
                        </a:solidFill>
                        <a:highlight>
                          <a:srgbClr val="FCFEFE"/>
                        </a:highlight>
                        <a:latin typeface="Cambria Math" panose="02040503050406030204" pitchFamily="18" charset="0"/>
                      </a:rPr>
                      <m:t>– 2</m:t>
                    </m:r>
                    <m:r>
                      <a:rPr lang="en-GB" sz="1800" i="1" dirty="0" smtClean="0">
                        <a:solidFill>
                          <a:srgbClr val="585858"/>
                        </a:solidFill>
                        <a:highlight>
                          <a:srgbClr val="FCFEFE"/>
                        </a:highlight>
                        <a:latin typeface="Cambria Math" panose="02040503050406030204" pitchFamily="18" charset="0"/>
                      </a:rPr>
                      <m:t>𝑏𝑐</m:t>
                    </m:r>
                    <m:r>
                      <a:rPr lang="en-GB" sz="1800" i="1" dirty="0" smtClean="0">
                        <a:solidFill>
                          <a:srgbClr val="585858"/>
                        </a:solidFill>
                        <a:highlight>
                          <a:srgbClr val="FCFEFE"/>
                        </a:highlight>
                        <a:latin typeface="Cambria Math" panose="02040503050406030204" pitchFamily="18" charset="0"/>
                      </a:rPr>
                      <m:t> </m:t>
                    </m:r>
                    <m:r>
                      <m:rPr>
                        <m:sty m:val="p"/>
                      </m:rPr>
                      <a:rPr lang="en-GB" sz="1800" i="1" dirty="0" smtClean="0">
                        <a:solidFill>
                          <a:srgbClr val="585858"/>
                        </a:solidFill>
                        <a:highlight>
                          <a:srgbClr val="FCFEFE"/>
                        </a:highlight>
                        <a:latin typeface="Cambria Math" panose="02040503050406030204" pitchFamily="18" charset="0"/>
                      </a:rPr>
                      <m:t>cos</m:t>
                    </m:r>
                    <m:r>
                      <a:rPr lang="en-GB" sz="1800" i="1" dirty="0" smtClean="0">
                        <a:solidFill>
                          <a:srgbClr val="585858"/>
                        </a:solidFill>
                        <a:highlight>
                          <a:srgbClr val="FCFEFE"/>
                        </a:highlight>
                        <a:latin typeface="Cambria Math" panose="02040503050406030204" pitchFamily="18" charset="0"/>
                      </a:rPr>
                      <m:t>⁡</m:t>
                    </m:r>
                    <m:r>
                      <a:rPr lang="en-GB" sz="1800" i="1" dirty="0" smtClean="0">
                        <a:solidFill>
                          <a:srgbClr val="585858"/>
                        </a:solidFill>
                        <a:highlight>
                          <a:srgbClr val="FCFEFE"/>
                        </a:highlight>
                        <a:latin typeface="Cambria Math" panose="02040503050406030204" pitchFamily="18" charset="0"/>
                      </a:rPr>
                      <m:t>𝐴</m:t>
                    </m:r>
                  </m:oMath>
                </a14:m>
                <a:r>
                  <a:rPr lang="en-GB" sz="1800" dirty="0">
                    <a:solidFill>
                      <a:srgbClr val="585858"/>
                    </a:solidFill>
                    <a:highlight>
                      <a:srgbClr val="FCFEFE"/>
                    </a:highlight>
                    <a:latin typeface="+mn-lt"/>
                  </a:rPr>
                  <a:t>, to find unknown lengths and angles}</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Area =  to calculate the area, sides or angles of any triangle}</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translations as 2D vectors</a:t>
                </a:r>
              </a:p>
              <a:p>
                <a:pPr marL="285750" indent="-285750">
                  <a:buFont typeface="Arial" panose="020B0604020202020204" pitchFamily="34" charset="0"/>
                  <a:buChar char="•"/>
                </a:pPr>
                <a:r>
                  <a:rPr lang="en-GB" sz="1800" dirty="0">
                    <a:solidFill>
                      <a:srgbClr val="585858"/>
                    </a:solidFill>
                    <a:highlight>
                      <a:srgbClr val="FCFEFE"/>
                    </a:highlight>
                    <a:latin typeface="+mn-lt"/>
                  </a:rPr>
                  <a:t>apply addition and subtraction of vectors, multiplication of vectors by a scalar, and diagrammatic and column representations of vectors; {use vectors to construct geometric arguments and proofs}.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4" y="1196752"/>
                <a:ext cx="11238475" cy="3888432"/>
              </a:xfrm>
              <a:blipFill>
                <a:blip r:embed="rId3"/>
                <a:stretch>
                  <a:fillRect l="-542" t="-1411" b="-13793"/>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558557E7-77F1-4F55-B82F-517C90D647C1}"/>
              </a:ext>
            </a:extLst>
          </p:cNvPr>
          <p:cNvSpPr txBox="1"/>
          <p:nvPr/>
        </p:nvSpPr>
        <p:spPr>
          <a:xfrm>
            <a:off x="585482" y="5589240"/>
            <a:ext cx="8606861" cy="646331"/>
          </a:xfrm>
          <a:prstGeom prst="rect">
            <a:avLst/>
          </a:prstGeom>
          <a:noFill/>
        </p:spPr>
        <p:txBody>
          <a:bodyPr wrap="square">
            <a:spAutoFit/>
          </a:bodyPr>
          <a:lstStyle/>
          <a:p>
            <a:pPr marL="57150" indent="0">
              <a:buNone/>
            </a:pPr>
            <a:r>
              <a:rPr lang="en-GB" sz="1800" dirty="0"/>
              <a:t>Please note: Braces { } indicate additional mathematical content to be taught to more highly attaining students.</a:t>
            </a:r>
          </a:p>
        </p:txBody>
      </p:sp>
    </p:spTree>
    <p:extLst>
      <p:ext uri="{BB962C8B-B14F-4D97-AF65-F5344CB8AC3E}">
        <p14:creationId xmlns:p14="http://schemas.microsoft.com/office/powerpoint/2010/main" val="3647766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p:txBody>
          <a:bodyPr>
            <a:normAutofit/>
          </a:bodyPr>
          <a:lstStyle/>
          <a:p>
            <a:r>
              <a:rPr lang="en-GB" dirty="0"/>
              <a:t>The following resources from the NCETM website have been referred to within this slide deck:</a:t>
            </a:r>
          </a:p>
          <a:p>
            <a:pPr lvl="1"/>
            <a:r>
              <a:rPr lang="en-GB" b="0" i="0" u="sng" dirty="0">
                <a:solidFill>
                  <a:srgbClr val="1B6AC9"/>
                </a:solidFill>
                <a:effectLst/>
                <a:hlinkClick r:id="rId2"/>
              </a:rPr>
              <a:t>NCETM Secondary Mastery Professional Development</a:t>
            </a:r>
            <a:endParaRPr lang="en-GB" dirty="0">
              <a:hlinkClick r:id="rId3"/>
            </a:endParaRPr>
          </a:p>
          <a:p>
            <a:pPr lvl="2"/>
            <a:r>
              <a:rPr lang="en-GB" dirty="0">
                <a:hlinkClick r:id="rId4"/>
              </a:rPr>
              <a:t>6 Geometry Theme Overview Document</a:t>
            </a:r>
            <a:endParaRPr lang="en-GB" dirty="0"/>
          </a:p>
          <a:p>
            <a:pPr lvl="2"/>
            <a:r>
              <a:rPr lang="en-GB" dirty="0">
                <a:hlinkClick r:id="rId5"/>
              </a:rPr>
              <a:t>6.2 Area, perimeter and volume Core Concept Document</a:t>
            </a:r>
            <a:endParaRPr lang="en-GB" dirty="0"/>
          </a:p>
          <a:p>
            <a:pPr lvl="1"/>
            <a:r>
              <a:rPr lang="en-GB" dirty="0">
                <a:hlinkClick r:id="rId6"/>
              </a:rPr>
              <a:t>NCETM primary mastery professional development materials</a:t>
            </a:r>
            <a:endParaRPr lang="en-GB" dirty="0"/>
          </a:p>
          <a:p>
            <a:pPr lvl="1"/>
            <a:r>
              <a:rPr lang="en-GB" dirty="0">
                <a:hlinkClick r:id="rId7"/>
              </a:rPr>
              <a:t>NCETM primary assessment materials</a:t>
            </a:r>
            <a:endParaRPr lang="en-GB" dirty="0"/>
          </a:p>
          <a:p>
            <a:pPr lvl="1"/>
            <a:r>
              <a:rPr lang="en-GB" dirty="0">
                <a:hlinkClick r:id="rId8"/>
              </a:rPr>
              <a:t>NCETM secondary assessment materials</a:t>
            </a:r>
            <a:r>
              <a:rPr lang="en-GB" dirty="0"/>
              <a:t> </a:t>
            </a:r>
          </a:p>
          <a:p>
            <a:r>
              <a:rPr lang="en-GB" dirty="0"/>
              <a:t>There are also references to: </a:t>
            </a:r>
          </a:p>
          <a:p>
            <a:pPr lvl="1"/>
            <a:r>
              <a:rPr lang="en-GB" dirty="0">
                <a:hlinkClick r:id="rId9"/>
              </a:rPr>
              <a:t>Standards &amp; Testing Agency’s past mathematics papers</a:t>
            </a:r>
            <a:endParaRPr lang="en-GB" dirty="0"/>
          </a:p>
          <a:p>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sixth of these themes is </a:t>
            </a:r>
            <a:r>
              <a:rPr lang="en-GB" dirty="0">
                <a:hlinkClick r:id="rId3"/>
              </a:rPr>
              <a:t>Geometry</a:t>
            </a:r>
            <a:r>
              <a:rPr lang="en-GB" dirty="0"/>
              <a:t>, which covers the following interconnected core concepts:</a:t>
            </a:r>
          </a:p>
          <a:p>
            <a:pPr marL="0" indent="0">
              <a:buNone/>
            </a:pPr>
            <a:r>
              <a:rPr lang="en-GB" dirty="0"/>
              <a:t>	</a:t>
            </a:r>
            <a:r>
              <a:rPr lang="en-GB" i="1" dirty="0"/>
              <a:t>6.1	Geometrical properties</a:t>
            </a:r>
          </a:p>
          <a:p>
            <a:pPr marL="0" indent="0">
              <a:buNone/>
            </a:pPr>
            <a:r>
              <a:rPr lang="en-GB" i="1" dirty="0"/>
              <a:t>	6.2	Perimeter, area and volume</a:t>
            </a:r>
          </a:p>
          <a:p>
            <a:pPr marL="0" indent="0">
              <a:buNone/>
            </a:pPr>
            <a:r>
              <a:rPr lang="en-GB" i="1" dirty="0"/>
              <a:t>	6.3	Transforming shapes</a:t>
            </a:r>
          </a:p>
          <a:p>
            <a:pPr marL="0" indent="0">
              <a:buNone/>
            </a:pPr>
            <a:r>
              <a:rPr lang="en-GB" i="1" dirty="0"/>
              <a:t>	6.4	Constructions</a:t>
            </a:r>
          </a:p>
          <a:p>
            <a:endParaRPr lang="en-GB" dirty="0"/>
          </a:p>
        </p:txBody>
      </p:sp>
    </p:spTree>
    <p:extLst>
      <p:ext uri="{BB962C8B-B14F-4D97-AF65-F5344CB8AC3E}">
        <p14:creationId xmlns:p14="http://schemas.microsoft.com/office/powerpoint/2010/main" val="15111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1E58D-C056-4008-8DBE-4550EF7C05A9}"/>
              </a:ext>
            </a:extLst>
          </p:cNvPr>
          <p:cNvPicPr>
            <a:picLocks noChangeAspect="1"/>
          </p:cNvPicPr>
          <p:nvPr/>
        </p:nvPicPr>
        <p:blipFill>
          <a:blip r:embed="rId3"/>
          <a:stretch>
            <a:fillRect/>
          </a:stretch>
        </p:blipFill>
        <p:spPr>
          <a:xfrm>
            <a:off x="255526" y="980728"/>
            <a:ext cx="11680948" cy="2438611"/>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6.2 Perimeter, area and volume</a:t>
            </a:r>
            <a:r>
              <a:rPr lang="en-GB" sz="1500" dirty="0"/>
              <a:t>, there are three statements of knowledge, skills and understanding. </a:t>
            </a:r>
          </a:p>
          <a:p>
            <a:pPr>
              <a:spcBef>
                <a:spcPts val="600"/>
              </a:spcBef>
            </a:pPr>
            <a:r>
              <a:rPr lang="en-GB" sz="1500" dirty="0"/>
              <a:t>These, in turn, are broken down into ten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1916832"/>
            <a:ext cx="3816424"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378477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6.2.2.1 Derive and use the formula for the area of a trapezium</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that the formula to calculate the area of a trapezium can be applied to any trapezium – isosceles, right-angled or scalene.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The formula for the area of a trapezium can be derived by examining the shape’s geometrical structure.</a:t>
            </a:r>
          </a:p>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24744"/>
                <a:ext cx="10972800" cy="4824536"/>
              </a:xfrm>
            </p:spPr>
            <p:txBody>
              <a:bodyPr>
                <a:normAutofit fontScale="70000" lnSpcReduction="20000"/>
              </a:bodyPr>
              <a:lstStyle/>
              <a:p>
                <a:pPr>
                  <a:lnSpc>
                    <a:spcPct val="120000"/>
                  </a:lnSpc>
                  <a:spcBef>
                    <a:spcPts val="0"/>
                  </a:spcBef>
                </a:pPr>
                <a:r>
                  <a:rPr lang="en-GB" sz="2600" dirty="0"/>
                  <a:t>At Key Stage 2, students should have calculated the area of rectangles, triangles and parallelograms using formulae. They should also have had opportunities to develop their conceptual understanding by relating the area of rectangles to parallelograms and triangles.</a:t>
                </a:r>
              </a:p>
              <a:p>
                <a:pPr>
                  <a:lnSpc>
                    <a:spcPct val="120000"/>
                  </a:lnSpc>
                  <a:spcBef>
                    <a:spcPts val="0"/>
                  </a:spcBef>
                </a:pPr>
                <a:r>
                  <a:rPr lang="en-GB" sz="2600" dirty="0"/>
                  <a:t>These are important ideas because they support students’ developing awareness that all such formulae arise as a result of reasoning about the geometry of the shape and are not arbitrary collections of symbols to be memorised without meaning.</a:t>
                </a:r>
              </a:p>
              <a:p>
                <a:pPr>
                  <a:lnSpc>
                    <a:spcPct val="120000"/>
                  </a:lnSpc>
                  <a:spcBef>
                    <a:spcPts val="0"/>
                  </a:spcBef>
                </a:pPr>
                <a:r>
                  <a:rPr lang="en-GB" sz="2600" dirty="0"/>
                  <a:t>The extent to which students have explored these concepts may vary. There is a danger that the study of this element of the curriculum could be reduced to the mere memorising of formulae and the execution of learnt procedures. </a:t>
                </a:r>
              </a:p>
              <a:p>
                <a:pPr>
                  <a:lnSpc>
                    <a:spcPct val="120000"/>
                  </a:lnSpc>
                  <a:spcBef>
                    <a:spcPts val="0"/>
                  </a:spcBef>
                </a:pPr>
                <a:r>
                  <a:rPr lang="en-GB" sz="2600" dirty="0"/>
                  <a:t>At Key Stage 3, such reasoning will be applied to other shapes. Students should be encouraged to explore how they might find areas in different ways and to see how these ways can all be generalised to a formula. For example, students should fully understand how the formulae for the area of a trapezium = </a:t>
                </a:r>
                <a14:m>
                  <m:oMath xmlns:m="http://schemas.openxmlformats.org/officeDocument/2006/math">
                    <m:box>
                      <m:boxPr>
                        <m:ctrlPr>
                          <a:rPr lang="en-GB" sz="2600" i="1" smtClean="0">
                            <a:latin typeface="Cambria Math" panose="02040503050406030204" pitchFamily="18" charset="0"/>
                          </a:rPr>
                        </m:ctrlPr>
                      </m:boxPr>
                      <m:e>
                        <m:argPr>
                          <m:argSz m:val="-1"/>
                        </m:argPr>
                        <m:f>
                          <m:fPr>
                            <m:ctrlPr>
                              <a:rPr lang="en-GB" sz="2600" i="1" smtClean="0">
                                <a:latin typeface="Cambria Math" panose="02040503050406030204" pitchFamily="18" charset="0"/>
                              </a:rPr>
                            </m:ctrlPr>
                          </m:fPr>
                          <m:num>
                            <m:r>
                              <a:rPr lang="en-GB" sz="2600" b="0" i="0" smtClean="0">
                                <a:latin typeface="Cambria Math" panose="02040503050406030204" pitchFamily="18" charset="0"/>
                              </a:rPr>
                              <m:t>1</m:t>
                            </m:r>
                          </m:num>
                          <m:den>
                            <m:r>
                              <a:rPr lang="en-GB" sz="2600" b="0" i="0" smtClean="0">
                                <a:latin typeface="Cambria Math" panose="02040503050406030204" pitchFamily="18" charset="0"/>
                              </a:rPr>
                              <m:t>2</m:t>
                            </m:r>
                          </m:den>
                        </m:f>
                      </m:e>
                    </m:box>
                    <m:d>
                      <m:dPr>
                        <m:ctrlPr>
                          <a:rPr lang="en-GB" sz="2600" b="0" i="1" smtClean="0">
                            <a:latin typeface="Cambria Math" panose="02040503050406030204" pitchFamily="18" charset="0"/>
                          </a:rPr>
                        </m:ctrlPr>
                      </m:dPr>
                      <m:e>
                        <m:r>
                          <m:rPr>
                            <m:sty m:val="p"/>
                          </m:rPr>
                          <a:rPr lang="en-GB" sz="2600" b="0" i="0" smtClean="0">
                            <a:latin typeface="Cambria Math" panose="02040503050406030204" pitchFamily="18" charset="0"/>
                          </a:rPr>
                          <m:t>a</m:t>
                        </m:r>
                        <m:r>
                          <a:rPr lang="en-GB" sz="2600" b="0" i="0" smtClean="0">
                            <a:latin typeface="Cambria Math" panose="02040503050406030204" pitchFamily="18" charset="0"/>
                          </a:rPr>
                          <m:t>+</m:t>
                        </m:r>
                        <m:r>
                          <m:rPr>
                            <m:sty m:val="p"/>
                          </m:rPr>
                          <a:rPr lang="en-GB" sz="2600" b="0" i="0" smtClean="0">
                            <a:latin typeface="Cambria Math" panose="02040503050406030204" pitchFamily="18" charset="0"/>
                          </a:rPr>
                          <m:t>b</m:t>
                        </m:r>
                      </m:e>
                    </m:d>
                    <m:r>
                      <m:rPr>
                        <m:sty m:val="p"/>
                      </m:rPr>
                      <a:rPr lang="en-GB" sz="2600" b="0" i="0" smtClean="0">
                        <a:latin typeface="Cambria Math" panose="02040503050406030204" pitchFamily="18" charset="0"/>
                      </a:rPr>
                      <m:t>h</m:t>
                    </m:r>
                  </m:oMath>
                </a14:m>
                <a:r>
                  <a:rPr lang="en-GB" sz="2600" dirty="0"/>
                  <a:t> is derived from other known facts.</a:t>
                </a:r>
              </a:p>
              <a:p>
                <a:pPr>
                  <a:lnSpc>
                    <a:spcPct val="120000"/>
                  </a:lnSpc>
                  <a:spcBef>
                    <a:spcPts val="0"/>
                  </a:spcBef>
                </a:pPr>
                <a:r>
                  <a:rPr lang="en-GB" sz="2600" dirty="0"/>
                  <a:t>It is important that students have a secure and deep understanding of perimeter, area and volume before further developing these ideas in Key Stage 3. Students should fully understand the concepts involved, appreciate how the various formulae are derived and connected, and reason mathematically to solve a wide range of problems, including those in new and unfamiliar situations.</a:t>
                </a:r>
              </a:p>
              <a:p>
                <a:pPr marL="0" indent="0">
                  <a:buNone/>
                </a:pPr>
                <a:endParaRPr lang="en-GB" dirty="0"/>
              </a:p>
            </p:txBody>
          </p:sp>
        </mc:Choice>
        <mc:Fallback xmlns="">
          <p:sp>
            <p:nvSpPr>
              <p:cNvPr id="3" name="Content Placeholder 2">
                <a:extLst>
                  <a:ext uri="{FF2B5EF4-FFF2-40B4-BE49-F238E27FC236}">
                    <a16:creationId xmlns:a16="http://schemas.microsoft.com/office/drawing/2014/main" id="{EB44B3B3-8ACA-46E1-8E92-0FF42D42762E}"/>
                  </a:ext>
                </a:extLst>
              </p:cNvPr>
              <p:cNvSpPr>
                <a:spLocks noGrp="1" noRot="1" noChangeAspect="1" noMove="1" noResize="1" noEditPoints="1" noAdjustHandles="1" noChangeArrowheads="1" noChangeShapeType="1" noTextEdit="1"/>
              </p:cNvSpPr>
              <p:nvPr>
                <p:ph idx="1"/>
              </p:nvPr>
            </p:nvSpPr>
            <p:spPr>
              <a:xfrm>
                <a:off x="609600" y="1124744"/>
                <a:ext cx="10972800" cy="4824536"/>
              </a:xfrm>
              <a:blipFill>
                <a:blip r:embed="rId3"/>
                <a:stretch>
                  <a:fillRect l="-333" t="-759" r="-944" b="-1264"/>
                </a:stretch>
              </a:blipFill>
            </p:spPr>
            <p:txBody>
              <a:bodyPr/>
              <a:lstStyle/>
              <a:p>
                <a:r>
                  <a:rPr lang="en-GB">
                    <a:noFill/>
                  </a:rPr>
                  <a:t> </a:t>
                </a:r>
              </a:p>
            </p:txBody>
          </p:sp>
        </mc:Fallback>
      </mc:AlternateContent>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3036042255"/>
              </p:ext>
            </p:extLst>
          </p:nvPr>
        </p:nvGraphicFramePr>
        <p:xfrm>
          <a:off x="660693" y="1411381"/>
          <a:ext cx="6160612" cy="4430749"/>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40143">
                <a:tc>
                  <a:txBody>
                    <a:bodyPr/>
                    <a:lstStyle/>
                    <a:p>
                      <a:r>
                        <a:rPr lang="en-GB" dirty="0"/>
                        <a:t>Upper Key Stage 2 Learning Outcome</a:t>
                      </a:r>
                    </a:p>
                  </a:txBody>
                  <a:tcPr/>
                </a:tc>
                <a:extLst>
                  <a:ext uri="{0D108BD9-81ED-4DB2-BD59-A6C34878D82A}">
                    <a16:rowId xmlns:a16="http://schemas.microsoft.com/office/drawing/2014/main" val="1564221312"/>
                  </a:ext>
                </a:extLst>
              </a:tr>
              <a:tr h="580303">
                <a:tc>
                  <a:txBody>
                    <a:bodyPr/>
                    <a:lstStyle/>
                    <a:p>
                      <a:pPr marL="285750" indent="-285750">
                        <a:buFont typeface="Arial" panose="020B0604020202020204" pitchFamily="34" charset="0"/>
                        <a:buChar char="•"/>
                      </a:pPr>
                      <a:r>
                        <a:rPr lang="en-GB" dirty="0"/>
                        <a:t>Find the area of rectilinear shapes by counting squares</a:t>
                      </a:r>
                    </a:p>
                  </a:txBody>
                  <a:tcPr anchor="ctr"/>
                </a:tc>
                <a:extLst>
                  <a:ext uri="{0D108BD9-81ED-4DB2-BD59-A6C34878D82A}">
                    <a16:rowId xmlns:a16="http://schemas.microsoft.com/office/drawing/2014/main" val="1387505252"/>
                  </a:ext>
                </a:extLst>
              </a:tr>
              <a:tr h="1105465">
                <a:tc>
                  <a:txBody>
                    <a:bodyPr/>
                    <a:lstStyle/>
                    <a:p>
                      <a:pPr marL="285750" indent="-285750">
                        <a:buFont typeface="Arial" panose="020B0604020202020204" pitchFamily="34" charset="0"/>
                        <a:buChar char="•"/>
                      </a:pPr>
                      <a:r>
                        <a:rPr lang="en-GB" dirty="0"/>
                        <a:t>Calculate and compare the area of rectangles (including squares), and including using standard units, square centimetres (cm²) and square metres (m²) and estimate the area of irregular shapes</a:t>
                      </a:r>
                    </a:p>
                  </a:txBody>
                  <a:tcPr anchor="ctr"/>
                </a:tc>
                <a:extLst>
                  <a:ext uri="{0D108BD9-81ED-4DB2-BD59-A6C34878D82A}">
                    <a16:rowId xmlns:a16="http://schemas.microsoft.com/office/drawing/2014/main" val="502591801"/>
                  </a:ext>
                </a:extLst>
              </a:tr>
              <a:tr h="850358">
                <a:tc>
                  <a:txBody>
                    <a:bodyPr/>
                    <a:lstStyle/>
                    <a:p>
                      <a:pPr marL="285750" indent="-285750">
                        <a:buFont typeface="Arial" panose="020B0604020202020204" pitchFamily="34" charset="0"/>
                        <a:buChar char="•"/>
                      </a:pPr>
                      <a:r>
                        <a:rPr lang="en-GB" dirty="0"/>
                        <a:t>Recognise that shapes with the same areas can have different perimeters and vice versa</a:t>
                      </a:r>
                    </a:p>
                  </a:txBody>
                  <a:tcPr anchor="ctr"/>
                </a:tc>
                <a:extLst>
                  <a:ext uri="{0D108BD9-81ED-4DB2-BD59-A6C34878D82A}">
                    <a16:rowId xmlns:a16="http://schemas.microsoft.com/office/drawing/2014/main" val="2537917201"/>
                  </a:ext>
                </a:extLst>
              </a:tr>
              <a:tr h="850358">
                <a:tc>
                  <a:txBody>
                    <a:bodyPr/>
                    <a:lstStyle/>
                    <a:p>
                      <a:pPr marL="285750" indent="-285750">
                        <a:buFont typeface="Arial" panose="020B0604020202020204" pitchFamily="34" charset="0"/>
                        <a:buChar char="•"/>
                      </a:pPr>
                      <a:r>
                        <a:rPr lang="en-GB" dirty="0"/>
                        <a:t>Recognise when it is possible to use formulae for area and volume of shapes</a:t>
                      </a:r>
                    </a:p>
                  </a:txBody>
                  <a:tcPr anchor="ctr"/>
                </a:tc>
                <a:extLst>
                  <a:ext uri="{0D108BD9-81ED-4DB2-BD59-A6C34878D82A}">
                    <a16:rowId xmlns:a16="http://schemas.microsoft.com/office/drawing/2014/main" val="4192537400"/>
                  </a:ext>
                </a:extLst>
              </a:tr>
              <a:tr h="59525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Calculate the area of parallelograms and triangles</a:t>
                      </a:r>
                    </a:p>
                  </a:txBody>
                  <a:tcPr anchor="ctr"/>
                </a:tc>
                <a:extLst>
                  <a:ext uri="{0D108BD9-81ED-4DB2-BD59-A6C34878D82A}">
                    <a16:rowId xmlns:a16="http://schemas.microsoft.com/office/drawing/2014/main" val="1728208956"/>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0674870F-3223-406C-905A-4D52A2CF750A}" vid="{8A670032-7C0A-4EA1-824E-C681621E39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3.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435</TotalTime>
  <Words>4841</Words>
  <Application>Microsoft Office PowerPoint</Application>
  <PresentationFormat>Widescreen</PresentationFormat>
  <Paragraphs>414</Paragraphs>
  <Slides>36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 Math</vt:lpstr>
      <vt:lpstr>Myriad Pro</vt:lpstr>
      <vt:lpstr>Times New Roman</vt:lpstr>
      <vt:lpstr>Custom Design</vt:lpstr>
      <vt:lpstr>The area of a trapezium</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 (1)</vt:lpstr>
      <vt:lpstr>Checking prior learning (2)</vt:lpstr>
      <vt:lpstr>Common difficulties and misconceptions</vt:lpstr>
      <vt:lpstr>Common difficulties and misconceptions (1)</vt:lpstr>
      <vt:lpstr>Common difficulties and misconceptions (2)</vt:lpstr>
      <vt:lpstr>Understand that the formula to calculate the area of a trapezium can be applied to any trapezium – isosceles, right-angled or scalene</vt:lpstr>
      <vt:lpstr>Understand that the formula to calculate the area of a trapezium can be applied to any trapezium – isosceles, right-angled or scalene</vt:lpstr>
      <vt:lpstr>The formula for the area of a trapezium can be derived by examining the shape’s geometrical structure</vt:lpstr>
      <vt:lpstr>The formula for the area of a trapezium can be derived by examining the shape’s geometrical structure</vt:lpstr>
      <vt:lpstr>The formula for the area of a trapezium can be derived by examining the shape’s geometrical structure</vt:lpstr>
      <vt:lpstr>The formula for the area of a trapezium can be derived by examining the shape’s geometrical structure</vt:lpstr>
      <vt:lpstr>Reflection questions</vt:lpstr>
      <vt:lpstr>PowerPoint Presentation</vt:lpstr>
      <vt:lpstr>Appendices</vt:lpstr>
      <vt:lpstr>Step-by-step reasoning for Ayesha’s model in Example 2 </vt:lpstr>
      <vt:lpstr>Justification for Ayesha’s formula in Example 2 </vt:lpstr>
      <vt:lpstr>Step-by-step reasoning for Bronwyn’s model in Example 2 </vt:lpstr>
      <vt:lpstr>Step-by-step reasoning for David’s model in Example 2 </vt:lpstr>
      <vt:lpstr>Step-by-step reasoning for Josh’s model in Example 3 </vt:lpstr>
      <vt:lpstr>Key vocabulary </vt:lpstr>
      <vt:lpstr>Representations and structure (1)</vt:lpstr>
      <vt:lpstr>Representations and structure (2)</vt:lpstr>
      <vt:lpstr>Representations and structure (3)</vt:lpstr>
      <vt:lpstr>Previous learning</vt:lpstr>
      <vt:lpstr>Future learning (1)</vt:lpstr>
      <vt:lpstr>Future learning (2)</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area of a trapezium</dc:title>
  <dc:creator>Rebecca Donaldson</dc:creator>
  <cp:lastModifiedBy>Steve McCormack</cp:lastModifiedBy>
  <cp:revision>6</cp:revision>
  <dcterms:created xsi:type="dcterms:W3CDTF">2021-04-21T12:00:30Z</dcterms:created>
  <dcterms:modified xsi:type="dcterms:W3CDTF">2021-10-05T15:38:19Z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