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4"/>
  </p:sldMasterIdLst>
  <p:notesMasterIdLst>
    <p:notesMasterId r:id="rId95"/>
  </p:notesMasterIdLst>
  <p:handoutMasterIdLst>
    <p:handoutMasterId r:id="rId96"/>
  </p:handoutMasterIdLst>
  <p:sldIdLst>
    <p:sldId id="256"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352"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53" r:id="rId54"/>
    <p:sldId id="314" r:id="rId55"/>
    <p:sldId id="315" r:id="rId56"/>
    <p:sldId id="316" r:id="rId57"/>
    <p:sldId id="317" r:id="rId58"/>
    <p:sldId id="318" r:id="rId59"/>
    <p:sldId id="320" r:id="rId60"/>
    <p:sldId id="321" r:id="rId61"/>
    <p:sldId id="322" r:id="rId62"/>
    <p:sldId id="323" r:id="rId63"/>
    <p:sldId id="324" r:id="rId64"/>
    <p:sldId id="325" r:id="rId65"/>
    <p:sldId id="354" r:id="rId66"/>
    <p:sldId id="355" r:id="rId67"/>
    <p:sldId id="356"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3838"/>
    <a:srgbClr val="046590"/>
    <a:srgbClr val="04628B"/>
    <a:srgbClr val="E83C38"/>
    <a:srgbClr val="82CBDD"/>
    <a:srgbClr val="00628C"/>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80E98-954A-47DB-B962-4E41170BCC93}" v="93" dt="2018-08-24T08:38:46.251"/>
    <p1510:client id="{42FDBD7C-430F-48D1-8FF3-DB3043E64A3B}" v="8" dt="2018-08-24T08:47:14.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1" autoAdjust="0"/>
    <p:restoredTop sz="78278" autoAdjust="0"/>
  </p:normalViewPr>
  <p:slideViewPr>
    <p:cSldViewPr snapToGrid="0">
      <p:cViewPr varScale="1">
        <p:scale>
          <a:sx n="53" d="100"/>
          <a:sy n="53" d="100"/>
        </p:scale>
        <p:origin x="1636" y="44"/>
      </p:cViewPr>
      <p:guideLst>
        <p:guide orient="horz" pos="2160"/>
        <p:guide pos="2880"/>
      </p:guideLst>
    </p:cSldViewPr>
  </p:slideViewPr>
  <p:notesTextViewPr>
    <p:cViewPr>
      <p:scale>
        <a:sx n="100" d="100"/>
        <a:sy n="100" d="100"/>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8/31/2018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8/31/2018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282881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a:p>
        </p:txBody>
      </p:sp>
    </p:spTree>
    <p:extLst>
      <p:ext uri="{BB962C8B-B14F-4D97-AF65-F5344CB8AC3E}">
        <p14:creationId xmlns:p14="http://schemas.microsoft.com/office/powerpoint/2010/main" val="111367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a:p>
        </p:txBody>
      </p:sp>
    </p:spTree>
    <p:extLst>
      <p:ext uri="{BB962C8B-B14F-4D97-AF65-F5344CB8AC3E}">
        <p14:creationId xmlns:p14="http://schemas.microsoft.com/office/powerpoint/2010/main" val="400398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3995620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a:p>
        </p:txBody>
      </p:sp>
    </p:spTree>
    <p:extLst>
      <p:ext uri="{BB962C8B-B14F-4D97-AF65-F5344CB8AC3E}">
        <p14:creationId xmlns:p14="http://schemas.microsoft.com/office/powerpoint/2010/main" val="1540438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a:p>
        </p:txBody>
      </p:sp>
    </p:spTree>
    <p:extLst>
      <p:ext uri="{BB962C8B-B14F-4D97-AF65-F5344CB8AC3E}">
        <p14:creationId xmlns:p14="http://schemas.microsoft.com/office/powerpoint/2010/main" val="2526388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a:p>
        </p:txBody>
      </p:sp>
    </p:spTree>
    <p:extLst>
      <p:ext uri="{BB962C8B-B14F-4D97-AF65-F5344CB8AC3E}">
        <p14:creationId xmlns:p14="http://schemas.microsoft.com/office/powerpoint/2010/main" val="3357884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2742468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26</a:t>
            </a:fld>
            <a:endParaRPr lang="en-US"/>
          </a:p>
        </p:txBody>
      </p:sp>
    </p:spTree>
    <p:extLst>
      <p:ext uri="{BB962C8B-B14F-4D97-AF65-F5344CB8AC3E}">
        <p14:creationId xmlns:p14="http://schemas.microsoft.com/office/powerpoint/2010/main" val="758933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a:p>
        </p:txBody>
      </p:sp>
    </p:spTree>
    <p:extLst>
      <p:ext uri="{BB962C8B-B14F-4D97-AF65-F5344CB8AC3E}">
        <p14:creationId xmlns:p14="http://schemas.microsoft.com/office/powerpoint/2010/main" val="1243287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a:p>
        </p:txBody>
      </p:sp>
    </p:spTree>
    <p:extLst>
      <p:ext uri="{BB962C8B-B14F-4D97-AF65-F5344CB8AC3E}">
        <p14:creationId xmlns:p14="http://schemas.microsoft.com/office/powerpoint/2010/main" val="207060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4099255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a:p>
        </p:txBody>
      </p:sp>
    </p:spTree>
    <p:extLst>
      <p:ext uri="{BB962C8B-B14F-4D97-AF65-F5344CB8AC3E}">
        <p14:creationId xmlns:p14="http://schemas.microsoft.com/office/powerpoint/2010/main" val="2201877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a:p>
        </p:txBody>
      </p:sp>
    </p:spTree>
    <p:extLst>
      <p:ext uri="{BB962C8B-B14F-4D97-AF65-F5344CB8AC3E}">
        <p14:creationId xmlns:p14="http://schemas.microsoft.com/office/powerpoint/2010/main" val="2385468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a:p>
        </p:txBody>
      </p:sp>
    </p:spTree>
    <p:extLst>
      <p:ext uri="{BB962C8B-B14F-4D97-AF65-F5344CB8AC3E}">
        <p14:creationId xmlns:p14="http://schemas.microsoft.com/office/powerpoint/2010/main" val="4147390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a:p>
        </p:txBody>
      </p:sp>
    </p:spTree>
    <p:extLst>
      <p:ext uri="{BB962C8B-B14F-4D97-AF65-F5344CB8AC3E}">
        <p14:creationId xmlns:p14="http://schemas.microsoft.com/office/powerpoint/2010/main" val="2224672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a:p>
        </p:txBody>
      </p:sp>
    </p:spTree>
    <p:extLst>
      <p:ext uri="{BB962C8B-B14F-4D97-AF65-F5344CB8AC3E}">
        <p14:creationId xmlns:p14="http://schemas.microsoft.com/office/powerpoint/2010/main" val="1402764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a:p>
        </p:txBody>
      </p:sp>
    </p:spTree>
    <p:extLst>
      <p:ext uri="{BB962C8B-B14F-4D97-AF65-F5344CB8AC3E}">
        <p14:creationId xmlns:p14="http://schemas.microsoft.com/office/powerpoint/2010/main" val="1611315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a:p>
        </p:txBody>
      </p:sp>
    </p:spTree>
    <p:extLst>
      <p:ext uri="{BB962C8B-B14F-4D97-AF65-F5344CB8AC3E}">
        <p14:creationId xmlns:p14="http://schemas.microsoft.com/office/powerpoint/2010/main" val="3055410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a:p>
        </p:txBody>
      </p:sp>
    </p:spTree>
    <p:extLst>
      <p:ext uri="{BB962C8B-B14F-4D97-AF65-F5344CB8AC3E}">
        <p14:creationId xmlns:p14="http://schemas.microsoft.com/office/powerpoint/2010/main" val="3054653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a:p>
        </p:txBody>
      </p:sp>
    </p:spTree>
    <p:extLst>
      <p:ext uri="{BB962C8B-B14F-4D97-AF65-F5344CB8AC3E}">
        <p14:creationId xmlns:p14="http://schemas.microsoft.com/office/powerpoint/2010/main" val="2112290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a:p>
        </p:txBody>
      </p:sp>
    </p:spTree>
    <p:extLst>
      <p:ext uri="{BB962C8B-B14F-4D97-AF65-F5344CB8AC3E}">
        <p14:creationId xmlns:p14="http://schemas.microsoft.com/office/powerpoint/2010/main" val="193528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1919871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a:p>
        </p:txBody>
      </p:sp>
    </p:spTree>
    <p:extLst>
      <p:ext uri="{BB962C8B-B14F-4D97-AF65-F5344CB8AC3E}">
        <p14:creationId xmlns:p14="http://schemas.microsoft.com/office/powerpoint/2010/main" val="1624044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a:p>
        </p:txBody>
      </p:sp>
    </p:spTree>
    <p:extLst>
      <p:ext uri="{BB962C8B-B14F-4D97-AF65-F5344CB8AC3E}">
        <p14:creationId xmlns:p14="http://schemas.microsoft.com/office/powerpoint/2010/main" val="3711540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a:p>
        </p:txBody>
      </p:sp>
    </p:spTree>
    <p:extLst>
      <p:ext uri="{BB962C8B-B14F-4D97-AF65-F5344CB8AC3E}">
        <p14:creationId xmlns:p14="http://schemas.microsoft.com/office/powerpoint/2010/main" val="3755622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3675208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a:p>
        </p:txBody>
      </p:sp>
    </p:spTree>
    <p:extLst>
      <p:ext uri="{BB962C8B-B14F-4D97-AF65-F5344CB8AC3E}">
        <p14:creationId xmlns:p14="http://schemas.microsoft.com/office/powerpoint/2010/main" val="2054426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44</a:t>
            </a:fld>
            <a:endParaRPr lang="en-US"/>
          </a:p>
        </p:txBody>
      </p:sp>
    </p:spTree>
    <p:extLst>
      <p:ext uri="{BB962C8B-B14F-4D97-AF65-F5344CB8AC3E}">
        <p14:creationId xmlns:p14="http://schemas.microsoft.com/office/powerpoint/2010/main" val="4046816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45</a:t>
            </a:fld>
            <a:endParaRPr lang="en-US"/>
          </a:p>
        </p:txBody>
      </p:sp>
    </p:spTree>
    <p:extLst>
      <p:ext uri="{BB962C8B-B14F-4D97-AF65-F5344CB8AC3E}">
        <p14:creationId xmlns:p14="http://schemas.microsoft.com/office/powerpoint/2010/main" val="3577721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a:p>
        </p:txBody>
      </p:sp>
    </p:spTree>
    <p:extLst>
      <p:ext uri="{BB962C8B-B14F-4D97-AF65-F5344CB8AC3E}">
        <p14:creationId xmlns:p14="http://schemas.microsoft.com/office/powerpoint/2010/main" val="2836660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a:p>
        </p:txBody>
      </p:sp>
    </p:spTree>
    <p:extLst>
      <p:ext uri="{BB962C8B-B14F-4D97-AF65-F5344CB8AC3E}">
        <p14:creationId xmlns:p14="http://schemas.microsoft.com/office/powerpoint/2010/main" val="1103266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a:p>
        </p:txBody>
      </p:sp>
    </p:spTree>
    <p:extLst>
      <p:ext uri="{BB962C8B-B14F-4D97-AF65-F5344CB8AC3E}">
        <p14:creationId xmlns:p14="http://schemas.microsoft.com/office/powerpoint/2010/main" val="380332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4211032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49</a:t>
            </a:fld>
            <a:endParaRPr lang="en-US"/>
          </a:p>
        </p:txBody>
      </p:sp>
    </p:spTree>
    <p:extLst>
      <p:ext uri="{BB962C8B-B14F-4D97-AF65-F5344CB8AC3E}">
        <p14:creationId xmlns:p14="http://schemas.microsoft.com/office/powerpoint/2010/main" val="20331611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50</a:t>
            </a:fld>
            <a:endParaRPr lang="en-US"/>
          </a:p>
        </p:txBody>
      </p:sp>
    </p:spTree>
    <p:extLst>
      <p:ext uri="{BB962C8B-B14F-4D97-AF65-F5344CB8AC3E}">
        <p14:creationId xmlns:p14="http://schemas.microsoft.com/office/powerpoint/2010/main" val="814200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51</a:t>
            </a:fld>
            <a:endParaRPr lang="en-US"/>
          </a:p>
        </p:txBody>
      </p:sp>
    </p:spTree>
    <p:extLst>
      <p:ext uri="{BB962C8B-B14F-4D97-AF65-F5344CB8AC3E}">
        <p14:creationId xmlns:p14="http://schemas.microsoft.com/office/powerpoint/2010/main" val="30110160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52</a:t>
            </a:fld>
            <a:endParaRPr lang="en-US"/>
          </a:p>
        </p:txBody>
      </p:sp>
    </p:spTree>
    <p:extLst>
      <p:ext uri="{BB962C8B-B14F-4D97-AF65-F5344CB8AC3E}">
        <p14:creationId xmlns:p14="http://schemas.microsoft.com/office/powerpoint/2010/main" val="3273146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53</a:t>
            </a:fld>
            <a:endParaRPr lang="en-US"/>
          </a:p>
        </p:txBody>
      </p:sp>
    </p:spTree>
    <p:extLst>
      <p:ext uri="{BB962C8B-B14F-4D97-AF65-F5344CB8AC3E}">
        <p14:creationId xmlns:p14="http://schemas.microsoft.com/office/powerpoint/2010/main" val="304280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54</a:t>
            </a:fld>
            <a:endParaRPr lang="en-US"/>
          </a:p>
        </p:txBody>
      </p:sp>
    </p:spTree>
    <p:extLst>
      <p:ext uri="{BB962C8B-B14F-4D97-AF65-F5344CB8AC3E}">
        <p14:creationId xmlns:p14="http://schemas.microsoft.com/office/powerpoint/2010/main" val="2610265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55</a:t>
            </a:fld>
            <a:endParaRPr lang="en-US"/>
          </a:p>
        </p:txBody>
      </p:sp>
    </p:spTree>
    <p:extLst>
      <p:ext uri="{BB962C8B-B14F-4D97-AF65-F5344CB8AC3E}">
        <p14:creationId xmlns:p14="http://schemas.microsoft.com/office/powerpoint/2010/main" val="2794214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56</a:t>
            </a:fld>
            <a:endParaRPr lang="en-US"/>
          </a:p>
        </p:txBody>
      </p:sp>
    </p:spTree>
    <p:extLst>
      <p:ext uri="{BB962C8B-B14F-4D97-AF65-F5344CB8AC3E}">
        <p14:creationId xmlns:p14="http://schemas.microsoft.com/office/powerpoint/2010/main" val="2119321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57</a:t>
            </a:fld>
            <a:endParaRPr lang="en-US"/>
          </a:p>
        </p:txBody>
      </p:sp>
    </p:spTree>
    <p:extLst>
      <p:ext uri="{BB962C8B-B14F-4D97-AF65-F5344CB8AC3E}">
        <p14:creationId xmlns:p14="http://schemas.microsoft.com/office/powerpoint/2010/main" val="4015542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58</a:t>
            </a:fld>
            <a:endParaRPr lang="en-US"/>
          </a:p>
        </p:txBody>
      </p:sp>
    </p:spTree>
    <p:extLst>
      <p:ext uri="{BB962C8B-B14F-4D97-AF65-F5344CB8AC3E}">
        <p14:creationId xmlns:p14="http://schemas.microsoft.com/office/powerpoint/2010/main" val="341603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699136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59</a:t>
            </a:fld>
            <a:endParaRPr lang="en-US"/>
          </a:p>
        </p:txBody>
      </p:sp>
    </p:spTree>
    <p:extLst>
      <p:ext uri="{BB962C8B-B14F-4D97-AF65-F5344CB8AC3E}">
        <p14:creationId xmlns:p14="http://schemas.microsoft.com/office/powerpoint/2010/main" val="22388334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60</a:t>
            </a:fld>
            <a:endParaRPr lang="en-US"/>
          </a:p>
        </p:txBody>
      </p:sp>
    </p:spTree>
    <p:extLst>
      <p:ext uri="{BB962C8B-B14F-4D97-AF65-F5344CB8AC3E}">
        <p14:creationId xmlns:p14="http://schemas.microsoft.com/office/powerpoint/2010/main" val="27168884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61</a:t>
            </a:fld>
            <a:endParaRPr lang="en-US"/>
          </a:p>
        </p:txBody>
      </p:sp>
    </p:spTree>
    <p:extLst>
      <p:ext uri="{BB962C8B-B14F-4D97-AF65-F5344CB8AC3E}">
        <p14:creationId xmlns:p14="http://schemas.microsoft.com/office/powerpoint/2010/main" val="14100487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62</a:t>
            </a:fld>
            <a:endParaRPr lang="en-US"/>
          </a:p>
        </p:txBody>
      </p:sp>
    </p:spTree>
    <p:extLst>
      <p:ext uri="{BB962C8B-B14F-4D97-AF65-F5344CB8AC3E}">
        <p14:creationId xmlns:p14="http://schemas.microsoft.com/office/powerpoint/2010/main" val="10832571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63</a:t>
            </a:fld>
            <a:endParaRPr lang="en-US"/>
          </a:p>
        </p:txBody>
      </p:sp>
    </p:spTree>
    <p:extLst>
      <p:ext uri="{BB962C8B-B14F-4D97-AF65-F5344CB8AC3E}">
        <p14:creationId xmlns:p14="http://schemas.microsoft.com/office/powerpoint/2010/main" val="4325734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yriad Pro" panose="020B0503030403020204" pitchFamily="34" charset="0"/>
                <a:ea typeface="+mn-ea"/>
                <a:cs typeface="+mn-cs"/>
              </a:rPr>
              <a:t>‘Use the digit cards to create two numbers. </a:t>
            </a:r>
            <a:r>
              <a:rPr lang="en-GB" sz="1200" b="1" i="0" u="none" strike="noStrike" kern="1200" dirty="0">
                <a:solidFill>
                  <a:schemeClr val="tx1"/>
                </a:solidFill>
                <a:effectLst/>
                <a:latin typeface="Myriad Pro" panose="020B0503030403020204" pitchFamily="34" charset="0"/>
                <a:ea typeface="+mn-ea"/>
                <a:cs typeface="+mn-cs"/>
              </a:rPr>
              <a:t>You may use each digit card only once.</a:t>
            </a:r>
          </a:p>
          <a:p>
            <a:r>
              <a:rPr lang="en-GB" sz="1200" b="0" i="0" u="none" strike="noStrike" kern="1200" dirty="0">
                <a:solidFill>
                  <a:schemeClr val="tx1"/>
                </a:solidFill>
                <a:effectLst/>
                <a:latin typeface="Myriad Pro" panose="020B0503030403020204" pitchFamily="34" charset="0"/>
                <a:ea typeface="+mn-ea"/>
                <a:cs typeface="+mn-cs"/>
              </a:rPr>
              <a:t>The first number rounds to one thousand three hundred when rounded to the nearest hundred.</a:t>
            </a:r>
          </a:p>
          <a:p>
            <a:r>
              <a:rPr lang="en-GB" sz="1200" b="0" i="0" u="none" strike="noStrike" kern="1200" dirty="0">
                <a:solidFill>
                  <a:schemeClr val="tx1"/>
                </a:solidFill>
                <a:effectLst/>
                <a:latin typeface="Myriad Pro" panose="020B0503030403020204" pitchFamily="34" charset="0"/>
                <a:ea typeface="+mn-ea"/>
                <a:cs typeface="+mn-cs"/>
              </a:rPr>
              <a:t>The second number rounds to three thousand when rounded to the nearest hundred.’</a:t>
            </a:r>
            <a:endParaRPr lang="en-GB"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64</a:t>
            </a:fld>
            <a:endParaRPr lang="en-US"/>
          </a:p>
        </p:txBody>
      </p:sp>
    </p:spTree>
    <p:extLst>
      <p:ext uri="{BB962C8B-B14F-4D97-AF65-F5344CB8AC3E}">
        <p14:creationId xmlns:p14="http://schemas.microsoft.com/office/powerpoint/2010/main" val="6764587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65</a:t>
            </a:fld>
            <a:endParaRPr lang="en-US"/>
          </a:p>
        </p:txBody>
      </p:sp>
    </p:spTree>
    <p:extLst>
      <p:ext uri="{BB962C8B-B14F-4D97-AF65-F5344CB8AC3E}">
        <p14:creationId xmlns:p14="http://schemas.microsoft.com/office/powerpoint/2010/main" val="85874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66</a:t>
            </a:fld>
            <a:endParaRPr lang="en-US"/>
          </a:p>
        </p:txBody>
      </p:sp>
    </p:spTree>
    <p:extLst>
      <p:ext uri="{BB962C8B-B14F-4D97-AF65-F5344CB8AC3E}">
        <p14:creationId xmlns:p14="http://schemas.microsoft.com/office/powerpoint/2010/main" val="37138889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67</a:t>
            </a:fld>
            <a:endParaRPr lang="en-US"/>
          </a:p>
        </p:txBody>
      </p:sp>
    </p:spTree>
    <p:extLst>
      <p:ext uri="{BB962C8B-B14F-4D97-AF65-F5344CB8AC3E}">
        <p14:creationId xmlns:p14="http://schemas.microsoft.com/office/powerpoint/2010/main" val="10909071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68</a:t>
            </a:fld>
            <a:endParaRPr lang="en-US"/>
          </a:p>
        </p:txBody>
      </p:sp>
    </p:spTree>
    <p:extLst>
      <p:ext uri="{BB962C8B-B14F-4D97-AF65-F5344CB8AC3E}">
        <p14:creationId xmlns:p14="http://schemas.microsoft.com/office/powerpoint/2010/main" val="269262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8470358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69</a:t>
            </a:fld>
            <a:endParaRPr lang="en-US"/>
          </a:p>
        </p:txBody>
      </p:sp>
    </p:spTree>
    <p:extLst>
      <p:ext uri="{BB962C8B-B14F-4D97-AF65-F5344CB8AC3E}">
        <p14:creationId xmlns:p14="http://schemas.microsoft.com/office/powerpoint/2010/main" val="35728467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70</a:t>
            </a:fld>
            <a:endParaRPr lang="en-US"/>
          </a:p>
        </p:txBody>
      </p:sp>
    </p:spTree>
    <p:extLst>
      <p:ext uri="{BB962C8B-B14F-4D97-AF65-F5344CB8AC3E}">
        <p14:creationId xmlns:p14="http://schemas.microsoft.com/office/powerpoint/2010/main" val="3776559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71</a:t>
            </a:fld>
            <a:endParaRPr lang="en-US"/>
          </a:p>
        </p:txBody>
      </p:sp>
    </p:spTree>
    <p:extLst>
      <p:ext uri="{BB962C8B-B14F-4D97-AF65-F5344CB8AC3E}">
        <p14:creationId xmlns:p14="http://schemas.microsoft.com/office/powerpoint/2010/main" val="13944084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72</a:t>
            </a:fld>
            <a:endParaRPr lang="en-US"/>
          </a:p>
        </p:txBody>
      </p:sp>
    </p:spTree>
    <p:extLst>
      <p:ext uri="{BB962C8B-B14F-4D97-AF65-F5344CB8AC3E}">
        <p14:creationId xmlns:p14="http://schemas.microsoft.com/office/powerpoint/2010/main" val="28101127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73</a:t>
            </a:fld>
            <a:endParaRPr lang="en-US"/>
          </a:p>
        </p:txBody>
      </p:sp>
    </p:spTree>
    <p:extLst>
      <p:ext uri="{BB962C8B-B14F-4D97-AF65-F5344CB8AC3E}">
        <p14:creationId xmlns:p14="http://schemas.microsoft.com/office/powerpoint/2010/main" val="31560138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74</a:t>
            </a:fld>
            <a:endParaRPr lang="en-US"/>
          </a:p>
        </p:txBody>
      </p:sp>
    </p:spTree>
    <p:extLst>
      <p:ext uri="{BB962C8B-B14F-4D97-AF65-F5344CB8AC3E}">
        <p14:creationId xmlns:p14="http://schemas.microsoft.com/office/powerpoint/2010/main" val="29669719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75</a:t>
            </a:fld>
            <a:endParaRPr lang="en-US"/>
          </a:p>
        </p:txBody>
      </p:sp>
    </p:spTree>
    <p:extLst>
      <p:ext uri="{BB962C8B-B14F-4D97-AF65-F5344CB8AC3E}">
        <p14:creationId xmlns:p14="http://schemas.microsoft.com/office/powerpoint/2010/main" val="26662813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76</a:t>
            </a:fld>
            <a:endParaRPr lang="en-US"/>
          </a:p>
        </p:txBody>
      </p:sp>
    </p:spTree>
    <p:extLst>
      <p:ext uri="{BB962C8B-B14F-4D97-AF65-F5344CB8AC3E}">
        <p14:creationId xmlns:p14="http://schemas.microsoft.com/office/powerpoint/2010/main" val="9813846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77</a:t>
            </a:fld>
            <a:endParaRPr lang="en-US"/>
          </a:p>
        </p:txBody>
      </p:sp>
    </p:spTree>
    <p:extLst>
      <p:ext uri="{BB962C8B-B14F-4D97-AF65-F5344CB8AC3E}">
        <p14:creationId xmlns:p14="http://schemas.microsoft.com/office/powerpoint/2010/main" val="27786480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78</a:t>
            </a:fld>
            <a:endParaRPr lang="en-US"/>
          </a:p>
        </p:txBody>
      </p:sp>
    </p:spTree>
    <p:extLst>
      <p:ext uri="{BB962C8B-B14F-4D97-AF65-F5344CB8AC3E}">
        <p14:creationId xmlns:p14="http://schemas.microsoft.com/office/powerpoint/2010/main" val="1633828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19770991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79</a:t>
            </a:fld>
            <a:endParaRPr lang="en-US"/>
          </a:p>
        </p:txBody>
      </p:sp>
    </p:spTree>
    <p:extLst>
      <p:ext uri="{BB962C8B-B14F-4D97-AF65-F5344CB8AC3E}">
        <p14:creationId xmlns:p14="http://schemas.microsoft.com/office/powerpoint/2010/main" val="5987636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80</a:t>
            </a:fld>
            <a:endParaRPr lang="en-US"/>
          </a:p>
        </p:txBody>
      </p:sp>
    </p:spTree>
    <p:extLst>
      <p:ext uri="{BB962C8B-B14F-4D97-AF65-F5344CB8AC3E}">
        <p14:creationId xmlns:p14="http://schemas.microsoft.com/office/powerpoint/2010/main" val="14560112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81</a:t>
            </a:fld>
            <a:endParaRPr lang="en-US"/>
          </a:p>
        </p:txBody>
      </p:sp>
    </p:spTree>
    <p:extLst>
      <p:ext uri="{BB962C8B-B14F-4D97-AF65-F5344CB8AC3E}">
        <p14:creationId xmlns:p14="http://schemas.microsoft.com/office/powerpoint/2010/main" val="296665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82</a:t>
            </a:fld>
            <a:endParaRPr lang="en-US"/>
          </a:p>
        </p:txBody>
      </p:sp>
    </p:spTree>
    <p:extLst>
      <p:ext uri="{BB962C8B-B14F-4D97-AF65-F5344CB8AC3E}">
        <p14:creationId xmlns:p14="http://schemas.microsoft.com/office/powerpoint/2010/main" val="4612309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83</a:t>
            </a:fld>
            <a:endParaRPr lang="en-US"/>
          </a:p>
        </p:txBody>
      </p:sp>
    </p:spTree>
    <p:extLst>
      <p:ext uri="{BB962C8B-B14F-4D97-AF65-F5344CB8AC3E}">
        <p14:creationId xmlns:p14="http://schemas.microsoft.com/office/powerpoint/2010/main" val="26654561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84</a:t>
            </a:fld>
            <a:endParaRPr lang="en-US"/>
          </a:p>
        </p:txBody>
      </p:sp>
    </p:spTree>
    <p:extLst>
      <p:ext uri="{BB962C8B-B14F-4D97-AF65-F5344CB8AC3E}">
        <p14:creationId xmlns:p14="http://schemas.microsoft.com/office/powerpoint/2010/main" val="34162663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85</a:t>
            </a:fld>
            <a:endParaRPr lang="en-US"/>
          </a:p>
        </p:txBody>
      </p:sp>
    </p:spTree>
    <p:extLst>
      <p:ext uri="{BB962C8B-B14F-4D97-AF65-F5344CB8AC3E}">
        <p14:creationId xmlns:p14="http://schemas.microsoft.com/office/powerpoint/2010/main" val="29284767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86</a:t>
            </a:fld>
            <a:endParaRPr lang="en-US"/>
          </a:p>
        </p:txBody>
      </p:sp>
    </p:spTree>
    <p:extLst>
      <p:ext uri="{BB962C8B-B14F-4D97-AF65-F5344CB8AC3E}">
        <p14:creationId xmlns:p14="http://schemas.microsoft.com/office/powerpoint/2010/main" val="28395881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87</a:t>
            </a:fld>
            <a:endParaRPr lang="en-US"/>
          </a:p>
        </p:txBody>
      </p:sp>
    </p:spTree>
    <p:extLst>
      <p:ext uri="{BB962C8B-B14F-4D97-AF65-F5344CB8AC3E}">
        <p14:creationId xmlns:p14="http://schemas.microsoft.com/office/powerpoint/2010/main" val="2517885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88</a:t>
            </a:fld>
            <a:endParaRPr lang="en-US"/>
          </a:p>
        </p:txBody>
      </p:sp>
    </p:spTree>
    <p:extLst>
      <p:ext uri="{BB962C8B-B14F-4D97-AF65-F5344CB8AC3E}">
        <p14:creationId xmlns:p14="http://schemas.microsoft.com/office/powerpoint/2010/main" val="281497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12115038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89</a:t>
            </a:fld>
            <a:endParaRPr lang="en-US"/>
          </a:p>
        </p:txBody>
      </p:sp>
    </p:spTree>
    <p:extLst>
      <p:ext uri="{BB962C8B-B14F-4D97-AF65-F5344CB8AC3E}">
        <p14:creationId xmlns:p14="http://schemas.microsoft.com/office/powerpoint/2010/main" val="9064058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90</a:t>
            </a:fld>
            <a:endParaRPr lang="en-US"/>
          </a:p>
        </p:txBody>
      </p:sp>
    </p:spTree>
    <p:extLst>
      <p:ext uri="{BB962C8B-B14F-4D97-AF65-F5344CB8AC3E}">
        <p14:creationId xmlns:p14="http://schemas.microsoft.com/office/powerpoint/2010/main" val="4000909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7958594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Summer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Summer 2018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Summer 2018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2.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78.png"/><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32.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5.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87.png"/><Relationship Id="rId9" Type="http://schemas.openxmlformats.org/officeDocument/2006/relationships/image" Target="../media/image100.png"/></Relationships>
</file>

<file path=ppt/slides/_rels/slide33.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1.png"/></Relationships>
</file>

<file path=ppt/slides/_rels/slide3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13.png"/></Relationships>
</file>

<file path=ppt/slides/_rels/slide3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15.png"/></Relationships>
</file>

<file path=ppt/slides/_rels/slide3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26.png"/><Relationship Id="rId5" Type="http://schemas.openxmlformats.org/officeDocument/2006/relationships/image" Target="../media/image125.png"/><Relationship Id="rId10" Type="http://schemas.openxmlformats.org/officeDocument/2006/relationships/image" Target="../media/image130.png"/><Relationship Id="rId4" Type="http://schemas.openxmlformats.org/officeDocument/2006/relationships/image" Target="../media/image124.png"/><Relationship Id="rId9" Type="http://schemas.openxmlformats.org/officeDocument/2006/relationships/image" Target="../media/image129.png"/></Relationships>
</file>

<file path=ppt/slides/_rels/slide41.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34.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4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141.png"/><Relationship Id="rId4" Type="http://schemas.openxmlformats.org/officeDocument/2006/relationships/image" Target="../media/image140.png"/></Relationships>
</file>

<file path=ppt/slides/_rels/slide4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44.png"/><Relationship Id="rId4" Type="http://schemas.openxmlformats.org/officeDocument/2006/relationships/image" Target="../media/image143.png"/></Relationships>
</file>

<file path=ppt/slides/_rels/slide44.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 Id="rId9" Type="http://schemas.openxmlformats.org/officeDocument/2006/relationships/image" Target="../media/image151.png"/></Relationships>
</file>

<file path=ppt/slides/_rels/slide45.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54.png"/><Relationship Id="rId4" Type="http://schemas.openxmlformats.org/officeDocument/2006/relationships/image" Target="../media/image153.png"/></Relationships>
</file>

<file path=ppt/slides/_rels/slide46.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61.png"/></Relationships>
</file>

<file path=ppt/slides/_rels/slide53.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72.png"/><Relationship Id="rId3" Type="http://schemas.openxmlformats.org/officeDocument/2006/relationships/image" Target="../media/image162.png"/><Relationship Id="rId7" Type="http://schemas.openxmlformats.org/officeDocument/2006/relationships/image" Target="../media/image166.png"/><Relationship Id="rId12" Type="http://schemas.openxmlformats.org/officeDocument/2006/relationships/image" Target="../media/image171.png"/><Relationship Id="rId17" Type="http://schemas.openxmlformats.org/officeDocument/2006/relationships/image" Target="../media/image176.png"/><Relationship Id="rId2" Type="http://schemas.openxmlformats.org/officeDocument/2006/relationships/notesSlide" Target="../notesSlides/notesSlide44.xml"/><Relationship Id="rId16" Type="http://schemas.openxmlformats.org/officeDocument/2006/relationships/image" Target="../media/image175.png"/><Relationship Id="rId1" Type="http://schemas.openxmlformats.org/officeDocument/2006/relationships/slideLayout" Target="../slideLayouts/slideLayout3.xml"/><Relationship Id="rId6" Type="http://schemas.openxmlformats.org/officeDocument/2006/relationships/image" Target="../media/image165.png"/><Relationship Id="rId11" Type="http://schemas.openxmlformats.org/officeDocument/2006/relationships/image" Target="../media/image170.png"/><Relationship Id="rId5" Type="http://schemas.openxmlformats.org/officeDocument/2006/relationships/image" Target="../media/image164.png"/><Relationship Id="rId15" Type="http://schemas.openxmlformats.org/officeDocument/2006/relationships/image" Target="../media/image174.png"/><Relationship Id="rId10" Type="http://schemas.openxmlformats.org/officeDocument/2006/relationships/image" Target="../media/image169.png"/><Relationship Id="rId4" Type="http://schemas.openxmlformats.org/officeDocument/2006/relationships/image" Target="../media/image163.png"/><Relationship Id="rId9" Type="http://schemas.openxmlformats.org/officeDocument/2006/relationships/image" Target="../media/image168.png"/><Relationship Id="rId14" Type="http://schemas.openxmlformats.org/officeDocument/2006/relationships/image" Target="../media/image173.png"/></Relationships>
</file>

<file path=ppt/slides/_rels/slide54.xml.rels><?xml version="1.0" encoding="UTF-8" standalone="yes"?>
<Relationships xmlns="http://schemas.openxmlformats.org/package/2006/relationships"><Relationship Id="rId8" Type="http://schemas.openxmlformats.org/officeDocument/2006/relationships/image" Target="../media/image181.png"/><Relationship Id="rId13" Type="http://schemas.openxmlformats.org/officeDocument/2006/relationships/image" Target="../media/image170.png"/><Relationship Id="rId18" Type="http://schemas.openxmlformats.org/officeDocument/2006/relationships/image" Target="../media/image176.png"/><Relationship Id="rId3" Type="http://schemas.openxmlformats.org/officeDocument/2006/relationships/image" Target="../media/image177.png"/><Relationship Id="rId7" Type="http://schemas.openxmlformats.org/officeDocument/2006/relationships/image" Target="../media/image180.png"/><Relationship Id="rId12" Type="http://schemas.openxmlformats.org/officeDocument/2006/relationships/image" Target="../media/image167.png"/><Relationship Id="rId17" Type="http://schemas.openxmlformats.org/officeDocument/2006/relationships/image" Target="../media/image175.png"/><Relationship Id="rId2" Type="http://schemas.openxmlformats.org/officeDocument/2006/relationships/notesSlide" Target="../notesSlides/notesSlide45.xml"/><Relationship Id="rId16" Type="http://schemas.openxmlformats.org/officeDocument/2006/relationships/image" Target="../media/image174.png"/><Relationship Id="rId1" Type="http://schemas.openxmlformats.org/officeDocument/2006/relationships/slideLayout" Target="../slideLayouts/slideLayout3.xml"/><Relationship Id="rId6" Type="http://schemas.openxmlformats.org/officeDocument/2006/relationships/image" Target="../media/image179.png"/><Relationship Id="rId11" Type="http://schemas.openxmlformats.org/officeDocument/2006/relationships/image" Target="../media/image166.png"/><Relationship Id="rId5" Type="http://schemas.openxmlformats.org/officeDocument/2006/relationships/image" Target="../media/image178.png"/><Relationship Id="rId15" Type="http://schemas.openxmlformats.org/officeDocument/2006/relationships/image" Target="../media/image183.png"/><Relationship Id="rId10" Type="http://schemas.openxmlformats.org/officeDocument/2006/relationships/image" Target="../media/image171.png"/><Relationship Id="rId4" Type="http://schemas.openxmlformats.org/officeDocument/2006/relationships/image" Target="../media/image162.png"/><Relationship Id="rId9" Type="http://schemas.openxmlformats.org/officeDocument/2006/relationships/image" Target="../media/image182.png"/><Relationship Id="rId14" Type="http://schemas.openxmlformats.org/officeDocument/2006/relationships/image" Target="../media/image172.png"/></Relationships>
</file>

<file path=ppt/slides/_rels/slide55.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93.png"/><Relationship Id="rId18" Type="http://schemas.openxmlformats.org/officeDocument/2006/relationships/image" Target="../media/image196.png"/><Relationship Id="rId3" Type="http://schemas.openxmlformats.org/officeDocument/2006/relationships/image" Target="../media/image184.png"/><Relationship Id="rId21" Type="http://schemas.openxmlformats.org/officeDocument/2006/relationships/image" Target="../media/image199.png"/><Relationship Id="rId7" Type="http://schemas.openxmlformats.org/officeDocument/2006/relationships/image" Target="../media/image187.png"/><Relationship Id="rId12" Type="http://schemas.openxmlformats.org/officeDocument/2006/relationships/image" Target="../media/image192.png"/><Relationship Id="rId17" Type="http://schemas.openxmlformats.org/officeDocument/2006/relationships/image" Target="../media/image195.png"/><Relationship Id="rId2" Type="http://schemas.openxmlformats.org/officeDocument/2006/relationships/notesSlide" Target="../notesSlides/notesSlide46.xml"/><Relationship Id="rId16" Type="http://schemas.openxmlformats.org/officeDocument/2006/relationships/image" Target="../media/image194.png"/><Relationship Id="rId20" Type="http://schemas.openxmlformats.org/officeDocument/2006/relationships/image" Target="../media/image198.png"/><Relationship Id="rId1" Type="http://schemas.openxmlformats.org/officeDocument/2006/relationships/slideLayout" Target="../slideLayouts/slideLayout3.xml"/><Relationship Id="rId6" Type="http://schemas.openxmlformats.org/officeDocument/2006/relationships/image" Target="../media/image177.png"/><Relationship Id="rId11" Type="http://schemas.openxmlformats.org/officeDocument/2006/relationships/image" Target="../media/image191.png"/><Relationship Id="rId5" Type="http://schemas.openxmlformats.org/officeDocument/2006/relationships/image" Target="../media/image186.png"/><Relationship Id="rId15" Type="http://schemas.openxmlformats.org/officeDocument/2006/relationships/image" Target="../media/image167.png"/><Relationship Id="rId23" Type="http://schemas.openxmlformats.org/officeDocument/2006/relationships/image" Target="../media/image201.png"/><Relationship Id="rId10" Type="http://schemas.openxmlformats.org/officeDocument/2006/relationships/image" Target="../media/image190.png"/><Relationship Id="rId19" Type="http://schemas.openxmlformats.org/officeDocument/2006/relationships/image" Target="../media/image197.png"/><Relationship Id="rId4" Type="http://schemas.openxmlformats.org/officeDocument/2006/relationships/image" Target="../media/image185.png"/><Relationship Id="rId9" Type="http://schemas.openxmlformats.org/officeDocument/2006/relationships/image" Target="../media/image189.png"/><Relationship Id="rId14" Type="http://schemas.openxmlformats.org/officeDocument/2006/relationships/image" Target="../media/image166.png"/><Relationship Id="rId22" Type="http://schemas.openxmlformats.org/officeDocument/2006/relationships/image" Target="../media/image200.png"/></Relationships>
</file>

<file path=ppt/slides/_rels/slide56.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177.png"/><Relationship Id="rId5" Type="http://schemas.openxmlformats.org/officeDocument/2006/relationships/image" Target="../media/image204.png"/><Relationship Id="rId4" Type="http://schemas.openxmlformats.org/officeDocument/2006/relationships/image" Target="../media/image203.png"/></Relationships>
</file>

<file path=ppt/slides/_rels/slide57.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77.png"/></Relationships>
</file>

<file path=ppt/slides/_rels/slide59.xml.rels><?xml version="1.0" encoding="UTF-8" standalone="yes"?>
<Relationships xmlns="http://schemas.openxmlformats.org/package/2006/relationships"><Relationship Id="rId8" Type="http://schemas.openxmlformats.org/officeDocument/2006/relationships/image" Target="../media/image212.png"/><Relationship Id="rId13" Type="http://schemas.openxmlformats.org/officeDocument/2006/relationships/image" Target="../media/image217.png"/><Relationship Id="rId18" Type="http://schemas.openxmlformats.org/officeDocument/2006/relationships/image" Target="../media/image221.png"/><Relationship Id="rId3" Type="http://schemas.openxmlformats.org/officeDocument/2006/relationships/image" Target="../media/image207.png"/><Relationship Id="rId21" Type="http://schemas.openxmlformats.org/officeDocument/2006/relationships/image" Target="../media/image224.png"/><Relationship Id="rId7" Type="http://schemas.openxmlformats.org/officeDocument/2006/relationships/image" Target="../media/image211.png"/><Relationship Id="rId12" Type="http://schemas.openxmlformats.org/officeDocument/2006/relationships/image" Target="../media/image216.png"/><Relationship Id="rId17" Type="http://schemas.openxmlformats.org/officeDocument/2006/relationships/image" Target="../media/image220.png"/><Relationship Id="rId2" Type="http://schemas.openxmlformats.org/officeDocument/2006/relationships/notesSlide" Target="../notesSlides/notesSlide50.xml"/><Relationship Id="rId16" Type="http://schemas.openxmlformats.org/officeDocument/2006/relationships/image" Target="../media/image219.png"/><Relationship Id="rId20" Type="http://schemas.openxmlformats.org/officeDocument/2006/relationships/image" Target="../media/image223.png"/><Relationship Id="rId1" Type="http://schemas.openxmlformats.org/officeDocument/2006/relationships/slideLayout" Target="../slideLayouts/slideLayout3.xml"/><Relationship Id="rId6" Type="http://schemas.openxmlformats.org/officeDocument/2006/relationships/image" Target="../media/image210.png"/><Relationship Id="rId11" Type="http://schemas.openxmlformats.org/officeDocument/2006/relationships/image" Target="../media/image215.png"/><Relationship Id="rId24" Type="http://schemas.openxmlformats.org/officeDocument/2006/relationships/image" Target="../media/image227.png"/><Relationship Id="rId5" Type="http://schemas.openxmlformats.org/officeDocument/2006/relationships/image" Target="../media/image209.png"/><Relationship Id="rId15" Type="http://schemas.openxmlformats.org/officeDocument/2006/relationships/image" Target="../media/image218.png"/><Relationship Id="rId23" Type="http://schemas.openxmlformats.org/officeDocument/2006/relationships/image" Target="../media/image226.png"/><Relationship Id="rId10" Type="http://schemas.openxmlformats.org/officeDocument/2006/relationships/image" Target="../media/image214.png"/><Relationship Id="rId19" Type="http://schemas.openxmlformats.org/officeDocument/2006/relationships/image" Target="../media/image222.png"/><Relationship Id="rId4" Type="http://schemas.openxmlformats.org/officeDocument/2006/relationships/image" Target="../media/image208.png"/><Relationship Id="rId9" Type="http://schemas.openxmlformats.org/officeDocument/2006/relationships/image" Target="../media/image213.png"/><Relationship Id="rId14" Type="http://schemas.openxmlformats.org/officeDocument/2006/relationships/image" Target="../media/image177.png"/><Relationship Id="rId22" Type="http://schemas.openxmlformats.org/officeDocument/2006/relationships/image" Target="../media/image225.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77.png"/></Relationships>
</file>

<file path=ppt/slides/_rels/slide61.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7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232.png"/><Relationship Id="rId4" Type="http://schemas.openxmlformats.org/officeDocument/2006/relationships/image" Target="../media/image231.png"/></Relationships>
</file>

<file path=ppt/slides/_rels/slide65.xml.rels><?xml version="1.0" encoding="UTF-8" standalone="yes"?>
<Relationships xmlns="http://schemas.openxmlformats.org/package/2006/relationships"><Relationship Id="rId8" Type="http://schemas.openxmlformats.org/officeDocument/2006/relationships/image" Target="../media/image238.png"/><Relationship Id="rId13" Type="http://schemas.openxmlformats.org/officeDocument/2006/relationships/image" Target="../media/image243.png"/><Relationship Id="rId18" Type="http://schemas.openxmlformats.org/officeDocument/2006/relationships/image" Target="../media/image248.png"/><Relationship Id="rId3" Type="http://schemas.openxmlformats.org/officeDocument/2006/relationships/image" Target="../media/image233.png"/><Relationship Id="rId21" Type="http://schemas.openxmlformats.org/officeDocument/2006/relationships/image" Target="../media/image251.png"/><Relationship Id="rId7" Type="http://schemas.openxmlformats.org/officeDocument/2006/relationships/image" Target="../media/image237.png"/><Relationship Id="rId12" Type="http://schemas.openxmlformats.org/officeDocument/2006/relationships/image" Target="../media/image242.png"/><Relationship Id="rId17" Type="http://schemas.openxmlformats.org/officeDocument/2006/relationships/image" Target="../media/image247.png"/><Relationship Id="rId2" Type="http://schemas.openxmlformats.org/officeDocument/2006/relationships/notesSlide" Target="../notesSlides/notesSlide56.xml"/><Relationship Id="rId16" Type="http://schemas.openxmlformats.org/officeDocument/2006/relationships/image" Target="../media/image246.png"/><Relationship Id="rId20" Type="http://schemas.openxmlformats.org/officeDocument/2006/relationships/image" Target="../media/image250.png"/><Relationship Id="rId1" Type="http://schemas.openxmlformats.org/officeDocument/2006/relationships/slideLayout" Target="../slideLayouts/slideLayout3.xml"/><Relationship Id="rId6" Type="http://schemas.openxmlformats.org/officeDocument/2006/relationships/image" Target="../media/image236.png"/><Relationship Id="rId11" Type="http://schemas.openxmlformats.org/officeDocument/2006/relationships/image" Target="../media/image241.png"/><Relationship Id="rId5" Type="http://schemas.openxmlformats.org/officeDocument/2006/relationships/image" Target="../media/image235.png"/><Relationship Id="rId15" Type="http://schemas.openxmlformats.org/officeDocument/2006/relationships/image" Target="../media/image245.png"/><Relationship Id="rId23" Type="http://schemas.openxmlformats.org/officeDocument/2006/relationships/image" Target="../media/image253.png"/><Relationship Id="rId10" Type="http://schemas.openxmlformats.org/officeDocument/2006/relationships/image" Target="../media/image240.png"/><Relationship Id="rId19" Type="http://schemas.openxmlformats.org/officeDocument/2006/relationships/image" Target="../media/image249.png"/><Relationship Id="rId4" Type="http://schemas.openxmlformats.org/officeDocument/2006/relationships/image" Target="../media/image234.png"/><Relationship Id="rId9" Type="http://schemas.openxmlformats.org/officeDocument/2006/relationships/image" Target="../media/image239.png"/><Relationship Id="rId14" Type="http://schemas.openxmlformats.org/officeDocument/2006/relationships/image" Target="../media/image244.png"/><Relationship Id="rId22" Type="http://schemas.openxmlformats.org/officeDocument/2006/relationships/image" Target="../media/image252.png"/></Relationships>
</file>

<file path=ppt/slides/_rels/slide66.xml.rels><?xml version="1.0" encoding="UTF-8" standalone="yes"?>
<Relationships xmlns="http://schemas.openxmlformats.org/package/2006/relationships"><Relationship Id="rId8" Type="http://schemas.openxmlformats.org/officeDocument/2006/relationships/image" Target="../media/image259.png"/><Relationship Id="rId13" Type="http://schemas.openxmlformats.org/officeDocument/2006/relationships/image" Target="../media/image264.png"/><Relationship Id="rId18" Type="http://schemas.openxmlformats.org/officeDocument/2006/relationships/image" Target="../media/image269.png"/><Relationship Id="rId26" Type="http://schemas.openxmlformats.org/officeDocument/2006/relationships/image" Target="../media/image277.png"/><Relationship Id="rId3" Type="http://schemas.openxmlformats.org/officeDocument/2006/relationships/image" Target="../media/image254.png"/><Relationship Id="rId21" Type="http://schemas.openxmlformats.org/officeDocument/2006/relationships/image" Target="../media/image272.png"/><Relationship Id="rId7" Type="http://schemas.openxmlformats.org/officeDocument/2006/relationships/image" Target="../media/image258.png"/><Relationship Id="rId12" Type="http://schemas.openxmlformats.org/officeDocument/2006/relationships/image" Target="../media/image263.png"/><Relationship Id="rId17" Type="http://schemas.openxmlformats.org/officeDocument/2006/relationships/image" Target="../media/image268.png"/><Relationship Id="rId25" Type="http://schemas.openxmlformats.org/officeDocument/2006/relationships/image" Target="../media/image276.png"/><Relationship Id="rId2" Type="http://schemas.openxmlformats.org/officeDocument/2006/relationships/notesSlide" Target="../notesSlides/notesSlide57.xml"/><Relationship Id="rId16" Type="http://schemas.openxmlformats.org/officeDocument/2006/relationships/image" Target="../media/image267.png"/><Relationship Id="rId20" Type="http://schemas.openxmlformats.org/officeDocument/2006/relationships/image" Target="../media/image271.png"/><Relationship Id="rId1" Type="http://schemas.openxmlformats.org/officeDocument/2006/relationships/slideLayout" Target="../slideLayouts/slideLayout3.xml"/><Relationship Id="rId6" Type="http://schemas.openxmlformats.org/officeDocument/2006/relationships/image" Target="../media/image257.png"/><Relationship Id="rId11" Type="http://schemas.openxmlformats.org/officeDocument/2006/relationships/image" Target="../media/image262.png"/><Relationship Id="rId24" Type="http://schemas.openxmlformats.org/officeDocument/2006/relationships/image" Target="../media/image275.png"/><Relationship Id="rId5" Type="http://schemas.openxmlformats.org/officeDocument/2006/relationships/image" Target="../media/image256.png"/><Relationship Id="rId15" Type="http://schemas.openxmlformats.org/officeDocument/2006/relationships/image" Target="../media/image266.png"/><Relationship Id="rId23" Type="http://schemas.openxmlformats.org/officeDocument/2006/relationships/image" Target="../media/image274.png"/><Relationship Id="rId10" Type="http://schemas.openxmlformats.org/officeDocument/2006/relationships/image" Target="../media/image261.png"/><Relationship Id="rId19" Type="http://schemas.openxmlformats.org/officeDocument/2006/relationships/image" Target="../media/image270.png"/><Relationship Id="rId4" Type="http://schemas.openxmlformats.org/officeDocument/2006/relationships/image" Target="../media/image255.png"/><Relationship Id="rId9" Type="http://schemas.openxmlformats.org/officeDocument/2006/relationships/image" Target="../media/image260.png"/><Relationship Id="rId14" Type="http://schemas.openxmlformats.org/officeDocument/2006/relationships/image" Target="../media/image265.png"/><Relationship Id="rId22" Type="http://schemas.openxmlformats.org/officeDocument/2006/relationships/image" Target="../media/image273.png"/><Relationship Id="rId27" Type="http://schemas.openxmlformats.org/officeDocument/2006/relationships/image" Target="../media/image278.png"/></Relationships>
</file>

<file path=ppt/slides/_rels/slide67.xml.rels><?xml version="1.0" encoding="UTF-8" standalone="yes"?>
<Relationships xmlns="http://schemas.openxmlformats.org/package/2006/relationships"><Relationship Id="rId8" Type="http://schemas.openxmlformats.org/officeDocument/2006/relationships/image" Target="../media/image284.png"/><Relationship Id="rId13" Type="http://schemas.openxmlformats.org/officeDocument/2006/relationships/image" Target="../media/image289.png"/><Relationship Id="rId18" Type="http://schemas.openxmlformats.org/officeDocument/2006/relationships/image" Target="../media/image294.png"/><Relationship Id="rId3" Type="http://schemas.openxmlformats.org/officeDocument/2006/relationships/image" Target="../media/image279.png"/><Relationship Id="rId21" Type="http://schemas.openxmlformats.org/officeDocument/2006/relationships/image" Target="../media/image297.png"/><Relationship Id="rId7" Type="http://schemas.openxmlformats.org/officeDocument/2006/relationships/image" Target="../media/image283.png"/><Relationship Id="rId12" Type="http://schemas.openxmlformats.org/officeDocument/2006/relationships/image" Target="../media/image288.png"/><Relationship Id="rId17" Type="http://schemas.openxmlformats.org/officeDocument/2006/relationships/image" Target="../media/image293.png"/><Relationship Id="rId2" Type="http://schemas.openxmlformats.org/officeDocument/2006/relationships/notesSlide" Target="../notesSlides/notesSlide58.xml"/><Relationship Id="rId16" Type="http://schemas.openxmlformats.org/officeDocument/2006/relationships/image" Target="../media/image292.png"/><Relationship Id="rId20" Type="http://schemas.openxmlformats.org/officeDocument/2006/relationships/image" Target="../media/image296.png"/><Relationship Id="rId1" Type="http://schemas.openxmlformats.org/officeDocument/2006/relationships/slideLayout" Target="../slideLayouts/slideLayout3.xml"/><Relationship Id="rId6" Type="http://schemas.openxmlformats.org/officeDocument/2006/relationships/image" Target="../media/image282.png"/><Relationship Id="rId11" Type="http://schemas.openxmlformats.org/officeDocument/2006/relationships/image" Target="../media/image287.png"/><Relationship Id="rId5" Type="http://schemas.openxmlformats.org/officeDocument/2006/relationships/image" Target="../media/image281.png"/><Relationship Id="rId15" Type="http://schemas.openxmlformats.org/officeDocument/2006/relationships/image" Target="../media/image291.png"/><Relationship Id="rId10" Type="http://schemas.openxmlformats.org/officeDocument/2006/relationships/image" Target="../media/image286.png"/><Relationship Id="rId19" Type="http://schemas.openxmlformats.org/officeDocument/2006/relationships/image" Target="../media/image295.png"/><Relationship Id="rId4" Type="http://schemas.openxmlformats.org/officeDocument/2006/relationships/image" Target="../media/image280.png"/><Relationship Id="rId9" Type="http://schemas.openxmlformats.org/officeDocument/2006/relationships/image" Target="../media/image285.png"/><Relationship Id="rId14" Type="http://schemas.openxmlformats.org/officeDocument/2006/relationships/image" Target="../media/image290.png"/></Relationships>
</file>

<file path=ppt/slides/_rels/slide68.xml.rels><?xml version="1.0" encoding="UTF-8" standalone="yes"?>
<Relationships xmlns="http://schemas.openxmlformats.org/package/2006/relationships"><Relationship Id="rId8" Type="http://schemas.openxmlformats.org/officeDocument/2006/relationships/image" Target="../media/image303.png"/><Relationship Id="rId13" Type="http://schemas.openxmlformats.org/officeDocument/2006/relationships/image" Target="../media/image308.png"/><Relationship Id="rId18" Type="http://schemas.openxmlformats.org/officeDocument/2006/relationships/image" Target="../media/image313.png"/><Relationship Id="rId26" Type="http://schemas.openxmlformats.org/officeDocument/2006/relationships/image" Target="../media/image321.png"/><Relationship Id="rId3" Type="http://schemas.openxmlformats.org/officeDocument/2006/relationships/image" Target="../media/image298.png"/><Relationship Id="rId21" Type="http://schemas.openxmlformats.org/officeDocument/2006/relationships/image" Target="../media/image316.png"/><Relationship Id="rId7" Type="http://schemas.openxmlformats.org/officeDocument/2006/relationships/image" Target="../media/image302.png"/><Relationship Id="rId12" Type="http://schemas.openxmlformats.org/officeDocument/2006/relationships/image" Target="../media/image307.png"/><Relationship Id="rId17" Type="http://schemas.openxmlformats.org/officeDocument/2006/relationships/image" Target="../media/image312.png"/><Relationship Id="rId25" Type="http://schemas.openxmlformats.org/officeDocument/2006/relationships/image" Target="../media/image320.png"/><Relationship Id="rId2" Type="http://schemas.openxmlformats.org/officeDocument/2006/relationships/notesSlide" Target="../notesSlides/notesSlide59.xml"/><Relationship Id="rId16" Type="http://schemas.openxmlformats.org/officeDocument/2006/relationships/image" Target="../media/image311.png"/><Relationship Id="rId20" Type="http://schemas.openxmlformats.org/officeDocument/2006/relationships/image" Target="../media/image315.png"/><Relationship Id="rId29" Type="http://schemas.openxmlformats.org/officeDocument/2006/relationships/image" Target="../media/image324.png"/><Relationship Id="rId1" Type="http://schemas.openxmlformats.org/officeDocument/2006/relationships/slideLayout" Target="../slideLayouts/slideLayout3.xml"/><Relationship Id="rId6" Type="http://schemas.openxmlformats.org/officeDocument/2006/relationships/image" Target="../media/image301.png"/><Relationship Id="rId11" Type="http://schemas.openxmlformats.org/officeDocument/2006/relationships/image" Target="../media/image306.png"/><Relationship Id="rId24" Type="http://schemas.openxmlformats.org/officeDocument/2006/relationships/image" Target="../media/image319.png"/><Relationship Id="rId5" Type="http://schemas.openxmlformats.org/officeDocument/2006/relationships/image" Target="../media/image300.png"/><Relationship Id="rId15" Type="http://schemas.openxmlformats.org/officeDocument/2006/relationships/image" Target="../media/image310.png"/><Relationship Id="rId23" Type="http://schemas.openxmlformats.org/officeDocument/2006/relationships/image" Target="../media/image318.png"/><Relationship Id="rId28" Type="http://schemas.openxmlformats.org/officeDocument/2006/relationships/image" Target="../media/image323.png"/><Relationship Id="rId10" Type="http://schemas.openxmlformats.org/officeDocument/2006/relationships/image" Target="../media/image305.png"/><Relationship Id="rId19" Type="http://schemas.openxmlformats.org/officeDocument/2006/relationships/image" Target="../media/image314.png"/><Relationship Id="rId4" Type="http://schemas.openxmlformats.org/officeDocument/2006/relationships/image" Target="../media/image299.png"/><Relationship Id="rId9" Type="http://schemas.openxmlformats.org/officeDocument/2006/relationships/image" Target="../media/image304.png"/><Relationship Id="rId14" Type="http://schemas.openxmlformats.org/officeDocument/2006/relationships/image" Target="../media/image309.png"/><Relationship Id="rId22" Type="http://schemas.openxmlformats.org/officeDocument/2006/relationships/image" Target="../media/image317.png"/><Relationship Id="rId27" Type="http://schemas.openxmlformats.org/officeDocument/2006/relationships/image" Target="../media/image322.png"/></Relationships>
</file>

<file path=ppt/slides/_rels/slide69.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image" Target="../media/image335.png"/><Relationship Id="rId18" Type="http://schemas.openxmlformats.org/officeDocument/2006/relationships/image" Target="../media/image340.png"/><Relationship Id="rId26" Type="http://schemas.openxmlformats.org/officeDocument/2006/relationships/image" Target="../media/image348.png"/><Relationship Id="rId3" Type="http://schemas.openxmlformats.org/officeDocument/2006/relationships/image" Target="../media/image325.png"/><Relationship Id="rId21" Type="http://schemas.openxmlformats.org/officeDocument/2006/relationships/image" Target="../media/image343.png"/><Relationship Id="rId7" Type="http://schemas.openxmlformats.org/officeDocument/2006/relationships/image" Target="../media/image329.png"/><Relationship Id="rId12" Type="http://schemas.openxmlformats.org/officeDocument/2006/relationships/image" Target="../media/image334.png"/><Relationship Id="rId17" Type="http://schemas.openxmlformats.org/officeDocument/2006/relationships/image" Target="../media/image339.png"/><Relationship Id="rId25" Type="http://schemas.openxmlformats.org/officeDocument/2006/relationships/image" Target="../media/image347.png"/><Relationship Id="rId2" Type="http://schemas.openxmlformats.org/officeDocument/2006/relationships/notesSlide" Target="../notesSlides/notesSlide60.xml"/><Relationship Id="rId16" Type="http://schemas.openxmlformats.org/officeDocument/2006/relationships/image" Target="../media/image338.png"/><Relationship Id="rId20" Type="http://schemas.openxmlformats.org/officeDocument/2006/relationships/image" Target="../media/image342.png"/><Relationship Id="rId1" Type="http://schemas.openxmlformats.org/officeDocument/2006/relationships/slideLayout" Target="../slideLayouts/slideLayout3.xml"/><Relationship Id="rId6" Type="http://schemas.openxmlformats.org/officeDocument/2006/relationships/image" Target="../media/image328.png"/><Relationship Id="rId11" Type="http://schemas.openxmlformats.org/officeDocument/2006/relationships/image" Target="../media/image333.png"/><Relationship Id="rId24" Type="http://schemas.openxmlformats.org/officeDocument/2006/relationships/image" Target="../media/image346.png"/><Relationship Id="rId5" Type="http://schemas.openxmlformats.org/officeDocument/2006/relationships/image" Target="../media/image327.png"/><Relationship Id="rId15" Type="http://schemas.openxmlformats.org/officeDocument/2006/relationships/image" Target="../media/image337.png"/><Relationship Id="rId23" Type="http://schemas.openxmlformats.org/officeDocument/2006/relationships/image" Target="../media/image345.png"/><Relationship Id="rId10" Type="http://schemas.openxmlformats.org/officeDocument/2006/relationships/image" Target="../media/image332.png"/><Relationship Id="rId19" Type="http://schemas.openxmlformats.org/officeDocument/2006/relationships/image" Target="../media/image341.png"/><Relationship Id="rId4" Type="http://schemas.openxmlformats.org/officeDocument/2006/relationships/image" Target="../media/image326.png"/><Relationship Id="rId9" Type="http://schemas.openxmlformats.org/officeDocument/2006/relationships/image" Target="../media/image331.png"/><Relationship Id="rId14" Type="http://schemas.openxmlformats.org/officeDocument/2006/relationships/image" Target="../media/image336.png"/><Relationship Id="rId22" Type="http://schemas.openxmlformats.org/officeDocument/2006/relationships/image" Target="../media/image344.png"/><Relationship Id="rId27" Type="http://schemas.openxmlformats.org/officeDocument/2006/relationships/image" Target="../media/image349.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image" Target="../media/image355.png"/><Relationship Id="rId3" Type="http://schemas.openxmlformats.org/officeDocument/2006/relationships/image" Target="../media/image350.png"/><Relationship Id="rId7" Type="http://schemas.openxmlformats.org/officeDocument/2006/relationships/image" Target="../media/image354.pn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353.png"/><Relationship Id="rId5" Type="http://schemas.openxmlformats.org/officeDocument/2006/relationships/image" Target="../media/image352.png"/><Relationship Id="rId4" Type="http://schemas.openxmlformats.org/officeDocument/2006/relationships/image" Target="../media/image351.png"/><Relationship Id="rId9" Type="http://schemas.openxmlformats.org/officeDocument/2006/relationships/image" Target="../media/image356.png"/></Relationships>
</file>

<file path=ppt/slides/_rels/slide71.xml.rels><?xml version="1.0" encoding="UTF-8" standalone="yes"?>
<Relationships xmlns="http://schemas.openxmlformats.org/package/2006/relationships"><Relationship Id="rId8" Type="http://schemas.openxmlformats.org/officeDocument/2006/relationships/image" Target="../media/image362.png"/><Relationship Id="rId3" Type="http://schemas.openxmlformats.org/officeDocument/2006/relationships/image" Target="../media/image357.png"/><Relationship Id="rId7" Type="http://schemas.openxmlformats.org/officeDocument/2006/relationships/image" Target="../media/image361.png"/><Relationship Id="rId12" Type="http://schemas.openxmlformats.org/officeDocument/2006/relationships/image" Target="../media/image366.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360.png"/><Relationship Id="rId11" Type="http://schemas.openxmlformats.org/officeDocument/2006/relationships/image" Target="../media/image365.png"/><Relationship Id="rId5" Type="http://schemas.openxmlformats.org/officeDocument/2006/relationships/image" Target="../media/image359.png"/><Relationship Id="rId10" Type="http://schemas.openxmlformats.org/officeDocument/2006/relationships/image" Target="../media/image364.png"/><Relationship Id="rId4" Type="http://schemas.openxmlformats.org/officeDocument/2006/relationships/image" Target="../media/image358.png"/><Relationship Id="rId9" Type="http://schemas.openxmlformats.org/officeDocument/2006/relationships/image" Target="../media/image363.png"/></Relationships>
</file>

<file path=ppt/slides/_rels/slide72.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357.png"/><Relationship Id="rId7" Type="http://schemas.openxmlformats.org/officeDocument/2006/relationships/image" Target="../media/image369.png"/><Relationship Id="rId12" Type="http://schemas.openxmlformats.org/officeDocument/2006/relationships/image" Target="../media/image374.png"/><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image" Target="../media/image368.png"/><Relationship Id="rId11" Type="http://schemas.openxmlformats.org/officeDocument/2006/relationships/image" Target="../media/image373.png"/><Relationship Id="rId5" Type="http://schemas.openxmlformats.org/officeDocument/2006/relationships/image" Target="../media/image367.png"/><Relationship Id="rId10" Type="http://schemas.openxmlformats.org/officeDocument/2006/relationships/image" Target="../media/image372.png"/><Relationship Id="rId4" Type="http://schemas.openxmlformats.org/officeDocument/2006/relationships/image" Target="../media/image358.png"/><Relationship Id="rId9" Type="http://schemas.openxmlformats.org/officeDocument/2006/relationships/image" Target="../media/image371.png"/></Relationships>
</file>

<file path=ppt/slides/_rels/slide73.xml.rels><?xml version="1.0" encoding="UTF-8" standalone="yes"?>
<Relationships xmlns="http://schemas.openxmlformats.org/package/2006/relationships"><Relationship Id="rId8" Type="http://schemas.openxmlformats.org/officeDocument/2006/relationships/image" Target="../media/image379.png"/><Relationship Id="rId3" Type="http://schemas.openxmlformats.org/officeDocument/2006/relationships/image" Target="../media/image357.png"/><Relationship Id="rId7" Type="http://schemas.openxmlformats.org/officeDocument/2006/relationships/image" Target="../media/image378.png"/><Relationship Id="rId12" Type="http://schemas.openxmlformats.org/officeDocument/2006/relationships/image" Target="../media/image383.pn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377.png"/><Relationship Id="rId11" Type="http://schemas.openxmlformats.org/officeDocument/2006/relationships/image" Target="../media/image382.png"/><Relationship Id="rId5" Type="http://schemas.openxmlformats.org/officeDocument/2006/relationships/image" Target="../media/image376.png"/><Relationship Id="rId10" Type="http://schemas.openxmlformats.org/officeDocument/2006/relationships/image" Target="../media/image381.png"/><Relationship Id="rId4" Type="http://schemas.openxmlformats.org/officeDocument/2006/relationships/image" Target="../media/image375.png"/><Relationship Id="rId9" Type="http://schemas.openxmlformats.org/officeDocument/2006/relationships/image" Target="../media/image380.png"/></Relationships>
</file>

<file path=ppt/slides/_rels/slide74.xml.rels><?xml version="1.0" encoding="UTF-8" standalone="yes"?>
<Relationships xmlns="http://schemas.openxmlformats.org/package/2006/relationships"><Relationship Id="rId8" Type="http://schemas.openxmlformats.org/officeDocument/2006/relationships/image" Target="../media/image387.png"/><Relationship Id="rId3" Type="http://schemas.openxmlformats.org/officeDocument/2006/relationships/image" Target="../media/image357.png"/><Relationship Id="rId7" Type="http://schemas.openxmlformats.org/officeDocument/2006/relationships/image" Target="../media/image386.png"/><Relationship Id="rId12" Type="http://schemas.openxmlformats.org/officeDocument/2006/relationships/image" Target="../media/image391.png"/><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image" Target="../media/image385.png"/><Relationship Id="rId11" Type="http://schemas.openxmlformats.org/officeDocument/2006/relationships/image" Target="../media/image390.png"/><Relationship Id="rId5" Type="http://schemas.openxmlformats.org/officeDocument/2006/relationships/image" Target="../media/image384.png"/><Relationship Id="rId10" Type="http://schemas.openxmlformats.org/officeDocument/2006/relationships/image" Target="../media/image389.png"/><Relationship Id="rId4" Type="http://schemas.openxmlformats.org/officeDocument/2006/relationships/image" Target="../media/image375.png"/><Relationship Id="rId9" Type="http://schemas.openxmlformats.org/officeDocument/2006/relationships/image" Target="../media/image388.png"/></Relationships>
</file>

<file path=ppt/slides/_rels/slide75.xml.rels><?xml version="1.0" encoding="UTF-8" standalone="yes"?>
<Relationships xmlns="http://schemas.openxmlformats.org/package/2006/relationships"><Relationship Id="rId3" Type="http://schemas.openxmlformats.org/officeDocument/2006/relationships/image" Target="../media/image392.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93.png"/><Relationship Id="rId2" Type="http://schemas.openxmlformats.org/officeDocument/2006/relationships/notesSlide" Target="../notesSlides/notesSlide67.xml"/><Relationship Id="rId1" Type="http://schemas.openxmlformats.org/officeDocument/2006/relationships/slideLayout" Target="../slideLayouts/slideLayout3.xml"/><Relationship Id="rId5" Type="http://schemas.openxmlformats.org/officeDocument/2006/relationships/image" Target="../media/image395.png"/><Relationship Id="rId4" Type="http://schemas.openxmlformats.org/officeDocument/2006/relationships/image" Target="../media/image394.png"/></Relationships>
</file>

<file path=ppt/slides/_rels/slide77.xml.rels><?xml version="1.0" encoding="UTF-8" standalone="yes"?>
<Relationships xmlns="http://schemas.openxmlformats.org/package/2006/relationships"><Relationship Id="rId3" Type="http://schemas.openxmlformats.org/officeDocument/2006/relationships/image" Target="../media/image396.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397.png"/></Relationships>
</file>

<file path=ppt/slides/_rels/slide78.xml.rels><?xml version="1.0" encoding="UTF-8" standalone="yes"?>
<Relationships xmlns="http://schemas.openxmlformats.org/package/2006/relationships"><Relationship Id="rId3" Type="http://schemas.openxmlformats.org/officeDocument/2006/relationships/image" Target="../media/image398.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399.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80.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394.png"/><Relationship Id="rId4" Type="http://schemas.openxmlformats.org/officeDocument/2006/relationships/image" Target="../media/image401.png"/></Relationships>
</file>

<file path=ppt/slides/_rels/slide81.xml.rels><?xml version="1.0" encoding="UTF-8" standalone="yes"?>
<Relationships xmlns="http://schemas.openxmlformats.org/package/2006/relationships"><Relationship Id="rId3" Type="http://schemas.openxmlformats.org/officeDocument/2006/relationships/image" Target="../media/image402.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403.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404.png"/><Relationship Id="rId2" Type="http://schemas.openxmlformats.org/officeDocument/2006/relationships/notesSlide" Target="../notesSlides/notesSlide74.xml"/><Relationship Id="rId1" Type="http://schemas.openxmlformats.org/officeDocument/2006/relationships/slideLayout" Target="../slideLayouts/slideLayout3.xml"/><Relationship Id="rId5" Type="http://schemas.openxmlformats.org/officeDocument/2006/relationships/image" Target="../media/image394.png"/><Relationship Id="rId4" Type="http://schemas.openxmlformats.org/officeDocument/2006/relationships/image" Target="../media/image405.png"/></Relationships>
</file>

<file path=ppt/slides/_rels/slide84.xml.rels><?xml version="1.0" encoding="UTF-8" standalone="yes"?>
<Relationships xmlns="http://schemas.openxmlformats.org/package/2006/relationships"><Relationship Id="rId3" Type="http://schemas.openxmlformats.org/officeDocument/2006/relationships/image" Target="../media/image406.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407.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394.png"/></Relationships>
</file>

<file path=ppt/slides/_rels/slide86.xml.rels><?xml version="1.0" encoding="UTF-8" standalone="yes"?>
<Relationships xmlns="http://schemas.openxmlformats.org/package/2006/relationships"><Relationship Id="rId3" Type="http://schemas.openxmlformats.org/officeDocument/2006/relationships/image" Target="../media/image408.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409.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0.xml.rels><?xml version="1.0" encoding="UTF-8" standalone="yes"?>
<Relationships xmlns="http://schemas.openxmlformats.org/package/2006/relationships"><Relationship Id="rId3" Type="http://schemas.openxmlformats.org/officeDocument/2006/relationships/image" Target="../media/image411.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1.22 Composition and calculation: 1,000 and four-digit numbers</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4</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1:2</a:t>
            </a:r>
          </a:p>
        </p:txBody>
      </p:sp>
      <p:pic>
        <p:nvPicPr>
          <p:cNvPr id="4" name="Picture 3" descr="A close up of a logo&#10;&#10;Description generated with high confidence">
            <a:extLst>
              <a:ext uri="{FF2B5EF4-FFF2-40B4-BE49-F238E27FC236}">
                <a16:creationId xmlns:a16="http://schemas.microsoft.com/office/drawing/2014/main" id="{AC231989-6841-4615-BB0B-B26895485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14" y="1002831"/>
            <a:ext cx="5112573" cy="5106339"/>
          </a:xfrm>
          <a:prstGeom prst="rect">
            <a:avLst/>
          </a:prstGeom>
        </p:spPr>
      </p:pic>
    </p:spTree>
    <p:extLst>
      <p:ext uri="{BB962C8B-B14F-4D97-AF65-F5344CB8AC3E}">
        <p14:creationId xmlns:p14="http://schemas.microsoft.com/office/powerpoint/2010/main" val="80968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1:2</a:t>
            </a:r>
          </a:p>
        </p:txBody>
      </p:sp>
      <p:pic>
        <p:nvPicPr>
          <p:cNvPr id="5" name="Picture 4" descr="A screen shot of a cage&#10;&#10;Description generated with high confidence">
            <a:extLst>
              <a:ext uri="{FF2B5EF4-FFF2-40B4-BE49-F238E27FC236}">
                <a16:creationId xmlns:a16="http://schemas.microsoft.com/office/drawing/2014/main" id="{72D1728F-3BED-4268-A323-21B5569D77E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1900548"/>
            <a:ext cx="5397512" cy="3056904"/>
          </a:xfrm>
          <a:prstGeom prst="rect">
            <a:avLst/>
          </a:prstGeom>
        </p:spPr>
      </p:pic>
      <p:pic>
        <p:nvPicPr>
          <p:cNvPr id="4" name="Picture 3" descr="A screen shot of a cage&#10;&#10;Description generated with high confidence">
            <a:extLst>
              <a:ext uri="{FF2B5EF4-FFF2-40B4-BE49-F238E27FC236}">
                <a16:creationId xmlns:a16="http://schemas.microsoft.com/office/drawing/2014/main" id="{41B182B2-6EF8-48EF-817D-F475BB8722D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533903" y="2372360"/>
            <a:ext cx="445169" cy="2585092"/>
          </a:xfrm>
          <a:prstGeom prst="rect">
            <a:avLst/>
          </a:prstGeom>
        </p:spPr>
      </p:pic>
    </p:spTree>
    <p:extLst>
      <p:ext uri="{BB962C8B-B14F-4D97-AF65-F5344CB8AC3E}">
        <p14:creationId xmlns:p14="http://schemas.microsoft.com/office/powerpoint/2010/main" val="393255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0 0 L 0.25 0 E" pathEditMode="relative" ptsTypes="">
                                      <p:cBhvr>
                                        <p:cTn id="11"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1:3</a:t>
            </a:r>
          </a:p>
        </p:txBody>
      </p:sp>
      <p:pic>
        <p:nvPicPr>
          <p:cNvPr id="4" name="Picture 3" descr="A screen shot of a cage&#10;&#10;Description generated with high confidence">
            <a:extLst>
              <a:ext uri="{FF2B5EF4-FFF2-40B4-BE49-F238E27FC236}">
                <a16:creationId xmlns:a16="http://schemas.microsoft.com/office/drawing/2014/main" id="{BAC77A0D-A6A2-4A8A-997A-0898F75ADB4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1895727"/>
            <a:ext cx="5443856" cy="3066546"/>
          </a:xfrm>
          <a:prstGeom prst="rect">
            <a:avLst/>
          </a:prstGeom>
        </p:spPr>
      </p:pic>
      <p:pic>
        <p:nvPicPr>
          <p:cNvPr id="5" name="Picture 4">
            <a:extLst>
              <a:ext uri="{FF2B5EF4-FFF2-40B4-BE49-F238E27FC236}">
                <a16:creationId xmlns:a16="http://schemas.microsoft.com/office/drawing/2014/main" id="{22E17A50-FBFA-4626-B319-1CD60E141290}"/>
              </a:ext>
            </a:extLst>
          </p:cNvPr>
          <p:cNvPicPr>
            <a:picLocks noChangeAspect="1"/>
          </p:cNvPicPr>
          <p:nvPr/>
        </p:nvPicPr>
        <p:blipFill rotWithShape="1">
          <a:blip r:embed="rId4">
            <a:extLst>
              <a:ext uri="{28A0092B-C50C-407E-A947-70E740481C1C}">
                <a14:useLocalDpi xmlns:a14="http://schemas.microsoft.com/office/drawing/2010/main" val="0"/>
              </a:ext>
            </a:extLst>
          </a:blip>
          <a:srcRect b="-16818"/>
          <a:stretch/>
        </p:blipFill>
        <p:spPr>
          <a:xfrm>
            <a:off x="4546600" y="2411200"/>
            <a:ext cx="435187" cy="423335"/>
          </a:xfrm>
          <a:prstGeom prst="rect">
            <a:avLst/>
          </a:prstGeom>
        </p:spPr>
      </p:pic>
    </p:spTree>
    <p:extLst>
      <p:ext uri="{BB962C8B-B14F-4D97-AF65-F5344CB8AC3E}">
        <p14:creationId xmlns:p14="http://schemas.microsoft.com/office/powerpoint/2010/main" val="62954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0.00052 2.59259E-6 L 0.25 0.31944 " pathEditMode="relative" rAng="0" ptsTypes="AA">
                                      <p:cBhvr>
                                        <p:cTn id="11" dur="2000" fill="hold"/>
                                        <p:tgtEl>
                                          <p:spTgt spid="5"/>
                                        </p:tgtEl>
                                        <p:attrNameLst>
                                          <p:attrName>ppt_x</p:attrName>
                                          <p:attrName>ppt_y</p:attrName>
                                        </p:attrNameLst>
                                      </p:cBhvr>
                                      <p:rCtr x="12517" y="15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1:3</a:t>
            </a:r>
          </a:p>
        </p:txBody>
      </p:sp>
      <p:pic>
        <p:nvPicPr>
          <p:cNvPr id="5" name="Picture 4">
            <a:extLst>
              <a:ext uri="{FF2B5EF4-FFF2-40B4-BE49-F238E27FC236}">
                <a16:creationId xmlns:a16="http://schemas.microsoft.com/office/drawing/2014/main" id="{1B090337-5F63-4342-BD9C-E86630FBF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4" y="1567857"/>
            <a:ext cx="7894311" cy="3722287"/>
          </a:xfrm>
          <a:prstGeom prst="rect">
            <a:avLst/>
          </a:prstGeom>
        </p:spPr>
      </p:pic>
    </p:spTree>
    <p:extLst>
      <p:ext uri="{BB962C8B-B14F-4D97-AF65-F5344CB8AC3E}">
        <p14:creationId xmlns:p14="http://schemas.microsoft.com/office/powerpoint/2010/main" val="338757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1:4</a:t>
            </a:r>
          </a:p>
        </p:txBody>
      </p:sp>
      <p:pic>
        <p:nvPicPr>
          <p:cNvPr id="4" name="Picture 3" descr="A picture containing object&#10;&#10;Description generated with very high confidence">
            <a:extLst>
              <a:ext uri="{FF2B5EF4-FFF2-40B4-BE49-F238E27FC236}">
                <a16:creationId xmlns:a16="http://schemas.microsoft.com/office/drawing/2014/main" id="{885F4545-9DB4-401D-B6B2-02DC0F46F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90" y="2537002"/>
            <a:ext cx="7946021" cy="1783996"/>
          </a:xfrm>
          <a:prstGeom prst="rect">
            <a:avLst/>
          </a:prstGeom>
        </p:spPr>
      </p:pic>
      <p:sp>
        <p:nvSpPr>
          <p:cNvPr id="6" name="Rectangle 5">
            <a:extLst>
              <a:ext uri="{FF2B5EF4-FFF2-40B4-BE49-F238E27FC236}">
                <a16:creationId xmlns:a16="http://schemas.microsoft.com/office/drawing/2014/main" id="{60D641C8-9A92-454E-BC56-C5F90E74C4E2}"/>
              </a:ext>
            </a:extLst>
          </p:cNvPr>
          <p:cNvSpPr/>
          <p:nvPr/>
        </p:nvSpPr>
        <p:spPr bwMode="auto">
          <a:xfrm>
            <a:off x="4121150" y="2379900"/>
            <a:ext cx="2362200" cy="630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4A147BC1-5246-4C51-90B5-708EC3AD60BB}"/>
              </a:ext>
            </a:extLst>
          </p:cNvPr>
          <p:cNvSpPr/>
          <p:nvPr/>
        </p:nvSpPr>
        <p:spPr bwMode="auto">
          <a:xfrm>
            <a:off x="1758950" y="3009900"/>
            <a:ext cx="2362200" cy="419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355F8E49-9357-41A4-8493-BA9A3320F5CC}"/>
              </a:ext>
            </a:extLst>
          </p:cNvPr>
          <p:cNvSpPr/>
          <p:nvPr/>
        </p:nvSpPr>
        <p:spPr bwMode="auto">
          <a:xfrm>
            <a:off x="4121150" y="3009900"/>
            <a:ext cx="2362200" cy="419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83F766B3-F823-4EEA-9143-181CE777FFB4}"/>
              </a:ext>
            </a:extLst>
          </p:cNvPr>
          <p:cNvSpPr/>
          <p:nvPr/>
        </p:nvSpPr>
        <p:spPr bwMode="auto">
          <a:xfrm>
            <a:off x="2006600" y="3451048"/>
            <a:ext cx="2114550" cy="419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65AA40D4-DDD1-4096-9C57-8F7B9915F017}"/>
              </a:ext>
            </a:extLst>
          </p:cNvPr>
          <p:cNvSpPr/>
          <p:nvPr/>
        </p:nvSpPr>
        <p:spPr bwMode="auto">
          <a:xfrm>
            <a:off x="4121150" y="3451048"/>
            <a:ext cx="2609850" cy="419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05EA75B2-E3D5-4407-ACCD-397C922BCE88}"/>
              </a:ext>
            </a:extLst>
          </p:cNvPr>
          <p:cNvSpPr/>
          <p:nvPr/>
        </p:nvSpPr>
        <p:spPr bwMode="auto">
          <a:xfrm>
            <a:off x="2006600" y="3817700"/>
            <a:ext cx="2114550" cy="419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8D73DDE0-7EAB-4D7B-B70D-F49453B4CC30}"/>
              </a:ext>
            </a:extLst>
          </p:cNvPr>
          <p:cNvSpPr/>
          <p:nvPr/>
        </p:nvSpPr>
        <p:spPr bwMode="auto">
          <a:xfrm>
            <a:off x="4121150" y="3817700"/>
            <a:ext cx="2609850" cy="419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8007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1:5</a:t>
            </a:r>
          </a:p>
        </p:txBody>
      </p:sp>
      <p:pic>
        <p:nvPicPr>
          <p:cNvPr id="5" name="Picture 4" descr="A close up of a clock&#10;&#10;Description generated with high confidence">
            <a:extLst>
              <a:ext uri="{FF2B5EF4-FFF2-40B4-BE49-F238E27FC236}">
                <a16:creationId xmlns:a16="http://schemas.microsoft.com/office/drawing/2014/main" id="{D81BFE17-9265-4E7A-9F91-DFE463EAB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486" y="1022350"/>
            <a:ext cx="2045029" cy="4813301"/>
          </a:xfrm>
          <a:prstGeom prst="rect">
            <a:avLst/>
          </a:prstGeom>
        </p:spPr>
      </p:pic>
    </p:spTree>
    <p:extLst>
      <p:ext uri="{BB962C8B-B14F-4D97-AF65-F5344CB8AC3E}">
        <p14:creationId xmlns:p14="http://schemas.microsoft.com/office/powerpoint/2010/main" val="128857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1:6</a:t>
            </a:r>
          </a:p>
        </p:txBody>
      </p:sp>
      <p:pic>
        <p:nvPicPr>
          <p:cNvPr id="4" name="Picture 3" descr="A close up of a map&#10;&#10;Description generated with very high confidence">
            <a:extLst>
              <a:ext uri="{FF2B5EF4-FFF2-40B4-BE49-F238E27FC236}">
                <a16:creationId xmlns:a16="http://schemas.microsoft.com/office/drawing/2014/main" id="{EF0356FB-3B40-4F95-A237-02F520AB9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971" y="1104649"/>
            <a:ext cx="4090058" cy="4648702"/>
          </a:xfrm>
          <a:prstGeom prst="rect">
            <a:avLst/>
          </a:prstGeom>
        </p:spPr>
      </p:pic>
    </p:spTree>
    <p:extLst>
      <p:ext uri="{BB962C8B-B14F-4D97-AF65-F5344CB8AC3E}">
        <p14:creationId xmlns:p14="http://schemas.microsoft.com/office/powerpoint/2010/main" val="3176886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1:6</a:t>
            </a:r>
          </a:p>
        </p:txBody>
      </p:sp>
      <p:pic>
        <p:nvPicPr>
          <p:cNvPr id="5" name="Picture 4">
            <a:extLst>
              <a:ext uri="{FF2B5EF4-FFF2-40B4-BE49-F238E27FC236}">
                <a16:creationId xmlns:a16="http://schemas.microsoft.com/office/drawing/2014/main" id="{1F090BE6-57A7-4B76-B62C-4DDE343EE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868" y="1295831"/>
            <a:ext cx="2384263" cy="4266338"/>
          </a:xfrm>
          <a:prstGeom prst="rect">
            <a:avLst/>
          </a:prstGeom>
        </p:spPr>
      </p:pic>
    </p:spTree>
    <p:extLst>
      <p:ext uri="{BB962C8B-B14F-4D97-AF65-F5344CB8AC3E}">
        <p14:creationId xmlns:p14="http://schemas.microsoft.com/office/powerpoint/2010/main" val="1359126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1:6</a:t>
            </a:r>
          </a:p>
        </p:txBody>
      </p:sp>
      <p:pic>
        <p:nvPicPr>
          <p:cNvPr id="4" name="Picture 3">
            <a:extLst>
              <a:ext uri="{FF2B5EF4-FFF2-40B4-BE49-F238E27FC236}">
                <a16:creationId xmlns:a16="http://schemas.microsoft.com/office/drawing/2014/main" id="{2E2B5F72-2002-4C56-88A4-577B07E69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94" y="878367"/>
            <a:ext cx="7901211" cy="5101267"/>
          </a:xfrm>
          <a:prstGeom prst="rect">
            <a:avLst/>
          </a:prstGeom>
        </p:spPr>
      </p:pic>
    </p:spTree>
    <p:extLst>
      <p:ext uri="{BB962C8B-B14F-4D97-AF65-F5344CB8AC3E}">
        <p14:creationId xmlns:p14="http://schemas.microsoft.com/office/powerpoint/2010/main" val="1120713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1:7</a:t>
            </a:r>
          </a:p>
        </p:txBody>
      </p:sp>
      <p:pic>
        <p:nvPicPr>
          <p:cNvPr id="7" name="Picture 6" descr="A close up of a logo&#10;&#10;Description generated with very high confidence">
            <a:extLst>
              <a:ext uri="{FF2B5EF4-FFF2-40B4-BE49-F238E27FC236}">
                <a16:creationId xmlns:a16="http://schemas.microsoft.com/office/drawing/2014/main" id="{8CABB509-9A95-4277-A568-8E52A3533E2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89348" y="2488785"/>
            <a:ext cx="4386414" cy="630000"/>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BB9BB0AB-C904-4FE8-877F-FA4EC6E42AB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32560" y="3118785"/>
            <a:ext cx="2743201" cy="455688"/>
          </a:xfrm>
          <a:prstGeom prst="rect">
            <a:avLst/>
          </a:prstGeom>
        </p:spPr>
      </p:pic>
      <p:pic>
        <p:nvPicPr>
          <p:cNvPr id="9" name="Picture 8" descr="A close up of a logo&#10;&#10;Description generated with very high confidence">
            <a:extLst>
              <a:ext uri="{FF2B5EF4-FFF2-40B4-BE49-F238E27FC236}">
                <a16:creationId xmlns:a16="http://schemas.microsoft.com/office/drawing/2014/main" id="{AD994032-66A0-41F7-8DD4-D6D9BF85520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232559" y="3574473"/>
            <a:ext cx="2743201" cy="344384"/>
          </a:xfrm>
          <a:prstGeom prst="rect">
            <a:avLst/>
          </a:prstGeom>
        </p:spPr>
      </p:pic>
      <p:pic>
        <p:nvPicPr>
          <p:cNvPr id="11" name="Picture 10" descr="A picture containing object&#10;&#10;Description generated with very high confidence">
            <a:extLst>
              <a:ext uri="{FF2B5EF4-FFF2-40B4-BE49-F238E27FC236}">
                <a16:creationId xmlns:a16="http://schemas.microsoft.com/office/drawing/2014/main" id="{54CFBEDE-4F6C-434B-8442-4CA378257E6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330340" y="2488785"/>
            <a:ext cx="1982805" cy="1880430"/>
          </a:xfrm>
          <a:prstGeom prst="rect">
            <a:avLst/>
          </a:prstGeom>
        </p:spPr>
      </p:pic>
      <p:sp>
        <p:nvSpPr>
          <p:cNvPr id="12" name="Rectangle 11">
            <a:extLst>
              <a:ext uri="{FF2B5EF4-FFF2-40B4-BE49-F238E27FC236}">
                <a16:creationId xmlns:a16="http://schemas.microsoft.com/office/drawing/2014/main" id="{8665BCEF-6668-43C6-9476-A15324A1F138}"/>
              </a:ext>
            </a:extLst>
          </p:cNvPr>
          <p:cNvSpPr/>
          <p:nvPr/>
        </p:nvSpPr>
        <p:spPr bwMode="auto">
          <a:xfrm rot="18560839">
            <a:off x="4392615" y="3200400"/>
            <a:ext cx="1587500" cy="103716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3" name="Picture 12" descr="A close up of a logo&#10;&#10;Description generated with very high confidence">
            <a:extLst>
              <a:ext uri="{FF2B5EF4-FFF2-40B4-BE49-F238E27FC236}">
                <a16:creationId xmlns:a16="http://schemas.microsoft.com/office/drawing/2014/main" id="{8D794B5E-4BEA-4189-8153-799A2A6C4BE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053263" y="2494114"/>
            <a:ext cx="1260909" cy="624671"/>
          </a:xfrm>
          <a:prstGeom prst="rect">
            <a:avLst/>
          </a:prstGeom>
        </p:spPr>
      </p:pic>
      <p:sp>
        <p:nvSpPr>
          <p:cNvPr id="5" name="Rectangle 4">
            <a:extLst>
              <a:ext uri="{FF2B5EF4-FFF2-40B4-BE49-F238E27FC236}">
                <a16:creationId xmlns:a16="http://schemas.microsoft.com/office/drawing/2014/main" id="{F1F2EC48-A45F-4336-9340-6EB79083E4D1}"/>
              </a:ext>
            </a:extLst>
          </p:cNvPr>
          <p:cNvSpPr/>
          <p:nvPr/>
        </p:nvSpPr>
        <p:spPr bwMode="auto">
          <a:xfrm>
            <a:off x="2820202" y="3602271"/>
            <a:ext cx="587375" cy="3175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 name="Picture 3" descr="A picture containing object&#10;&#10;Description generated with very high confidence">
            <a:extLst>
              <a:ext uri="{FF2B5EF4-FFF2-40B4-BE49-F238E27FC236}">
                <a16:creationId xmlns:a16="http://schemas.microsoft.com/office/drawing/2014/main" id="{8C124EFC-065A-41B1-992D-E584ADD8B70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820202" y="3617913"/>
            <a:ext cx="577516" cy="277812"/>
          </a:xfrm>
          <a:prstGeom prst="rect">
            <a:avLst/>
          </a:prstGeom>
        </p:spPr>
      </p:pic>
    </p:spTree>
    <p:extLst>
      <p:ext uri="{BB962C8B-B14F-4D97-AF65-F5344CB8AC3E}">
        <p14:creationId xmlns:p14="http://schemas.microsoft.com/office/powerpoint/2010/main" val="136073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1.22 Composition and calculation: 1,000 and four-digit numbers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1:8</a:t>
            </a:r>
          </a:p>
        </p:txBody>
      </p:sp>
      <p:pic>
        <p:nvPicPr>
          <p:cNvPr id="4" name="Picture 3">
            <a:extLst>
              <a:ext uri="{FF2B5EF4-FFF2-40B4-BE49-F238E27FC236}">
                <a16:creationId xmlns:a16="http://schemas.microsoft.com/office/drawing/2014/main" id="{E2A22075-43CC-450C-8070-0D77DAAFE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971" y="1166998"/>
            <a:ext cx="4090058" cy="4524005"/>
          </a:xfrm>
          <a:prstGeom prst="rect">
            <a:avLst/>
          </a:prstGeom>
        </p:spPr>
      </p:pic>
    </p:spTree>
    <p:extLst>
      <p:ext uri="{BB962C8B-B14F-4D97-AF65-F5344CB8AC3E}">
        <p14:creationId xmlns:p14="http://schemas.microsoft.com/office/powerpoint/2010/main" val="346721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2:1</a:t>
            </a:r>
          </a:p>
        </p:txBody>
      </p:sp>
      <p:pic>
        <p:nvPicPr>
          <p:cNvPr id="5" name="Picture 4">
            <a:extLst>
              <a:ext uri="{FF2B5EF4-FFF2-40B4-BE49-F238E27FC236}">
                <a16:creationId xmlns:a16="http://schemas.microsoft.com/office/drawing/2014/main" id="{D74DC26D-4DF2-462C-9E84-6BA7AC893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14" y="3139704"/>
            <a:ext cx="7252373" cy="578593"/>
          </a:xfrm>
          <a:prstGeom prst="rect">
            <a:avLst/>
          </a:prstGeom>
        </p:spPr>
      </p:pic>
      <p:sp>
        <p:nvSpPr>
          <p:cNvPr id="6" name="Rectangle 5">
            <a:extLst>
              <a:ext uri="{FF2B5EF4-FFF2-40B4-BE49-F238E27FC236}">
                <a16:creationId xmlns:a16="http://schemas.microsoft.com/office/drawing/2014/main" id="{AEC55139-A3B4-4F2B-82B0-3F744C612269}"/>
              </a:ext>
            </a:extLst>
          </p:cNvPr>
          <p:cNvSpPr/>
          <p:nvPr/>
        </p:nvSpPr>
        <p:spPr bwMode="auto">
          <a:xfrm>
            <a:off x="945813" y="3335867"/>
            <a:ext cx="197187" cy="254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CDCBFBD1-545E-41F2-99DB-30B637A55C7D}"/>
              </a:ext>
            </a:extLst>
          </p:cNvPr>
          <p:cNvSpPr/>
          <p:nvPr/>
        </p:nvSpPr>
        <p:spPr bwMode="auto">
          <a:xfrm>
            <a:off x="1295399" y="3361267"/>
            <a:ext cx="197187" cy="254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9ABB157-14F1-45E1-937D-BBD2E8FE8E05}"/>
              </a:ext>
            </a:extLst>
          </p:cNvPr>
          <p:cNvSpPr/>
          <p:nvPr/>
        </p:nvSpPr>
        <p:spPr bwMode="auto">
          <a:xfrm>
            <a:off x="1644985" y="3361267"/>
            <a:ext cx="197187" cy="254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605A7836-AD72-4F70-B626-0A3DF5F1429B}"/>
              </a:ext>
            </a:extLst>
          </p:cNvPr>
          <p:cNvSpPr/>
          <p:nvPr/>
        </p:nvSpPr>
        <p:spPr bwMode="auto">
          <a:xfrm>
            <a:off x="2024875" y="3346479"/>
            <a:ext cx="197187" cy="254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D52986FC-C929-434F-8D1C-62A0F0F23446}"/>
              </a:ext>
            </a:extLst>
          </p:cNvPr>
          <p:cNvSpPr/>
          <p:nvPr/>
        </p:nvSpPr>
        <p:spPr bwMode="auto">
          <a:xfrm>
            <a:off x="2177275" y="3498879"/>
            <a:ext cx="197187" cy="254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DCA71CA7-9464-432F-AD1F-D3D29479B8DA}"/>
              </a:ext>
            </a:extLst>
          </p:cNvPr>
          <p:cNvSpPr/>
          <p:nvPr/>
        </p:nvSpPr>
        <p:spPr bwMode="auto">
          <a:xfrm>
            <a:off x="2357760" y="3369734"/>
            <a:ext cx="197187" cy="254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60ECE05E-09BF-46FC-AB13-45D1C8A3D40D}"/>
              </a:ext>
            </a:extLst>
          </p:cNvPr>
          <p:cNvSpPr/>
          <p:nvPr/>
        </p:nvSpPr>
        <p:spPr bwMode="auto">
          <a:xfrm>
            <a:off x="2705127" y="3369734"/>
            <a:ext cx="197187" cy="254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1DCBC254-DB31-4970-AF98-C72AAC636B24}"/>
              </a:ext>
            </a:extLst>
          </p:cNvPr>
          <p:cNvSpPr/>
          <p:nvPr/>
        </p:nvSpPr>
        <p:spPr bwMode="auto">
          <a:xfrm>
            <a:off x="2510160" y="3522134"/>
            <a:ext cx="197187" cy="254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C53493E0-0062-46BA-8A2F-8C7129BA5499}"/>
              </a:ext>
            </a:extLst>
          </p:cNvPr>
          <p:cNvSpPr/>
          <p:nvPr/>
        </p:nvSpPr>
        <p:spPr bwMode="auto">
          <a:xfrm>
            <a:off x="3085017" y="3369734"/>
            <a:ext cx="197187" cy="254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E0189A59-3295-4140-86D2-B1314D2A02B3}"/>
              </a:ext>
            </a:extLst>
          </p:cNvPr>
          <p:cNvSpPr/>
          <p:nvPr/>
        </p:nvSpPr>
        <p:spPr bwMode="auto">
          <a:xfrm>
            <a:off x="3408736" y="3369734"/>
            <a:ext cx="197187" cy="254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0D49E4BB-73B1-44E9-86B3-56A3B5F8F9FA}"/>
              </a:ext>
            </a:extLst>
          </p:cNvPr>
          <p:cNvSpPr/>
          <p:nvPr/>
        </p:nvSpPr>
        <p:spPr bwMode="auto">
          <a:xfrm>
            <a:off x="3761443" y="3369734"/>
            <a:ext cx="197187" cy="254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4919FE30-42BA-4062-9630-6C7DBBCC5534}"/>
              </a:ext>
            </a:extLst>
          </p:cNvPr>
          <p:cNvSpPr/>
          <p:nvPr/>
        </p:nvSpPr>
        <p:spPr bwMode="auto">
          <a:xfrm>
            <a:off x="4114150" y="3358092"/>
            <a:ext cx="197187" cy="39161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DB9224AA-AE03-43F5-BC61-84FAF730CA80}"/>
              </a:ext>
            </a:extLst>
          </p:cNvPr>
          <p:cNvSpPr/>
          <p:nvPr/>
        </p:nvSpPr>
        <p:spPr bwMode="auto">
          <a:xfrm>
            <a:off x="4480115" y="3361267"/>
            <a:ext cx="197187" cy="35703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5B90C69D-BD7B-4998-B3B3-F135CA754BCC}"/>
              </a:ext>
            </a:extLst>
          </p:cNvPr>
          <p:cNvSpPr/>
          <p:nvPr/>
        </p:nvSpPr>
        <p:spPr bwMode="auto">
          <a:xfrm>
            <a:off x="4845459" y="3352114"/>
            <a:ext cx="197187" cy="457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BB1AA607-A62B-437D-865A-81C99134EDA0}"/>
              </a:ext>
            </a:extLst>
          </p:cNvPr>
          <p:cNvSpPr/>
          <p:nvPr/>
        </p:nvSpPr>
        <p:spPr bwMode="auto">
          <a:xfrm>
            <a:off x="5184563" y="3352114"/>
            <a:ext cx="197187" cy="457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031D68FB-276C-44F6-AC5A-71E67418563C}"/>
              </a:ext>
            </a:extLst>
          </p:cNvPr>
          <p:cNvSpPr/>
          <p:nvPr/>
        </p:nvSpPr>
        <p:spPr bwMode="auto">
          <a:xfrm>
            <a:off x="5525711" y="3345392"/>
            <a:ext cx="197187" cy="457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9E10DB6E-0370-4F17-A0AE-8A0A4CFB2D70}"/>
              </a:ext>
            </a:extLst>
          </p:cNvPr>
          <p:cNvSpPr/>
          <p:nvPr/>
        </p:nvSpPr>
        <p:spPr bwMode="auto">
          <a:xfrm>
            <a:off x="5899555" y="3324955"/>
            <a:ext cx="197187" cy="457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51B4B28B-BE2D-4AE1-9541-676A1899D79E}"/>
              </a:ext>
            </a:extLst>
          </p:cNvPr>
          <p:cNvSpPr/>
          <p:nvPr/>
        </p:nvSpPr>
        <p:spPr bwMode="auto">
          <a:xfrm>
            <a:off x="6232440" y="3345392"/>
            <a:ext cx="197187" cy="457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42BE43A3-8B49-4513-89BD-B16D01A8E7E5}"/>
              </a:ext>
            </a:extLst>
          </p:cNvPr>
          <p:cNvSpPr/>
          <p:nvPr/>
        </p:nvSpPr>
        <p:spPr bwMode="auto">
          <a:xfrm>
            <a:off x="6604773" y="3345392"/>
            <a:ext cx="197187" cy="457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00256726-2461-4646-9116-6ED8313A756F}"/>
              </a:ext>
            </a:extLst>
          </p:cNvPr>
          <p:cNvSpPr/>
          <p:nvPr/>
        </p:nvSpPr>
        <p:spPr bwMode="auto">
          <a:xfrm>
            <a:off x="6950277" y="3335867"/>
            <a:ext cx="197187" cy="457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1441DB83-122C-4EEF-BFCD-EF74ECCF1D8E}"/>
              </a:ext>
            </a:extLst>
          </p:cNvPr>
          <p:cNvSpPr/>
          <p:nvPr/>
        </p:nvSpPr>
        <p:spPr bwMode="auto">
          <a:xfrm>
            <a:off x="7295781" y="3333422"/>
            <a:ext cx="197187" cy="457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7C416630-0008-44D2-9707-6AB0DB0DCAF0}"/>
              </a:ext>
            </a:extLst>
          </p:cNvPr>
          <p:cNvSpPr/>
          <p:nvPr/>
        </p:nvSpPr>
        <p:spPr bwMode="auto">
          <a:xfrm>
            <a:off x="7633083" y="3324956"/>
            <a:ext cx="197187" cy="457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9FFC2DE1-D498-4DE6-AC97-661A9066F090}"/>
              </a:ext>
            </a:extLst>
          </p:cNvPr>
          <p:cNvSpPr/>
          <p:nvPr/>
        </p:nvSpPr>
        <p:spPr bwMode="auto">
          <a:xfrm>
            <a:off x="8000999" y="3345392"/>
            <a:ext cx="197187" cy="457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E5FC59C2-22AF-4C0D-BCDF-DBE092FDEF04}"/>
              </a:ext>
            </a:extLst>
          </p:cNvPr>
          <p:cNvSpPr/>
          <p:nvPr/>
        </p:nvSpPr>
        <p:spPr bwMode="auto">
          <a:xfrm>
            <a:off x="1075966" y="3275584"/>
            <a:ext cx="3404150" cy="7652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E66FD70D-28BC-4180-BCC6-73FEDD47E051}"/>
              </a:ext>
            </a:extLst>
          </p:cNvPr>
          <p:cNvSpPr/>
          <p:nvPr/>
        </p:nvSpPr>
        <p:spPr bwMode="auto">
          <a:xfrm>
            <a:off x="4650845" y="3275583"/>
            <a:ext cx="3283670" cy="6980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9429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24"/>
                                        </p:tgtEl>
                                      </p:cBhvr>
                                    </p:animEffect>
                                    <p:set>
                                      <p:cBhvr>
                                        <p:cTn id="87" dur="1" fill="hold">
                                          <p:stCondLst>
                                            <p:cond delay="499"/>
                                          </p:stCondLst>
                                        </p:cTn>
                                        <p:tgtEl>
                                          <p:spTgt spid="2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25"/>
                                        </p:tgtEl>
                                      </p:cBhvr>
                                    </p:animEffect>
                                    <p:set>
                                      <p:cBhvr>
                                        <p:cTn id="92" dur="1" fill="hold">
                                          <p:stCondLst>
                                            <p:cond delay="499"/>
                                          </p:stCondLst>
                                        </p:cTn>
                                        <p:tgtEl>
                                          <p:spTgt spid="2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6"/>
                                        </p:tgtEl>
                                      </p:cBhvr>
                                    </p:animEffect>
                                    <p:set>
                                      <p:cBhvr>
                                        <p:cTn id="97" dur="1" fill="hold">
                                          <p:stCondLst>
                                            <p:cond delay="499"/>
                                          </p:stCondLst>
                                        </p:cTn>
                                        <p:tgtEl>
                                          <p:spTgt spid="26"/>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27"/>
                                        </p:tgtEl>
                                      </p:cBhvr>
                                    </p:animEffect>
                                    <p:set>
                                      <p:cBhvr>
                                        <p:cTn id="102" dur="1" fill="hold">
                                          <p:stCondLst>
                                            <p:cond delay="499"/>
                                          </p:stCondLst>
                                        </p:cTn>
                                        <p:tgtEl>
                                          <p:spTgt spid="2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0" nodeType="clickEffect">
                                  <p:stCondLst>
                                    <p:cond delay="0"/>
                                  </p:stCondLst>
                                  <p:childTnLst>
                                    <p:animEffect transition="out" filter="fade">
                                      <p:cBhvr>
                                        <p:cTn id="106" dur="500"/>
                                        <p:tgtEl>
                                          <p:spTgt spid="28"/>
                                        </p:tgtEl>
                                      </p:cBhvr>
                                    </p:animEffect>
                                    <p:set>
                                      <p:cBhvr>
                                        <p:cTn id="107" dur="1" fill="hold">
                                          <p:stCondLst>
                                            <p:cond delay="499"/>
                                          </p:stCondLst>
                                        </p:cTn>
                                        <p:tgtEl>
                                          <p:spTgt spid="2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1" nodeType="clickEffect">
                                  <p:stCondLst>
                                    <p:cond delay="0"/>
                                  </p:stCondLst>
                                  <p:childTnLst>
                                    <p:set>
                                      <p:cBhvr>
                                        <p:cTn id="111" dur="1" fill="hold">
                                          <p:stCondLst>
                                            <p:cond delay="0"/>
                                          </p:stCondLst>
                                        </p:cTn>
                                        <p:tgtEl>
                                          <p:spTgt spid="6"/>
                                        </p:tgtEl>
                                        <p:attrNameLst>
                                          <p:attrName>style.visibility</p:attrName>
                                        </p:attrNameLst>
                                      </p:cBhvr>
                                      <p:to>
                                        <p:strVal val="visible"/>
                                      </p:to>
                                    </p:set>
                                    <p:animEffect transition="in" filter="fade">
                                      <p:cBhvr>
                                        <p:cTn id="112" dur="500"/>
                                        <p:tgtEl>
                                          <p:spTgt spid="6"/>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fade">
                                      <p:cBhvr>
                                        <p:cTn id="115" dur="500"/>
                                        <p:tgtEl>
                                          <p:spTgt spid="7"/>
                                        </p:tgtEl>
                                      </p:cBhvr>
                                    </p:animEffect>
                                  </p:childTnLst>
                                </p:cTn>
                              </p:par>
                              <p:par>
                                <p:cTn id="116" presetID="10" presetClass="entr" presetSubtype="0" fill="hold" grpId="1" nodeType="with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fade">
                                      <p:cBhvr>
                                        <p:cTn id="118" dur="500"/>
                                        <p:tgtEl>
                                          <p:spTgt spid="8"/>
                                        </p:tgtEl>
                                      </p:cBhvr>
                                    </p:animEffect>
                                  </p:childTnLst>
                                </p:cTn>
                              </p:par>
                              <p:par>
                                <p:cTn id="119" presetID="10" presetClass="entr" presetSubtype="0" fill="hold" grpId="1" nodeType="withEffect">
                                  <p:stCondLst>
                                    <p:cond delay="0"/>
                                  </p:stCondLst>
                                  <p:childTnLst>
                                    <p:set>
                                      <p:cBhvr>
                                        <p:cTn id="120" dur="1" fill="hold">
                                          <p:stCondLst>
                                            <p:cond delay="0"/>
                                          </p:stCondLst>
                                        </p:cTn>
                                        <p:tgtEl>
                                          <p:spTgt spid="9"/>
                                        </p:tgtEl>
                                        <p:attrNameLst>
                                          <p:attrName>style.visibility</p:attrName>
                                        </p:attrNameLst>
                                      </p:cBhvr>
                                      <p:to>
                                        <p:strVal val="visible"/>
                                      </p:to>
                                    </p:set>
                                    <p:animEffect transition="in" filter="fade">
                                      <p:cBhvr>
                                        <p:cTn id="121" dur="500"/>
                                        <p:tgtEl>
                                          <p:spTgt spid="9"/>
                                        </p:tgtEl>
                                      </p:cBhvr>
                                    </p:animEffect>
                                  </p:childTnLst>
                                </p:cTn>
                              </p:par>
                              <p:par>
                                <p:cTn id="122" presetID="10" presetClass="entr" presetSubtype="0" fill="hold" grpId="1" nodeType="with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fade">
                                      <p:cBhvr>
                                        <p:cTn id="124" dur="500"/>
                                        <p:tgtEl>
                                          <p:spTgt spid="11"/>
                                        </p:tgtEl>
                                      </p:cBhvr>
                                    </p:animEffect>
                                  </p:childTnLst>
                                </p:cTn>
                              </p:par>
                              <p:par>
                                <p:cTn id="125" presetID="10" presetClass="entr" presetSubtype="0" fill="hold" grpId="1" nodeType="with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fade">
                                      <p:cBhvr>
                                        <p:cTn id="127" dur="500"/>
                                        <p:tgtEl>
                                          <p:spTgt spid="12"/>
                                        </p:tgtEl>
                                      </p:cBhvr>
                                    </p:animEffect>
                                  </p:childTnLst>
                                </p:cTn>
                              </p:par>
                              <p:par>
                                <p:cTn id="128" presetID="10" presetClass="entr" presetSubtype="0" fill="hold" grpId="1" nodeType="withEffect">
                                  <p:stCondLst>
                                    <p:cond delay="0"/>
                                  </p:stCondLst>
                                  <p:childTnLst>
                                    <p:set>
                                      <p:cBhvr>
                                        <p:cTn id="129" dur="1" fill="hold">
                                          <p:stCondLst>
                                            <p:cond delay="0"/>
                                          </p:stCondLst>
                                        </p:cTn>
                                        <p:tgtEl>
                                          <p:spTgt spid="14"/>
                                        </p:tgtEl>
                                        <p:attrNameLst>
                                          <p:attrName>style.visibility</p:attrName>
                                        </p:attrNameLst>
                                      </p:cBhvr>
                                      <p:to>
                                        <p:strVal val="visible"/>
                                      </p:to>
                                    </p:set>
                                    <p:animEffect transition="in" filter="fade">
                                      <p:cBhvr>
                                        <p:cTn id="130" dur="500"/>
                                        <p:tgtEl>
                                          <p:spTgt spid="14"/>
                                        </p:tgtEl>
                                      </p:cBhvr>
                                    </p:animEffect>
                                  </p:childTnLst>
                                </p:cTn>
                              </p:par>
                              <p:par>
                                <p:cTn id="131" presetID="10" presetClass="entr" presetSubtype="0" fill="hold" grpId="1" nodeType="with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500"/>
                                        <p:tgtEl>
                                          <p:spTgt spid="15"/>
                                        </p:tgtEl>
                                      </p:cBhvr>
                                    </p:animEffect>
                                  </p:childTnLst>
                                </p:cTn>
                              </p:par>
                              <p:par>
                                <p:cTn id="134" presetID="10" presetClass="entr" presetSubtype="0" fill="hold" grpId="1" nodeType="withEffect">
                                  <p:stCondLst>
                                    <p:cond delay="0"/>
                                  </p:stCondLst>
                                  <p:childTnLst>
                                    <p:set>
                                      <p:cBhvr>
                                        <p:cTn id="135" dur="1" fill="hold">
                                          <p:stCondLst>
                                            <p:cond delay="0"/>
                                          </p:stCondLst>
                                        </p:cTn>
                                        <p:tgtEl>
                                          <p:spTgt spid="16"/>
                                        </p:tgtEl>
                                        <p:attrNameLst>
                                          <p:attrName>style.visibility</p:attrName>
                                        </p:attrNameLst>
                                      </p:cBhvr>
                                      <p:to>
                                        <p:strVal val="visible"/>
                                      </p:to>
                                    </p:set>
                                    <p:animEffect transition="in" filter="fade">
                                      <p:cBhvr>
                                        <p:cTn id="136" dur="500"/>
                                        <p:tgtEl>
                                          <p:spTgt spid="16"/>
                                        </p:tgtEl>
                                      </p:cBhvr>
                                    </p:animEffect>
                                  </p:childTnLst>
                                </p:cTn>
                              </p:par>
                              <p:par>
                                <p:cTn id="137" presetID="10" presetClass="entr" presetSubtype="0" fill="hold" grpId="1" nodeType="with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500"/>
                                        <p:tgtEl>
                                          <p:spTgt spid="17"/>
                                        </p:tgtEl>
                                      </p:cBhvr>
                                    </p:animEffect>
                                  </p:childTnLst>
                                </p:cTn>
                              </p:par>
                              <p:par>
                                <p:cTn id="140" presetID="10" presetClass="entr" presetSubtype="0" fill="hold" grpId="1" nodeType="withEffect">
                                  <p:stCondLst>
                                    <p:cond delay="0"/>
                                  </p:stCondLst>
                                  <p:childTnLst>
                                    <p:set>
                                      <p:cBhvr>
                                        <p:cTn id="141" dur="1" fill="hold">
                                          <p:stCondLst>
                                            <p:cond delay="0"/>
                                          </p:stCondLst>
                                        </p:cTn>
                                        <p:tgtEl>
                                          <p:spTgt spid="18"/>
                                        </p:tgtEl>
                                        <p:attrNameLst>
                                          <p:attrName>style.visibility</p:attrName>
                                        </p:attrNameLst>
                                      </p:cBhvr>
                                      <p:to>
                                        <p:strVal val="visible"/>
                                      </p:to>
                                    </p:set>
                                    <p:animEffect transition="in" filter="fade">
                                      <p:cBhvr>
                                        <p:cTn id="142" dur="500"/>
                                        <p:tgtEl>
                                          <p:spTgt spid="18"/>
                                        </p:tgtEl>
                                      </p:cBhvr>
                                    </p:animEffect>
                                  </p:childTnLst>
                                </p:cTn>
                              </p:par>
                              <p:par>
                                <p:cTn id="143" presetID="10" presetClass="entr" presetSubtype="0" fill="hold" grpId="1" nodeType="withEffect">
                                  <p:stCondLst>
                                    <p:cond delay="0"/>
                                  </p:stCondLst>
                                  <p:childTnLst>
                                    <p:set>
                                      <p:cBhvr>
                                        <p:cTn id="144" dur="1" fill="hold">
                                          <p:stCondLst>
                                            <p:cond delay="0"/>
                                          </p:stCondLst>
                                        </p:cTn>
                                        <p:tgtEl>
                                          <p:spTgt spid="19"/>
                                        </p:tgtEl>
                                        <p:attrNameLst>
                                          <p:attrName>style.visibility</p:attrName>
                                        </p:attrNameLst>
                                      </p:cBhvr>
                                      <p:to>
                                        <p:strVal val="visible"/>
                                      </p:to>
                                    </p:set>
                                    <p:animEffect transition="in" filter="fade">
                                      <p:cBhvr>
                                        <p:cTn id="145" dur="500"/>
                                        <p:tgtEl>
                                          <p:spTgt spid="19"/>
                                        </p:tgtEl>
                                      </p:cBhvr>
                                    </p:animEffect>
                                  </p:childTnLst>
                                </p:cTn>
                              </p:par>
                              <p:par>
                                <p:cTn id="146" presetID="10" presetClass="entr" presetSubtype="0" fill="hold" grpId="1" nodeType="withEffect">
                                  <p:stCondLst>
                                    <p:cond delay="0"/>
                                  </p:stCondLst>
                                  <p:childTnLst>
                                    <p:set>
                                      <p:cBhvr>
                                        <p:cTn id="147" dur="1" fill="hold">
                                          <p:stCondLst>
                                            <p:cond delay="0"/>
                                          </p:stCondLst>
                                        </p:cTn>
                                        <p:tgtEl>
                                          <p:spTgt spid="20"/>
                                        </p:tgtEl>
                                        <p:attrNameLst>
                                          <p:attrName>style.visibility</p:attrName>
                                        </p:attrNameLst>
                                      </p:cBhvr>
                                      <p:to>
                                        <p:strVal val="visible"/>
                                      </p:to>
                                    </p:set>
                                    <p:animEffect transition="in" filter="fade">
                                      <p:cBhvr>
                                        <p:cTn id="148" dur="500"/>
                                        <p:tgtEl>
                                          <p:spTgt spid="20"/>
                                        </p:tgtEl>
                                      </p:cBhvr>
                                    </p:animEffect>
                                  </p:childTnLst>
                                </p:cTn>
                              </p:par>
                              <p:par>
                                <p:cTn id="149" presetID="10" presetClass="entr" presetSubtype="0" fill="hold" grpId="1" nodeType="withEffect">
                                  <p:stCondLst>
                                    <p:cond delay="0"/>
                                  </p:stCondLst>
                                  <p:childTnLst>
                                    <p:set>
                                      <p:cBhvr>
                                        <p:cTn id="150" dur="1" fill="hold">
                                          <p:stCondLst>
                                            <p:cond delay="0"/>
                                          </p:stCondLst>
                                        </p:cTn>
                                        <p:tgtEl>
                                          <p:spTgt spid="21"/>
                                        </p:tgtEl>
                                        <p:attrNameLst>
                                          <p:attrName>style.visibility</p:attrName>
                                        </p:attrNameLst>
                                      </p:cBhvr>
                                      <p:to>
                                        <p:strVal val="visible"/>
                                      </p:to>
                                    </p:set>
                                    <p:animEffect transition="in" filter="fade">
                                      <p:cBhvr>
                                        <p:cTn id="151" dur="500"/>
                                        <p:tgtEl>
                                          <p:spTgt spid="21"/>
                                        </p:tgtEl>
                                      </p:cBhvr>
                                    </p:animEffect>
                                  </p:childTnLst>
                                </p:cTn>
                              </p:par>
                              <p:par>
                                <p:cTn id="152" presetID="10" presetClass="entr" presetSubtype="0" fill="hold" grpId="1" nodeType="withEffect">
                                  <p:stCondLst>
                                    <p:cond delay="0"/>
                                  </p:stCondLst>
                                  <p:childTnLst>
                                    <p:set>
                                      <p:cBhvr>
                                        <p:cTn id="153" dur="1" fill="hold">
                                          <p:stCondLst>
                                            <p:cond delay="0"/>
                                          </p:stCondLst>
                                        </p:cTn>
                                        <p:tgtEl>
                                          <p:spTgt spid="22"/>
                                        </p:tgtEl>
                                        <p:attrNameLst>
                                          <p:attrName>style.visibility</p:attrName>
                                        </p:attrNameLst>
                                      </p:cBhvr>
                                      <p:to>
                                        <p:strVal val="visible"/>
                                      </p:to>
                                    </p:set>
                                    <p:animEffect transition="in" filter="fade">
                                      <p:cBhvr>
                                        <p:cTn id="154" dur="500"/>
                                        <p:tgtEl>
                                          <p:spTgt spid="22"/>
                                        </p:tgtEl>
                                      </p:cBhvr>
                                    </p:animEffect>
                                  </p:childTnLst>
                                </p:cTn>
                              </p:par>
                              <p:par>
                                <p:cTn id="155" presetID="10" presetClass="entr" presetSubtype="0" fill="hold" grpId="1"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500"/>
                                        <p:tgtEl>
                                          <p:spTgt spid="23"/>
                                        </p:tgtEl>
                                      </p:cBhvr>
                                    </p:animEffect>
                                  </p:childTnLst>
                                </p:cTn>
                              </p:par>
                              <p:par>
                                <p:cTn id="158" presetID="10" presetClass="entr" presetSubtype="0" fill="hold" grpId="1" nodeType="withEffect">
                                  <p:stCondLst>
                                    <p:cond delay="0"/>
                                  </p:stCondLst>
                                  <p:childTnLst>
                                    <p:set>
                                      <p:cBhvr>
                                        <p:cTn id="159" dur="1" fill="hold">
                                          <p:stCondLst>
                                            <p:cond delay="0"/>
                                          </p:stCondLst>
                                        </p:cTn>
                                        <p:tgtEl>
                                          <p:spTgt spid="24"/>
                                        </p:tgtEl>
                                        <p:attrNameLst>
                                          <p:attrName>style.visibility</p:attrName>
                                        </p:attrNameLst>
                                      </p:cBhvr>
                                      <p:to>
                                        <p:strVal val="visible"/>
                                      </p:to>
                                    </p:set>
                                    <p:animEffect transition="in" filter="fade">
                                      <p:cBhvr>
                                        <p:cTn id="160" dur="500"/>
                                        <p:tgtEl>
                                          <p:spTgt spid="24"/>
                                        </p:tgtEl>
                                      </p:cBhvr>
                                    </p:animEffect>
                                  </p:childTnLst>
                                </p:cTn>
                              </p:par>
                              <p:par>
                                <p:cTn id="161" presetID="10" presetClass="entr" presetSubtype="0" fill="hold" grpId="1" nodeType="withEffect">
                                  <p:stCondLst>
                                    <p:cond delay="0"/>
                                  </p:stCondLst>
                                  <p:childTnLst>
                                    <p:set>
                                      <p:cBhvr>
                                        <p:cTn id="162" dur="1" fill="hold">
                                          <p:stCondLst>
                                            <p:cond delay="0"/>
                                          </p:stCondLst>
                                        </p:cTn>
                                        <p:tgtEl>
                                          <p:spTgt spid="25"/>
                                        </p:tgtEl>
                                        <p:attrNameLst>
                                          <p:attrName>style.visibility</p:attrName>
                                        </p:attrNameLst>
                                      </p:cBhvr>
                                      <p:to>
                                        <p:strVal val="visible"/>
                                      </p:to>
                                    </p:set>
                                    <p:animEffect transition="in" filter="fade">
                                      <p:cBhvr>
                                        <p:cTn id="163" dur="500"/>
                                        <p:tgtEl>
                                          <p:spTgt spid="25"/>
                                        </p:tgtEl>
                                      </p:cBhvr>
                                    </p:animEffect>
                                  </p:childTnLst>
                                </p:cTn>
                              </p:par>
                              <p:par>
                                <p:cTn id="164" presetID="10" presetClass="entr" presetSubtype="0" fill="hold" grpId="1" nodeType="withEffect">
                                  <p:stCondLst>
                                    <p:cond delay="0"/>
                                  </p:stCondLst>
                                  <p:childTnLst>
                                    <p:set>
                                      <p:cBhvr>
                                        <p:cTn id="165" dur="1" fill="hold">
                                          <p:stCondLst>
                                            <p:cond delay="0"/>
                                          </p:stCondLst>
                                        </p:cTn>
                                        <p:tgtEl>
                                          <p:spTgt spid="26"/>
                                        </p:tgtEl>
                                        <p:attrNameLst>
                                          <p:attrName>style.visibility</p:attrName>
                                        </p:attrNameLst>
                                      </p:cBhvr>
                                      <p:to>
                                        <p:strVal val="visible"/>
                                      </p:to>
                                    </p:set>
                                    <p:animEffect transition="in" filter="fade">
                                      <p:cBhvr>
                                        <p:cTn id="166" dur="500"/>
                                        <p:tgtEl>
                                          <p:spTgt spid="26"/>
                                        </p:tgtEl>
                                      </p:cBhvr>
                                    </p:animEffect>
                                  </p:childTnLst>
                                </p:cTn>
                              </p:par>
                              <p:par>
                                <p:cTn id="167" presetID="10" presetClass="entr" presetSubtype="0" fill="hold" grpId="1" nodeType="withEffect">
                                  <p:stCondLst>
                                    <p:cond delay="0"/>
                                  </p:stCondLst>
                                  <p:childTnLst>
                                    <p:set>
                                      <p:cBhvr>
                                        <p:cTn id="168" dur="1" fill="hold">
                                          <p:stCondLst>
                                            <p:cond delay="0"/>
                                          </p:stCondLst>
                                        </p:cTn>
                                        <p:tgtEl>
                                          <p:spTgt spid="27"/>
                                        </p:tgtEl>
                                        <p:attrNameLst>
                                          <p:attrName>style.visibility</p:attrName>
                                        </p:attrNameLst>
                                      </p:cBhvr>
                                      <p:to>
                                        <p:strVal val="visible"/>
                                      </p:to>
                                    </p:set>
                                    <p:animEffect transition="in" filter="fade">
                                      <p:cBhvr>
                                        <p:cTn id="169" dur="500"/>
                                        <p:tgtEl>
                                          <p:spTgt spid="27"/>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
                                        </p:tgtEl>
                                        <p:attrNameLst>
                                          <p:attrName>style.visibility</p:attrName>
                                        </p:attrNameLst>
                                      </p:cBhvr>
                                      <p:to>
                                        <p:strVal val="visible"/>
                                      </p:to>
                                    </p:set>
                                    <p:animEffect transition="in" filter="fade">
                                      <p:cBhvr>
                                        <p:cTn id="172" dur="500"/>
                                        <p:tgtEl>
                                          <p:spTgt spid="10"/>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3"/>
                                        </p:tgtEl>
                                        <p:attrNameLst>
                                          <p:attrName>style.visibility</p:attrName>
                                        </p:attrNameLst>
                                      </p:cBhvr>
                                      <p:to>
                                        <p:strVal val="visible"/>
                                      </p:to>
                                    </p:set>
                                    <p:animEffect transition="in" filter="fade">
                                      <p:cBhvr>
                                        <p:cTn id="175" dur="500"/>
                                        <p:tgtEl>
                                          <p:spTgt spid="13"/>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xit" presetSubtype="0" fill="hold" grpId="2" nodeType="clickEffect">
                                  <p:stCondLst>
                                    <p:cond delay="0"/>
                                  </p:stCondLst>
                                  <p:childTnLst>
                                    <p:animEffect transition="out" filter="fade">
                                      <p:cBhvr>
                                        <p:cTn id="179" dur="500"/>
                                        <p:tgtEl>
                                          <p:spTgt spid="27"/>
                                        </p:tgtEl>
                                      </p:cBhvr>
                                    </p:animEffect>
                                    <p:set>
                                      <p:cBhvr>
                                        <p:cTn id="180" dur="1" fill="hold">
                                          <p:stCondLst>
                                            <p:cond delay="499"/>
                                          </p:stCondLst>
                                        </p:cTn>
                                        <p:tgtEl>
                                          <p:spTgt spid="27"/>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10" presetClass="exit" presetSubtype="0" fill="hold" grpId="2" nodeType="clickEffect">
                                  <p:stCondLst>
                                    <p:cond delay="0"/>
                                  </p:stCondLst>
                                  <p:childTnLst>
                                    <p:animEffect transition="out" filter="fade">
                                      <p:cBhvr>
                                        <p:cTn id="184" dur="500"/>
                                        <p:tgtEl>
                                          <p:spTgt spid="26"/>
                                        </p:tgtEl>
                                      </p:cBhvr>
                                    </p:animEffect>
                                    <p:set>
                                      <p:cBhvr>
                                        <p:cTn id="185" dur="1" fill="hold">
                                          <p:stCondLst>
                                            <p:cond delay="499"/>
                                          </p:stCondLst>
                                        </p:cTn>
                                        <p:tgtEl>
                                          <p:spTgt spid="26"/>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10" presetClass="exit" presetSubtype="0" fill="hold" grpId="2" nodeType="clickEffect">
                                  <p:stCondLst>
                                    <p:cond delay="0"/>
                                  </p:stCondLst>
                                  <p:childTnLst>
                                    <p:animEffect transition="out" filter="fade">
                                      <p:cBhvr>
                                        <p:cTn id="189" dur="500"/>
                                        <p:tgtEl>
                                          <p:spTgt spid="25"/>
                                        </p:tgtEl>
                                      </p:cBhvr>
                                    </p:animEffect>
                                    <p:set>
                                      <p:cBhvr>
                                        <p:cTn id="190" dur="1" fill="hold">
                                          <p:stCondLst>
                                            <p:cond delay="499"/>
                                          </p:stCondLst>
                                        </p:cTn>
                                        <p:tgtEl>
                                          <p:spTgt spid="25"/>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10" presetClass="exit" presetSubtype="0" fill="hold" grpId="2" nodeType="clickEffect">
                                  <p:stCondLst>
                                    <p:cond delay="0"/>
                                  </p:stCondLst>
                                  <p:childTnLst>
                                    <p:animEffect transition="out" filter="fade">
                                      <p:cBhvr>
                                        <p:cTn id="194" dur="500"/>
                                        <p:tgtEl>
                                          <p:spTgt spid="24"/>
                                        </p:tgtEl>
                                      </p:cBhvr>
                                    </p:animEffect>
                                    <p:set>
                                      <p:cBhvr>
                                        <p:cTn id="195" dur="1" fill="hold">
                                          <p:stCondLst>
                                            <p:cond delay="499"/>
                                          </p:stCondLst>
                                        </p:cTn>
                                        <p:tgtEl>
                                          <p:spTgt spid="24"/>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10" presetClass="exit" presetSubtype="0" fill="hold" grpId="2" nodeType="clickEffect">
                                  <p:stCondLst>
                                    <p:cond delay="0"/>
                                  </p:stCondLst>
                                  <p:childTnLst>
                                    <p:animEffect transition="out" filter="fade">
                                      <p:cBhvr>
                                        <p:cTn id="199" dur="500"/>
                                        <p:tgtEl>
                                          <p:spTgt spid="23"/>
                                        </p:tgtEl>
                                      </p:cBhvr>
                                    </p:animEffect>
                                    <p:set>
                                      <p:cBhvr>
                                        <p:cTn id="200" dur="1" fill="hold">
                                          <p:stCondLst>
                                            <p:cond delay="499"/>
                                          </p:stCondLst>
                                        </p:cTn>
                                        <p:tgtEl>
                                          <p:spTgt spid="23"/>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grpId="2" nodeType="clickEffect">
                                  <p:stCondLst>
                                    <p:cond delay="0"/>
                                  </p:stCondLst>
                                  <p:childTnLst>
                                    <p:animEffect transition="out" filter="fade">
                                      <p:cBhvr>
                                        <p:cTn id="204" dur="500"/>
                                        <p:tgtEl>
                                          <p:spTgt spid="22"/>
                                        </p:tgtEl>
                                      </p:cBhvr>
                                    </p:animEffect>
                                    <p:set>
                                      <p:cBhvr>
                                        <p:cTn id="205" dur="1" fill="hold">
                                          <p:stCondLst>
                                            <p:cond delay="499"/>
                                          </p:stCondLst>
                                        </p:cTn>
                                        <p:tgtEl>
                                          <p:spTgt spid="22"/>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0" presetClass="exit" presetSubtype="0" fill="hold" grpId="2" nodeType="clickEffect">
                                  <p:stCondLst>
                                    <p:cond delay="0"/>
                                  </p:stCondLst>
                                  <p:childTnLst>
                                    <p:animEffect transition="out" filter="fade">
                                      <p:cBhvr>
                                        <p:cTn id="209" dur="500"/>
                                        <p:tgtEl>
                                          <p:spTgt spid="21"/>
                                        </p:tgtEl>
                                      </p:cBhvr>
                                    </p:animEffect>
                                    <p:set>
                                      <p:cBhvr>
                                        <p:cTn id="210" dur="1" fill="hold">
                                          <p:stCondLst>
                                            <p:cond delay="499"/>
                                          </p:stCondLst>
                                        </p:cTn>
                                        <p:tgtEl>
                                          <p:spTgt spid="21"/>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10" presetClass="exit" presetSubtype="0" fill="hold" grpId="2" nodeType="clickEffect">
                                  <p:stCondLst>
                                    <p:cond delay="0"/>
                                  </p:stCondLst>
                                  <p:childTnLst>
                                    <p:animEffect transition="out" filter="fade">
                                      <p:cBhvr>
                                        <p:cTn id="214" dur="500"/>
                                        <p:tgtEl>
                                          <p:spTgt spid="20"/>
                                        </p:tgtEl>
                                      </p:cBhvr>
                                    </p:animEffect>
                                    <p:set>
                                      <p:cBhvr>
                                        <p:cTn id="215" dur="1" fill="hold">
                                          <p:stCondLst>
                                            <p:cond delay="499"/>
                                          </p:stCondLst>
                                        </p:cTn>
                                        <p:tgtEl>
                                          <p:spTgt spid="20"/>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10" presetClass="exit" presetSubtype="0" fill="hold" grpId="2" nodeType="clickEffect">
                                  <p:stCondLst>
                                    <p:cond delay="0"/>
                                  </p:stCondLst>
                                  <p:childTnLst>
                                    <p:animEffect transition="out" filter="fade">
                                      <p:cBhvr>
                                        <p:cTn id="219" dur="500"/>
                                        <p:tgtEl>
                                          <p:spTgt spid="19"/>
                                        </p:tgtEl>
                                      </p:cBhvr>
                                    </p:animEffect>
                                    <p:set>
                                      <p:cBhvr>
                                        <p:cTn id="220" dur="1" fill="hold">
                                          <p:stCondLst>
                                            <p:cond delay="499"/>
                                          </p:stCondLst>
                                        </p:cTn>
                                        <p:tgtEl>
                                          <p:spTgt spid="19"/>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0" presetClass="exit" presetSubtype="0" fill="hold" grpId="2" nodeType="clickEffect">
                                  <p:stCondLst>
                                    <p:cond delay="0"/>
                                  </p:stCondLst>
                                  <p:childTnLst>
                                    <p:animEffect transition="out" filter="fade">
                                      <p:cBhvr>
                                        <p:cTn id="224" dur="500"/>
                                        <p:tgtEl>
                                          <p:spTgt spid="18"/>
                                        </p:tgtEl>
                                      </p:cBhvr>
                                    </p:animEffect>
                                    <p:set>
                                      <p:cBhvr>
                                        <p:cTn id="225" dur="1" fill="hold">
                                          <p:stCondLst>
                                            <p:cond delay="499"/>
                                          </p:stCondLst>
                                        </p:cTn>
                                        <p:tgtEl>
                                          <p:spTgt spid="18"/>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10" presetClass="exit" presetSubtype="0" fill="hold" grpId="2" nodeType="clickEffect">
                                  <p:stCondLst>
                                    <p:cond delay="0"/>
                                  </p:stCondLst>
                                  <p:childTnLst>
                                    <p:animEffect transition="out" filter="fade">
                                      <p:cBhvr>
                                        <p:cTn id="229" dur="500"/>
                                        <p:tgtEl>
                                          <p:spTgt spid="17"/>
                                        </p:tgtEl>
                                      </p:cBhvr>
                                    </p:animEffect>
                                    <p:set>
                                      <p:cBhvr>
                                        <p:cTn id="230" dur="1" fill="hold">
                                          <p:stCondLst>
                                            <p:cond delay="499"/>
                                          </p:stCondLst>
                                        </p:cTn>
                                        <p:tgtEl>
                                          <p:spTgt spid="17"/>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10" presetClass="exit" presetSubtype="0" fill="hold" grpId="2" nodeType="clickEffect">
                                  <p:stCondLst>
                                    <p:cond delay="0"/>
                                  </p:stCondLst>
                                  <p:childTnLst>
                                    <p:animEffect transition="out" filter="fade">
                                      <p:cBhvr>
                                        <p:cTn id="234" dur="500"/>
                                        <p:tgtEl>
                                          <p:spTgt spid="16"/>
                                        </p:tgtEl>
                                      </p:cBhvr>
                                    </p:animEffect>
                                    <p:set>
                                      <p:cBhvr>
                                        <p:cTn id="235" dur="1" fill="hold">
                                          <p:stCondLst>
                                            <p:cond delay="499"/>
                                          </p:stCondLst>
                                        </p:cTn>
                                        <p:tgtEl>
                                          <p:spTgt spid="16"/>
                                        </p:tgtEl>
                                        <p:attrNameLst>
                                          <p:attrName>style.visibility</p:attrName>
                                        </p:attrNameLst>
                                      </p:cBhvr>
                                      <p:to>
                                        <p:strVal val="hidden"/>
                                      </p:to>
                                    </p:set>
                                  </p:childTnLst>
                                </p:cTn>
                              </p:par>
                            </p:childTnLst>
                          </p:cTn>
                        </p:par>
                      </p:childTnLst>
                    </p:cTn>
                  </p:par>
                  <p:par>
                    <p:cTn id="236" fill="hold">
                      <p:stCondLst>
                        <p:cond delay="indefinite"/>
                      </p:stCondLst>
                      <p:childTnLst>
                        <p:par>
                          <p:cTn id="237" fill="hold">
                            <p:stCondLst>
                              <p:cond delay="0"/>
                            </p:stCondLst>
                            <p:childTnLst>
                              <p:par>
                                <p:cTn id="238" presetID="10" presetClass="exit" presetSubtype="0" fill="hold" grpId="2" nodeType="clickEffect">
                                  <p:stCondLst>
                                    <p:cond delay="0"/>
                                  </p:stCondLst>
                                  <p:childTnLst>
                                    <p:animEffect transition="out" filter="fade">
                                      <p:cBhvr>
                                        <p:cTn id="239" dur="500"/>
                                        <p:tgtEl>
                                          <p:spTgt spid="15"/>
                                        </p:tgtEl>
                                      </p:cBhvr>
                                    </p:animEffect>
                                    <p:set>
                                      <p:cBhvr>
                                        <p:cTn id="240" dur="1" fill="hold">
                                          <p:stCondLst>
                                            <p:cond delay="499"/>
                                          </p:stCondLst>
                                        </p:cTn>
                                        <p:tgtEl>
                                          <p:spTgt spid="15"/>
                                        </p:tgtEl>
                                        <p:attrNameLst>
                                          <p:attrName>style.visibility</p:attrName>
                                        </p:attrNameLst>
                                      </p:cBhvr>
                                      <p:to>
                                        <p:strVal val="hidden"/>
                                      </p:to>
                                    </p:set>
                                  </p:childTnLst>
                                </p:cTn>
                              </p:par>
                            </p:childTnLst>
                          </p:cTn>
                        </p:par>
                      </p:childTnLst>
                    </p:cTn>
                  </p:par>
                  <p:par>
                    <p:cTn id="241" fill="hold">
                      <p:stCondLst>
                        <p:cond delay="indefinite"/>
                      </p:stCondLst>
                      <p:childTnLst>
                        <p:par>
                          <p:cTn id="242" fill="hold">
                            <p:stCondLst>
                              <p:cond delay="0"/>
                            </p:stCondLst>
                            <p:childTnLst>
                              <p:par>
                                <p:cTn id="243" presetID="10" presetClass="exit" presetSubtype="0" fill="hold" grpId="2" nodeType="clickEffect">
                                  <p:stCondLst>
                                    <p:cond delay="0"/>
                                  </p:stCondLst>
                                  <p:childTnLst>
                                    <p:animEffect transition="out" filter="fade">
                                      <p:cBhvr>
                                        <p:cTn id="244" dur="500"/>
                                        <p:tgtEl>
                                          <p:spTgt spid="14"/>
                                        </p:tgtEl>
                                      </p:cBhvr>
                                    </p:animEffect>
                                    <p:set>
                                      <p:cBhvr>
                                        <p:cTn id="245" dur="1" fill="hold">
                                          <p:stCondLst>
                                            <p:cond delay="499"/>
                                          </p:stCondLst>
                                        </p:cTn>
                                        <p:tgtEl>
                                          <p:spTgt spid="14"/>
                                        </p:tgtEl>
                                        <p:attrNameLst>
                                          <p:attrName>style.visibility</p:attrName>
                                        </p:attrNameLst>
                                      </p:cBhvr>
                                      <p:to>
                                        <p:strVal val="hidden"/>
                                      </p:to>
                                    </p:set>
                                  </p:childTnLst>
                                </p:cTn>
                              </p:par>
                            </p:childTnLst>
                          </p:cTn>
                        </p:par>
                      </p:childTnLst>
                    </p:cTn>
                  </p:par>
                  <p:par>
                    <p:cTn id="246" fill="hold">
                      <p:stCondLst>
                        <p:cond delay="indefinite"/>
                      </p:stCondLst>
                      <p:childTnLst>
                        <p:par>
                          <p:cTn id="247" fill="hold">
                            <p:stCondLst>
                              <p:cond delay="0"/>
                            </p:stCondLst>
                            <p:childTnLst>
                              <p:par>
                                <p:cTn id="248" presetID="10" presetClass="exit" presetSubtype="0" fill="hold" grpId="2" nodeType="clickEffect">
                                  <p:stCondLst>
                                    <p:cond delay="0"/>
                                  </p:stCondLst>
                                  <p:childTnLst>
                                    <p:animEffect transition="out" filter="fade">
                                      <p:cBhvr>
                                        <p:cTn id="249" dur="500"/>
                                        <p:tgtEl>
                                          <p:spTgt spid="12"/>
                                        </p:tgtEl>
                                      </p:cBhvr>
                                    </p:animEffect>
                                    <p:set>
                                      <p:cBhvr>
                                        <p:cTn id="250" dur="1" fill="hold">
                                          <p:stCondLst>
                                            <p:cond delay="499"/>
                                          </p:stCondLst>
                                        </p:cTn>
                                        <p:tgtEl>
                                          <p:spTgt spid="12"/>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0" presetClass="exit" presetSubtype="0" fill="hold" grpId="2" nodeType="clickEffect">
                                  <p:stCondLst>
                                    <p:cond delay="0"/>
                                  </p:stCondLst>
                                  <p:childTnLst>
                                    <p:animEffect transition="out" filter="fade">
                                      <p:cBhvr>
                                        <p:cTn id="254" dur="500"/>
                                        <p:tgtEl>
                                          <p:spTgt spid="11"/>
                                        </p:tgtEl>
                                      </p:cBhvr>
                                    </p:animEffect>
                                    <p:set>
                                      <p:cBhvr>
                                        <p:cTn id="255" dur="1" fill="hold">
                                          <p:stCondLst>
                                            <p:cond delay="499"/>
                                          </p:stCondLst>
                                        </p:cTn>
                                        <p:tgtEl>
                                          <p:spTgt spid="11"/>
                                        </p:tgtEl>
                                        <p:attrNameLst>
                                          <p:attrName>style.visibility</p:attrName>
                                        </p:attrNameLst>
                                      </p:cBhvr>
                                      <p:to>
                                        <p:strVal val="hidden"/>
                                      </p:to>
                                    </p:set>
                                  </p:childTnLst>
                                </p:cTn>
                              </p:par>
                            </p:childTnLst>
                          </p:cTn>
                        </p:par>
                      </p:childTnLst>
                    </p:cTn>
                  </p:par>
                  <p:par>
                    <p:cTn id="256" fill="hold">
                      <p:stCondLst>
                        <p:cond delay="indefinite"/>
                      </p:stCondLst>
                      <p:childTnLst>
                        <p:par>
                          <p:cTn id="257" fill="hold">
                            <p:stCondLst>
                              <p:cond delay="0"/>
                            </p:stCondLst>
                            <p:childTnLst>
                              <p:par>
                                <p:cTn id="258" presetID="10" presetClass="exit" presetSubtype="0" fill="hold" grpId="2" nodeType="clickEffect">
                                  <p:stCondLst>
                                    <p:cond delay="0"/>
                                  </p:stCondLst>
                                  <p:childTnLst>
                                    <p:animEffect transition="out" filter="fade">
                                      <p:cBhvr>
                                        <p:cTn id="259" dur="500"/>
                                        <p:tgtEl>
                                          <p:spTgt spid="9"/>
                                        </p:tgtEl>
                                      </p:cBhvr>
                                    </p:animEffect>
                                    <p:set>
                                      <p:cBhvr>
                                        <p:cTn id="260" dur="1" fill="hold">
                                          <p:stCondLst>
                                            <p:cond delay="499"/>
                                          </p:stCondLst>
                                        </p:cTn>
                                        <p:tgtEl>
                                          <p:spTgt spid="9"/>
                                        </p:tgtEl>
                                        <p:attrNameLst>
                                          <p:attrName>style.visibility</p:attrName>
                                        </p:attrNameLst>
                                      </p:cBhvr>
                                      <p:to>
                                        <p:strVal val="hidden"/>
                                      </p:to>
                                    </p:set>
                                  </p:childTnLst>
                                </p:cTn>
                              </p:par>
                            </p:childTnLst>
                          </p:cTn>
                        </p:par>
                      </p:childTnLst>
                    </p:cTn>
                  </p:par>
                  <p:par>
                    <p:cTn id="261" fill="hold">
                      <p:stCondLst>
                        <p:cond delay="indefinite"/>
                      </p:stCondLst>
                      <p:childTnLst>
                        <p:par>
                          <p:cTn id="262" fill="hold">
                            <p:stCondLst>
                              <p:cond delay="0"/>
                            </p:stCondLst>
                            <p:childTnLst>
                              <p:par>
                                <p:cTn id="263" presetID="10" presetClass="exit" presetSubtype="0" fill="hold" grpId="2" nodeType="clickEffect">
                                  <p:stCondLst>
                                    <p:cond delay="0"/>
                                  </p:stCondLst>
                                  <p:childTnLst>
                                    <p:animEffect transition="out" filter="fade">
                                      <p:cBhvr>
                                        <p:cTn id="264" dur="500"/>
                                        <p:tgtEl>
                                          <p:spTgt spid="8"/>
                                        </p:tgtEl>
                                      </p:cBhvr>
                                    </p:animEffect>
                                    <p:set>
                                      <p:cBhvr>
                                        <p:cTn id="265" dur="1" fill="hold">
                                          <p:stCondLst>
                                            <p:cond delay="499"/>
                                          </p:stCondLst>
                                        </p:cTn>
                                        <p:tgtEl>
                                          <p:spTgt spid="8"/>
                                        </p:tgtEl>
                                        <p:attrNameLst>
                                          <p:attrName>style.visibility</p:attrName>
                                        </p:attrNameLst>
                                      </p:cBhvr>
                                      <p:to>
                                        <p:strVal val="hidden"/>
                                      </p:to>
                                    </p:set>
                                  </p:childTnLst>
                                </p:cTn>
                              </p:par>
                            </p:childTnLst>
                          </p:cTn>
                        </p:par>
                      </p:childTnLst>
                    </p:cTn>
                  </p:par>
                  <p:par>
                    <p:cTn id="266" fill="hold">
                      <p:stCondLst>
                        <p:cond delay="indefinite"/>
                      </p:stCondLst>
                      <p:childTnLst>
                        <p:par>
                          <p:cTn id="267" fill="hold">
                            <p:stCondLst>
                              <p:cond delay="0"/>
                            </p:stCondLst>
                            <p:childTnLst>
                              <p:par>
                                <p:cTn id="268" presetID="10" presetClass="exit" presetSubtype="0" fill="hold" grpId="2" nodeType="clickEffect">
                                  <p:stCondLst>
                                    <p:cond delay="0"/>
                                  </p:stCondLst>
                                  <p:childTnLst>
                                    <p:animEffect transition="out" filter="fade">
                                      <p:cBhvr>
                                        <p:cTn id="269" dur="500"/>
                                        <p:tgtEl>
                                          <p:spTgt spid="7"/>
                                        </p:tgtEl>
                                      </p:cBhvr>
                                    </p:animEffect>
                                    <p:set>
                                      <p:cBhvr>
                                        <p:cTn id="270" dur="1" fill="hold">
                                          <p:stCondLst>
                                            <p:cond delay="499"/>
                                          </p:stCondLst>
                                        </p:cTn>
                                        <p:tgtEl>
                                          <p:spTgt spid="7"/>
                                        </p:tgtEl>
                                        <p:attrNameLst>
                                          <p:attrName>style.visibility</p:attrName>
                                        </p:attrNameLst>
                                      </p:cBhvr>
                                      <p:to>
                                        <p:strVal val="hidden"/>
                                      </p:to>
                                    </p:set>
                                  </p:childTnLst>
                                </p:cTn>
                              </p:par>
                            </p:childTnLst>
                          </p:cTn>
                        </p:par>
                      </p:childTnLst>
                    </p:cTn>
                  </p:par>
                  <p:par>
                    <p:cTn id="271" fill="hold">
                      <p:stCondLst>
                        <p:cond delay="indefinite"/>
                      </p:stCondLst>
                      <p:childTnLst>
                        <p:par>
                          <p:cTn id="272" fill="hold">
                            <p:stCondLst>
                              <p:cond delay="0"/>
                            </p:stCondLst>
                            <p:childTnLst>
                              <p:par>
                                <p:cTn id="273" presetID="10" presetClass="exit" presetSubtype="0" fill="hold" grpId="2" nodeType="clickEffect">
                                  <p:stCondLst>
                                    <p:cond delay="0"/>
                                  </p:stCondLst>
                                  <p:childTnLst>
                                    <p:animEffect transition="out" filter="fade">
                                      <p:cBhvr>
                                        <p:cTn id="274" dur="500"/>
                                        <p:tgtEl>
                                          <p:spTgt spid="6"/>
                                        </p:tgtEl>
                                      </p:cBhvr>
                                    </p:animEffect>
                                    <p:set>
                                      <p:cBhvr>
                                        <p:cTn id="27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1" grpId="0" animBg="1"/>
      <p:bldP spid="11" grpId="1" animBg="1"/>
      <p:bldP spid="11" grpId="2" animBg="1"/>
      <p:bldP spid="12" grpId="0" animBg="1"/>
      <p:bldP spid="12" grpId="1" animBg="1"/>
      <p:bldP spid="12" grpId="2" animBg="1"/>
      <p:bldP spid="13" grpId="0"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2:1</a:t>
            </a:r>
          </a:p>
        </p:txBody>
      </p:sp>
      <p:sp>
        <p:nvSpPr>
          <p:cNvPr id="3" name="TextBox 2">
            <a:extLst>
              <a:ext uri="{FF2B5EF4-FFF2-40B4-BE49-F238E27FC236}">
                <a16:creationId xmlns:a16="http://schemas.microsoft.com/office/drawing/2014/main" id="{FBF52330-5824-4B95-9E5F-18E85F2F19B5}"/>
              </a:ext>
            </a:extLst>
          </p:cNvPr>
          <p:cNvSpPr txBox="1"/>
          <p:nvPr/>
        </p:nvSpPr>
        <p:spPr bwMode="auto">
          <a:xfrm>
            <a:off x="3111500" y="1003300"/>
            <a:ext cx="292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1,400</a:t>
            </a:r>
          </a:p>
        </p:txBody>
      </p:sp>
      <p:graphicFrame>
        <p:nvGraphicFramePr>
          <p:cNvPr id="8" name="Table 7">
            <a:extLst>
              <a:ext uri="{FF2B5EF4-FFF2-40B4-BE49-F238E27FC236}">
                <a16:creationId xmlns:a16="http://schemas.microsoft.com/office/drawing/2014/main" id="{D5383E7D-47B2-44BC-AB13-32824370B372}"/>
              </a:ext>
            </a:extLst>
          </p:cNvPr>
          <p:cNvGraphicFramePr>
            <a:graphicFrameLocks noGrp="1"/>
          </p:cNvGraphicFramePr>
          <p:nvPr>
            <p:extLst>
              <p:ext uri="{D42A27DB-BD31-4B8C-83A1-F6EECF244321}">
                <p14:modId xmlns:p14="http://schemas.microsoft.com/office/powerpoint/2010/main" val="609570450"/>
              </p:ext>
            </p:extLst>
          </p:nvPr>
        </p:nvGraphicFramePr>
        <p:xfrm>
          <a:off x="1855692" y="2553230"/>
          <a:ext cx="5432616" cy="1751540"/>
        </p:xfrm>
        <a:graphic>
          <a:graphicData uri="http://schemas.openxmlformats.org/drawingml/2006/table">
            <a:tbl>
              <a:tblPr firstRow="1" bandRow="1">
                <a:tableStyleId>{5C22544A-7EE6-4342-B048-85BDC9FD1C3A}</a:tableStyleId>
              </a:tblPr>
              <a:tblGrid>
                <a:gridCol w="1358154">
                  <a:extLst>
                    <a:ext uri="{9D8B030D-6E8A-4147-A177-3AD203B41FA5}">
                      <a16:colId xmlns:a16="http://schemas.microsoft.com/office/drawing/2014/main" val="359674703"/>
                    </a:ext>
                  </a:extLst>
                </a:gridCol>
                <a:gridCol w="1358154">
                  <a:extLst>
                    <a:ext uri="{9D8B030D-6E8A-4147-A177-3AD203B41FA5}">
                      <a16:colId xmlns:a16="http://schemas.microsoft.com/office/drawing/2014/main" val="1381558999"/>
                    </a:ext>
                  </a:extLst>
                </a:gridCol>
                <a:gridCol w="1358154">
                  <a:extLst>
                    <a:ext uri="{9D8B030D-6E8A-4147-A177-3AD203B41FA5}">
                      <a16:colId xmlns:a16="http://schemas.microsoft.com/office/drawing/2014/main" val="2504133960"/>
                    </a:ext>
                  </a:extLst>
                </a:gridCol>
                <a:gridCol w="1358154">
                  <a:extLst>
                    <a:ext uri="{9D8B030D-6E8A-4147-A177-3AD203B41FA5}">
                      <a16:colId xmlns:a16="http://schemas.microsoft.com/office/drawing/2014/main" val="2064331815"/>
                    </a:ext>
                  </a:extLst>
                </a:gridCol>
              </a:tblGrid>
              <a:tr h="506207">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24533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9" name="TextBox 8">
            <a:extLst>
              <a:ext uri="{FF2B5EF4-FFF2-40B4-BE49-F238E27FC236}">
                <a16:creationId xmlns:a16="http://schemas.microsoft.com/office/drawing/2014/main" id="{4E97B7D1-DFC2-4AC6-9E59-F1F4CD7C7263}"/>
              </a:ext>
            </a:extLst>
          </p:cNvPr>
          <p:cNvSpPr txBox="1"/>
          <p:nvPr/>
        </p:nvSpPr>
        <p:spPr bwMode="auto">
          <a:xfrm>
            <a:off x="2279650" y="343744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10" name="TextBox 9">
            <a:extLst>
              <a:ext uri="{FF2B5EF4-FFF2-40B4-BE49-F238E27FC236}">
                <a16:creationId xmlns:a16="http://schemas.microsoft.com/office/drawing/2014/main" id="{3B0415AC-5E14-4250-BA97-175155D6B1AA}"/>
              </a:ext>
            </a:extLst>
          </p:cNvPr>
          <p:cNvSpPr txBox="1"/>
          <p:nvPr/>
        </p:nvSpPr>
        <p:spPr bwMode="auto">
          <a:xfrm>
            <a:off x="3606800" y="3437444"/>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2" name="TextBox 11">
            <a:extLst>
              <a:ext uri="{FF2B5EF4-FFF2-40B4-BE49-F238E27FC236}">
                <a16:creationId xmlns:a16="http://schemas.microsoft.com/office/drawing/2014/main" id="{10FBA553-72B7-4471-B089-66A4C54172EB}"/>
              </a:ext>
            </a:extLst>
          </p:cNvPr>
          <p:cNvSpPr txBox="1"/>
          <p:nvPr/>
        </p:nvSpPr>
        <p:spPr bwMode="auto">
          <a:xfrm>
            <a:off x="4991100" y="3437444"/>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16" name="TextBox 15">
            <a:extLst>
              <a:ext uri="{FF2B5EF4-FFF2-40B4-BE49-F238E27FC236}">
                <a16:creationId xmlns:a16="http://schemas.microsoft.com/office/drawing/2014/main" id="{0843E546-70D1-47C8-8172-BD8DBB9DBE75}"/>
              </a:ext>
            </a:extLst>
          </p:cNvPr>
          <p:cNvSpPr txBox="1"/>
          <p:nvPr/>
        </p:nvSpPr>
        <p:spPr bwMode="auto">
          <a:xfrm>
            <a:off x="6375400" y="3437443"/>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Tree>
    <p:extLst>
      <p:ext uri="{BB962C8B-B14F-4D97-AF65-F5344CB8AC3E}">
        <p14:creationId xmlns:p14="http://schemas.microsoft.com/office/powerpoint/2010/main" val="297265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2:1</a:t>
            </a:r>
          </a:p>
        </p:txBody>
      </p:sp>
      <p:pic>
        <p:nvPicPr>
          <p:cNvPr id="11" name="Picture 10" descr="A close up of a screen&#10;&#10;Description generated with high confidence">
            <a:extLst>
              <a:ext uri="{FF2B5EF4-FFF2-40B4-BE49-F238E27FC236}">
                <a16:creationId xmlns:a16="http://schemas.microsoft.com/office/drawing/2014/main" id="{6494210C-291F-43E0-949D-04CD411F3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93" y="2185023"/>
            <a:ext cx="7811015" cy="2487954"/>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0DB90DC4-6D5D-4CBF-BF0C-E8BF38C64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275" y="1961359"/>
            <a:ext cx="5294133" cy="1581488"/>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83AF3466-F873-48EC-9D0A-0A704A41CDA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81800" y="2666999"/>
            <a:ext cx="899880" cy="893625"/>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19324D0-8432-42DE-97E8-79FF295A0D11}"/>
              </a:ext>
            </a:extLst>
          </p:cNvPr>
          <p:cNvPicPr>
            <a:picLocks noChangeAspect="1"/>
          </p:cNvPicPr>
          <p:nvPr/>
        </p:nvPicPr>
        <p:blipFill rotWithShape="1">
          <a:blip r:embed="rId6">
            <a:extLst>
              <a:ext uri="{28A0092B-C50C-407E-A947-70E740481C1C}">
                <a14:useLocalDpi xmlns:a14="http://schemas.microsoft.com/office/drawing/2010/main" val="0"/>
              </a:ext>
            </a:extLst>
          </a:blip>
          <a:srcRect l="-3812" t="-9072"/>
          <a:stretch/>
        </p:blipFill>
        <p:spPr>
          <a:xfrm>
            <a:off x="618942" y="1861607"/>
            <a:ext cx="1155883" cy="1262615"/>
          </a:xfrm>
          <a:prstGeom prst="rect">
            <a:avLst/>
          </a:prstGeom>
        </p:spPr>
      </p:pic>
    </p:spTree>
    <p:extLst>
      <p:ext uri="{BB962C8B-B14F-4D97-AF65-F5344CB8AC3E}">
        <p14:creationId xmlns:p14="http://schemas.microsoft.com/office/powerpoint/2010/main" val="238856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2:2</a:t>
            </a:r>
          </a:p>
        </p:txBody>
      </p:sp>
      <p:sp>
        <p:nvSpPr>
          <p:cNvPr id="5" name="TextBox 4">
            <a:extLst>
              <a:ext uri="{FF2B5EF4-FFF2-40B4-BE49-F238E27FC236}">
                <a16:creationId xmlns:a16="http://schemas.microsoft.com/office/drawing/2014/main" id="{0918BA02-2DEF-4116-96AF-FB62B2A91487}"/>
              </a:ext>
            </a:extLst>
          </p:cNvPr>
          <p:cNvSpPr txBox="1"/>
          <p:nvPr/>
        </p:nvSpPr>
        <p:spPr bwMode="auto">
          <a:xfrm>
            <a:off x="3411902" y="915007"/>
            <a:ext cx="1441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600 + 500</a:t>
            </a:r>
          </a:p>
        </p:txBody>
      </p:sp>
      <p:pic>
        <p:nvPicPr>
          <p:cNvPr id="7" name="Picture 6" descr="A picture containing indoor, bathroom, wall&#10;&#10;Description generated with high confidence">
            <a:extLst>
              <a:ext uri="{FF2B5EF4-FFF2-40B4-BE49-F238E27FC236}">
                <a16:creationId xmlns:a16="http://schemas.microsoft.com/office/drawing/2014/main" id="{38DE57F6-8868-44A3-8117-2C716A5EBC4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985929" y="1693219"/>
            <a:ext cx="3224865" cy="3471562"/>
          </a:xfrm>
          <a:prstGeom prst="rect">
            <a:avLst/>
          </a:prstGeom>
        </p:spPr>
      </p:pic>
      <p:pic>
        <p:nvPicPr>
          <p:cNvPr id="9" name="Picture 8" descr="A close up of a calculator&#10;&#10;Description generated with high confidence">
            <a:extLst>
              <a:ext uri="{FF2B5EF4-FFF2-40B4-BE49-F238E27FC236}">
                <a16:creationId xmlns:a16="http://schemas.microsoft.com/office/drawing/2014/main" id="{EC7F5DD7-57A6-4318-B91D-126B1AA1BEB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34685" y="1760722"/>
            <a:ext cx="1335434" cy="3336557"/>
          </a:xfrm>
          <a:prstGeom prst="rect">
            <a:avLst/>
          </a:prstGeom>
        </p:spPr>
      </p:pic>
      <p:pic>
        <p:nvPicPr>
          <p:cNvPr id="14" name="Picture 13" descr="A close up of a calculator&#10;&#10;Description generated with high confidence">
            <a:extLst>
              <a:ext uri="{FF2B5EF4-FFF2-40B4-BE49-F238E27FC236}">
                <a16:creationId xmlns:a16="http://schemas.microsoft.com/office/drawing/2014/main" id="{C8BC2980-F1E3-43C1-973D-8D01E13A59EB}"/>
              </a:ext>
            </a:extLst>
          </p:cNvPr>
          <p:cNvPicPr>
            <a:picLocks noChangeAspect="1"/>
          </p:cNvPicPr>
          <p:nvPr/>
        </p:nvPicPr>
        <p:blipFill rotWithShape="1">
          <a:blip r:embed="rId5">
            <a:extLst>
              <a:ext uri="{28A0092B-C50C-407E-A947-70E740481C1C}">
                <a14:useLocalDpi xmlns:a14="http://schemas.microsoft.com/office/drawing/2010/main" val="0"/>
              </a:ext>
            </a:extLst>
          </a:blip>
          <a:srcRect t="-9939"/>
          <a:stretch/>
        </p:blipFill>
        <p:spPr>
          <a:xfrm>
            <a:off x="4785755" y="1693220"/>
            <a:ext cx="712518" cy="746672"/>
          </a:xfrm>
          <a:prstGeom prst="rect">
            <a:avLst/>
          </a:prstGeom>
        </p:spPr>
      </p:pic>
      <p:pic>
        <p:nvPicPr>
          <p:cNvPr id="16" name="Picture 15" descr="A close up of a calculator&#10;&#10;Description generated with high confidence">
            <a:extLst>
              <a:ext uri="{FF2B5EF4-FFF2-40B4-BE49-F238E27FC236}">
                <a16:creationId xmlns:a16="http://schemas.microsoft.com/office/drawing/2014/main" id="{CB477443-ED2D-4631-A54F-23042EF543CB}"/>
              </a:ext>
            </a:extLst>
          </p:cNvPr>
          <p:cNvPicPr>
            <a:picLocks noChangeAspect="1"/>
          </p:cNvPicPr>
          <p:nvPr/>
        </p:nvPicPr>
        <p:blipFill rotWithShape="1">
          <a:blip r:embed="rId6">
            <a:extLst>
              <a:ext uri="{28A0092B-C50C-407E-A947-70E740481C1C}">
                <a14:useLocalDpi xmlns:a14="http://schemas.microsoft.com/office/drawing/2010/main" val="0"/>
              </a:ext>
            </a:extLst>
          </a:blip>
          <a:srcRect b="-2539"/>
          <a:stretch/>
        </p:blipFill>
        <p:spPr>
          <a:xfrm>
            <a:off x="4785755" y="2439890"/>
            <a:ext cx="712518" cy="2724889"/>
          </a:xfrm>
          <a:prstGeom prst="rect">
            <a:avLst/>
          </a:prstGeom>
        </p:spPr>
      </p:pic>
      <p:sp>
        <p:nvSpPr>
          <p:cNvPr id="17" name="TextBox 16">
            <a:extLst>
              <a:ext uri="{FF2B5EF4-FFF2-40B4-BE49-F238E27FC236}">
                <a16:creationId xmlns:a16="http://schemas.microsoft.com/office/drawing/2014/main" id="{35F34CB5-321B-497A-97D9-E3284964148C}"/>
              </a:ext>
            </a:extLst>
          </p:cNvPr>
          <p:cNvSpPr txBox="1"/>
          <p:nvPr/>
        </p:nvSpPr>
        <p:spPr bwMode="auto">
          <a:xfrm>
            <a:off x="4746447" y="915007"/>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1,100</a:t>
            </a:r>
          </a:p>
        </p:txBody>
      </p:sp>
    </p:spTree>
    <p:extLst>
      <p:ext uri="{BB962C8B-B14F-4D97-AF65-F5344CB8AC3E}">
        <p14:creationId xmlns:p14="http://schemas.microsoft.com/office/powerpoint/2010/main" val="287132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61111E-6 1.85185E-6 L -0.12257 1.85185E-6 " pathEditMode="relative" rAng="0" ptsTypes="AA">
                                      <p:cBhvr>
                                        <p:cTn id="6" dur="2000" fill="hold"/>
                                        <p:tgtEl>
                                          <p:spTgt spid="16"/>
                                        </p:tgtEl>
                                        <p:attrNameLst>
                                          <p:attrName>ppt_x</p:attrName>
                                          <p:attrName>ppt_y</p:attrName>
                                        </p:attrNameLst>
                                      </p:cBhvr>
                                      <p:rCtr x="-6128"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2:2</a:t>
            </a:r>
          </a:p>
        </p:txBody>
      </p:sp>
      <p:pic>
        <p:nvPicPr>
          <p:cNvPr id="4" name="Picture 3">
            <a:extLst>
              <a:ext uri="{FF2B5EF4-FFF2-40B4-BE49-F238E27FC236}">
                <a16:creationId xmlns:a16="http://schemas.microsoft.com/office/drawing/2014/main" id="{4F40AC31-2174-4FCF-82B4-E62FCA408CE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1693" y="2244247"/>
            <a:ext cx="2402745" cy="2364864"/>
          </a:xfrm>
          <a:prstGeom prst="rect">
            <a:avLst/>
          </a:prstGeom>
        </p:spPr>
      </p:pic>
      <p:pic>
        <p:nvPicPr>
          <p:cNvPr id="13" name="Picture 12">
            <a:extLst>
              <a:ext uri="{FF2B5EF4-FFF2-40B4-BE49-F238E27FC236}">
                <a16:creationId xmlns:a16="http://schemas.microsoft.com/office/drawing/2014/main" id="{B656826E-B27F-4DED-8D6B-81A0243B324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361935" y="2245793"/>
            <a:ext cx="2402745" cy="2364864"/>
          </a:xfrm>
          <a:prstGeom prst="rect">
            <a:avLst/>
          </a:prstGeom>
        </p:spPr>
      </p:pic>
      <p:pic>
        <p:nvPicPr>
          <p:cNvPr id="15" name="Picture 14">
            <a:extLst>
              <a:ext uri="{FF2B5EF4-FFF2-40B4-BE49-F238E27FC236}">
                <a16:creationId xmlns:a16="http://schemas.microsoft.com/office/drawing/2014/main" id="{BB62AA88-DDE8-4BE6-BD15-42BDE84F638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502177" y="2244247"/>
            <a:ext cx="2402745" cy="2369505"/>
          </a:xfrm>
          <a:prstGeom prst="rect">
            <a:avLst/>
          </a:prstGeom>
        </p:spPr>
      </p:pic>
      <p:sp>
        <p:nvSpPr>
          <p:cNvPr id="8" name="Rectangle 7">
            <a:extLst>
              <a:ext uri="{FF2B5EF4-FFF2-40B4-BE49-F238E27FC236}">
                <a16:creationId xmlns:a16="http://schemas.microsoft.com/office/drawing/2014/main" id="{872EE1B3-798D-495C-9118-3BDF3CD33626}"/>
              </a:ext>
            </a:extLst>
          </p:cNvPr>
          <p:cNvSpPr/>
          <p:nvPr/>
        </p:nvSpPr>
        <p:spPr bwMode="auto">
          <a:xfrm>
            <a:off x="1368258" y="4338711"/>
            <a:ext cx="154379" cy="37097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F9AC5B43-B819-48D3-8A75-498C0661989B}"/>
              </a:ext>
            </a:extLst>
          </p:cNvPr>
          <p:cNvSpPr/>
          <p:nvPr/>
        </p:nvSpPr>
        <p:spPr bwMode="auto">
          <a:xfrm>
            <a:off x="4489450" y="4407434"/>
            <a:ext cx="154379" cy="37097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6965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2:3</a:t>
            </a:r>
          </a:p>
        </p:txBody>
      </p:sp>
      <p:pic>
        <p:nvPicPr>
          <p:cNvPr id="5" name="Picture 4" descr="A picture containing object, indoor, sky&#10;&#10;Description generated with high confidence">
            <a:extLst>
              <a:ext uri="{FF2B5EF4-FFF2-40B4-BE49-F238E27FC236}">
                <a16:creationId xmlns:a16="http://schemas.microsoft.com/office/drawing/2014/main" id="{ABBC29F0-3F4C-4C00-8A97-EF1055F32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618969"/>
            <a:ext cx="7907446" cy="1620063"/>
          </a:xfrm>
          <a:prstGeom prst="rect">
            <a:avLst/>
          </a:prstGeom>
        </p:spPr>
      </p:pic>
      <p:sp>
        <p:nvSpPr>
          <p:cNvPr id="12" name="TextBox 11">
            <a:extLst>
              <a:ext uri="{FF2B5EF4-FFF2-40B4-BE49-F238E27FC236}">
                <a16:creationId xmlns:a16="http://schemas.microsoft.com/office/drawing/2014/main" id="{B88D50A1-CBFE-424A-8856-FC350DC93B08}"/>
              </a:ext>
            </a:extLst>
          </p:cNvPr>
          <p:cNvSpPr txBox="1"/>
          <p:nvPr/>
        </p:nvSpPr>
        <p:spPr bwMode="auto">
          <a:xfrm>
            <a:off x="3411902" y="915007"/>
            <a:ext cx="1441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600 + 500</a:t>
            </a:r>
          </a:p>
        </p:txBody>
      </p:sp>
      <p:sp>
        <p:nvSpPr>
          <p:cNvPr id="6" name="Rectangle 5">
            <a:extLst>
              <a:ext uri="{FF2B5EF4-FFF2-40B4-BE49-F238E27FC236}">
                <a16:creationId xmlns:a16="http://schemas.microsoft.com/office/drawing/2014/main" id="{3757F6D1-0306-4C1A-99D5-04A24695953A}"/>
              </a:ext>
            </a:extLst>
          </p:cNvPr>
          <p:cNvSpPr/>
          <p:nvPr/>
        </p:nvSpPr>
        <p:spPr bwMode="auto">
          <a:xfrm>
            <a:off x="618277" y="2909455"/>
            <a:ext cx="6102563" cy="7379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3E6A99B3-404F-448F-8935-BCCD9DC55957}"/>
              </a:ext>
            </a:extLst>
          </p:cNvPr>
          <p:cNvSpPr/>
          <p:nvPr/>
        </p:nvSpPr>
        <p:spPr bwMode="auto">
          <a:xfrm>
            <a:off x="618277" y="2229656"/>
            <a:ext cx="6102563" cy="7379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E4F2E321-2F96-4529-A9EC-D220FB6500C3}"/>
              </a:ext>
            </a:extLst>
          </p:cNvPr>
          <p:cNvSpPr/>
          <p:nvPr/>
        </p:nvSpPr>
        <p:spPr bwMode="auto">
          <a:xfrm>
            <a:off x="6720841" y="2909455"/>
            <a:ext cx="1804882" cy="7379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5EFE6429-5575-4A72-AB9D-03FD1A8443DB}"/>
              </a:ext>
            </a:extLst>
          </p:cNvPr>
          <p:cNvSpPr/>
          <p:nvPr/>
        </p:nvSpPr>
        <p:spPr bwMode="auto">
          <a:xfrm>
            <a:off x="6844366" y="2223507"/>
            <a:ext cx="1804882" cy="7379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F23825C4-095C-4174-9DAF-FD005B0B86D9}"/>
              </a:ext>
            </a:extLst>
          </p:cNvPr>
          <p:cNvSpPr/>
          <p:nvPr/>
        </p:nvSpPr>
        <p:spPr bwMode="auto">
          <a:xfrm>
            <a:off x="6322998" y="3711575"/>
            <a:ext cx="1117330" cy="8434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A33EEE0F-120C-4F17-89D0-E1F10D6856C1}"/>
              </a:ext>
            </a:extLst>
          </p:cNvPr>
          <p:cNvSpPr/>
          <p:nvPr/>
        </p:nvSpPr>
        <p:spPr bwMode="auto">
          <a:xfrm>
            <a:off x="7424361" y="3715158"/>
            <a:ext cx="1117330" cy="8434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id="{66E1DD7D-9601-4226-A0D4-9C029E44ED8A}"/>
              </a:ext>
            </a:extLst>
          </p:cNvPr>
          <p:cNvSpPr txBox="1"/>
          <p:nvPr/>
        </p:nvSpPr>
        <p:spPr bwMode="auto">
          <a:xfrm>
            <a:off x="4746447" y="915007"/>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1,100</a:t>
            </a:r>
          </a:p>
        </p:txBody>
      </p:sp>
    </p:spTree>
    <p:extLst>
      <p:ext uri="{BB962C8B-B14F-4D97-AF65-F5344CB8AC3E}">
        <p14:creationId xmlns:p14="http://schemas.microsoft.com/office/powerpoint/2010/main" val="97299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0" nodeType="clickEffect">
                                  <p:stCondLst>
                                    <p:cond delay="0"/>
                                  </p:stCondLst>
                                  <p:childTnLst>
                                    <p:animEffect transition="out" filter="wipe(left)">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par>
                          <p:cTn id="25" fill="hold">
                            <p:stCondLst>
                              <p:cond delay="1000"/>
                            </p:stCondLst>
                            <p:childTnLst>
                              <p:par>
                                <p:cTn id="26" presetID="10" presetClass="exit" presetSubtype="0" fill="hold" grpId="0" nodeType="after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7" grpId="0" animBg="1"/>
      <p:bldP spid="21" grpId="0" animBg="1"/>
      <p:bldP spid="22"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2:4</a:t>
            </a:r>
          </a:p>
        </p:txBody>
      </p:sp>
      <p:pic>
        <p:nvPicPr>
          <p:cNvPr id="4" name="Picture 3" descr="A close up of a logo&#10;&#10;Description generated with very high confidence">
            <a:extLst>
              <a:ext uri="{FF2B5EF4-FFF2-40B4-BE49-F238E27FC236}">
                <a16:creationId xmlns:a16="http://schemas.microsoft.com/office/drawing/2014/main" id="{6305263A-D18D-446E-A990-9B7E4044A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971" y="1017282"/>
            <a:ext cx="4090058" cy="2035054"/>
          </a:xfrm>
          <a:prstGeom prst="rect">
            <a:avLst/>
          </a:prstGeom>
        </p:spPr>
      </p:pic>
      <p:pic>
        <p:nvPicPr>
          <p:cNvPr id="8" name="Picture 7">
            <a:extLst>
              <a:ext uri="{FF2B5EF4-FFF2-40B4-BE49-F238E27FC236}">
                <a16:creationId xmlns:a16="http://schemas.microsoft.com/office/drawing/2014/main" id="{0F038B69-22B0-48DF-A2AE-2509F5DCF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26" y="3443749"/>
            <a:ext cx="7974949" cy="2642246"/>
          </a:xfrm>
          <a:prstGeom prst="rect">
            <a:avLst/>
          </a:prstGeom>
        </p:spPr>
      </p:pic>
      <p:sp>
        <p:nvSpPr>
          <p:cNvPr id="19" name="Rectangle 18">
            <a:extLst>
              <a:ext uri="{FF2B5EF4-FFF2-40B4-BE49-F238E27FC236}">
                <a16:creationId xmlns:a16="http://schemas.microsoft.com/office/drawing/2014/main" id="{78CB231D-63DC-4F9C-94DB-3FDFE5D6707F}"/>
              </a:ext>
            </a:extLst>
          </p:cNvPr>
          <p:cNvSpPr/>
          <p:nvPr/>
        </p:nvSpPr>
        <p:spPr bwMode="auto">
          <a:xfrm>
            <a:off x="584525" y="4364261"/>
            <a:ext cx="7974949" cy="83354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3687E292-C3CF-4FAB-B6BB-17F016464BDB}"/>
              </a:ext>
            </a:extLst>
          </p:cNvPr>
          <p:cNvSpPr/>
          <p:nvPr/>
        </p:nvSpPr>
        <p:spPr bwMode="auto">
          <a:xfrm>
            <a:off x="584524" y="5197801"/>
            <a:ext cx="7974949" cy="8881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035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2:5</a:t>
            </a:r>
          </a:p>
        </p:txBody>
      </p:sp>
      <p:pic>
        <p:nvPicPr>
          <p:cNvPr id="5" name="Picture 4" descr="A screenshot of a cell phone&#10;&#10;Description generated with very high confidence">
            <a:extLst>
              <a:ext uri="{FF2B5EF4-FFF2-40B4-BE49-F238E27FC236}">
                <a16:creationId xmlns:a16="http://schemas.microsoft.com/office/drawing/2014/main" id="{5916D4B0-4ABF-414B-8DAF-B3C94E135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6" y="2107877"/>
            <a:ext cx="7974949" cy="2642246"/>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id="{AF9D6A75-014A-4CC1-81D8-6215D261703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003801" y="3035300"/>
            <a:ext cx="2197100" cy="762000"/>
          </a:xfrm>
          <a:prstGeom prst="rect">
            <a:avLst/>
          </a:prstGeom>
        </p:spPr>
      </p:pic>
      <p:pic>
        <p:nvPicPr>
          <p:cNvPr id="12" name="Picture 11" descr="A screenshot of a cell phone&#10;&#10;Description generated with very high confidence">
            <a:extLst>
              <a:ext uri="{FF2B5EF4-FFF2-40B4-BE49-F238E27FC236}">
                <a16:creationId xmlns:a16="http://schemas.microsoft.com/office/drawing/2014/main" id="{534016FC-0AD5-46EB-A66D-F2838BE9491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03800" y="3975100"/>
            <a:ext cx="2336799" cy="622300"/>
          </a:xfrm>
          <a:prstGeom prst="rect">
            <a:avLst/>
          </a:prstGeom>
        </p:spPr>
      </p:pic>
    </p:spTree>
    <p:extLst>
      <p:ext uri="{BB962C8B-B14F-4D97-AF65-F5344CB8AC3E}">
        <p14:creationId xmlns:p14="http://schemas.microsoft.com/office/powerpoint/2010/main" val="352478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2:5</a:t>
            </a:r>
          </a:p>
        </p:txBody>
      </p:sp>
      <p:pic>
        <p:nvPicPr>
          <p:cNvPr id="4" name="Picture 3" descr="A screenshot of a cell phone&#10;&#10;Description generated with very high confidence">
            <a:extLst>
              <a:ext uri="{FF2B5EF4-FFF2-40B4-BE49-F238E27FC236}">
                <a16:creationId xmlns:a16="http://schemas.microsoft.com/office/drawing/2014/main" id="{FC01BE21-4051-4146-B7D5-25FE26693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6" y="2107877"/>
            <a:ext cx="7974949" cy="2642246"/>
          </a:xfrm>
          <a:prstGeom prst="rect">
            <a:avLst/>
          </a:prstGeom>
        </p:spPr>
      </p:pic>
      <p:pic>
        <p:nvPicPr>
          <p:cNvPr id="8" name="Picture 7" descr="A screenshot of a cell phone&#10;&#10;Description generated with very high confidence">
            <a:extLst>
              <a:ext uri="{FF2B5EF4-FFF2-40B4-BE49-F238E27FC236}">
                <a16:creationId xmlns:a16="http://schemas.microsoft.com/office/drawing/2014/main" id="{BCC2C78B-368C-44F2-9725-385E445DE94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841499" y="3975099"/>
            <a:ext cx="2730501" cy="558801"/>
          </a:xfrm>
          <a:prstGeom prst="rect">
            <a:avLst/>
          </a:prstGeom>
        </p:spPr>
      </p:pic>
    </p:spTree>
    <p:extLst>
      <p:ext uri="{BB962C8B-B14F-4D97-AF65-F5344CB8AC3E}">
        <p14:creationId xmlns:p14="http://schemas.microsoft.com/office/powerpoint/2010/main" val="121786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1:1</a:t>
            </a:r>
          </a:p>
        </p:txBody>
      </p:sp>
      <p:pic>
        <p:nvPicPr>
          <p:cNvPr id="4" name="Picture 3" descr="A close up of a logo&#10;&#10;Description generated with very high confidence">
            <a:extLst>
              <a:ext uri="{FF2B5EF4-FFF2-40B4-BE49-F238E27FC236}">
                <a16:creationId xmlns:a16="http://schemas.microsoft.com/office/drawing/2014/main" id="{77B61326-9972-4E5C-BCEA-E4CB044CF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7" y="2985412"/>
            <a:ext cx="7907446" cy="887177"/>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502495A5-48B5-4289-ADDD-8FD7D250BE8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57285" y="3473450"/>
            <a:ext cx="191737" cy="399139"/>
          </a:xfrm>
          <a:prstGeom prst="rect">
            <a:avLst/>
          </a:prstGeom>
        </p:spPr>
      </p:pic>
      <p:pic>
        <p:nvPicPr>
          <p:cNvPr id="90" name="Picture 89" descr="A close up of a logo&#10;&#10;Description generated with very high confidence">
            <a:extLst>
              <a:ext uri="{FF2B5EF4-FFF2-40B4-BE49-F238E27FC236}">
                <a16:creationId xmlns:a16="http://schemas.microsoft.com/office/drawing/2014/main" id="{54687A4E-7643-4BF1-9989-B5A2C2CCA7A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19639" y="3473449"/>
            <a:ext cx="191737" cy="399139"/>
          </a:xfrm>
          <a:prstGeom prst="rect">
            <a:avLst/>
          </a:prstGeom>
        </p:spPr>
      </p:pic>
      <p:pic>
        <p:nvPicPr>
          <p:cNvPr id="93" name="Picture 92" descr="A close up of a logo&#10;&#10;Description generated with very high confidence">
            <a:extLst>
              <a:ext uri="{FF2B5EF4-FFF2-40B4-BE49-F238E27FC236}">
                <a16:creationId xmlns:a16="http://schemas.microsoft.com/office/drawing/2014/main" id="{40D4FC07-53CC-4E85-8F6D-702E62EFFEA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655148" y="3473448"/>
            <a:ext cx="192828" cy="399139"/>
          </a:xfrm>
          <a:prstGeom prst="rect">
            <a:avLst/>
          </a:prstGeom>
        </p:spPr>
      </p:pic>
      <p:pic>
        <p:nvPicPr>
          <p:cNvPr id="94" name="Picture 93" descr="A close up of a logo&#10;&#10;Description generated with very high confidence">
            <a:extLst>
              <a:ext uri="{FF2B5EF4-FFF2-40B4-BE49-F238E27FC236}">
                <a16:creationId xmlns:a16="http://schemas.microsoft.com/office/drawing/2014/main" id="{250F8CEA-6790-4C09-B093-9220C2670C0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404446" y="3470416"/>
            <a:ext cx="192829" cy="399139"/>
          </a:xfrm>
          <a:prstGeom prst="rect">
            <a:avLst/>
          </a:prstGeom>
        </p:spPr>
      </p:pic>
      <p:pic>
        <p:nvPicPr>
          <p:cNvPr id="95" name="Picture 94" descr="A close up of a logo&#10;&#10;Description generated with very high confidence">
            <a:extLst>
              <a:ext uri="{FF2B5EF4-FFF2-40B4-BE49-F238E27FC236}">
                <a16:creationId xmlns:a16="http://schemas.microsoft.com/office/drawing/2014/main" id="{58348B89-B289-4AF8-AE99-24AA4F1E6C2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134696" y="3470416"/>
            <a:ext cx="192830" cy="399139"/>
          </a:xfrm>
          <a:prstGeom prst="rect">
            <a:avLst/>
          </a:prstGeom>
        </p:spPr>
      </p:pic>
      <p:pic>
        <p:nvPicPr>
          <p:cNvPr id="96" name="Picture 95" descr="A close up of a logo&#10;&#10;Description generated with very high confidence">
            <a:extLst>
              <a:ext uri="{FF2B5EF4-FFF2-40B4-BE49-F238E27FC236}">
                <a16:creationId xmlns:a16="http://schemas.microsoft.com/office/drawing/2014/main" id="{B6C32498-8E32-4BC1-BFDD-F2DC37A24F8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885580" y="3471616"/>
            <a:ext cx="199181" cy="399139"/>
          </a:xfrm>
          <a:prstGeom prst="rect">
            <a:avLst/>
          </a:prstGeom>
        </p:spPr>
      </p:pic>
      <p:pic>
        <p:nvPicPr>
          <p:cNvPr id="97" name="Picture 96" descr="A close up of a logo&#10;&#10;Description generated with very high confidence">
            <a:extLst>
              <a:ext uri="{FF2B5EF4-FFF2-40B4-BE49-F238E27FC236}">
                <a16:creationId xmlns:a16="http://schemas.microsoft.com/office/drawing/2014/main" id="{2F101C5C-5A1A-4D81-AE94-5CD1B2C08F4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620594" y="3471616"/>
            <a:ext cx="218231" cy="399139"/>
          </a:xfrm>
          <a:prstGeom prst="rect">
            <a:avLst/>
          </a:prstGeom>
        </p:spPr>
      </p:pic>
      <p:pic>
        <p:nvPicPr>
          <p:cNvPr id="98" name="Picture 97" descr="A close up of a logo&#10;&#10;Description generated with very high confidence">
            <a:extLst>
              <a:ext uri="{FF2B5EF4-FFF2-40B4-BE49-F238E27FC236}">
                <a16:creationId xmlns:a16="http://schemas.microsoft.com/office/drawing/2014/main" id="{B5381525-F0C3-4EF6-877B-4FDD488B3754}"/>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352433" y="3471616"/>
            <a:ext cx="218231" cy="399139"/>
          </a:xfrm>
          <a:prstGeom prst="rect">
            <a:avLst/>
          </a:prstGeom>
        </p:spPr>
      </p:pic>
      <p:pic>
        <p:nvPicPr>
          <p:cNvPr id="99" name="Picture 98" descr="A close up of a logo&#10;&#10;Description generated with very high confidence">
            <a:extLst>
              <a:ext uri="{FF2B5EF4-FFF2-40B4-BE49-F238E27FC236}">
                <a16:creationId xmlns:a16="http://schemas.microsoft.com/office/drawing/2014/main" id="{3C9EE3D0-4B65-4541-8B9E-B2C4B09EC670}"/>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104909" y="3471616"/>
            <a:ext cx="218231" cy="399139"/>
          </a:xfrm>
          <a:prstGeom prst="rect">
            <a:avLst/>
          </a:prstGeom>
        </p:spPr>
      </p:pic>
      <p:pic>
        <p:nvPicPr>
          <p:cNvPr id="100" name="Picture 99" descr="A close up of a logo&#10;&#10;Description generated with very high confidence">
            <a:extLst>
              <a:ext uri="{FF2B5EF4-FFF2-40B4-BE49-F238E27FC236}">
                <a16:creationId xmlns:a16="http://schemas.microsoft.com/office/drawing/2014/main" id="{F4B9AE85-072C-4BB0-8B76-12C5D7BE8032}"/>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7756528" y="3471615"/>
            <a:ext cx="406400" cy="399139"/>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0"/>
                                        </p:tgtEl>
                                      </p:cBhvr>
                                    </p:animEffect>
                                    <p:set>
                                      <p:cBhvr>
                                        <p:cTn id="12" dur="1" fill="hold">
                                          <p:stCondLst>
                                            <p:cond delay="499"/>
                                          </p:stCondLst>
                                        </p:cTn>
                                        <p:tgtEl>
                                          <p:spTgt spid="9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3"/>
                                        </p:tgtEl>
                                      </p:cBhvr>
                                    </p:animEffect>
                                    <p:set>
                                      <p:cBhvr>
                                        <p:cTn id="17" dur="1" fill="hold">
                                          <p:stCondLst>
                                            <p:cond delay="499"/>
                                          </p:stCondLst>
                                        </p:cTn>
                                        <p:tgtEl>
                                          <p:spTgt spid="9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4"/>
                                        </p:tgtEl>
                                      </p:cBhvr>
                                    </p:animEffect>
                                    <p:set>
                                      <p:cBhvr>
                                        <p:cTn id="22" dur="1" fill="hold">
                                          <p:stCondLst>
                                            <p:cond delay="499"/>
                                          </p:stCondLst>
                                        </p:cTn>
                                        <p:tgtEl>
                                          <p:spTgt spid="9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5"/>
                                        </p:tgtEl>
                                      </p:cBhvr>
                                    </p:animEffect>
                                    <p:set>
                                      <p:cBhvr>
                                        <p:cTn id="27" dur="1" fill="hold">
                                          <p:stCondLst>
                                            <p:cond delay="499"/>
                                          </p:stCondLst>
                                        </p:cTn>
                                        <p:tgtEl>
                                          <p:spTgt spid="9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6"/>
                                        </p:tgtEl>
                                      </p:cBhvr>
                                    </p:animEffect>
                                    <p:set>
                                      <p:cBhvr>
                                        <p:cTn id="32" dur="1" fill="hold">
                                          <p:stCondLst>
                                            <p:cond delay="499"/>
                                          </p:stCondLst>
                                        </p:cTn>
                                        <p:tgtEl>
                                          <p:spTgt spid="9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7"/>
                                        </p:tgtEl>
                                      </p:cBhvr>
                                    </p:animEffect>
                                    <p:set>
                                      <p:cBhvr>
                                        <p:cTn id="37" dur="1" fill="hold">
                                          <p:stCondLst>
                                            <p:cond delay="499"/>
                                          </p:stCondLst>
                                        </p:cTn>
                                        <p:tgtEl>
                                          <p:spTgt spid="9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98"/>
                                        </p:tgtEl>
                                      </p:cBhvr>
                                    </p:animEffect>
                                    <p:set>
                                      <p:cBhvr>
                                        <p:cTn id="42" dur="1" fill="hold">
                                          <p:stCondLst>
                                            <p:cond delay="499"/>
                                          </p:stCondLst>
                                        </p:cTn>
                                        <p:tgtEl>
                                          <p:spTgt spid="9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99"/>
                                        </p:tgtEl>
                                      </p:cBhvr>
                                    </p:animEffect>
                                    <p:set>
                                      <p:cBhvr>
                                        <p:cTn id="47" dur="1" fill="hold">
                                          <p:stCondLst>
                                            <p:cond delay="499"/>
                                          </p:stCondLst>
                                        </p:cTn>
                                        <p:tgtEl>
                                          <p:spTgt spid="9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00"/>
                                        </p:tgtEl>
                                      </p:cBhvr>
                                    </p:animEffect>
                                    <p:set>
                                      <p:cBhvr>
                                        <p:cTn id="52" dur="1" fill="hold">
                                          <p:stCondLst>
                                            <p:cond delay="499"/>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69032CD-5651-4510-90DE-3B9F44BFC92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81744" y="2251876"/>
            <a:ext cx="5156218" cy="2359467"/>
          </a:xfrm>
          <a:prstGeom prst="rect">
            <a:avLst/>
          </a:prstGeom>
        </p:spPr>
      </p:pic>
      <p:pic>
        <p:nvPicPr>
          <p:cNvPr id="16" name="Picture 15">
            <a:extLst>
              <a:ext uri="{FF2B5EF4-FFF2-40B4-BE49-F238E27FC236}">
                <a16:creationId xmlns:a16="http://schemas.microsoft.com/office/drawing/2014/main" id="{CE61BBD5-683C-4078-993B-FC63D1EE0DDF}"/>
              </a:ext>
            </a:extLst>
          </p:cNvPr>
          <p:cNvPicPr>
            <a:picLocks noChangeAspect="1"/>
          </p:cNvPicPr>
          <p:nvPr/>
        </p:nvPicPr>
        <p:blipFill rotWithShape="1">
          <a:blip r:embed="rId4">
            <a:extLst>
              <a:ext uri="{28A0092B-C50C-407E-A947-70E740481C1C}">
                <a14:useLocalDpi xmlns:a14="http://schemas.microsoft.com/office/drawing/2010/main" val="0"/>
              </a:ext>
            </a:extLst>
          </a:blip>
          <a:srcRect b="-278"/>
          <a:stretch/>
        </p:blipFill>
        <p:spPr>
          <a:xfrm>
            <a:off x="5118531" y="2263910"/>
            <a:ext cx="3917185" cy="2359467"/>
          </a:xfrm>
          <a:prstGeom prst="rect">
            <a:avLst/>
          </a:prstGeom>
        </p:spPr>
      </p:pic>
      <p:pic>
        <p:nvPicPr>
          <p:cNvPr id="5" name="Picture 4">
            <a:extLst>
              <a:ext uri="{FF2B5EF4-FFF2-40B4-BE49-F238E27FC236}">
                <a16:creationId xmlns:a16="http://schemas.microsoft.com/office/drawing/2014/main" id="{C090C120-4427-418B-9252-D10FD6F7931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8284" y="2247828"/>
            <a:ext cx="3892891" cy="2359469"/>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03A61A79-5B0F-4112-98E6-2B9100DB701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81439" y="3920809"/>
            <a:ext cx="431801" cy="444500"/>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2:5</a:t>
            </a:r>
          </a:p>
        </p:txBody>
      </p:sp>
      <p:sp>
        <p:nvSpPr>
          <p:cNvPr id="9" name="Rectangle 8">
            <a:extLst>
              <a:ext uri="{FF2B5EF4-FFF2-40B4-BE49-F238E27FC236}">
                <a16:creationId xmlns:a16="http://schemas.microsoft.com/office/drawing/2014/main" id="{BA327E6F-1A7B-4D6B-8B3C-85275B8A58E7}"/>
              </a:ext>
            </a:extLst>
          </p:cNvPr>
          <p:cNvSpPr/>
          <p:nvPr/>
        </p:nvSpPr>
        <p:spPr bwMode="auto">
          <a:xfrm>
            <a:off x="4489450" y="4164141"/>
            <a:ext cx="176213" cy="254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4" name="Picture 13" descr="A close up of a logo&#10;&#10;Description generated with very high confidence">
            <a:extLst>
              <a:ext uri="{FF2B5EF4-FFF2-40B4-BE49-F238E27FC236}">
                <a16:creationId xmlns:a16="http://schemas.microsoft.com/office/drawing/2014/main" id="{C5F83733-0AEB-40F6-8395-54555EC1769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8256108" y="3943473"/>
            <a:ext cx="533400" cy="444498"/>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8D5EA516-AE38-49A4-B6EA-A511D3B6E23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969933" y="3932238"/>
            <a:ext cx="686330" cy="389995"/>
          </a:xfrm>
          <a:prstGeom prst="rect">
            <a:avLst/>
          </a:prstGeom>
        </p:spPr>
      </p:pic>
      <p:sp>
        <p:nvSpPr>
          <p:cNvPr id="8" name="Rectangle 7">
            <a:extLst>
              <a:ext uri="{FF2B5EF4-FFF2-40B4-BE49-F238E27FC236}">
                <a16:creationId xmlns:a16="http://schemas.microsoft.com/office/drawing/2014/main" id="{B31C000E-5122-486E-A57E-5D0C5690C43F}"/>
              </a:ext>
            </a:extLst>
          </p:cNvPr>
          <p:cNvSpPr/>
          <p:nvPr/>
        </p:nvSpPr>
        <p:spPr bwMode="auto">
          <a:xfrm>
            <a:off x="1346200" y="4418141"/>
            <a:ext cx="252230" cy="40785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094D37E2-B8FA-4764-8CE3-34178A82EF41}"/>
              </a:ext>
            </a:extLst>
          </p:cNvPr>
          <p:cNvSpPr/>
          <p:nvPr/>
        </p:nvSpPr>
        <p:spPr bwMode="auto">
          <a:xfrm>
            <a:off x="4412077" y="4423720"/>
            <a:ext cx="252230" cy="40785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0347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2:6</a:t>
            </a:r>
          </a:p>
        </p:txBody>
      </p:sp>
      <p:sp>
        <p:nvSpPr>
          <p:cNvPr id="11" name="TextBox 10">
            <a:extLst>
              <a:ext uri="{FF2B5EF4-FFF2-40B4-BE49-F238E27FC236}">
                <a16:creationId xmlns:a16="http://schemas.microsoft.com/office/drawing/2014/main" id="{73A1B563-EA80-452C-A763-E02664536C42}"/>
              </a:ext>
            </a:extLst>
          </p:cNvPr>
          <p:cNvSpPr txBox="1"/>
          <p:nvPr/>
        </p:nvSpPr>
        <p:spPr bwMode="auto">
          <a:xfrm>
            <a:off x="3347350" y="915007"/>
            <a:ext cx="1659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1,200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500</a:t>
            </a:r>
          </a:p>
        </p:txBody>
      </p:sp>
      <p:pic>
        <p:nvPicPr>
          <p:cNvPr id="4" name="Picture 3" descr="A picture containing indoor, object&#10;&#10;Description generated with high confidence">
            <a:extLst>
              <a:ext uri="{FF2B5EF4-FFF2-40B4-BE49-F238E27FC236}">
                <a16:creationId xmlns:a16="http://schemas.microsoft.com/office/drawing/2014/main" id="{40E69C21-0F63-40F2-9933-F51828292E0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653367"/>
            <a:ext cx="7907446" cy="53472"/>
          </a:xfrm>
          <a:prstGeom prst="rect">
            <a:avLst/>
          </a:prstGeom>
        </p:spPr>
      </p:pic>
      <p:pic>
        <p:nvPicPr>
          <p:cNvPr id="27" name="Picture 26" descr="A picture containing indoor, object&#10;&#10;Description generated with high confidence">
            <a:extLst>
              <a:ext uri="{FF2B5EF4-FFF2-40B4-BE49-F238E27FC236}">
                <a16:creationId xmlns:a16="http://schemas.microsoft.com/office/drawing/2014/main" id="{70BE032B-FB88-4615-87E6-674DAC21A4A3}"/>
              </a:ext>
            </a:extLst>
          </p:cNvPr>
          <p:cNvPicPr>
            <a:picLocks noChangeAspect="1"/>
          </p:cNvPicPr>
          <p:nvPr/>
        </p:nvPicPr>
        <p:blipFill rotWithShape="1">
          <a:blip r:embed="rId4">
            <a:extLst>
              <a:ext uri="{28A0092B-C50C-407E-A947-70E740481C1C}">
                <a14:useLocalDpi xmlns:a14="http://schemas.microsoft.com/office/drawing/2010/main" val="0"/>
              </a:ext>
            </a:extLst>
          </a:blip>
          <a:srcRect b="-524"/>
          <a:stretch/>
        </p:blipFill>
        <p:spPr>
          <a:xfrm>
            <a:off x="7873999" y="3701626"/>
            <a:ext cx="651723" cy="524713"/>
          </a:xfrm>
          <a:prstGeom prst="rect">
            <a:avLst/>
          </a:prstGeom>
        </p:spPr>
      </p:pic>
      <p:pic>
        <p:nvPicPr>
          <p:cNvPr id="28" name="Picture 27" descr="A picture containing indoor, object&#10;&#10;Description generated with high confidence">
            <a:extLst>
              <a:ext uri="{FF2B5EF4-FFF2-40B4-BE49-F238E27FC236}">
                <a16:creationId xmlns:a16="http://schemas.microsoft.com/office/drawing/2014/main" id="{14965431-18CE-40E2-A120-8B84DFF34A9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228167" y="2906695"/>
            <a:ext cx="3297555" cy="746672"/>
          </a:xfrm>
          <a:prstGeom prst="rect">
            <a:avLst/>
          </a:prstGeom>
        </p:spPr>
      </p:pic>
      <p:sp>
        <p:nvSpPr>
          <p:cNvPr id="29" name="Freeform: Shape 28">
            <a:extLst>
              <a:ext uri="{FF2B5EF4-FFF2-40B4-BE49-F238E27FC236}">
                <a16:creationId xmlns:a16="http://schemas.microsoft.com/office/drawing/2014/main" id="{642A8125-D418-4262-B7E5-C2D6CA541D96}"/>
              </a:ext>
            </a:extLst>
          </p:cNvPr>
          <p:cNvSpPr/>
          <p:nvPr/>
        </p:nvSpPr>
        <p:spPr bwMode="auto">
          <a:xfrm>
            <a:off x="5142634" y="3530600"/>
            <a:ext cx="119399" cy="121097"/>
          </a:xfrm>
          <a:custGeom>
            <a:avLst/>
            <a:gdLst>
              <a:gd name="connsiteX0" fmla="*/ 22033 w 119399"/>
              <a:gd name="connsiteY0" fmla="*/ 29633 h 121097"/>
              <a:gd name="connsiteX1" fmla="*/ 43199 w 119399"/>
              <a:gd name="connsiteY1" fmla="*/ 21167 h 121097"/>
              <a:gd name="connsiteX2" fmla="*/ 55899 w 119399"/>
              <a:gd name="connsiteY2" fmla="*/ 16933 h 121097"/>
              <a:gd name="connsiteX3" fmla="*/ 89766 w 119399"/>
              <a:gd name="connsiteY3" fmla="*/ 0 h 121097"/>
              <a:gd name="connsiteX4" fmla="*/ 106699 w 119399"/>
              <a:gd name="connsiteY4" fmla="*/ 42333 h 121097"/>
              <a:gd name="connsiteX5" fmla="*/ 115166 w 119399"/>
              <a:gd name="connsiteY5" fmla="*/ 67733 h 121097"/>
              <a:gd name="connsiteX6" fmla="*/ 119399 w 119399"/>
              <a:gd name="connsiteY6" fmla="*/ 80433 h 121097"/>
              <a:gd name="connsiteX7" fmla="*/ 115166 w 119399"/>
              <a:gd name="connsiteY7" fmla="*/ 105833 h 121097"/>
              <a:gd name="connsiteX8" fmla="*/ 102466 w 119399"/>
              <a:gd name="connsiteY8" fmla="*/ 110067 h 121097"/>
              <a:gd name="connsiteX9" fmla="*/ 89766 w 119399"/>
              <a:gd name="connsiteY9" fmla="*/ 118533 h 121097"/>
              <a:gd name="connsiteX10" fmla="*/ 13566 w 119399"/>
              <a:gd name="connsiteY10" fmla="*/ 101600 h 121097"/>
              <a:gd name="connsiteX11" fmla="*/ 866 w 119399"/>
              <a:gd name="connsiteY11" fmla="*/ 84667 h 121097"/>
              <a:gd name="connsiteX12" fmla="*/ 22033 w 119399"/>
              <a:gd name="connsiteY12" fmla="*/ 29633 h 12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399" h="121097">
                <a:moveTo>
                  <a:pt x="22033" y="29633"/>
                </a:moveTo>
                <a:cubicBezTo>
                  <a:pt x="29088" y="19050"/>
                  <a:pt x="36084" y="23835"/>
                  <a:pt x="43199" y="21167"/>
                </a:cubicBezTo>
                <a:cubicBezTo>
                  <a:pt x="47377" y="19600"/>
                  <a:pt x="52025" y="19147"/>
                  <a:pt x="55899" y="16933"/>
                </a:cubicBezTo>
                <a:cubicBezTo>
                  <a:pt x="89478" y="-2255"/>
                  <a:pt x="56101" y="8416"/>
                  <a:pt x="89766" y="0"/>
                </a:cubicBezTo>
                <a:cubicBezTo>
                  <a:pt x="113745" y="15987"/>
                  <a:pt x="97781" y="716"/>
                  <a:pt x="106699" y="42333"/>
                </a:cubicBezTo>
                <a:cubicBezTo>
                  <a:pt x="108569" y="51060"/>
                  <a:pt x="112344" y="59266"/>
                  <a:pt x="115166" y="67733"/>
                </a:cubicBezTo>
                <a:lnTo>
                  <a:pt x="119399" y="80433"/>
                </a:lnTo>
                <a:cubicBezTo>
                  <a:pt x="117988" y="88900"/>
                  <a:pt x="119424" y="98380"/>
                  <a:pt x="115166" y="105833"/>
                </a:cubicBezTo>
                <a:cubicBezTo>
                  <a:pt x="112952" y="109707"/>
                  <a:pt x="106457" y="108071"/>
                  <a:pt x="102466" y="110067"/>
                </a:cubicBezTo>
                <a:cubicBezTo>
                  <a:pt x="97915" y="112342"/>
                  <a:pt x="93999" y="115711"/>
                  <a:pt x="89766" y="118533"/>
                </a:cubicBezTo>
                <a:cubicBezTo>
                  <a:pt x="-33758" y="111268"/>
                  <a:pt x="34144" y="137612"/>
                  <a:pt x="13566" y="101600"/>
                </a:cubicBezTo>
                <a:cubicBezTo>
                  <a:pt x="10066" y="95474"/>
                  <a:pt x="5099" y="90311"/>
                  <a:pt x="866" y="84667"/>
                </a:cubicBezTo>
                <a:cubicBezTo>
                  <a:pt x="-4295" y="53699"/>
                  <a:pt x="14978" y="40216"/>
                  <a:pt x="22033" y="29633"/>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0" name="Picture 29" descr="A picture containing indoor, object&#10;&#10;Description generated with high confidence">
            <a:extLst>
              <a:ext uri="{FF2B5EF4-FFF2-40B4-BE49-F238E27FC236}">
                <a16:creationId xmlns:a16="http://schemas.microsoft.com/office/drawing/2014/main" id="{0978E8DF-1D5A-444B-8A6D-B37922B024AF}"/>
              </a:ext>
            </a:extLst>
          </p:cNvPr>
          <p:cNvPicPr>
            <a:picLocks noChangeAspect="1"/>
          </p:cNvPicPr>
          <p:nvPr/>
        </p:nvPicPr>
        <p:blipFill rotWithShape="1">
          <a:blip r:embed="rId6">
            <a:extLst>
              <a:ext uri="{28A0092B-C50C-407E-A947-70E740481C1C}">
                <a14:useLocalDpi xmlns:a14="http://schemas.microsoft.com/office/drawing/2010/main" val="0"/>
              </a:ext>
            </a:extLst>
          </a:blip>
          <a:srcRect t="-33832"/>
          <a:stretch/>
        </p:blipFill>
        <p:spPr>
          <a:xfrm>
            <a:off x="5643034" y="2506133"/>
            <a:ext cx="1680634" cy="440267"/>
          </a:xfrm>
          <a:prstGeom prst="rect">
            <a:avLst/>
          </a:prstGeom>
        </p:spPr>
      </p:pic>
      <p:pic>
        <p:nvPicPr>
          <p:cNvPr id="31" name="Picture 30" descr="A picture containing indoor, object&#10;&#10;Description generated with high confidence">
            <a:extLst>
              <a:ext uri="{FF2B5EF4-FFF2-40B4-BE49-F238E27FC236}">
                <a16:creationId xmlns:a16="http://schemas.microsoft.com/office/drawing/2014/main" id="{50946701-790C-4A07-BAFB-AFAED6DCC329}"/>
              </a:ext>
            </a:extLst>
          </p:cNvPr>
          <p:cNvPicPr>
            <a:picLocks noChangeAspect="1"/>
          </p:cNvPicPr>
          <p:nvPr/>
        </p:nvPicPr>
        <p:blipFill rotWithShape="1">
          <a:blip r:embed="rId7">
            <a:extLst>
              <a:ext uri="{28A0092B-C50C-407E-A947-70E740481C1C}">
                <a14:useLocalDpi xmlns:a14="http://schemas.microsoft.com/office/drawing/2010/main" val="0"/>
              </a:ext>
            </a:extLst>
          </a:blip>
          <a:srcRect b="-524"/>
          <a:stretch/>
        </p:blipFill>
        <p:spPr>
          <a:xfrm>
            <a:off x="4940301" y="3704801"/>
            <a:ext cx="702734" cy="524713"/>
          </a:xfrm>
          <a:prstGeom prst="rect">
            <a:avLst/>
          </a:prstGeom>
        </p:spPr>
      </p:pic>
      <p:pic>
        <p:nvPicPr>
          <p:cNvPr id="32" name="Picture 31" descr="A picture containing indoor, object&#10;&#10;Description generated with high confidence">
            <a:extLst>
              <a:ext uri="{FF2B5EF4-FFF2-40B4-BE49-F238E27FC236}">
                <a16:creationId xmlns:a16="http://schemas.microsoft.com/office/drawing/2014/main" id="{0F53EF5E-EB42-41D0-9CA9-A525FF007C0E}"/>
              </a:ext>
            </a:extLst>
          </p:cNvPr>
          <p:cNvPicPr>
            <a:picLocks noChangeAspect="1"/>
          </p:cNvPicPr>
          <p:nvPr/>
        </p:nvPicPr>
        <p:blipFill rotWithShape="1">
          <a:blip r:embed="rId8">
            <a:extLst>
              <a:ext uri="{28A0092B-C50C-407E-A947-70E740481C1C}">
                <a14:useLocalDpi xmlns:a14="http://schemas.microsoft.com/office/drawing/2010/main" val="0"/>
              </a:ext>
            </a:extLst>
          </a:blip>
          <a:srcRect l="-1008"/>
          <a:stretch/>
        </p:blipFill>
        <p:spPr>
          <a:xfrm>
            <a:off x="577850" y="2909614"/>
            <a:ext cx="4690533" cy="746672"/>
          </a:xfrm>
          <a:prstGeom prst="rect">
            <a:avLst/>
          </a:prstGeom>
        </p:spPr>
      </p:pic>
      <p:pic>
        <p:nvPicPr>
          <p:cNvPr id="33" name="Picture 32" descr="A picture containing indoor, object&#10;&#10;Description generated with high confidence">
            <a:extLst>
              <a:ext uri="{FF2B5EF4-FFF2-40B4-BE49-F238E27FC236}">
                <a16:creationId xmlns:a16="http://schemas.microsoft.com/office/drawing/2014/main" id="{2D2C060E-515B-42F4-B021-80637F0FA88B}"/>
              </a:ext>
            </a:extLst>
          </p:cNvPr>
          <p:cNvPicPr>
            <a:picLocks noChangeAspect="1"/>
          </p:cNvPicPr>
          <p:nvPr/>
        </p:nvPicPr>
        <p:blipFill rotWithShape="1">
          <a:blip r:embed="rId9">
            <a:extLst>
              <a:ext uri="{28A0092B-C50C-407E-A947-70E740481C1C}">
                <a14:useLocalDpi xmlns:a14="http://schemas.microsoft.com/office/drawing/2010/main" val="0"/>
              </a:ext>
            </a:extLst>
          </a:blip>
          <a:srcRect t="-71348"/>
          <a:stretch/>
        </p:blipFill>
        <p:spPr>
          <a:xfrm>
            <a:off x="2358190" y="2376435"/>
            <a:ext cx="1318662" cy="563681"/>
          </a:xfrm>
          <a:prstGeom prst="rect">
            <a:avLst/>
          </a:prstGeom>
        </p:spPr>
      </p:pic>
      <p:pic>
        <p:nvPicPr>
          <p:cNvPr id="34" name="Picture 33" descr="A picture containing indoor, object&#10;&#10;Description generated with high confidence">
            <a:extLst>
              <a:ext uri="{FF2B5EF4-FFF2-40B4-BE49-F238E27FC236}">
                <a16:creationId xmlns:a16="http://schemas.microsoft.com/office/drawing/2014/main" id="{1D7909A5-C431-4665-9F09-1E4A38F522ED}"/>
              </a:ext>
            </a:extLst>
          </p:cNvPr>
          <p:cNvPicPr>
            <a:picLocks noChangeAspect="1"/>
          </p:cNvPicPr>
          <p:nvPr/>
        </p:nvPicPr>
        <p:blipFill rotWithShape="1">
          <a:blip r:embed="rId10">
            <a:extLst>
              <a:ext uri="{28A0092B-C50C-407E-A947-70E740481C1C}">
                <a14:useLocalDpi xmlns:a14="http://schemas.microsoft.com/office/drawing/2010/main" val="0"/>
              </a:ext>
            </a:extLst>
          </a:blip>
          <a:srcRect l="-22074" b="-524"/>
          <a:stretch/>
        </p:blipFill>
        <p:spPr>
          <a:xfrm>
            <a:off x="490888" y="3703487"/>
            <a:ext cx="702735" cy="524713"/>
          </a:xfrm>
          <a:prstGeom prst="rect">
            <a:avLst/>
          </a:prstGeom>
        </p:spPr>
      </p:pic>
      <p:sp>
        <p:nvSpPr>
          <p:cNvPr id="35" name="TextBox 34">
            <a:extLst>
              <a:ext uri="{FF2B5EF4-FFF2-40B4-BE49-F238E27FC236}">
                <a16:creationId xmlns:a16="http://schemas.microsoft.com/office/drawing/2014/main" id="{3AAEF5F2-CD3F-422E-B8B0-59ED9B06D10D}"/>
              </a:ext>
            </a:extLst>
          </p:cNvPr>
          <p:cNvSpPr txBox="1"/>
          <p:nvPr/>
        </p:nvSpPr>
        <p:spPr bwMode="auto">
          <a:xfrm>
            <a:off x="4882454" y="915007"/>
            <a:ext cx="904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700</a:t>
            </a:r>
          </a:p>
        </p:txBody>
      </p:sp>
    </p:spTree>
    <p:extLst>
      <p:ext uri="{BB962C8B-B14F-4D97-AF65-F5344CB8AC3E}">
        <p14:creationId xmlns:p14="http://schemas.microsoft.com/office/powerpoint/2010/main" val="324075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right)">
                                      <p:cBhvr>
                                        <p:cTn id="20" dur="500"/>
                                        <p:tgtEl>
                                          <p:spTgt spid="3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2:6</a:t>
            </a:r>
          </a:p>
        </p:txBody>
      </p:sp>
      <p:sp>
        <p:nvSpPr>
          <p:cNvPr id="35" name="TextBox 34">
            <a:extLst>
              <a:ext uri="{FF2B5EF4-FFF2-40B4-BE49-F238E27FC236}">
                <a16:creationId xmlns:a16="http://schemas.microsoft.com/office/drawing/2014/main" id="{3AAEF5F2-CD3F-422E-B8B0-59ED9B06D10D}"/>
              </a:ext>
            </a:extLst>
          </p:cNvPr>
          <p:cNvSpPr txBox="1"/>
          <p:nvPr/>
        </p:nvSpPr>
        <p:spPr bwMode="auto">
          <a:xfrm>
            <a:off x="4882454" y="915007"/>
            <a:ext cx="904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700</a:t>
            </a:r>
          </a:p>
        </p:txBody>
      </p:sp>
      <p:pic>
        <p:nvPicPr>
          <p:cNvPr id="5" name="Picture 4" descr="A close up of a sign&#10;&#10;Description generated with high confidence">
            <a:extLst>
              <a:ext uri="{FF2B5EF4-FFF2-40B4-BE49-F238E27FC236}">
                <a16:creationId xmlns:a16="http://schemas.microsoft.com/office/drawing/2014/main" id="{FCDB27A0-AC7E-43DA-BE1F-F5E9A396B38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705221"/>
            <a:ext cx="499323" cy="519519"/>
          </a:xfrm>
          <a:prstGeom prst="rect">
            <a:avLst/>
          </a:prstGeom>
        </p:spPr>
      </p:pic>
      <p:pic>
        <p:nvPicPr>
          <p:cNvPr id="16" name="Picture 15" descr="A picture containing indoor, object&#10;&#10;Description generated with high confidence">
            <a:extLst>
              <a:ext uri="{FF2B5EF4-FFF2-40B4-BE49-F238E27FC236}">
                <a16:creationId xmlns:a16="http://schemas.microsoft.com/office/drawing/2014/main" id="{2A51049B-74E0-42EB-AEA3-E5FF689AAAF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3653367"/>
            <a:ext cx="7907446" cy="53472"/>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EEC5355-2754-40AA-B4B3-805B8079E72E}"/>
              </a:ext>
            </a:extLst>
          </p:cNvPr>
          <p:cNvPicPr>
            <a:picLocks noChangeAspect="1"/>
          </p:cNvPicPr>
          <p:nvPr/>
        </p:nvPicPr>
        <p:blipFill rotWithShape="1">
          <a:blip r:embed="rId5">
            <a:extLst>
              <a:ext uri="{28A0092B-C50C-407E-A947-70E740481C1C}">
                <a14:useLocalDpi xmlns:a14="http://schemas.microsoft.com/office/drawing/2010/main" val="0"/>
              </a:ext>
            </a:extLst>
          </a:blip>
          <a:srcRect r="-16357"/>
          <a:stretch/>
        </p:blipFill>
        <p:spPr>
          <a:xfrm>
            <a:off x="7848600" y="3705221"/>
            <a:ext cx="787400" cy="519519"/>
          </a:xfrm>
          <a:prstGeom prst="rect">
            <a:avLst/>
          </a:prstGeom>
        </p:spPr>
      </p:pic>
      <p:sp>
        <p:nvSpPr>
          <p:cNvPr id="19" name="TextBox 18">
            <a:extLst>
              <a:ext uri="{FF2B5EF4-FFF2-40B4-BE49-F238E27FC236}">
                <a16:creationId xmlns:a16="http://schemas.microsoft.com/office/drawing/2014/main" id="{E2D77584-4498-4EF2-A82D-17D520C184C3}"/>
              </a:ext>
            </a:extLst>
          </p:cNvPr>
          <p:cNvSpPr txBox="1"/>
          <p:nvPr/>
        </p:nvSpPr>
        <p:spPr bwMode="auto">
          <a:xfrm>
            <a:off x="3347350" y="915007"/>
            <a:ext cx="1659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1,200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500</a:t>
            </a:r>
          </a:p>
        </p:txBody>
      </p:sp>
      <p:pic>
        <p:nvPicPr>
          <p:cNvPr id="20" name="Picture 19" descr="A close up of a sign&#10;&#10;Description generated with high confidence">
            <a:extLst>
              <a:ext uri="{FF2B5EF4-FFF2-40B4-BE49-F238E27FC236}">
                <a16:creationId xmlns:a16="http://schemas.microsoft.com/office/drawing/2014/main" id="{F91B0E69-D171-40DF-A168-CA523798FD88}"/>
              </a:ext>
            </a:extLst>
          </p:cNvPr>
          <p:cNvPicPr>
            <a:picLocks noChangeAspect="1"/>
          </p:cNvPicPr>
          <p:nvPr/>
        </p:nvPicPr>
        <p:blipFill rotWithShape="1">
          <a:blip r:embed="rId6">
            <a:extLst>
              <a:ext uri="{28A0092B-C50C-407E-A947-70E740481C1C}">
                <a14:useLocalDpi xmlns:a14="http://schemas.microsoft.com/office/drawing/2010/main" val="0"/>
              </a:ext>
            </a:extLst>
          </a:blip>
          <a:srcRect l="-4"/>
          <a:stretch/>
        </p:blipFill>
        <p:spPr>
          <a:xfrm>
            <a:off x="618276" y="2906830"/>
            <a:ext cx="5522642" cy="744980"/>
          </a:xfrm>
          <a:prstGeom prst="rect">
            <a:avLst/>
          </a:prstGeom>
        </p:spPr>
      </p:pic>
      <p:sp>
        <p:nvSpPr>
          <p:cNvPr id="6" name="Freeform: Shape 5">
            <a:extLst>
              <a:ext uri="{FF2B5EF4-FFF2-40B4-BE49-F238E27FC236}">
                <a16:creationId xmlns:a16="http://schemas.microsoft.com/office/drawing/2014/main" id="{2F28E9A8-7C99-4253-AF04-8BB7FE6E4763}"/>
              </a:ext>
            </a:extLst>
          </p:cNvPr>
          <p:cNvSpPr/>
          <p:nvPr/>
        </p:nvSpPr>
        <p:spPr bwMode="auto">
          <a:xfrm>
            <a:off x="6066215" y="3420533"/>
            <a:ext cx="135515" cy="224367"/>
          </a:xfrm>
          <a:custGeom>
            <a:avLst/>
            <a:gdLst>
              <a:gd name="connsiteX0" fmla="*/ 34018 w 135515"/>
              <a:gd name="connsiteY0" fmla="*/ 182034 h 224367"/>
              <a:gd name="connsiteX1" fmla="*/ 46718 w 135515"/>
              <a:gd name="connsiteY1" fmla="*/ 97367 h 224367"/>
              <a:gd name="connsiteX2" fmla="*/ 55185 w 135515"/>
              <a:gd name="connsiteY2" fmla="*/ 63500 h 224367"/>
              <a:gd name="connsiteX3" fmla="*/ 63651 w 135515"/>
              <a:gd name="connsiteY3" fmla="*/ 16934 h 224367"/>
              <a:gd name="connsiteX4" fmla="*/ 67885 w 135515"/>
              <a:gd name="connsiteY4" fmla="*/ 0 h 224367"/>
              <a:gd name="connsiteX5" fmla="*/ 110218 w 135515"/>
              <a:gd name="connsiteY5" fmla="*/ 4234 h 224367"/>
              <a:gd name="connsiteX6" fmla="*/ 114451 w 135515"/>
              <a:gd name="connsiteY6" fmla="*/ 16934 h 224367"/>
              <a:gd name="connsiteX7" fmla="*/ 118685 w 135515"/>
              <a:gd name="connsiteY7" fmla="*/ 33867 h 224367"/>
              <a:gd name="connsiteX8" fmla="*/ 122918 w 135515"/>
              <a:gd name="connsiteY8" fmla="*/ 55034 h 224367"/>
              <a:gd name="connsiteX9" fmla="*/ 131385 w 135515"/>
              <a:gd name="connsiteY9" fmla="*/ 110067 h 224367"/>
              <a:gd name="connsiteX10" fmla="*/ 114451 w 135515"/>
              <a:gd name="connsiteY10" fmla="*/ 220134 h 224367"/>
              <a:gd name="connsiteX11" fmla="*/ 101751 w 135515"/>
              <a:gd name="connsiteY11" fmla="*/ 224367 h 224367"/>
              <a:gd name="connsiteX12" fmla="*/ 12851 w 135515"/>
              <a:gd name="connsiteY12" fmla="*/ 220134 h 224367"/>
              <a:gd name="connsiteX13" fmla="*/ 151 w 135515"/>
              <a:gd name="connsiteY13" fmla="*/ 207434 h 224367"/>
              <a:gd name="connsiteX14" fmla="*/ 34018 w 135515"/>
              <a:gd name="connsiteY14" fmla="*/ 182034 h 22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515" h="224367">
                <a:moveTo>
                  <a:pt x="34018" y="182034"/>
                </a:moveTo>
                <a:cubicBezTo>
                  <a:pt x="41779" y="163690"/>
                  <a:pt x="34358" y="188009"/>
                  <a:pt x="46718" y="97367"/>
                </a:cubicBezTo>
                <a:cubicBezTo>
                  <a:pt x="48290" y="85837"/>
                  <a:pt x="52568" y="74838"/>
                  <a:pt x="55185" y="63500"/>
                </a:cubicBezTo>
                <a:cubicBezTo>
                  <a:pt x="61996" y="33984"/>
                  <a:pt x="57167" y="49352"/>
                  <a:pt x="63651" y="16934"/>
                </a:cubicBezTo>
                <a:cubicBezTo>
                  <a:pt x="64792" y="11229"/>
                  <a:pt x="66474" y="5645"/>
                  <a:pt x="67885" y="0"/>
                </a:cubicBezTo>
                <a:cubicBezTo>
                  <a:pt x="81996" y="1411"/>
                  <a:pt x="96890" y="-613"/>
                  <a:pt x="110218" y="4234"/>
                </a:cubicBezTo>
                <a:cubicBezTo>
                  <a:pt x="114412" y="5759"/>
                  <a:pt x="113225" y="12643"/>
                  <a:pt x="114451" y="16934"/>
                </a:cubicBezTo>
                <a:cubicBezTo>
                  <a:pt x="116049" y="22528"/>
                  <a:pt x="117423" y="28187"/>
                  <a:pt x="118685" y="33867"/>
                </a:cubicBezTo>
                <a:cubicBezTo>
                  <a:pt x="120246" y="40891"/>
                  <a:pt x="121967" y="47902"/>
                  <a:pt x="122918" y="55034"/>
                </a:cubicBezTo>
                <a:cubicBezTo>
                  <a:pt x="130193" y="109600"/>
                  <a:pt x="121848" y="81462"/>
                  <a:pt x="131385" y="110067"/>
                </a:cubicBezTo>
                <a:cubicBezTo>
                  <a:pt x="129780" y="146965"/>
                  <a:pt x="149590" y="196709"/>
                  <a:pt x="114451" y="220134"/>
                </a:cubicBezTo>
                <a:cubicBezTo>
                  <a:pt x="110738" y="222609"/>
                  <a:pt x="105984" y="222956"/>
                  <a:pt x="101751" y="224367"/>
                </a:cubicBezTo>
                <a:cubicBezTo>
                  <a:pt x="72118" y="222956"/>
                  <a:pt x="42114" y="225011"/>
                  <a:pt x="12851" y="220134"/>
                </a:cubicBezTo>
                <a:cubicBezTo>
                  <a:pt x="6946" y="219150"/>
                  <a:pt x="2253" y="213040"/>
                  <a:pt x="151" y="207434"/>
                </a:cubicBezTo>
                <a:cubicBezTo>
                  <a:pt x="-2326" y="200828"/>
                  <a:pt x="26257" y="200378"/>
                  <a:pt x="34018" y="182034"/>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2" name="Picture 21" descr="A close up of a sign&#10;&#10;Description generated with high confidence">
            <a:extLst>
              <a:ext uri="{FF2B5EF4-FFF2-40B4-BE49-F238E27FC236}">
                <a16:creationId xmlns:a16="http://schemas.microsoft.com/office/drawing/2014/main" id="{83216590-3A06-4F6C-85B5-940F4F1E9BB9}"/>
              </a:ext>
            </a:extLst>
          </p:cNvPr>
          <p:cNvPicPr>
            <a:picLocks noChangeAspect="1"/>
          </p:cNvPicPr>
          <p:nvPr/>
        </p:nvPicPr>
        <p:blipFill rotWithShape="1">
          <a:blip r:embed="rId7">
            <a:extLst>
              <a:ext uri="{28A0092B-C50C-407E-A947-70E740481C1C}">
                <a14:useLocalDpi xmlns:a14="http://schemas.microsoft.com/office/drawing/2010/main" val="0"/>
              </a:ext>
            </a:extLst>
          </a:blip>
          <a:srcRect l="-4" t="-14592"/>
          <a:stretch/>
        </p:blipFill>
        <p:spPr>
          <a:xfrm>
            <a:off x="618276" y="2565400"/>
            <a:ext cx="5522642" cy="332963"/>
          </a:xfrm>
          <a:prstGeom prst="rect">
            <a:avLst/>
          </a:prstGeom>
        </p:spPr>
      </p:pic>
      <p:pic>
        <p:nvPicPr>
          <p:cNvPr id="26" name="Picture 25" descr="A close up of a sign&#10;&#10;Description generated with high confidence">
            <a:extLst>
              <a:ext uri="{FF2B5EF4-FFF2-40B4-BE49-F238E27FC236}">
                <a16:creationId xmlns:a16="http://schemas.microsoft.com/office/drawing/2014/main" id="{220C4F33-4BE1-4178-9244-32282A9444B8}"/>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698067" y="3703662"/>
            <a:ext cx="787400" cy="512610"/>
          </a:xfrm>
          <a:prstGeom prst="rect">
            <a:avLst/>
          </a:prstGeom>
        </p:spPr>
      </p:pic>
      <p:pic>
        <p:nvPicPr>
          <p:cNvPr id="36" name="Picture 35" descr="A close up of a sign&#10;&#10;Description generated with high confidence">
            <a:extLst>
              <a:ext uri="{FF2B5EF4-FFF2-40B4-BE49-F238E27FC236}">
                <a16:creationId xmlns:a16="http://schemas.microsoft.com/office/drawing/2014/main" id="{85C7840E-FEDD-4D44-B9C4-C094A41E329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066214" y="2898363"/>
            <a:ext cx="2264985" cy="732250"/>
          </a:xfrm>
          <a:prstGeom prst="rect">
            <a:avLst/>
          </a:prstGeom>
        </p:spPr>
      </p:pic>
      <p:pic>
        <p:nvPicPr>
          <p:cNvPr id="37" name="Picture 36" descr="A close up of a sign&#10;&#10;Description generated with high confidence">
            <a:extLst>
              <a:ext uri="{FF2B5EF4-FFF2-40B4-BE49-F238E27FC236}">
                <a16:creationId xmlns:a16="http://schemas.microsoft.com/office/drawing/2014/main" id="{D83C6232-B252-457A-8CC5-B9D1FD640EBD}"/>
              </a:ext>
            </a:extLst>
          </p:cNvPr>
          <p:cNvPicPr>
            <a:picLocks noChangeAspect="1"/>
          </p:cNvPicPr>
          <p:nvPr/>
        </p:nvPicPr>
        <p:blipFill rotWithShape="1">
          <a:blip r:embed="rId10">
            <a:extLst>
              <a:ext uri="{28A0092B-C50C-407E-A947-70E740481C1C}">
                <a14:useLocalDpi xmlns:a14="http://schemas.microsoft.com/office/drawing/2010/main" val="0"/>
              </a:ext>
            </a:extLst>
          </a:blip>
          <a:srcRect t="-14592"/>
          <a:stretch/>
        </p:blipFill>
        <p:spPr>
          <a:xfrm>
            <a:off x="6731000" y="2570838"/>
            <a:ext cx="838199" cy="332963"/>
          </a:xfrm>
          <a:prstGeom prst="rect">
            <a:avLst/>
          </a:prstGeom>
        </p:spPr>
      </p:pic>
      <p:pic>
        <p:nvPicPr>
          <p:cNvPr id="8" name="Picture 7" descr="A picture containing sky, object&#10;&#10;Description generated with high confidence">
            <a:extLst>
              <a:ext uri="{FF2B5EF4-FFF2-40B4-BE49-F238E27FC236}">
                <a16:creationId xmlns:a16="http://schemas.microsoft.com/office/drawing/2014/main" id="{A16FD98B-2326-4BAE-A8F5-AE70947613FD}"/>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959631" y="2609327"/>
            <a:ext cx="787400" cy="295945"/>
          </a:xfrm>
          <a:prstGeom prst="rect">
            <a:avLst/>
          </a:prstGeom>
        </p:spPr>
      </p:pic>
      <p:pic>
        <p:nvPicPr>
          <p:cNvPr id="38" name="Picture 37" descr="A picture containing sky, object&#10;&#10;Description generated with high confidence">
            <a:extLst>
              <a:ext uri="{FF2B5EF4-FFF2-40B4-BE49-F238E27FC236}">
                <a16:creationId xmlns:a16="http://schemas.microsoft.com/office/drawing/2014/main" id="{C5294423-3026-4F35-8424-131CE47B316D}"/>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727823" y="2618855"/>
            <a:ext cx="838199" cy="279012"/>
          </a:xfrm>
          <a:prstGeom prst="rect">
            <a:avLst/>
          </a:prstGeom>
        </p:spPr>
      </p:pic>
    </p:spTree>
    <p:extLst>
      <p:ext uri="{BB962C8B-B14F-4D97-AF65-F5344CB8AC3E}">
        <p14:creationId xmlns:p14="http://schemas.microsoft.com/office/powerpoint/2010/main" val="347324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2:6</a:t>
            </a:r>
          </a:p>
        </p:txBody>
      </p:sp>
      <p:pic>
        <p:nvPicPr>
          <p:cNvPr id="4" name="Picture 3" descr="A close up of a logo&#10;&#10;Description generated with very high confidence">
            <a:extLst>
              <a:ext uri="{FF2B5EF4-FFF2-40B4-BE49-F238E27FC236}">
                <a16:creationId xmlns:a16="http://schemas.microsoft.com/office/drawing/2014/main" id="{F0A278CB-24B7-4C5C-B727-C770A3112C9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89348" y="2488785"/>
            <a:ext cx="4493292" cy="630000"/>
          </a:xfrm>
          <a:prstGeom prst="rect">
            <a:avLst/>
          </a:prstGeom>
        </p:spPr>
      </p:pic>
      <p:pic>
        <p:nvPicPr>
          <p:cNvPr id="21" name="Picture 20" descr="A close up of a logo&#10;&#10;Description generated with very high confidence">
            <a:extLst>
              <a:ext uri="{FF2B5EF4-FFF2-40B4-BE49-F238E27FC236}">
                <a16:creationId xmlns:a16="http://schemas.microsoft.com/office/drawing/2014/main" id="{7DD0F908-F603-4AEC-B8B0-171C4B347C2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89348" y="3118785"/>
            <a:ext cx="4493292" cy="469240"/>
          </a:xfrm>
          <a:prstGeom prst="rect">
            <a:avLst/>
          </a:prstGeom>
        </p:spPr>
      </p:pic>
      <p:pic>
        <p:nvPicPr>
          <p:cNvPr id="23" name="Picture 22" descr="A close up of a logo&#10;&#10;Description generated with very high confidence">
            <a:extLst>
              <a:ext uri="{FF2B5EF4-FFF2-40B4-BE49-F238E27FC236}">
                <a16:creationId xmlns:a16="http://schemas.microsoft.com/office/drawing/2014/main" id="{F1E4C583-D47F-4E0A-996A-AA192467A17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603169" y="3588025"/>
            <a:ext cx="3170712" cy="342706"/>
          </a:xfrm>
          <a:prstGeom prst="rect">
            <a:avLst/>
          </a:prstGeom>
        </p:spPr>
      </p:pic>
      <p:pic>
        <p:nvPicPr>
          <p:cNvPr id="9" name="Picture 8" descr="A close up of a light&#10;&#10;Description generated with high confidence">
            <a:extLst>
              <a:ext uri="{FF2B5EF4-FFF2-40B4-BE49-F238E27FC236}">
                <a16:creationId xmlns:a16="http://schemas.microsoft.com/office/drawing/2014/main" id="{C84DCC7E-905D-454F-98DF-B7B2C2E9BDE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695699" y="2474320"/>
            <a:ext cx="5858955" cy="1909360"/>
          </a:xfrm>
          <a:prstGeom prst="rect">
            <a:avLst/>
          </a:prstGeom>
        </p:spPr>
      </p:pic>
      <p:sp>
        <p:nvSpPr>
          <p:cNvPr id="25" name="Rectangle 24">
            <a:extLst>
              <a:ext uri="{FF2B5EF4-FFF2-40B4-BE49-F238E27FC236}">
                <a16:creationId xmlns:a16="http://schemas.microsoft.com/office/drawing/2014/main" id="{873A4C20-825A-4938-9482-FF72A830E77B}"/>
              </a:ext>
            </a:extLst>
          </p:cNvPr>
          <p:cNvSpPr/>
          <p:nvPr/>
        </p:nvSpPr>
        <p:spPr bwMode="auto">
          <a:xfrm rot="18560839">
            <a:off x="4398965" y="3365500"/>
            <a:ext cx="1587500" cy="103716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descr="A close up of a logo&#10;&#10;Description generated with very high confidence">
            <a:extLst>
              <a:ext uri="{FF2B5EF4-FFF2-40B4-BE49-F238E27FC236}">
                <a16:creationId xmlns:a16="http://schemas.microsoft.com/office/drawing/2014/main" id="{A0F44683-81FA-4EC2-BDFA-1A5F4928FC7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237018" y="2649545"/>
            <a:ext cx="1341912" cy="469240"/>
          </a:xfrm>
          <a:prstGeom prst="rect">
            <a:avLst/>
          </a:prstGeom>
        </p:spPr>
      </p:pic>
      <p:sp>
        <p:nvSpPr>
          <p:cNvPr id="18" name="Rectangle 17">
            <a:extLst>
              <a:ext uri="{FF2B5EF4-FFF2-40B4-BE49-F238E27FC236}">
                <a16:creationId xmlns:a16="http://schemas.microsoft.com/office/drawing/2014/main" id="{65CE3ABE-D605-42B5-9DA9-721BAF379FC2}"/>
              </a:ext>
            </a:extLst>
          </p:cNvPr>
          <p:cNvSpPr/>
          <p:nvPr/>
        </p:nvSpPr>
        <p:spPr bwMode="auto">
          <a:xfrm>
            <a:off x="2820202" y="5583471"/>
            <a:ext cx="587375" cy="3175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C4EE34EA-E630-4B8F-829C-A63DCA8AFE9A}"/>
              </a:ext>
            </a:extLst>
          </p:cNvPr>
          <p:cNvSpPr/>
          <p:nvPr/>
        </p:nvSpPr>
        <p:spPr bwMode="auto">
          <a:xfrm>
            <a:off x="2748179" y="3646284"/>
            <a:ext cx="659798" cy="34270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8" name="Picture 27" descr="A picture containing object&#10;&#10;Description generated with high confidence">
            <a:extLst>
              <a:ext uri="{FF2B5EF4-FFF2-40B4-BE49-F238E27FC236}">
                <a16:creationId xmlns:a16="http://schemas.microsoft.com/office/drawing/2014/main" id="{7948E6A4-47F8-48C3-A5D2-DB3C2344152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779362" y="3594376"/>
            <a:ext cx="624238" cy="342706"/>
          </a:xfrm>
          <a:prstGeom prst="rect">
            <a:avLst/>
          </a:prstGeom>
        </p:spPr>
      </p:pic>
    </p:spTree>
    <p:extLst>
      <p:ext uri="{BB962C8B-B14F-4D97-AF65-F5344CB8AC3E}">
        <p14:creationId xmlns:p14="http://schemas.microsoft.com/office/powerpoint/2010/main" val="185708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B01BF649-42EF-4067-8A5F-2217A1C96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47" y="1620895"/>
            <a:ext cx="7965307" cy="3616210"/>
          </a:xfrm>
          <a:prstGeom prst="rect">
            <a:avLst/>
          </a:prstGeom>
        </p:spPr>
      </p:pic>
      <p:sp>
        <p:nvSpPr>
          <p:cNvPr id="3" name="Rectangle 2">
            <a:extLst>
              <a:ext uri="{FF2B5EF4-FFF2-40B4-BE49-F238E27FC236}">
                <a16:creationId xmlns:a16="http://schemas.microsoft.com/office/drawing/2014/main" id="{7D3E0B04-3AAA-499F-88CE-E43F04817614}"/>
              </a:ext>
            </a:extLst>
          </p:cNvPr>
          <p:cNvSpPr/>
          <p:nvPr/>
        </p:nvSpPr>
        <p:spPr bwMode="auto">
          <a:xfrm>
            <a:off x="5371646" y="4191000"/>
            <a:ext cx="749754" cy="58156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descr="A close up of a logo&#10;&#10;Description generated with very high confidence">
            <a:extLst>
              <a:ext uri="{FF2B5EF4-FFF2-40B4-BE49-F238E27FC236}">
                <a16:creationId xmlns:a16="http://schemas.microsoft.com/office/drawing/2014/main" id="{B9BB6F60-E518-41A7-90CE-9E0A98B8F46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371646" y="4281509"/>
            <a:ext cx="785666" cy="491058"/>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2:7</a:t>
            </a:r>
          </a:p>
        </p:txBody>
      </p:sp>
    </p:spTree>
    <p:extLst>
      <p:ext uri="{BB962C8B-B14F-4D97-AF65-F5344CB8AC3E}">
        <p14:creationId xmlns:p14="http://schemas.microsoft.com/office/powerpoint/2010/main" val="210749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2:7</a:t>
            </a:r>
          </a:p>
        </p:txBody>
      </p:sp>
      <p:pic>
        <p:nvPicPr>
          <p:cNvPr id="4" name="Picture 3">
            <a:extLst>
              <a:ext uri="{FF2B5EF4-FFF2-40B4-BE49-F238E27FC236}">
                <a16:creationId xmlns:a16="http://schemas.microsoft.com/office/drawing/2014/main" id="{57EDC9A6-AEDE-43C6-914F-C47097DD4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6" y="2522537"/>
            <a:ext cx="7974949" cy="1812927"/>
          </a:xfrm>
          <a:prstGeom prst="rect">
            <a:avLst/>
          </a:prstGeom>
        </p:spPr>
      </p:pic>
      <p:pic>
        <p:nvPicPr>
          <p:cNvPr id="7" name="Picture 6">
            <a:extLst>
              <a:ext uri="{FF2B5EF4-FFF2-40B4-BE49-F238E27FC236}">
                <a16:creationId xmlns:a16="http://schemas.microsoft.com/office/drawing/2014/main" id="{B28ED382-DEBD-4EE7-852D-F42FD969FF0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358189" y="3573378"/>
            <a:ext cx="1395664" cy="517359"/>
          </a:xfrm>
          <a:prstGeom prst="rect">
            <a:avLst/>
          </a:prstGeom>
        </p:spPr>
      </p:pic>
    </p:spTree>
    <p:extLst>
      <p:ext uri="{BB962C8B-B14F-4D97-AF65-F5344CB8AC3E}">
        <p14:creationId xmlns:p14="http://schemas.microsoft.com/office/powerpoint/2010/main" val="17214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2:7</a:t>
            </a:r>
          </a:p>
        </p:txBody>
      </p:sp>
      <p:pic>
        <p:nvPicPr>
          <p:cNvPr id="5" name="Picture 4">
            <a:extLst>
              <a:ext uri="{FF2B5EF4-FFF2-40B4-BE49-F238E27FC236}">
                <a16:creationId xmlns:a16="http://schemas.microsoft.com/office/drawing/2014/main" id="{3E4E18DE-7688-4C8F-AD82-1D97721FA1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15715" y="987921"/>
            <a:ext cx="2556286" cy="3323174"/>
          </a:xfrm>
          <a:prstGeom prst="rect">
            <a:avLst/>
          </a:prstGeom>
        </p:spPr>
      </p:pic>
      <p:sp>
        <p:nvSpPr>
          <p:cNvPr id="8" name="TextBox 7">
            <a:extLst>
              <a:ext uri="{FF2B5EF4-FFF2-40B4-BE49-F238E27FC236}">
                <a16:creationId xmlns:a16="http://schemas.microsoft.com/office/drawing/2014/main" id="{02D119D8-109F-4EED-9648-52FD510EEF6D}"/>
              </a:ext>
            </a:extLst>
          </p:cNvPr>
          <p:cNvSpPr txBox="1"/>
          <p:nvPr/>
        </p:nvSpPr>
        <p:spPr bwMode="auto">
          <a:xfrm>
            <a:off x="2768714" y="4658611"/>
            <a:ext cx="105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400 ml</a:t>
            </a:r>
          </a:p>
        </p:txBody>
      </p:sp>
      <p:pic>
        <p:nvPicPr>
          <p:cNvPr id="9" name="Picture 8">
            <a:extLst>
              <a:ext uri="{FF2B5EF4-FFF2-40B4-BE49-F238E27FC236}">
                <a16:creationId xmlns:a16="http://schemas.microsoft.com/office/drawing/2014/main" id="{46CC0253-52E9-4D8F-9C8C-6329E9510222}"/>
              </a:ext>
            </a:extLst>
          </p:cNvPr>
          <p:cNvPicPr>
            <a:picLocks noChangeAspect="1"/>
          </p:cNvPicPr>
          <p:nvPr/>
        </p:nvPicPr>
        <p:blipFill rotWithShape="1">
          <a:blip r:embed="rId4">
            <a:extLst>
              <a:ext uri="{28A0092B-C50C-407E-A947-70E740481C1C}">
                <a14:useLocalDpi xmlns:a14="http://schemas.microsoft.com/office/drawing/2010/main" val="0"/>
              </a:ext>
            </a:extLst>
          </a:blip>
          <a:srcRect r="-9634"/>
          <a:stretch/>
        </p:blipFill>
        <p:spPr>
          <a:xfrm>
            <a:off x="4571999" y="987921"/>
            <a:ext cx="2802577" cy="3323174"/>
          </a:xfrm>
          <a:prstGeom prst="rect">
            <a:avLst/>
          </a:prstGeom>
        </p:spPr>
      </p:pic>
      <p:sp>
        <p:nvSpPr>
          <p:cNvPr id="10" name="TextBox 9">
            <a:extLst>
              <a:ext uri="{FF2B5EF4-FFF2-40B4-BE49-F238E27FC236}">
                <a16:creationId xmlns:a16="http://schemas.microsoft.com/office/drawing/2014/main" id="{49C539C0-8CAE-446B-BFA1-9ED493D8716F}"/>
              </a:ext>
            </a:extLst>
          </p:cNvPr>
          <p:cNvSpPr txBox="1"/>
          <p:nvPr/>
        </p:nvSpPr>
        <p:spPr bwMode="auto">
          <a:xfrm>
            <a:off x="5448143" y="4658610"/>
            <a:ext cx="105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900 ml</a:t>
            </a:r>
          </a:p>
        </p:txBody>
      </p:sp>
      <p:sp>
        <p:nvSpPr>
          <p:cNvPr id="11" name="TextBox 10">
            <a:extLst>
              <a:ext uri="{FF2B5EF4-FFF2-40B4-BE49-F238E27FC236}">
                <a16:creationId xmlns:a16="http://schemas.microsoft.com/office/drawing/2014/main" id="{A90ACB70-66E8-4B91-A1BD-8191BD803E5E}"/>
              </a:ext>
            </a:extLst>
          </p:cNvPr>
          <p:cNvSpPr txBox="1"/>
          <p:nvPr/>
        </p:nvSpPr>
        <p:spPr bwMode="auto">
          <a:xfrm>
            <a:off x="4413695" y="5434175"/>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12" name="TextBox 11">
            <a:extLst>
              <a:ext uri="{FF2B5EF4-FFF2-40B4-BE49-F238E27FC236}">
                <a16:creationId xmlns:a16="http://schemas.microsoft.com/office/drawing/2014/main" id="{DB238DC2-599B-485E-BEA9-5E91E5BE2431}"/>
              </a:ext>
            </a:extLst>
          </p:cNvPr>
          <p:cNvSpPr txBox="1"/>
          <p:nvPr/>
        </p:nvSpPr>
        <p:spPr bwMode="auto">
          <a:xfrm>
            <a:off x="5670503" y="5446514"/>
            <a:ext cx="1519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1,300 ml</a:t>
            </a:r>
          </a:p>
        </p:txBody>
      </p:sp>
    </p:spTree>
    <p:extLst>
      <p:ext uri="{BB962C8B-B14F-4D97-AF65-F5344CB8AC3E}">
        <p14:creationId xmlns:p14="http://schemas.microsoft.com/office/powerpoint/2010/main" val="81838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3.05556E-6 -2.96296E-6 L 0.07223 0.11482 " pathEditMode="relative" rAng="0" ptsTypes="AA">
                                      <p:cBhvr>
                                        <p:cTn id="21" dur="2000" fill="hold"/>
                                        <p:tgtEl>
                                          <p:spTgt spid="8"/>
                                        </p:tgtEl>
                                        <p:attrNameLst>
                                          <p:attrName>ppt_x</p:attrName>
                                          <p:attrName>ppt_y</p:attrName>
                                        </p:attrNameLst>
                                      </p:cBhvr>
                                      <p:rCtr x="3611" y="5741"/>
                                    </p:animMotion>
                                  </p:childTnLst>
                                </p:cTn>
                              </p:par>
                              <p:par>
                                <p:cTn id="22" presetID="42" presetClass="path" presetSubtype="0" accel="50000" decel="50000" fill="hold" grpId="1" nodeType="withEffect">
                                  <p:stCondLst>
                                    <p:cond delay="0"/>
                                  </p:stCondLst>
                                  <p:childTnLst>
                                    <p:animMotion origin="layout" path="M 5E-6 -2.96296E-6 L -0.08038 0.11482 " pathEditMode="relative" rAng="0" ptsTypes="AA">
                                      <p:cBhvr>
                                        <p:cTn id="23" dur="2000" fill="hold"/>
                                        <p:tgtEl>
                                          <p:spTgt spid="10"/>
                                        </p:tgtEl>
                                        <p:attrNameLst>
                                          <p:attrName>ppt_x</p:attrName>
                                          <p:attrName>ppt_y</p:attrName>
                                        </p:attrNameLst>
                                      </p:cBhvr>
                                      <p:rCtr x="-4028" y="5741"/>
                                    </p:animMotion>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2:7</a:t>
            </a:r>
          </a:p>
        </p:txBody>
      </p:sp>
      <p:pic>
        <p:nvPicPr>
          <p:cNvPr id="4" name="Picture 3">
            <a:extLst>
              <a:ext uri="{FF2B5EF4-FFF2-40B4-BE49-F238E27FC236}">
                <a16:creationId xmlns:a16="http://schemas.microsoft.com/office/drawing/2014/main" id="{A92C5B72-BB1F-4CFC-894F-B434CDB9E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175380"/>
            <a:ext cx="7907446" cy="2507240"/>
          </a:xfrm>
          <a:prstGeom prst="rect">
            <a:avLst/>
          </a:prstGeom>
        </p:spPr>
      </p:pic>
      <p:sp>
        <p:nvSpPr>
          <p:cNvPr id="13" name="TextBox 12">
            <a:extLst>
              <a:ext uri="{FF2B5EF4-FFF2-40B4-BE49-F238E27FC236}">
                <a16:creationId xmlns:a16="http://schemas.microsoft.com/office/drawing/2014/main" id="{2AEEE571-C0A0-4F05-B515-E05DB1E69C5A}"/>
              </a:ext>
            </a:extLst>
          </p:cNvPr>
          <p:cNvSpPr txBox="1"/>
          <p:nvPr/>
        </p:nvSpPr>
        <p:spPr bwMode="auto">
          <a:xfrm>
            <a:off x="623311" y="4172354"/>
            <a:ext cx="445955" cy="58477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3200" dirty="0">
              <a:solidFill>
                <a:srgbClr val="FF0000"/>
              </a:solidFill>
              <a:latin typeface="Comic Sans MS" panose="030F0702030302020204" pitchFamily="66" charset="0"/>
              <a:ea typeface="Myriad Pro Semibold" charset="0"/>
              <a:cs typeface="Myriad Pro Semibold" charset="0"/>
            </a:endParaRPr>
          </a:p>
        </p:txBody>
      </p:sp>
      <p:sp>
        <p:nvSpPr>
          <p:cNvPr id="14" name="TextBox 13">
            <a:extLst>
              <a:ext uri="{FF2B5EF4-FFF2-40B4-BE49-F238E27FC236}">
                <a16:creationId xmlns:a16="http://schemas.microsoft.com/office/drawing/2014/main" id="{99C897FA-CBD8-47BF-AF19-C7E01512F698}"/>
              </a:ext>
            </a:extLst>
          </p:cNvPr>
          <p:cNvSpPr txBox="1"/>
          <p:nvPr/>
        </p:nvSpPr>
        <p:spPr bwMode="auto">
          <a:xfrm>
            <a:off x="587797" y="2134740"/>
            <a:ext cx="506870" cy="58477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3200" dirty="0">
              <a:solidFill>
                <a:srgbClr val="00B050"/>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a16="http://schemas.microsoft.com/office/drawing/2014/main" id="{2592D69B-CBDD-4DEB-A782-98C87496D29C}"/>
              </a:ext>
            </a:extLst>
          </p:cNvPr>
          <p:cNvSpPr txBox="1"/>
          <p:nvPr/>
        </p:nvSpPr>
        <p:spPr bwMode="auto">
          <a:xfrm>
            <a:off x="8057046" y="2116667"/>
            <a:ext cx="445955" cy="58477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3200" dirty="0">
              <a:solidFill>
                <a:srgbClr val="FF0000"/>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1EA6D559-0842-4BE7-87F3-D450319AC896}"/>
              </a:ext>
            </a:extLst>
          </p:cNvPr>
          <p:cNvSpPr txBox="1"/>
          <p:nvPr/>
        </p:nvSpPr>
        <p:spPr bwMode="auto">
          <a:xfrm>
            <a:off x="8026588" y="4172891"/>
            <a:ext cx="506870" cy="58477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3200" dirty="0">
              <a:solidFill>
                <a:srgbClr val="00B05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314950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2:7</a:t>
            </a:r>
          </a:p>
        </p:txBody>
      </p:sp>
      <p:pic>
        <p:nvPicPr>
          <p:cNvPr id="5" name="Picture 4">
            <a:extLst>
              <a:ext uri="{FF2B5EF4-FFF2-40B4-BE49-F238E27FC236}">
                <a16:creationId xmlns:a16="http://schemas.microsoft.com/office/drawing/2014/main" id="{391132D8-FAC8-452B-AAB4-8D3501C62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6" y="2522537"/>
            <a:ext cx="7974949" cy="1812927"/>
          </a:xfrm>
          <a:prstGeom prst="rect">
            <a:avLst/>
          </a:prstGeom>
        </p:spPr>
      </p:pic>
    </p:spTree>
    <p:extLst>
      <p:ext uri="{BB962C8B-B14F-4D97-AF65-F5344CB8AC3E}">
        <p14:creationId xmlns:p14="http://schemas.microsoft.com/office/powerpoint/2010/main" val="2665806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2:8</a:t>
            </a:r>
          </a:p>
        </p:txBody>
      </p:sp>
      <p:pic>
        <p:nvPicPr>
          <p:cNvPr id="9" name="Picture 8" descr="A close up of a logo&#10;&#10;Description generated with very high confidence">
            <a:extLst>
              <a:ext uri="{FF2B5EF4-FFF2-40B4-BE49-F238E27FC236}">
                <a16:creationId xmlns:a16="http://schemas.microsoft.com/office/drawing/2014/main" id="{45EEAC4E-9002-47C5-A912-22B72CE9F58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39129" y="967483"/>
            <a:ext cx="5865743" cy="1360081"/>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D4FEE50A-4FCE-460A-9F6D-C3688E8FB17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39128" y="2665047"/>
            <a:ext cx="5865743" cy="1538818"/>
          </a:xfrm>
          <a:prstGeom prst="rect">
            <a:avLst/>
          </a:prstGeom>
        </p:spPr>
      </p:pic>
      <p:pic>
        <p:nvPicPr>
          <p:cNvPr id="15" name="Picture 14">
            <a:extLst>
              <a:ext uri="{FF2B5EF4-FFF2-40B4-BE49-F238E27FC236}">
                <a16:creationId xmlns:a16="http://schemas.microsoft.com/office/drawing/2014/main" id="{22121178-BDD5-4731-A393-E646320459E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132670" y="3538847"/>
            <a:ext cx="3305738" cy="423553"/>
          </a:xfrm>
          <a:prstGeom prst="rect">
            <a:avLst/>
          </a:prstGeom>
        </p:spPr>
      </p:pic>
      <p:pic>
        <p:nvPicPr>
          <p:cNvPr id="17" name="Picture 16">
            <a:extLst>
              <a:ext uri="{FF2B5EF4-FFF2-40B4-BE49-F238E27FC236}">
                <a16:creationId xmlns:a16="http://schemas.microsoft.com/office/drawing/2014/main" id="{483275FF-82EB-4B1F-A9F3-DB2CC28D4CE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639129" y="4530435"/>
            <a:ext cx="5865743" cy="1360081"/>
          </a:xfrm>
          <a:prstGeom prst="rect">
            <a:avLst/>
          </a:prstGeom>
        </p:spPr>
      </p:pic>
      <p:pic>
        <p:nvPicPr>
          <p:cNvPr id="19" name="Picture 18" descr="A screenshot of a cell phone&#10;&#10;Description generated with high confidence">
            <a:extLst>
              <a:ext uri="{FF2B5EF4-FFF2-40B4-BE49-F238E27FC236}">
                <a16:creationId xmlns:a16="http://schemas.microsoft.com/office/drawing/2014/main" id="{8C8C412F-7CAF-4B19-B0F1-061AC76804A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050181" y="5293895"/>
            <a:ext cx="5034013" cy="471638"/>
          </a:xfrm>
          <a:prstGeom prst="rect">
            <a:avLst/>
          </a:prstGeom>
        </p:spPr>
      </p:pic>
    </p:spTree>
    <p:extLst>
      <p:ext uri="{BB962C8B-B14F-4D97-AF65-F5344CB8AC3E}">
        <p14:creationId xmlns:p14="http://schemas.microsoft.com/office/powerpoint/2010/main" val="63611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1:1</a:t>
            </a:r>
          </a:p>
        </p:txBody>
      </p:sp>
      <p:pic>
        <p:nvPicPr>
          <p:cNvPr id="5" name="Picture 4">
            <a:extLst>
              <a:ext uri="{FF2B5EF4-FFF2-40B4-BE49-F238E27FC236}">
                <a16:creationId xmlns:a16="http://schemas.microsoft.com/office/drawing/2014/main" id="{1A961E63-6124-4F79-9E28-07228C6F7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7" y="2377888"/>
            <a:ext cx="7907446" cy="2102224"/>
          </a:xfrm>
          <a:prstGeom prst="rect">
            <a:avLst/>
          </a:prstGeom>
        </p:spPr>
      </p:pic>
      <p:sp>
        <p:nvSpPr>
          <p:cNvPr id="6" name="Rectangle 5">
            <a:extLst>
              <a:ext uri="{FF2B5EF4-FFF2-40B4-BE49-F238E27FC236}">
                <a16:creationId xmlns:a16="http://schemas.microsoft.com/office/drawing/2014/main" id="{75474B69-881F-40E5-8B08-4EB1B5B2FB1F}"/>
              </a:ext>
            </a:extLst>
          </p:cNvPr>
          <p:cNvSpPr/>
          <p:nvPr/>
        </p:nvSpPr>
        <p:spPr bwMode="auto">
          <a:xfrm>
            <a:off x="2870200" y="2861733"/>
            <a:ext cx="643467" cy="6223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B0C53575-B5F8-46C8-9563-9436608C018B}"/>
              </a:ext>
            </a:extLst>
          </p:cNvPr>
          <p:cNvSpPr/>
          <p:nvPr/>
        </p:nvSpPr>
        <p:spPr bwMode="auto">
          <a:xfrm>
            <a:off x="3556000" y="2861733"/>
            <a:ext cx="643467" cy="6223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DB38E1F5-2A95-4056-A18F-28E8B1D6D2AA}"/>
              </a:ext>
            </a:extLst>
          </p:cNvPr>
          <p:cNvSpPr/>
          <p:nvPr/>
        </p:nvSpPr>
        <p:spPr bwMode="auto">
          <a:xfrm>
            <a:off x="4250266" y="2861733"/>
            <a:ext cx="643467" cy="6223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8D41AD9D-FF8D-4FE6-AC15-BB38DE4F1BB1}"/>
              </a:ext>
            </a:extLst>
          </p:cNvPr>
          <p:cNvSpPr/>
          <p:nvPr/>
        </p:nvSpPr>
        <p:spPr bwMode="auto">
          <a:xfrm>
            <a:off x="4940299" y="2861733"/>
            <a:ext cx="643467" cy="6223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F147DAE8-1937-475C-8DC7-CB10A0AD8618}"/>
              </a:ext>
            </a:extLst>
          </p:cNvPr>
          <p:cNvSpPr/>
          <p:nvPr/>
        </p:nvSpPr>
        <p:spPr bwMode="auto">
          <a:xfrm>
            <a:off x="5630332" y="2861733"/>
            <a:ext cx="643467" cy="6223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66A43710-4C44-40B9-9953-938BDE76C91E}"/>
              </a:ext>
            </a:extLst>
          </p:cNvPr>
          <p:cNvSpPr/>
          <p:nvPr/>
        </p:nvSpPr>
        <p:spPr bwMode="auto">
          <a:xfrm>
            <a:off x="2870200" y="3547534"/>
            <a:ext cx="643467" cy="6223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D92F5072-D4A5-4DBC-B12E-F3B90CC033BC}"/>
              </a:ext>
            </a:extLst>
          </p:cNvPr>
          <p:cNvSpPr/>
          <p:nvPr/>
        </p:nvSpPr>
        <p:spPr bwMode="auto">
          <a:xfrm>
            <a:off x="3556000" y="3547534"/>
            <a:ext cx="643467" cy="6223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15CB9854-C41E-4BBE-B92D-0A5BBFBBC1D0}"/>
              </a:ext>
            </a:extLst>
          </p:cNvPr>
          <p:cNvSpPr/>
          <p:nvPr/>
        </p:nvSpPr>
        <p:spPr bwMode="auto">
          <a:xfrm>
            <a:off x="4250266" y="3547534"/>
            <a:ext cx="643467" cy="6223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EE3A4BB5-0A44-4F6A-946E-6DCA0D261447}"/>
              </a:ext>
            </a:extLst>
          </p:cNvPr>
          <p:cNvSpPr/>
          <p:nvPr/>
        </p:nvSpPr>
        <p:spPr bwMode="auto">
          <a:xfrm>
            <a:off x="4940299" y="3547534"/>
            <a:ext cx="643467" cy="6223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519FC9F8-D4E7-459B-B008-9FA4D59A74E3}"/>
              </a:ext>
            </a:extLst>
          </p:cNvPr>
          <p:cNvSpPr/>
          <p:nvPr/>
        </p:nvSpPr>
        <p:spPr bwMode="auto">
          <a:xfrm>
            <a:off x="5630332" y="3547534"/>
            <a:ext cx="643467" cy="6223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9535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BDB41908-AEAE-42C7-82D5-BE7B7D79EA9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39127" y="2147988"/>
            <a:ext cx="5865743" cy="1441938"/>
          </a:xfrm>
          <a:prstGeom prst="rect">
            <a:avLst/>
          </a:prstGeom>
        </p:spPr>
      </p:pic>
      <p:pic>
        <p:nvPicPr>
          <p:cNvPr id="8" name="Picture 7">
            <a:extLst>
              <a:ext uri="{FF2B5EF4-FFF2-40B4-BE49-F238E27FC236}">
                <a16:creationId xmlns:a16="http://schemas.microsoft.com/office/drawing/2014/main" id="{AB8C525A-3924-4FF3-9D5A-9E1185F2763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58942" y="2966049"/>
            <a:ext cx="2452222" cy="426475"/>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D5B48B78-E4FB-407F-86E0-9A7ADC1E157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639127" y="3520641"/>
            <a:ext cx="5865743" cy="1441940"/>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4AD6A099-53DC-495A-B001-F32E93AB5E1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212071" y="4326854"/>
            <a:ext cx="1202142" cy="501162"/>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id="{5B05FEBB-8A5A-4D29-936D-345461390178}"/>
              </a:ext>
            </a:extLst>
          </p:cNvPr>
          <p:cNvPicPr>
            <a:picLocks noChangeAspect="1"/>
          </p:cNvPicPr>
          <p:nvPr/>
        </p:nvPicPr>
        <p:blipFill rotWithShape="1">
          <a:blip r:embed="rId7">
            <a:extLst>
              <a:ext uri="{28A0092B-C50C-407E-A947-70E740481C1C}">
                <a14:useLocalDpi xmlns:a14="http://schemas.microsoft.com/office/drawing/2010/main" val="0"/>
              </a:ext>
            </a:extLst>
          </a:blip>
          <a:srcRect b="-7271"/>
          <a:stretch/>
        </p:blipFill>
        <p:spPr>
          <a:xfrm>
            <a:off x="1639127" y="4904863"/>
            <a:ext cx="5865743" cy="1527576"/>
          </a:xfrm>
          <a:prstGeom prst="rect">
            <a:avLst/>
          </a:prstGeom>
        </p:spPr>
      </p:pic>
      <p:pic>
        <p:nvPicPr>
          <p:cNvPr id="21" name="Picture 20" descr="A screenshot of a cell phone&#10;&#10;Description generated with very high confidence">
            <a:extLst>
              <a:ext uri="{FF2B5EF4-FFF2-40B4-BE49-F238E27FC236}">
                <a16:creationId xmlns:a16="http://schemas.microsoft.com/office/drawing/2014/main" id="{23BEC9D9-3803-42B7-9D06-DC5DE27841F7}"/>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912884" y="5778726"/>
            <a:ext cx="1568798" cy="423515"/>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2:8</a:t>
            </a:r>
          </a:p>
        </p:txBody>
      </p:sp>
      <p:pic>
        <p:nvPicPr>
          <p:cNvPr id="25" name="Picture 24" descr="A close up of a logo&#10;&#10;Description generated with very high confidence">
            <a:extLst>
              <a:ext uri="{FF2B5EF4-FFF2-40B4-BE49-F238E27FC236}">
                <a16:creationId xmlns:a16="http://schemas.microsoft.com/office/drawing/2014/main" id="{783988D6-E17A-47A3-A52F-D07FE46364AD}"/>
              </a:ext>
            </a:extLst>
          </p:cNvPr>
          <p:cNvPicPr>
            <a:picLocks noChangeAspect="1"/>
          </p:cNvPicPr>
          <p:nvPr/>
        </p:nvPicPr>
        <p:blipFill rotWithShape="1">
          <a:blip r:embed="rId9">
            <a:extLst>
              <a:ext uri="{28A0092B-C50C-407E-A947-70E740481C1C}">
                <a14:useLocalDpi xmlns:a14="http://schemas.microsoft.com/office/drawing/2010/main" val="0"/>
              </a:ext>
            </a:extLst>
          </a:blip>
          <a:srcRect t="-6079"/>
          <a:stretch/>
        </p:blipFill>
        <p:spPr>
          <a:xfrm>
            <a:off x="1639127" y="732718"/>
            <a:ext cx="5865743" cy="1441940"/>
          </a:xfrm>
          <a:prstGeom prst="rect">
            <a:avLst/>
          </a:prstGeom>
        </p:spPr>
      </p:pic>
      <p:sp>
        <p:nvSpPr>
          <p:cNvPr id="28" name="Rectangle 27">
            <a:extLst>
              <a:ext uri="{FF2B5EF4-FFF2-40B4-BE49-F238E27FC236}">
                <a16:creationId xmlns:a16="http://schemas.microsoft.com/office/drawing/2014/main" id="{1697866C-2EDF-4870-BDE4-741424D21F73}"/>
              </a:ext>
            </a:extLst>
          </p:cNvPr>
          <p:cNvSpPr/>
          <p:nvPr/>
        </p:nvSpPr>
        <p:spPr bwMode="auto">
          <a:xfrm>
            <a:off x="5664200" y="1559691"/>
            <a:ext cx="838200" cy="5109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descr="A close up of a logo&#10;&#10;Description generated with very high confidence">
            <a:extLst>
              <a:ext uri="{FF2B5EF4-FFF2-40B4-BE49-F238E27FC236}">
                <a16:creationId xmlns:a16="http://schemas.microsoft.com/office/drawing/2014/main" id="{889DF5BE-D7BA-4584-8243-5DDED4B675D7}"/>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816545" y="1649763"/>
            <a:ext cx="548050" cy="335683"/>
          </a:xfrm>
          <a:prstGeom prst="rect">
            <a:avLst/>
          </a:prstGeom>
        </p:spPr>
      </p:pic>
    </p:spTree>
    <p:extLst>
      <p:ext uri="{BB962C8B-B14F-4D97-AF65-F5344CB8AC3E}">
        <p14:creationId xmlns:p14="http://schemas.microsoft.com/office/powerpoint/2010/main" val="289205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close up of a logo&#10;&#10;Description generated with very high confidence">
            <a:extLst>
              <a:ext uri="{FF2B5EF4-FFF2-40B4-BE49-F238E27FC236}">
                <a16:creationId xmlns:a16="http://schemas.microsoft.com/office/drawing/2014/main" id="{0C33C8A0-8F9C-4ED3-AE9C-03FAEBC654A7}"/>
              </a:ext>
            </a:extLst>
          </p:cNvPr>
          <p:cNvPicPr>
            <a:picLocks noChangeAspect="1"/>
          </p:cNvPicPr>
          <p:nvPr/>
        </p:nvPicPr>
        <p:blipFill rotWithShape="1">
          <a:blip r:embed="rId3">
            <a:extLst>
              <a:ext uri="{28A0092B-C50C-407E-A947-70E740481C1C}">
                <a14:useLocalDpi xmlns:a14="http://schemas.microsoft.com/office/drawing/2010/main" val="0"/>
              </a:ext>
            </a:extLst>
          </a:blip>
          <a:srcRect r="-3710"/>
          <a:stretch/>
        </p:blipFill>
        <p:spPr>
          <a:xfrm>
            <a:off x="4613774" y="3530600"/>
            <a:ext cx="2633691" cy="2398573"/>
          </a:xfrm>
          <a:prstGeom prst="rect">
            <a:avLst/>
          </a:prstGeom>
        </p:spPr>
      </p:pic>
      <p:pic>
        <p:nvPicPr>
          <p:cNvPr id="23" name="Picture 22" descr="A close up of a logo&#10;&#10;Description generated with very high confidence">
            <a:extLst>
              <a:ext uri="{FF2B5EF4-FFF2-40B4-BE49-F238E27FC236}">
                <a16:creationId xmlns:a16="http://schemas.microsoft.com/office/drawing/2014/main" id="{4CBD0D03-9D44-46EE-A77A-39F49E0E789F}"/>
              </a:ext>
            </a:extLst>
          </p:cNvPr>
          <p:cNvPicPr>
            <a:picLocks noChangeAspect="1"/>
          </p:cNvPicPr>
          <p:nvPr/>
        </p:nvPicPr>
        <p:blipFill rotWithShape="1">
          <a:blip r:embed="rId4">
            <a:extLst>
              <a:ext uri="{28A0092B-C50C-407E-A947-70E740481C1C}">
                <a14:useLocalDpi xmlns:a14="http://schemas.microsoft.com/office/drawing/2010/main" val="0"/>
              </a:ext>
            </a:extLst>
          </a:blip>
          <a:srcRect l="-3650"/>
          <a:stretch/>
        </p:blipFill>
        <p:spPr>
          <a:xfrm>
            <a:off x="1896534" y="3530600"/>
            <a:ext cx="2675466" cy="2398573"/>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6AFCC34D-5872-4DBF-AEBA-DBF2493A1214}"/>
              </a:ext>
            </a:extLst>
          </p:cNvPr>
          <p:cNvPicPr>
            <a:picLocks noChangeAspect="1"/>
          </p:cNvPicPr>
          <p:nvPr/>
        </p:nvPicPr>
        <p:blipFill rotWithShape="1">
          <a:blip r:embed="rId5">
            <a:extLst>
              <a:ext uri="{28A0092B-C50C-407E-A947-70E740481C1C}">
                <a14:useLocalDpi xmlns:a14="http://schemas.microsoft.com/office/drawing/2010/main" val="0"/>
              </a:ext>
            </a:extLst>
          </a:blip>
          <a:srcRect r="-3710"/>
          <a:stretch/>
        </p:blipFill>
        <p:spPr>
          <a:xfrm>
            <a:off x="4613776" y="928826"/>
            <a:ext cx="2633691" cy="2398573"/>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2:8</a:t>
            </a:r>
          </a:p>
        </p:txBody>
      </p:sp>
      <p:pic>
        <p:nvPicPr>
          <p:cNvPr id="4" name="Picture 3" descr="A close up of a logo&#10;&#10;Description generated with very high confidence">
            <a:extLst>
              <a:ext uri="{FF2B5EF4-FFF2-40B4-BE49-F238E27FC236}">
                <a16:creationId xmlns:a16="http://schemas.microsoft.com/office/drawing/2014/main" id="{CB0DAD4E-8A2B-4789-B238-50F188FE6F7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90774" y="928827"/>
            <a:ext cx="2488093" cy="2398573"/>
          </a:xfrm>
          <a:prstGeom prst="rect">
            <a:avLst/>
          </a:prstGeom>
        </p:spPr>
      </p:pic>
      <p:pic>
        <p:nvPicPr>
          <p:cNvPr id="10" name="Picture 9" descr="A close up of a logo&#10;&#10;Description generated with high confidence">
            <a:extLst>
              <a:ext uri="{FF2B5EF4-FFF2-40B4-BE49-F238E27FC236}">
                <a16:creationId xmlns:a16="http://schemas.microsoft.com/office/drawing/2014/main" id="{AC3D5628-8D8F-4230-81CF-5EE11A7CAB3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125683" y="2633133"/>
            <a:ext cx="600584" cy="347573"/>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E0576B65-27C8-4A7D-9151-940890BF1BE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945083" y="2633133"/>
            <a:ext cx="600584" cy="347574"/>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EB647A82-61F7-42AF-BA22-02B900BAE304}"/>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125683" y="5299693"/>
            <a:ext cx="600584" cy="347574"/>
          </a:xfrm>
          <a:prstGeom prst="rect">
            <a:avLst/>
          </a:prstGeom>
        </p:spPr>
      </p:pic>
      <p:pic>
        <p:nvPicPr>
          <p:cNvPr id="19" name="Picture 18" descr="A close up of a logo&#10;&#10;Description generated with high confidence">
            <a:extLst>
              <a:ext uri="{FF2B5EF4-FFF2-40B4-BE49-F238E27FC236}">
                <a16:creationId xmlns:a16="http://schemas.microsoft.com/office/drawing/2014/main" id="{A6BE18E8-BC06-40CC-B69A-32DD6358F7BE}"/>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885267" y="5299693"/>
            <a:ext cx="660400" cy="347573"/>
          </a:xfrm>
          <a:prstGeom prst="rect">
            <a:avLst/>
          </a:prstGeom>
        </p:spPr>
      </p:pic>
    </p:spTree>
    <p:extLst>
      <p:ext uri="{BB962C8B-B14F-4D97-AF65-F5344CB8AC3E}">
        <p14:creationId xmlns:p14="http://schemas.microsoft.com/office/powerpoint/2010/main" val="358685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2:9</a:t>
            </a:r>
          </a:p>
        </p:txBody>
      </p:sp>
      <p:pic>
        <p:nvPicPr>
          <p:cNvPr id="5" name="Picture 4" descr="A close up of a logo&#10;&#10;Description generated with very high confidence">
            <a:extLst>
              <a:ext uri="{FF2B5EF4-FFF2-40B4-BE49-F238E27FC236}">
                <a16:creationId xmlns:a16="http://schemas.microsoft.com/office/drawing/2014/main" id="{822CA12A-BC63-4C81-9B00-5BF273F54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92" y="2346631"/>
            <a:ext cx="8496016" cy="2164739"/>
          </a:xfrm>
          <a:prstGeom prst="rect">
            <a:avLst/>
          </a:prstGeom>
        </p:spPr>
      </p:pic>
      <p:pic>
        <p:nvPicPr>
          <p:cNvPr id="9" name="Picture 8">
            <a:extLst>
              <a:ext uri="{FF2B5EF4-FFF2-40B4-BE49-F238E27FC236}">
                <a16:creationId xmlns:a16="http://schemas.microsoft.com/office/drawing/2014/main" id="{FDAC9798-4414-4A90-AA66-DAD77CEDED3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54482" y="3526971"/>
            <a:ext cx="1092531" cy="308759"/>
          </a:xfrm>
          <a:prstGeom prst="rect">
            <a:avLst/>
          </a:prstGeom>
        </p:spPr>
      </p:pic>
      <p:pic>
        <p:nvPicPr>
          <p:cNvPr id="18" name="Picture 17">
            <a:extLst>
              <a:ext uri="{FF2B5EF4-FFF2-40B4-BE49-F238E27FC236}">
                <a16:creationId xmlns:a16="http://schemas.microsoft.com/office/drawing/2014/main" id="{C819FC3C-980B-411D-BED6-938C451123C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778338" y="3967480"/>
            <a:ext cx="676893" cy="254000"/>
          </a:xfrm>
          <a:prstGeom prst="rect">
            <a:avLst/>
          </a:prstGeom>
        </p:spPr>
      </p:pic>
    </p:spTree>
    <p:extLst>
      <p:ext uri="{BB962C8B-B14F-4D97-AF65-F5344CB8AC3E}">
        <p14:creationId xmlns:p14="http://schemas.microsoft.com/office/powerpoint/2010/main" val="374061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2:9</a:t>
            </a:r>
          </a:p>
        </p:txBody>
      </p:sp>
      <p:pic>
        <p:nvPicPr>
          <p:cNvPr id="4" name="Picture 3" descr="A close up of a logo&#10;&#10;Description generated with very high confidence">
            <a:extLst>
              <a:ext uri="{FF2B5EF4-FFF2-40B4-BE49-F238E27FC236}">
                <a16:creationId xmlns:a16="http://schemas.microsoft.com/office/drawing/2014/main" id="{6DDA2B25-BC5D-4BFF-B7EF-A9BD7CDA4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92" y="2346631"/>
            <a:ext cx="8496016" cy="2164739"/>
          </a:xfrm>
          <a:prstGeom prst="rect">
            <a:avLst/>
          </a:prstGeom>
        </p:spPr>
      </p:pic>
      <p:pic>
        <p:nvPicPr>
          <p:cNvPr id="5" name="Picture 4">
            <a:extLst>
              <a:ext uri="{FF2B5EF4-FFF2-40B4-BE49-F238E27FC236}">
                <a16:creationId xmlns:a16="http://schemas.microsoft.com/office/drawing/2014/main" id="{F2EC5ECF-DA49-45FA-AFC5-4FFEC74CA97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17558" y="2983832"/>
            <a:ext cx="1576137" cy="348916"/>
          </a:xfrm>
          <a:prstGeom prst="rect">
            <a:avLst/>
          </a:prstGeom>
        </p:spPr>
      </p:pic>
      <p:pic>
        <p:nvPicPr>
          <p:cNvPr id="8" name="Picture 7">
            <a:extLst>
              <a:ext uri="{FF2B5EF4-FFF2-40B4-BE49-F238E27FC236}">
                <a16:creationId xmlns:a16="http://schemas.microsoft.com/office/drawing/2014/main" id="{4AB2D33F-BD2C-4A81-8B4F-7DBA63D30C1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096125" y="2560638"/>
            <a:ext cx="639764" cy="387350"/>
          </a:xfrm>
          <a:prstGeom prst="rect">
            <a:avLst/>
          </a:prstGeom>
        </p:spPr>
      </p:pic>
    </p:spTree>
    <p:extLst>
      <p:ext uri="{BB962C8B-B14F-4D97-AF65-F5344CB8AC3E}">
        <p14:creationId xmlns:p14="http://schemas.microsoft.com/office/powerpoint/2010/main" val="298290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C718D46D-6EE4-4733-AD45-D6D55559A26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5600" y="2346631"/>
            <a:ext cx="8478699" cy="2164739"/>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2:9</a:t>
            </a:r>
          </a:p>
        </p:txBody>
      </p:sp>
      <p:pic>
        <p:nvPicPr>
          <p:cNvPr id="8" name="Picture 7">
            <a:extLst>
              <a:ext uri="{FF2B5EF4-FFF2-40B4-BE49-F238E27FC236}">
                <a16:creationId xmlns:a16="http://schemas.microsoft.com/office/drawing/2014/main" id="{CE2465FF-D175-437A-9386-973C788A476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142167" y="2512194"/>
            <a:ext cx="533833" cy="423511"/>
          </a:xfrm>
          <a:prstGeom prst="rect">
            <a:avLst/>
          </a:prstGeom>
        </p:spPr>
      </p:pic>
      <p:sp>
        <p:nvSpPr>
          <p:cNvPr id="12" name="Oval 11">
            <a:extLst>
              <a:ext uri="{FF2B5EF4-FFF2-40B4-BE49-F238E27FC236}">
                <a16:creationId xmlns:a16="http://schemas.microsoft.com/office/drawing/2014/main" id="{81B0A435-A69B-46AA-8204-D01AB17916B1}"/>
              </a:ext>
            </a:extLst>
          </p:cNvPr>
          <p:cNvSpPr/>
          <p:nvPr/>
        </p:nvSpPr>
        <p:spPr bwMode="auto">
          <a:xfrm>
            <a:off x="7739766" y="3813748"/>
            <a:ext cx="722564" cy="595798"/>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id="{8F3CBDDE-93B8-471F-94D4-CCF1CAD88F5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807012" y="3996267"/>
            <a:ext cx="629920" cy="220133"/>
          </a:xfrm>
          <a:prstGeom prst="rect">
            <a:avLst/>
          </a:prstGeom>
        </p:spPr>
      </p:pic>
      <p:sp>
        <p:nvSpPr>
          <p:cNvPr id="15" name="Rectangle 14">
            <a:extLst>
              <a:ext uri="{FF2B5EF4-FFF2-40B4-BE49-F238E27FC236}">
                <a16:creationId xmlns:a16="http://schemas.microsoft.com/office/drawing/2014/main" id="{15D245CA-92D8-4B01-89D6-A9E5CCC6394F}"/>
              </a:ext>
            </a:extLst>
          </p:cNvPr>
          <p:cNvSpPr/>
          <p:nvPr/>
        </p:nvSpPr>
        <p:spPr bwMode="auto">
          <a:xfrm>
            <a:off x="1665292" y="3525254"/>
            <a:ext cx="1163319" cy="31482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a16="http://schemas.microsoft.com/office/drawing/2014/main" id="{493300BC-A529-4514-A4FF-FA65C0A2E103}"/>
              </a:ext>
            </a:extLst>
          </p:cNvPr>
          <p:cNvSpPr/>
          <p:nvPr/>
        </p:nvSpPr>
        <p:spPr bwMode="auto">
          <a:xfrm>
            <a:off x="6357691" y="3796815"/>
            <a:ext cx="722564" cy="595798"/>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052211E6-BC3C-4308-8A8F-2E0B05476ED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403980" y="3996267"/>
            <a:ext cx="630237" cy="220133"/>
          </a:xfrm>
          <a:prstGeom prst="rect">
            <a:avLst/>
          </a:prstGeom>
        </p:spPr>
      </p:pic>
      <p:sp>
        <p:nvSpPr>
          <p:cNvPr id="16" name="Rectangle 15">
            <a:extLst>
              <a:ext uri="{FF2B5EF4-FFF2-40B4-BE49-F238E27FC236}">
                <a16:creationId xmlns:a16="http://schemas.microsoft.com/office/drawing/2014/main" id="{2848EDC4-69A6-4F45-97D2-8BC5378ECF1D}"/>
              </a:ext>
            </a:extLst>
          </p:cNvPr>
          <p:cNvSpPr/>
          <p:nvPr/>
        </p:nvSpPr>
        <p:spPr bwMode="auto">
          <a:xfrm>
            <a:off x="4016994" y="3515228"/>
            <a:ext cx="992632" cy="32485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A7C341F3-B8ED-44DA-8804-4DBB2203B25A}"/>
              </a:ext>
            </a:extLst>
          </p:cNvPr>
          <p:cNvSpPr/>
          <p:nvPr/>
        </p:nvSpPr>
        <p:spPr bwMode="auto">
          <a:xfrm>
            <a:off x="1817692" y="2997869"/>
            <a:ext cx="2032000" cy="33487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4" name="Picture 13">
            <a:extLst>
              <a:ext uri="{FF2B5EF4-FFF2-40B4-BE49-F238E27FC236}">
                <a16:creationId xmlns:a16="http://schemas.microsoft.com/office/drawing/2014/main" id="{1F6ADCD4-3E57-44DE-BB98-490C08AFE97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496585" y="3584574"/>
            <a:ext cx="1514908" cy="255505"/>
          </a:xfrm>
          <a:prstGeom prst="rect">
            <a:avLst/>
          </a:prstGeom>
        </p:spPr>
      </p:pic>
      <p:sp>
        <p:nvSpPr>
          <p:cNvPr id="19" name="Rectangle 18">
            <a:extLst>
              <a:ext uri="{FF2B5EF4-FFF2-40B4-BE49-F238E27FC236}">
                <a16:creationId xmlns:a16="http://schemas.microsoft.com/office/drawing/2014/main" id="{A51BF64A-7A32-49C3-8A5E-2133F4FDF67A}"/>
              </a:ext>
            </a:extLst>
          </p:cNvPr>
          <p:cNvSpPr/>
          <p:nvPr/>
        </p:nvSpPr>
        <p:spPr bwMode="auto">
          <a:xfrm>
            <a:off x="4004633" y="3530266"/>
            <a:ext cx="1004994" cy="33487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8" name="Picture 17">
            <a:extLst>
              <a:ext uri="{FF2B5EF4-FFF2-40B4-BE49-F238E27FC236}">
                <a16:creationId xmlns:a16="http://schemas.microsoft.com/office/drawing/2014/main" id="{512F2434-C5B2-4542-9612-F4AADEE3FB03}"/>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169794" y="3510215"/>
            <a:ext cx="754036" cy="324852"/>
          </a:xfrm>
          <a:prstGeom prst="rect">
            <a:avLst/>
          </a:prstGeom>
        </p:spPr>
      </p:pic>
      <p:pic>
        <p:nvPicPr>
          <p:cNvPr id="6" name="Picture 5">
            <a:extLst>
              <a:ext uri="{FF2B5EF4-FFF2-40B4-BE49-F238E27FC236}">
                <a16:creationId xmlns:a16="http://schemas.microsoft.com/office/drawing/2014/main" id="{AA298BF8-4E5A-428F-8B9C-2A12E5217FB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095754" y="3007895"/>
            <a:ext cx="1672391" cy="324852"/>
          </a:xfrm>
          <a:prstGeom prst="rect">
            <a:avLst/>
          </a:prstGeom>
        </p:spPr>
      </p:pic>
    </p:spTree>
    <p:extLst>
      <p:ext uri="{BB962C8B-B14F-4D97-AF65-F5344CB8AC3E}">
        <p14:creationId xmlns:p14="http://schemas.microsoft.com/office/powerpoint/2010/main" val="299159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2:9</a:t>
            </a:r>
          </a:p>
        </p:txBody>
      </p:sp>
      <p:pic>
        <p:nvPicPr>
          <p:cNvPr id="4" name="Picture 3" descr="A close up of a logo&#10;&#10;Description generated with very high confidence">
            <a:extLst>
              <a:ext uri="{FF2B5EF4-FFF2-40B4-BE49-F238E27FC236}">
                <a16:creationId xmlns:a16="http://schemas.microsoft.com/office/drawing/2014/main" id="{1275C81B-C31C-4923-9EC3-155C86FA6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92" y="2346631"/>
            <a:ext cx="8496016" cy="2164739"/>
          </a:xfrm>
          <a:prstGeom prst="rect">
            <a:avLst/>
          </a:prstGeom>
        </p:spPr>
      </p:pic>
      <p:pic>
        <p:nvPicPr>
          <p:cNvPr id="7" name="Picture 6">
            <a:extLst>
              <a:ext uri="{FF2B5EF4-FFF2-40B4-BE49-F238E27FC236}">
                <a16:creationId xmlns:a16="http://schemas.microsoft.com/office/drawing/2014/main" id="{4B748BCC-8DCD-4F7D-A85F-CB236587A5F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75709" y="3515096"/>
            <a:ext cx="1733798" cy="320634"/>
          </a:xfrm>
          <a:prstGeom prst="rect">
            <a:avLst/>
          </a:prstGeom>
        </p:spPr>
      </p:pic>
      <p:pic>
        <p:nvPicPr>
          <p:cNvPr id="10" name="Picture 9">
            <a:extLst>
              <a:ext uri="{FF2B5EF4-FFF2-40B4-BE49-F238E27FC236}">
                <a16:creationId xmlns:a16="http://schemas.microsoft.com/office/drawing/2014/main" id="{1B98AE82-36A5-4EB3-A4E0-7C404D8BC93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825839" y="3942608"/>
            <a:ext cx="605642" cy="296882"/>
          </a:xfrm>
          <a:prstGeom prst="rect">
            <a:avLst/>
          </a:prstGeom>
        </p:spPr>
      </p:pic>
    </p:spTree>
    <p:extLst>
      <p:ext uri="{BB962C8B-B14F-4D97-AF65-F5344CB8AC3E}">
        <p14:creationId xmlns:p14="http://schemas.microsoft.com/office/powerpoint/2010/main" val="373946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3:1</a:t>
            </a:r>
          </a:p>
        </p:txBody>
      </p:sp>
      <p:pic>
        <p:nvPicPr>
          <p:cNvPr id="5" name="Picture 4">
            <a:extLst>
              <a:ext uri="{FF2B5EF4-FFF2-40B4-BE49-F238E27FC236}">
                <a16:creationId xmlns:a16="http://schemas.microsoft.com/office/drawing/2014/main" id="{86033205-D67B-4DB2-91F4-9314B2F5E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89" y="3239877"/>
            <a:ext cx="7986423" cy="378247"/>
          </a:xfrm>
          <a:prstGeom prst="rect">
            <a:avLst/>
          </a:prstGeom>
        </p:spPr>
      </p:pic>
    </p:spTree>
    <p:extLst>
      <p:ext uri="{BB962C8B-B14F-4D97-AF65-F5344CB8AC3E}">
        <p14:creationId xmlns:p14="http://schemas.microsoft.com/office/powerpoint/2010/main" val="3937580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3:1</a:t>
            </a:r>
          </a:p>
        </p:txBody>
      </p:sp>
      <p:pic>
        <p:nvPicPr>
          <p:cNvPr id="4" name="Picture 3">
            <a:extLst>
              <a:ext uri="{FF2B5EF4-FFF2-40B4-BE49-F238E27FC236}">
                <a16:creationId xmlns:a16="http://schemas.microsoft.com/office/drawing/2014/main" id="{61F5F404-470F-4F77-9645-21DADF5B0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354283"/>
            <a:ext cx="7907446" cy="3056904"/>
          </a:xfrm>
          <a:prstGeom prst="rect">
            <a:avLst/>
          </a:prstGeom>
        </p:spPr>
      </p:pic>
      <p:sp>
        <p:nvSpPr>
          <p:cNvPr id="6" name="TextBox 5">
            <a:extLst>
              <a:ext uri="{FF2B5EF4-FFF2-40B4-BE49-F238E27FC236}">
                <a16:creationId xmlns:a16="http://schemas.microsoft.com/office/drawing/2014/main" id="{9635C174-A8BD-43E5-8539-B83B3C28B1CD}"/>
              </a:ext>
            </a:extLst>
          </p:cNvPr>
          <p:cNvSpPr txBox="1"/>
          <p:nvPr/>
        </p:nvSpPr>
        <p:spPr bwMode="auto">
          <a:xfrm>
            <a:off x="1228356" y="4673805"/>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5,000</a:t>
            </a:r>
          </a:p>
        </p:txBody>
      </p:sp>
      <p:sp>
        <p:nvSpPr>
          <p:cNvPr id="7" name="TextBox 6">
            <a:extLst>
              <a:ext uri="{FF2B5EF4-FFF2-40B4-BE49-F238E27FC236}">
                <a16:creationId xmlns:a16="http://schemas.microsoft.com/office/drawing/2014/main" id="{8B175F16-1537-40EB-85B9-1C78BA78D312}"/>
              </a:ext>
            </a:extLst>
          </p:cNvPr>
          <p:cNvSpPr txBox="1"/>
          <p:nvPr/>
        </p:nvSpPr>
        <p:spPr bwMode="auto">
          <a:xfrm>
            <a:off x="3225158" y="4673804"/>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300</a:t>
            </a:r>
          </a:p>
        </p:txBody>
      </p:sp>
      <p:sp>
        <p:nvSpPr>
          <p:cNvPr id="8" name="TextBox 7">
            <a:extLst>
              <a:ext uri="{FF2B5EF4-FFF2-40B4-BE49-F238E27FC236}">
                <a16:creationId xmlns:a16="http://schemas.microsoft.com/office/drawing/2014/main" id="{9D141FBD-75F8-4D59-8B18-89C4E3461375}"/>
              </a:ext>
            </a:extLst>
          </p:cNvPr>
          <p:cNvSpPr txBox="1"/>
          <p:nvPr/>
        </p:nvSpPr>
        <p:spPr bwMode="auto">
          <a:xfrm>
            <a:off x="5168136" y="4673803"/>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9" name="TextBox 8">
            <a:extLst>
              <a:ext uri="{FF2B5EF4-FFF2-40B4-BE49-F238E27FC236}">
                <a16:creationId xmlns:a16="http://schemas.microsoft.com/office/drawing/2014/main" id="{51955A4B-2073-4F72-BFC1-ABB74C1A85AF}"/>
              </a:ext>
            </a:extLst>
          </p:cNvPr>
          <p:cNvSpPr txBox="1"/>
          <p:nvPr/>
        </p:nvSpPr>
        <p:spPr bwMode="auto">
          <a:xfrm>
            <a:off x="7151316" y="467380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0" name="TextBox 9">
            <a:extLst>
              <a:ext uri="{FF2B5EF4-FFF2-40B4-BE49-F238E27FC236}">
                <a16:creationId xmlns:a16="http://schemas.microsoft.com/office/drawing/2014/main" id="{E6573329-A08C-4C9E-B7FF-CD35CE212A0C}"/>
              </a:ext>
            </a:extLst>
          </p:cNvPr>
          <p:cNvSpPr txBox="1"/>
          <p:nvPr/>
        </p:nvSpPr>
        <p:spPr bwMode="auto">
          <a:xfrm>
            <a:off x="4133418" y="5503717"/>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5,342</a:t>
            </a:r>
          </a:p>
        </p:txBody>
      </p:sp>
    </p:spTree>
    <p:extLst>
      <p:ext uri="{BB962C8B-B14F-4D97-AF65-F5344CB8AC3E}">
        <p14:creationId xmlns:p14="http://schemas.microsoft.com/office/powerpoint/2010/main" val="120356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3:1</a:t>
            </a:r>
          </a:p>
        </p:txBody>
      </p:sp>
      <p:pic>
        <p:nvPicPr>
          <p:cNvPr id="5" name="Picture 4" descr="A close up of a logo&#10;&#10;Description generated with very high confidence">
            <a:extLst>
              <a:ext uri="{FF2B5EF4-FFF2-40B4-BE49-F238E27FC236}">
                <a16:creationId xmlns:a16="http://schemas.microsoft.com/office/drawing/2014/main" id="{C5CE8168-759F-4E6A-A476-11FCBA9E2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01" y="1956745"/>
            <a:ext cx="7906199" cy="2944511"/>
          </a:xfrm>
          <a:prstGeom prst="rect">
            <a:avLst/>
          </a:prstGeom>
        </p:spPr>
      </p:pic>
    </p:spTree>
    <p:extLst>
      <p:ext uri="{BB962C8B-B14F-4D97-AF65-F5344CB8AC3E}">
        <p14:creationId xmlns:p14="http://schemas.microsoft.com/office/powerpoint/2010/main" val="2316685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3:1</a:t>
            </a:r>
          </a:p>
        </p:txBody>
      </p:sp>
      <p:sp>
        <p:nvSpPr>
          <p:cNvPr id="11" name="TextBox 10">
            <a:extLst>
              <a:ext uri="{FF2B5EF4-FFF2-40B4-BE49-F238E27FC236}">
                <a16:creationId xmlns:a16="http://schemas.microsoft.com/office/drawing/2014/main" id="{9434B4AC-7035-4EDC-B557-786A54592586}"/>
              </a:ext>
            </a:extLst>
          </p:cNvPr>
          <p:cNvSpPr txBox="1"/>
          <p:nvPr/>
        </p:nvSpPr>
        <p:spPr bwMode="auto">
          <a:xfrm>
            <a:off x="3111500" y="1003300"/>
            <a:ext cx="292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5,342</a:t>
            </a:r>
          </a:p>
        </p:txBody>
      </p:sp>
      <p:graphicFrame>
        <p:nvGraphicFramePr>
          <p:cNvPr id="12" name="Table 11">
            <a:extLst>
              <a:ext uri="{FF2B5EF4-FFF2-40B4-BE49-F238E27FC236}">
                <a16:creationId xmlns:a16="http://schemas.microsoft.com/office/drawing/2014/main" id="{9E15781D-DF71-4CF1-B58D-549F400D1D05}"/>
              </a:ext>
            </a:extLst>
          </p:cNvPr>
          <p:cNvGraphicFramePr>
            <a:graphicFrameLocks noGrp="1"/>
          </p:cNvGraphicFramePr>
          <p:nvPr>
            <p:extLst>
              <p:ext uri="{D42A27DB-BD31-4B8C-83A1-F6EECF244321}">
                <p14:modId xmlns:p14="http://schemas.microsoft.com/office/powerpoint/2010/main" val="1222773606"/>
              </p:ext>
            </p:extLst>
          </p:nvPr>
        </p:nvGraphicFramePr>
        <p:xfrm>
          <a:off x="1855692" y="2553230"/>
          <a:ext cx="5432616" cy="1751540"/>
        </p:xfrm>
        <a:graphic>
          <a:graphicData uri="http://schemas.openxmlformats.org/drawingml/2006/table">
            <a:tbl>
              <a:tblPr firstRow="1" bandRow="1">
                <a:tableStyleId>{5C22544A-7EE6-4342-B048-85BDC9FD1C3A}</a:tableStyleId>
              </a:tblPr>
              <a:tblGrid>
                <a:gridCol w="1358154">
                  <a:extLst>
                    <a:ext uri="{9D8B030D-6E8A-4147-A177-3AD203B41FA5}">
                      <a16:colId xmlns:a16="http://schemas.microsoft.com/office/drawing/2014/main" val="359674703"/>
                    </a:ext>
                  </a:extLst>
                </a:gridCol>
                <a:gridCol w="1358154">
                  <a:extLst>
                    <a:ext uri="{9D8B030D-6E8A-4147-A177-3AD203B41FA5}">
                      <a16:colId xmlns:a16="http://schemas.microsoft.com/office/drawing/2014/main" val="1381558999"/>
                    </a:ext>
                  </a:extLst>
                </a:gridCol>
                <a:gridCol w="1358154">
                  <a:extLst>
                    <a:ext uri="{9D8B030D-6E8A-4147-A177-3AD203B41FA5}">
                      <a16:colId xmlns:a16="http://schemas.microsoft.com/office/drawing/2014/main" val="2504133960"/>
                    </a:ext>
                  </a:extLst>
                </a:gridCol>
                <a:gridCol w="1358154">
                  <a:extLst>
                    <a:ext uri="{9D8B030D-6E8A-4147-A177-3AD203B41FA5}">
                      <a16:colId xmlns:a16="http://schemas.microsoft.com/office/drawing/2014/main" val="2064331815"/>
                    </a:ext>
                  </a:extLst>
                </a:gridCol>
              </a:tblGrid>
              <a:tr h="506207">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24533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3" name="TextBox 12">
            <a:extLst>
              <a:ext uri="{FF2B5EF4-FFF2-40B4-BE49-F238E27FC236}">
                <a16:creationId xmlns:a16="http://schemas.microsoft.com/office/drawing/2014/main" id="{74A31E39-B636-44BE-AC0F-9CACE2FC8EB4}"/>
              </a:ext>
            </a:extLst>
          </p:cNvPr>
          <p:cNvSpPr txBox="1"/>
          <p:nvPr/>
        </p:nvSpPr>
        <p:spPr bwMode="auto">
          <a:xfrm>
            <a:off x="2279650" y="342441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14" name="TextBox 13">
            <a:extLst>
              <a:ext uri="{FF2B5EF4-FFF2-40B4-BE49-F238E27FC236}">
                <a16:creationId xmlns:a16="http://schemas.microsoft.com/office/drawing/2014/main" id="{5A282CA8-065A-4BC6-8F3C-1C98AEAAD4A4}"/>
              </a:ext>
            </a:extLst>
          </p:cNvPr>
          <p:cNvSpPr txBox="1"/>
          <p:nvPr/>
        </p:nvSpPr>
        <p:spPr bwMode="auto">
          <a:xfrm>
            <a:off x="3606800" y="342441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5" name="TextBox 14">
            <a:extLst>
              <a:ext uri="{FF2B5EF4-FFF2-40B4-BE49-F238E27FC236}">
                <a16:creationId xmlns:a16="http://schemas.microsoft.com/office/drawing/2014/main" id="{5B18A43A-30EF-4FB1-82CD-DA6858BFAFB7}"/>
              </a:ext>
            </a:extLst>
          </p:cNvPr>
          <p:cNvSpPr txBox="1"/>
          <p:nvPr/>
        </p:nvSpPr>
        <p:spPr bwMode="auto">
          <a:xfrm>
            <a:off x="4991100" y="342441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6" name="TextBox 15">
            <a:extLst>
              <a:ext uri="{FF2B5EF4-FFF2-40B4-BE49-F238E27FC236}">
                <a16:creationId xmlns:a16="http://schemas.microsoft.com/office/drawing/2014/main" id="{D407123F-5E2D-4426-8960-705DA3269E19}"/>
              </a:ext>
            </a:extLst>
          </p:cNvPr>
          <p:cNvSpPr txBox="1"/>
          <p:nvPr/>
        </p:nvSpPr>
        <p:spPr bwMode="auto">
          <a:xfrm>
            <a:off x="6375400" y="342440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Tree>
    <p:extLst>
      <p:ext uri="{BB962C8B-B14F-4D97-AF65-F5344CB8AC3E}">
        <p14:creationId xmlns:p14="http://schemas.microsoft.com/office/powerpoint/2010/main" val="342648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1.22 1,000 and four-digit numbers – step 1:1</a:t>
            </a:r>
          </a:p>
        </p:txBody>
      </p:sp>
      <p:pic>
        <p:nvPicPr>
          <p:cNvPr id="8" name="Picture 7">
            <a:extLst>
              <a:ext uri="{FF2B5EF4-FFF2-40B4-BE49-F238E27FC236}">
                <a16:creationId xmlns:a16="http://schemas.microsoft.com/office/drawing/2014/main" id="{CC45133D-7E8B-4C0C-B95B-AB0DC49DE76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044540" y="1592312"/>
            <a:ext cx="2505292" cy="2488055"/>
          </a:xfrm>
          <a:prstGeom prst="rect">
            <a:avLst/>
          </a:prstGeom>
        </p:spPr>
      </p:pic>
      <p:pic>
        <p:nvPicPr>
          <p:cNvPr id="27" name="Picture 26">
            <a:extLst>
              <a:ext uri="{FF2B5EF4-FFF2-40B4-BE49-F238E27FC236}">
                <a16:creationId xmlns:a16="http://schemas.microsoft.com/office/drawing/2014/main" id="{AE9FCA9C-AC92-4A94-9F94-F0F83831903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925457" y="1709086"/>
            <a:ext cx="2505292" cy="2488055"/>
          </a:xfrm>
          <a:prstGeom prst="rect">
            <a:avLst/>
          </a:prstGeom>
          <a:effectLst>
            <a:outerShdw blurRad="76200" dist="38100" dir="18900000" algn="bl" rotWithShape="0">
              <a:prstClr val="black">
                <a:alpha val="55000"/>
              </a:prstClr>
            </a:outerShdw>
          </a:effectLst>
        </p:spPr>
      </p:pic>
      <p:pic>
        <p:nvPicPr>
          <p:cNvPr id="28" name="Picture 27">
            <a:extLst>
              <a:ext uri="{FF2B5EF4-FFF2-40B4-BE49-F238E27FC236}">
                <a16:creationId xmlns:a16="http://schemas.microsoft.com/office/drawing/2014/main" id="{61F5F7C6-7C11-4CDF-A966-160EA2BC49A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806374" y="1825860"/>
            <a:ext cx="2505292" cy="2488055"/>
          </a:xfrm>
          <a:prstGeom prst="rect">
            <a:avLst/>
          </a:prstGeom>
          <a:effectLst>
            <a:outerShdw blurRad="76200" dist="38100" dir="18900000" algn="bl" rotWithShape="0">
              <a:prstClr val="black">
                <a:alpha val="55000"/>
              </a:prstClr>
            </a:outerShdw>
          </a:effectLst>
        </p:spPr>
      </p:pic>
      <p:pic>
        <p:nvPicPr>
          <p:cNvPr id="29" name="Picture 28">
            <a:extLst>
              <a:ext uri="{FF2B5EF4-FFF2-40B4-BE49-F238E27FC236}">
                <a16:creationId xmlns:a16="http://schemas.microsoft.com/office/drawing/2014/main" id="{578C61D5-4E87-43D0-9CC0-74BC99638A1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687291" y="1942634"/>
            <a:ext cx="2505292" cy="2488055"/>
          </a:xfrm>
          <a:prstGeom prst="rect">
            <a:avLst/>
          </a:prstGeom>
          <a:effectLst>
            <a:outerShdw blurRad="76200" dist="38100" dir="18900000" algn="bl" rotWithShape="0">
              <a:prstClr val="black">
                <a:alpha val="55000"/>
              </a:prstClr>
            </a:outerShdw>
          </a:effectLst>
        </p:spPr>
      </p:pic>
      <p:pic>
        <p:nvPicPr>
          <p:cNvPr id="30" name="Picture 29">
            <a:extLst>
              <a:ext uri="{FF2B5EF4-FFF2-40B4-BE49-F238E27FC236}">
                <a16:creationId xmlns:a16="http://schemas.microsoft.com/office/drawing/2014/main" id="{91AABAD9-02E3-45FE-95FD-462D0F8056B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568208" y="2059408"/>
            <a:ext cx="2505292" cy="2488055"/>
          </a:xfrm>
          <a:prstGeom prst="rect">
            <a:avLst/>
          </a:prstGeom>
          <a:effectLst>
            <a:outerShdw blurRad="76200" dist="38100" dir="18900000" algn="bl" rotWithShape="0">
              <a:prstClr val="black">
                <a:alpha val="55000"/>
              </a:prstClr>
            </a:outerShdw>
          </a:effectLst>
        </p:spPr>
      </p:pic>
      <p:pic>
        <p:nvPicPr>
          <p:cNvPr id="31" name="Picture 30">
            <a:extLst>
              <a:ext uri="{FF2B5EF4-FFF2-40B4-BE49-F238E27FC236}">
                <a16:creationId xmlns:a16="http://schemas.microsoft.com/office/drawing/2014/main" id="{93570845-D75C-4DAC-A5FA-44BD377B552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449125" y="2176182"/>
            <a:ext cx="2505292" cy="2488055"/>
          </a:xfrm>
          <a:prstGeom prst="rect">
            <a:avLst/>
          </a:prstGeom>
          <a:effectLst>
            <a:outerShdw blurRad="76200" dist="38100" dir="18900000" algn="bl" rotWithShape="0">
              <a:prstClr val="black">
                <a:alpha val="55000"/>
              </a:prstClr>
            </a:outerShdw>
          </a:effectLst>
        </p:spPr>
      </p:pic>
      <p:pic>
        <p:nvPicPr>
          <p:cNvPr id="32" name="Picture 31">
            <a:extLst>
              <a:ext uri="{FF2B5EF4-FFF2-40B4-BE49-F238E27FC236}">
                <a16:creationId xmlns:a16="http://schemas.microsoft.com/office/drawing/2014/main" id="{4E06714F-689F-43DA-885F-6AC152FCC1E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330042" y="2292956"/>
            <a:ext cx="2505292" cy="2488055"/>
          </a:xfrm>
          <a:prstGeom prst="rect">
            <a:avLst/>
          </a:prstGeom>
          <a:effectLst>
            <a:outerShdw blurRad="76200" dist="38100" dir="18900000" algn="bl" rotWithShape="0">
              <a:prstClr val="black">
                <a:alpha val="55000"/>
              </a:prstClr>
            </a:outerShdw>
          </a:effectLst>
        </p:spPr>
      </p:pic>
      <p:pic>
        <p:nvPicPr>
          <p:cNvPr id="33" name="Picture 32">
            <a:extLst>
              <a:ext uri="{FF2B5EF4-FFF2-40B4-BE49-F238E27FC236}">
                <a16:creationId xmlns:a16="http://schemas.microsoft.com/office/drawing/2014/main" id="{728AF4E8-28FD-40E3-8293-F3E7DEE5771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210959" y="2409730"/>
            <a:ext cx="2505292" cy="2488055"/>
          </a:xfrm>
          <a:prstGeom prst="rect">
            <a:avLst/>
          </a:prstGeom>
          <a:effectLst>
            <a:outerShdw blurRad="76200" dist="38100" dir="18900000" algn="bl" rotWithShape="0">
              <a:prstClr val="black">
                <a:alpha val="55000"/>
              </a:prstClr>
            </a:outerShdw>
          </a:effectLst>
        </p:spPr>
      </p:pic>
      <p:pic>
        <p:nvPicPr>
          <p:cNvPr id="34" name="Picture 33">
            <a:extLst>
              <a:ext uri="{FF2B5EF4-FFF2-40B4-BE49-F238E27FC236}">
                <a16:creationId xmlns:a16="http://schemas.microsoft.com/office/drawing/2014/main" id="{1017F650-06AF-4E0E-9964-93D96B6709D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091876" y="2526504"/>
            <a:ext cx="2505292" cy="2488055"/>
          </a:xfrm>
          <a:prstGeom prst="rect">
            <a:avLst/>
          </a:prstGeom>
          <a:effectLst>
            <a:outerShdw blurRad="76200" dist="38100" dir="18900000" algn="bl" rotWithShape="0">
              <a:prstClr val="black">
                <a:alpha val="55000"/>
              </a:prstClr>
            </a:outerShdw>
          </a:effectLst>
        </p:spPr>
      </p:pic>
      <p:pic>
        <p:nvPicPr>
          <p:cNvPr id="35" name="Picture 34">
            <a:extLst>
              <a:ext uri="{FF2B5EF4-FFF2-40B4-BE49-F238E27FC236}">
                <a16:creationId xmlns:a16="http://schemas.microsoft.com/office/drawing/2014/main" id="{03CE36F5-79AD-4475-8656-A62C1E4C004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974572" y="2643278"/>
            <a:ext cx="2505292" cy="2488055"/>
          </a:xfrm>
          <a:prstGeom prst="rect">
            <a:avLst/>
          </a:prstGeom>
          <a:effectLst>
            <a:outerShdw blurRad="76200" dist="38100" dir="18900000" algn="bl" rotWithShape="0">
              <a:prstClr val="black">
                <a:alpha val="55000"/>
              </a:prstClr>
            </a:outerShdw>
          </a:effectLst>
        </p:spPr>
      </p:pic>
      <p:pic>
        <p:nvPicPr>
          <p:cNvPr id="10" name="Picture 9" descr="A screen shot of a cage&#10;&#10;Description generated with high confidence">
            <a:extLst>
              <a:ext uri="{FF2B5EF4-FFF2-40B4-BE49-F238E27FC236}">
                <a16:creationId xmlns:a16="http://schemas.microsoft.com/office/drawing/2014/main" id="{C4544AE4-0DCA-4FA1-83C0-294D52E71C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613178"/>
            <a:ext cx="3551152" cy="5631645"/>
          </a:xfrm>
          <a:prstGeom prst="rect">
            <a:avLst/>
          </a:prstGeom>
        </p:spPr>
      </p:pic>
    </p:spTree>
    <p:extLst>
      <p:ext uri="{BB962C8B-B14F-4D97-AF65-F5344CB8AC3E}">
        <p14:creationId xmlns:p14="http://schemas.microsoft.com/office/powerpoint/2010/main" val="172371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3:2</a:t>
            </a:r>
          </a:p>
        </p:txBody>
      </p:sp>
      <p:pic>
        <p:nvPicPr>
          <p:cNvPr id="4" name="Picture 3" descr="A picture containing sky, text&#10;&#10;Description generated with high confidence">
            <a:extLst>
              <a:ext uri="{FF2B5EF4-FFF2-40B4-BE49-F238E27FC236}">
                <a16:creationId xmlns:a16="http://schemas.microsoft.com/office/drawing/2014/main" id="{6E40CF71-8E45-40FA-8303-65F99EEB8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605519"/>
            <a:ext cx="7907446" cy="2757963"/>
          </a:xfrm>
          <a:prstGeom prst="rect">
            <a:avLst/>
          </a:prstGeom>
        </p:spPr>
      </p:pic>
      <p:sp>
        <p:nvSpPr>
          <p:cNvPr id="6" name="TextBox 5">
            <a:extLst>
              <a:ext uri="{FF2B5EF4-FFF2-40B4-BE49-F238E27FC236}">
                <a16:creationId xmlns:a16="http://schemas.microsoft.com/office/drawing/2014/main" id="{1BD14596-A17E-4989-B9D9-1B17751E1B02}"/>
              </a:ext>
            </a:extLst>
          </p:cNvPr>
          <p:cNvSpPr txBox="1"/>
          <p:nvPr/>
        </p:nvSpPr>
        <p:spPr bwMode="auto">
          <a:xfrm>
            <a:off x="2650756" y="4775570"/>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2,000</a:t>
            </a:r>
          </a:p>
        </p:txBody>
      </p:sp>
      <p:sp>
        <p:nvSpPr>
          <p:cNvPr id="7" name="TextBox 6">
            <a:extLst>
              <a:ext uri="{FF2B5EF4-FFF2-40B4-BE49-F238E27FC236}">
                <a16:creationId xmlns:a16="http://schemas.microsoft.com/office/drawing/2014/main" id="{681264D8-4B18-415F-9CE5-CD56DCA8B99F}"/>
              </a:ext>
            </a:extLst>
          </p:cNvPr>
          <p:cNvSpPr txBox="1"/>
          <p:nvPr/>
        </p:nvSpPr>
        <p:spPr bwMode="auto">
          <a:xfrm>
            <a:off x="3444794" y="4775569"/>
            <a:ext cx="904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+ 100</a:t>
            </a:r>
          </a:p>
        </p:txBody>
      </p:sp>
      <p:sp>
        <p:nvSpPr>
          <p:cNvPr id="8" name="TextBox 7">
            <a:extLst>
              <a:ext uri="{FF2B5EF4-FFF2-40B4-BE49-F238E27FC236}">
                <a16:creationId xmlns:a16="http://schemas.microsoft.com/office/drawing/2014/main" id="{CEE7A816-981B-4A21-808D-AE8EEB5FBA2B}"/>
              </a:ext>
            </a:extLst>
          </p:cNvPr>
          <p:cNvSpPr txBox="1"/>
          <p:nvPr/>
        </p:nvSpPr>
        <p:spPr bwMode="auto">
          <a:xfrm>
            <a:off x="4245757" y="4775569"/>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+ 40</a:t>
            </a:r>
          </a:p>
        </p:txBody>
      </p:sp>
      <p:sp>
        <p:nvSpPr>
          <p:cNvPr id="9" name="TextBox 8">
            <a:extLst>
              <a:ext uri="{FF2B5EF4-FFF2-40B4-BE49-F238E27FC236}">
                <a16:creationId xmlns:a16="http://schemas.microsoft.com/office/drawing/2014/main" id="{55EDC6D6-CCDE-4D16-895C-8AF50BA8E683}"/>
              </a:ext>
            </a:extLst>
          </p:cNvPr>
          <p:cNvSpPr txBox="1"/>
          <p:nvPr/>
        </p:nvSpPr>
        <p:spPr bwMode="auto">
          <a:xfrm>
            <a:off x="4898203" y="4775569"/>
            <a:ext cx="590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a:t>
            </a:r>
          </a:p>
        </p:txBody>
      </p:sp>
      <p:sp>
        <p:nvSpPr>
          <p:cNvPr id="10" name="TextBox 9">
            <a:extLst>
              <a:ext uri="{FF2B5EF4-FFF2-40B4-BE49-F238E27FC236}">
                <a16:creationId xmlns:a16="http://schemas.microsoft.com/office/drawing/2014/main" id="{0E51CF3F-2146-4890-89DC-1FF236C9BE7B}"/>
              </a:ext>
            </a:extLst>
          </p:cNvPr>
          <p:cNvSpPr txBox="1"/>
          <p:nvPr/>
        </p:nvSpPr>
        <p:spPr bwMode="auto">
          <a:xfrm>
            <a:off x="5365076" y="4775569"/>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2,143</a:t>
            </a:r>
          </a:p>
        </p:txBody>
      </p:sp>
    </p:spTree>
    <p:extLst>
      <p:ext uri="{BB962C8B-B14F-4D97-AF65-F5344CB8AC3E}">
        <p14:creationId xmlns:p14="http://schemas.microsoft.com/office/powerpoint/2010/main" val="189971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3:4</a:t>
            </a:r>
          </a:p>
        </p:txBody>
      </p:sp>
      <p:pic>
        <p:nvPicPr>
          <p:cNvPr id="5" name="Picture 4" descr="A close up of a logo&#10;&#10;Description generated with very high confidence">
            <a:extLst>
              <a:ext uri="{FF2B5EF4-FFF2-40B4-BE49-F238E27FC236}">
                <a16:creationId xmlns:a16="http://schemas.microsoft.com/office/drawing/2014/main" id="{429C3354-300B-49C9-9049-7270D3390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6" y="1943943"/>
            <a:ext cx="7974949" cy="2970115"/>
          </a:xfrm>
          <a:prstGeom prst="rect">
            <a:avLst/>
          </a:prstGeom>
        </p:spPr>
      </p:pic>
    </p:spTree>
    <p:extLst>
      <p:ext uri="{BB962C8B-B14F-4D97-AF65-F5344CB8AC3E}">
        <p14:creationId xmlns:p14="http://schemas.microsoft.com/office/powerpoint/2010/main" val="1836997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3:7</a:t>
            </a:r>
          </a:p>
        </p:txBody>
      </p:sp>
      <p:pic>
        <p:nvPicPr>
          <p:cNvPr id="4" name="Picture 3">
            <a:extLst>
              <a:ext uri="{FF2B5EF4-FFF2-40B4-BE49-F238E27FC236}">
                <a16:creationId xmlns:a16="http://schemas.microsoft.com/office/drawing/2014/main" id="{249211BA-18F1-4A47-A518-4095EA602C6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86133" y="1657057"/>
            <a:ext cx="1966767" cy="3543886"/>
          </a:xfrm>
          <a:prstGeom prst="rect">
            <a:avLst/>
          </a:prstGeom>
        </p:spPr>
      </p:pic>
      <p:sp>
        <p:nvSpPr>
          <p:cNvPr id="6" name="TextBox 5">
            <a:extLst>
              <a:ext uri="{FF2B5EF4-FFF2-40B4-BE49-F238E27FC236}">
                <a16:creationId xmlns:a16="http://schemas.microsoft.com/office/drawing/2014/main" id="{3B192052-9771-4D73-A038-2467C2738EB5}"/>
              </a:ext>
            </a:extLst>
          </p:cNvPr>
          <p:cNvSpPr txBox="1"/>
          <p:nvPr/>
        </p:nvSpPr>
        <p:spPr bwMode="auto">
          <a:xfrm>
            <a:off x="2669909" y="912696"/>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2,048</a:t>
            </a:r>
          </a:p>
        </p:txBody>
      </p:sp>
      <p:sp>
        <p:nvSpPr>
          <p:cNvPr id="7" name="TextBox 6">
            <a:extLst>
              <a:ext uri="{FF2B5EF4-FFF2-40B4-BE49-F238E27FC236}">
                <a16:creationId xmlns:a16="http://schemas.microsoft.com/office/drawing/2014/main" id="{13E59840-ABCE-45E5-95D1-3644EF1A1E57}"/>
              </a:ext>
            </a:extLst>
          </p:cNvPr>
          <p:cNvSpPr txBox="1"/>
          <p:nvPr/>
        </p:nvSpPr>
        <p:spPr bwMode="auto">
          <a:xfrm>
            <a:off x="5596929" y="912696"/>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2,408</a:t>
            </a:r>
          </a:p>
        </p:txBody>
      </p:sp>
      <p:pic>
        <p:nvPicPr>
          <p:cNvPr id="8" name="Picture 7">
            <a:extLst>
              <a:ext uri="{FF2B5EF4-FFF2-40B4-BE49-F238E27FC236}">
                <a16:creationId xmlns:a16="http://schemas.microsoft.com/office/drawing/2014/main" id="{67861A04-67F5-4D24-B582-6725A0034AF5}"/>
              </a:ext>
            </a:extLst>
          </p:cNvPr>
          <p:cNvPicPr>
            <a:picLocks noChangeAspect="1"/>
          </p:cNvPicPr>
          <p:nvPr/>
        </p:nvPicPr>
        <p:blipFill rotWithShape="1">
          <a:blip r:embed="rId4">
            <a:extLst>
              <a:ext uri="{28A0092B-C50C-407E-A947-70E740481C1C}">
                <a14:useLocalDpi xmlns:a14="http://schemas.microsoft.com/office/drawing/2010/main" val="0"/>
              </a:ext>
            </a:extLst>
          </a:blip>
          <a:srcRect r="-7411"/>
          <a:stretch/>
        </p:blipFill>
        <p:spPr>
          <a:xfrm>
            <a:off x="4876800" y="1657057"/>
            <a:ext cx="2235200" cy="3543886"/>
          </a:xfrm>
          <a:prstGeom prst="rect">
            <a:avLst/>
          </a:prstGeom>
        </p:spPr>
      </p:pic>
      <p:sp>
        <p:nvSpPr>
          <p:cNvPr id="11" name="TextBox 10">
            <a:extLst>
              <a:ext uri="{FF2B5EF4-FFF2-40B4-BE49-F238E27FC236}">
                <a16:creationId xmlns:a16="http://schemas.microsoft.com/office/drawing/2014/main" id="{C1D73911-7E25-4790-815F-15FDF421BBA0}"/>
              </a:ext>
            </a:extLst>
          </p:cNvPr>
          <p:cNvSpPr txBox="1"/>
          <p:nvPr/>
        </p:nvSpPr>
        <p:spPr bwMode="auto">
          <a:xfrm>
            <a:off x="4388297" y="912695"/>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Tree>
    <p:extLst>
      <p:ext uri="{BB962C8B-B14F-4D97-AF65-F5344CB8AC3E}">
        <p14:creationId xmlns:p14="http://schemas.microsoft.com/office/powerpoint/2010/main" val="189800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grpId="0" nodeType="clickEffect">
                                  <p:stCondLst>
                                    <p:cond delay="0"/>
                                  </p:stCondLst>
                                  <p:childTnLst>
                                    <p:animMotion origin="layout" path="M -5.55556E-7 3.33333E-6 L 0.10035 3.33333E-6 " pathEditMode="relative" rAng="0" ptsTypes="AA">
                                      <p:cBhvr>
                                        <p:cTn id="16" dur="2000" fill="hold"/>
                                        <p:tgtEl>
                                          <p:spTgt spid="6"/>
                                        </p:tgtEl>
                                        <p:attrNameLst>
                                          <p:attrName>ppt_x</p:attrName>
                                          <p:attrName>ppt_y</p:attrName>
                                        </p:attrNameLst>
                                      </p:cBhvr>
                                      <p:rCtr x="5017" y="0"/>
                                    </p:animMotion>
                                  </p:childTnLst>
                                </p:cTn>
                              </p:par>
                              <p:par>
                                <p:cTn id="17" presetID="35" presetClass="path" presetSubtype="0" accel="50000" decel="50000" fill="hold" grpId="0" nodeType="withEffect">
                                  <p:stCondLst>
                                    <p:cond delay="0"/>
                                  </p:stCondLst>
                                  <p:childTnLst>
                                    <p:animMotion origin="layout" path="M 5.55556E-7 3.33333E-6 L -0.09896 3.33333E-6 " pathEditMode="relative" rAng="0" ptsTypes="AA">
                                      <p:cBhvr>
                                        <p:cTn id="18" dur="2000" fill="hold"/>
                                        <p:tgtEl>
                                          <p:spTgt spid="7"/>
                                        </p:tgtEl>
                                        <p:attrNameLst>
                                          <p:attrName>ppt_x</p:attrName>
                                          <p:attrName>ppt_y</p:attrName>
                                        </p:attrNameLst>
                                      </p:cBhvr>
                                      <p:rCtr x="-4948" y="0"/>
                                    </p:animMotion>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4:2</a:t>
            </a:r>
          </a:p>
        </p:txBody>
      </p:sp>
      <p:pic>
        <p:nvPicPr>
          <p:cNvPr id="5" name="Picture 4" descr="A close up of a sign&#10;&#10;Description generated with high confidence">
            <a:extLst>
              <a:ext uri="{FF2B5EF4-FFF2-40B4-BE49-F238E27FC236}">
                <a16:creationId xmlns:a16="http://schemas.microsoft.com/office/drawing/2014/main" id="{CA64400A-B01E-4CE8-B9DA-038EBBE6473B}"/>
              </a:ext>
            </a:extLst>
          </p:cNvPr>
          <p:cNvPicPr>
            <a:picLocks noChangeAspect="1"/>
          </p:cNvPicPr>
          <p:nvPr/>
        </p:nvPicPr>
        <p:blipFill rotWithShape="1">
          <a:blip r:embed="rId3">
            <a:extLst>
              <a:ext uri="{28A0092B-C50C-407E-A947-70E740481C1C}">
                <a14:useLocalDpi xmlns:a14="http://schemas.microsoft.com/office/drawing/2010/main" val="0"/>
              </a:ext>
            </a:extLst>
          </a:blip>
          <a:srcRect b="-4530"/>
          <a:stretch/>
        </p:blipFill>
        <p:spPr>
          <a:xfrm>
            <a:off x="618277" y="1932709"/>
            <a:ext cx="7907446" cy="630000"/>
          </a:xfrm>
          <a:prstGeom prst="rect">
            <a:avLst/>
          </a:prstGeom>
        </p:spPr>
      </p:pic>
      <p:pic>
        <p:nvPicPr>
          <p:cNvPr id="10" name="Picture 9">
            <a:extLst>
              <a:ext uri="{FF2B5EF4-FFF2-40B4-BE49-F238E27FC236}">
                <a16:creationId xmlns:a16="http://schemas.microsoft.com/office/drawing/2014/main" id="{F11E9486-1BD2-418D-B5A9-4A12EC0EC8B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51423" y="1068234"/>
            <a:ext cx="593769" cy="875050"/>
          </a:xfrm>
          <a:prstGeom prst="rect">
            <a:avLst/>
          </a:prstGeom>
        </p:spPr>
      </p:pic>
      <p:pic>
        <p:nvPicPr>
          <p:cNvPr id="12" name="Picture 11" descr="A picture containing object&#10;&#10;Description generated with high confidence">
            <a:extLst>
              <a:ext uri="{FF2B5EF4-FFF2-40B4-BE49-F238E27FC236}">
                <a16:creationId xmlns:a16="http://schemas.microsoft.com/office/drawing/2014/main" id="{C2961572-3052-425B-9E62-60D2405C44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990" y="3278752"/>
            <a:ext cx="7946021" cy="2295088"/>
          </a:xfrm>
          <a:prstGeom prst="rect">
            <a:avLst/>
          </a:prstGeom>
        </p:spPr>
      </p:pic>
      <p:sp>
        <p:nvSpPr>
          <p:cNvPr id="13" name="Rectangle 12">
            <a:extLst>
              <a:ext uri="{FF2B5EF4-FFF2-40B4-BE49-F238E27FC236}">
                <a16:creationId xmlns:a16="http://schemas.microsoft.com/office/drawing/2014/main" id="{0E3C6984-8995-4AF1-AF62-781532EA84BB}"/>
              </a:ext>
            </a:extLst>
          </p:cNvPr>
          <p:cNvSpPr/>
          <p:nvPr/>
        </p:nvSpPr>
        <p:spPr bwMode="auto">
          <a:xfrm>
            <a:off x="1377538" y="4726379"/>
            <a:ext cx="1840675" cy="74814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5BDBF11E-DB39-41BD-A78B-546FFD05CFFA}"/>
              </a:ext>
            </a:extLst>
          </p:cNvPr>
          <p:cNvSpPr/>
          <p:nvPr/>
        </p:nvSpPr>
        <p:spPr bwMode="auto">
          <a:xfrm>
            <a:off x="5925789" y="4726378"/>
            <a:ext cx="1959427" cy="74814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D666D307-FA92-4651-BD48-46DDE139AEFF}"/>
              </a:ext>
            </a:extLst>
          </p:cNvPr>
          <p:cNvSpPr/>
          <p:nvPr/>
        </p:nvSpPr>
        <p:spPr bwMode="auto">
          <a:xfrm>
            <a:off x="4213761" y="4776036"/>
            <a:ext cx="809499" cy="74814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a:extLst>
              <a:ext uri="{FF2B5EF4-FFF2-40B4-BE49-F238E27FC236}">
                <a16:creationId xmlns:a16="http://schemas.microsoft.com/office/drawing/2014/main" id="{1A700925-CFD9-4FCF-B3EB-CAC30B660746}"/>
              </a:ext>
            </a:extLst>
          </p:cNvPr>
          <p:cNvPicPr>
            <a:picLocks noChangeAspect="1"/>
          </p:cNvPicPr>
          <p:nvPr/>
        </p:nvPicPr>
        <p:blipFill rotWithShape="1">
          <a:blip r:embed="rId6">
            <a:extLst>
              <a:ext uri="{28A0092B-C50C-407E-A947-70E740481C1C}">
                <a14:useLocalDpi xmlns:a14="http://schemas.microsoft.com/office/drawing/2010/main" val="0"/>
              </a:ext>
            </a:extLst>
          </a:blip>
          <a:srcRect t="-194"/>
          <a:stretch/>
        </p:blipFill>
        <p:spPr>
          <a:xfrm>
            <a:off x="4213761" y="1068236"/>
            <a:ext cx="593769" cy="875049"/>
          </a:xfrm>
          <a:prstGeom prst="rect">
            <a:avLst/>
          </a:prstGeom>
        </p:spPr>
      </p:pic>
      <p:pic>
        <p:nvPicPr>
          <p:cNvPr id="18" name="Picture 17" descr="A picture containing object&#10;&#10;Description generated with high confidence">
            <a:extLst>
              <a:ext uri="{FF2B5EF4-FFF2-40B4-BE49-F238E27FC236}">
                <a16:creationId xmlns:a16="http://schemas.microsoft.com/office/drawing/2014/main" id="{AA928062-F09B-4F13-AA0F-9F5CF38CCD9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377537" y="4726378"/>
            <a:ext cx="1840676" cy="748146"/>
          </a:xfrm>
          <a:prstGeom prst="rect">
            <a:avLst/>
          </a:prstGeom>
        </p:spPr>
      </p:pic>
      <p:pic>
        <p:nvPicPr>
          <p:cNvPr id="19" name="Picture 18">
            <a:extLst>
              <a:ext uri="{FF2B5EF4-FFF2-40B4-BE49-F238E27FC236}">
                <a16:creationId xmlns:a16="http://schemas.microsoft.com/office/drawing/2014/main" id="{04034872-FD2A-4C8C-A5E7-A1F9E64C3E9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925789" y="4726376"/>
            <a:ext cx="1959427" cy="748146"/>
          </a:xfrm>
          <a:prstGeom prst="rect">
            <a:avLst/>
          </a:prstGeom>
        </p:spPr>
      </p:pic>
      <p:pic>
        <p:nvPicPr>
          <p:cNvPr id="21" name="Picture 20" descr="A picture containing object&#10;&#10;Description generated with very high confidence">
            <a:extLst>
              <a:ext uri="{FF2B5EF4-FFF2-40B4-BE49-F238E27FC236}">
                <a16:creationId xmlns:a16="http://schemas.microsoft.com/office/drawing/2014/main" id="{AF0BC553-9A86-48C5-8BFF-7A07491ACBD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213761" y="4726376"/>
            <a:ext cx="809500" cy="748145"/>
          </a:xfrm>
          <a:prstGeom prst="rect">
            <a:avLst/>
          </a:prstGeom>
        </p:spPr>
      </p:pic>
      <p:pic>
        <p:nvPicPr>
          <p:cNvPr id="22" name="Picture 21">
            <a:extLst>
              <a:ext uri="{FF2B5EF4-FFF2-40B4-BE49-F238E27FC236}">
                <a16:creationId xmlns:a16="http://schemas.microsoft.com/office/drawing/2014/main" id="{2C092E0F-4E24-4CD4-A1FA-99CF2C846E9F}"/>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088468" y="1066734"/>
            <a:ext cx="593770" cy="872317"/>
          </a:xfrm>
          <a:prstGeom prst="rect">
            <a:avLst/>
          </a:prstGeom>
        </p:spPr>
      </p:pic>
      <p:pic>
        <p:nvPicPr>
          <p:cNvPr id="24" name="Picture 23" descr="A drawing of a face&#10;&#10;Description generated with high confidence">
            <a:extLst>
              <a:ext uri="{FF2B5EF4-FFF2-40B4-BE49-F238E27FC236}">
                <a16:creationId xmlns:a16="http://schemas.microsoft.com/office/drawing/2014/main" id="{99D269BB-4B7A-428A-9F75-58A4414BDEA2}"/>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377537" y="4776036"/>
            <a:ext cx="1840676" cy="698485"/>
          </a:xfrm>
          <a:prstGeom prst="rect">
            <a:avLst/>
          </a:prstGeom>
        </p:spPr>
      </p:pic>
      <p:pic>
        <p:nvPicPr>
          <p:cNvPr id="25" name="Picture 24" descr="A drawing of a face&#10;&#10;Description generated with high confidence">
            <a:extLst>
              <a:ext uri="{FF2B5EF4-FFF2-40B4-BE49-F238E27FC236}">
                <a16:creationId xmlns:a16="http://schemas.microsoft.com/office/drawing/2014/main" id="{B66C4297-A96D-462C-8961-9AC0E559FC6E}"/>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398745" y="4776036"/>
            <a:ext cx="422636" cy="556361"/>
          </a:xfrm>
          <a:prstGeom prst="rect">
            <a:avLst/>
          </a:prstGeom>
        </p:spPr>
      </p:pic>
      <p:pic>
        <p:nvPicPr>
          <p:cNvPr id="26" name="Picture 25" descr="A drawing of a face&#10;&#10;Description generated with high confidence">
            <a:extLst>
              <a:ext uri="{FF2B5EF4-FFF2-40B4-BE49-F238E27FC236}">
                <a16:creationId xmlns:a16="http://schemas.microsoft.com/office/drawing/2014/main" id="{4A77052C-0A04-4AF5-A343-11115F5E5150}"/>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925784" y="4726375"/>
            <a:ext cx="1840677" cy="748146"/>
          </a:xfrm>
          <a:prstGeom prst="rect">
            <a:avLst/>
          </a:prstGeom>
        </p:spPr>
      </p:pic>
      <p:pic>
        <p:nvPicPr>
          <p:cNvPr id="27" name="Picture 26">
            <a:extLst>
              <a:ext uri="{FF2B5EF4-FFF2-40B4-BE49-F238E27FC236}">
                <a16:creationId xmlns:a16="http://schemas.microsoft.com/office/drawing/2014/main" id="{C0273298-04A2-4EC6-BBD5-8B9718691B11}"/>
              </a:ext>
            </a:extLst>
          </p:cNvPr>
          <p:cNvPicPr>
            <a:picLocks noChangeAspect="1"/>
          </p:cNvPicPr>
          <p:nvPr/>
        </p:nvPicPr>
        <p:blipFill rotWithShape="1">
          <a:blip r:embed="rId14">
            <a:extLst>
              <a:ext uri="{28A0092B-C50C-407E-A947-70E740481C1C}">
                <a14:useLocalDpi xmlns:a14="http://schemas.microsoft.com/office/drawing/2010/main" val="0"/>
              </a:ext>
            </a:extLst>
          </a:blip>
          <a:srcRect t="-558"/>
          <a:stretch/>
        </p:blipFill>
        <p:spPr>
          <a:xfrm>
            <a:off x="6214533" y="1058267"/>
            <a:ext cx="593770" cy="872317"/>
          </a:xfrm>
          <a:prstGeom prst="rect">
            <a:avLst/>
          </a:prstGeom>
        </p:spPr>
      </p:pic>
      <p:pic>
        <p:nvPicPr>
          <p:cNvPr id="29" name="Picture 28" descr="A picture containing object&#10;&#10;Description generated with high confidence">
            <a:extLst>
              <a:ext uri="{FF2B5EF4-FFF2-40B4-BE49-F238E27FC236}">
                <a16:creationId xmlns:a16="http://schemas.microsoft.com/office/drawing/2014/main" id="{985268DF-EBC4-45EB-BAD0-A996721DE951}"/>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4398745" y="4581460"/>
            <a:ext cx="422636" cy="994505"/>
          </a:xfrm>
          <a:prstGeom prst="rect">
            <a:avLst/>
          </a:prstGeom>
        </p:spPr>
      </p:pic>
      <p:pic>
        <p:nvPicPr>
          <p:cNvPr id="30" name="Picture 29" descr="A picture containing object&#10;&#10;Description generated with high confidence">
            <a:extLst>
              <a:ext uri="{FF2B5EF4-FFF2-40B4-BE49-F238E27FC236}">
                <a16:creationId xmlns:a16="http://schemas.microsoft.com/office/drawing/2014/main" id="{52E1A971-B1B0-45AB-8137-51895DFF8D15}"/>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1258784" y="4726375"/>
            <a:ext cx="1959429" cy="698485"/>
          </a:xfrm>
          <a:prstGeom prst="rect">
            <a:avLst/>
          </a:prstGeom>
        </p:spPr>
      </p:pic>
      <p:pic>
        <p:nvPicPr>
          <p:cNvPr id="31" name="Picture 30" descr="A picture containing object&#10;&#10;Description generated with high confidence">
            <a:extLst>
              <a:ext uri="{FF2B5EF4-FFF2-40B4-BE49-F238E27FC236}">
                <a16:creationId xmlns:a16="http://schemas.microsoft.com/office/drawing/2014/main" id="{3CE6C9CD-8753-4339-BA50-BEB40C994C70}"/>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925784" y="4776036"/>
            <a:ext cx="1959432" cy="646702"/>
          </a:xfrm>
          <a:prstGeom prst="rect">
            <a:avLst/>
          </a:prstGeom>
        </p:spPr>
      </p:pic>
    </p:spTree>
    <p:extLst>
      <p:ext uri="{BB962C8B-B14F-4D97-AF65-F5344CB8AC3E}">
        <p14:creationId xmlns:p14="http://schemas.microsoft.com/office/powerpoint/2010/main" val="111376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ntr" presetSubtype="0" fill="hold" grpId="1"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9"/>
                                        </p:tgtEl>
                                      </p:cBhvr>
                                    </p:animEffect>
                                    <p:set>
                                      <p:cBhvr>
                                        <p:cTn id="68" dur="1" fill="hold">
                                          <p:stCondLst>
                                            <p:cond delay="499"/>
                                          </p:stCondLst>
                                        </p:cTn>
                                        <p:tgtEl>
                                          <p:spTgt spid="1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5"/>
                                        </p:tgtEl>
                                      </p:cBhvr>
                                    </p:animEffect>
                                    <p:set>
                                      <p:cBhvr>
                                        <p:cTn id="94" dur="1" fill="hold">
                                          <p:stCondLst>
                                            <p:cond delay="499"/>
                                          </p:stCondLst>
                                        </p:cTn>
                                        <p:tgtEl>
                                          <p:spTgt spid="25"/>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4"/>
                                        </p:tgtEl>
                                      </p:cBhvr>
                                    </p:animEffect>
                                    <p:set>
                                      <p:cBhvr>
                                        <p:cTn id="97" dur="1" fill="hold">
                                          <p:stCondLst>
                                            <p:cond delay="499"/>
                                          </p:stCondLst>
                                        </p:cTn>
                                        <p:tgtEl>
                                          <p:spTgt spid="24"/>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6"/>
                                        </p:tgtEl>
                                      </p:cBhvr>
                                    </p:animEffect>
                                    <p:set>
                                      <p:cBhvr>
                                        <p:cTn id="100" dur="1" fill="hold">
                                          <p:stCondLst>
                                            <p:cond delay="499"/>
                                          </p:stCondLst>
                                        </p:cTn>
                                        <p:tgtEl>
                                          <p:spTgt spid="2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par>
                                <p:cTn id="106" presetID="10" presetClass="entr" presetSubtype="0" fill="hold"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500"/>
                                        <p:tgtEl>
                                          <p:spTgt spid="2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8AC7BF-D104-418C-A3CF-D509C889A4D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60950" y="3308902"/>
            <a:ext cx="3481929" cy="2266160"/>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4:3</a:t>
            </a:r>
          </a:p>
        </p:txBody>
      </p:sp>
      <p:pic>
        <p:nvPicPr>
          <p:cNvPr id="5" name="Picture 4" descr="A close up of a sign&#10;&#10;Description generated with high confidence">
            <a:extLst>
              <a:ext uri="{FF2B5EF4-FFF2-40B4-BE49-F238E27FC236}">
                <a16:creationId xmlns:a16="http://schemas.microsoft.com/office/drawing/2014/main" id="{CA64400A-B01E-4CE8-B9DA-038EBBE6473B}"/>
              </a:ext>
            </a:extLst>
          </p:cNvPr>
          <p:cNvPicPr>
            <a:picLocks noChangeAspect="1"/>
          </p:cNvPicPr>
          <p:nvPr/>
        </p:nvPicPr>
        <p:blipFill rotWithShape="1">
          <a:blip r:embed="rId4">
            <a:extLst>
              <a:ext uri="{28A0092B-C50C-407E-A947-70E740481C1C}">
                <a14:useLocalDpi xmlns:a14="http://schemas.microsoft.com/office/drawing/2010/main" val="0"/>
              </a:ext>
            </a:extLst>
          </a:blip>
          <a:srcRect b="-4530"/>
          <a:stretch/>
        </p:blipFill>
        <p:spPr>
          <a:xfrm>
            <a:off x="618277" y="1932709"/>
            <a:ext cx="7907446" cy="630000"/>
          </a:xfrm>
          <a:prstGeom prst="rect">
            <a:avLst/>
          </a:prstGeom>
        </p:spPr>
      </p:pic>
      <p:pic>
        <p:nvPicPr>
          <p:cNvPr id="10" name="Picture 9">
            <a:extLst>
              <a:ext uri="{FF2B5EF4-FFF2-40B4-BE49-F238E27FC236}">
                <a16:creationId xmlns:a16="http://schemas.microsoft.com/office/drawing/2014/main" id="{F11E9486-1BD2-418D-B5A9-4A12EC0EC8B5}"/>
              </a:ext>
            </a:extLst>
          </p:cNvPr>
          <p:cNvPicPr>
            <a:picLocks noChangeAspect="1"/>
          </p:cNvPicPr>
          <p:nvPr/>
        </p:nvPicPr>
        <p:blipFill rotWithShape="1">
          <a:blip r:embed="rId5">
            <a:extLst>
              <a:ext uri="{28A0092B-C50C-407E-A947-70E740481C1C}">
                <a14:useLocalDpi xmlns:a14="http://schemas.microsoft.com/office/drawing/2010/main" val="0"/>
              </a:ext>
            </a:extLst>
          </a:blip>
          <a:srcRect t="-1341"/>
          <a:stretch/>
        </p:blipFill>
        <p:spPr>
          <a:xfrm>
            <a:off x="1637804" y="1057276"/>
            <a:ext cx="724396" cy="876484"/>
          </a:xfrm>
          <a:prstGeom prst="rect">
            <a:avLst/>
          </a:prstGeom>
        </p:spPr>
      </p:pic>
      <p:pic>
        <p:nvPicPr>
          <p:cNvPr id="12" name="Picture 11" descr="A picture containing object&#10;&#10;Description generated with high confidence">
            <a:extLst>
              <a:ext uri="{FF2B5EF4-FFF2-40B4-BE49-F238E27FC236}">
                <a16:creationId xmlns:a16="http://schemas.microsoft.com/office/drawing/2014/main" id="{C2961572-3052-425B-9E62-60D2405C4448}"/>
              </a:ext>
            </a:extLst>
          </p:cNvPr>
          <p:cNvPicPr>
            <a:picLocks noChangeAspect="1"/>
          </p:cNvPicPr>
          <p:nvPr/>
        </p:nvPicPr>
        <p:blipFill rotWithShape="1">
          <a:blip r:embed="rId6">
            <a:extLst>
              <a:ext uri="{28A0092B-C50C-407E-A947-70E740481C1C}">
                <a14:useLocalDpi xmlns:a14="http://schemas.microsoft.com/office/drawing/2010/main" val="0"/>
              </a:ext>
            </a:extLst>
          </a:blip>
          <a:srcRect t="-3749" r="-2423"/>
          <a:stretch/>
        </p:blipFill>
        <p:spPr>
          <a:xfrm>
            <a:off x="598990" y="3192709"/>
            <a:ext cx="8138610" cy="2381131"/>
          </a:xfrm>
          <a:prstGeom prst="rect">
            <a:avLst/>
          </a:prstGeom>
        </p:spPr>
      </p:pic>
      <p:pic>
        <p:nvPicPr>
          <p:cNvPr id="32" name="Picture 31">
            <a:extLst>
              <a:ext uri="{FF2B5EF4-FFF2-40B4-BE49-F238E27FC236}">
                <a16:creationId xmlns:a16="http://schemas.microsoft.com/office/drawing/2014/main" id="{382C1449-C59E-449C-9759-5B59B9829543}"/>
              </a:ext>
            </a:extLst>
          </p:cNvPr>
          <p:cNvPicPr>
            <a:picLocks noChangeAspect="1"/>
          </p:cNvPicPr>
          <p:nvPr/>
        </p:nvPicPr>
        <p:blipFill rotWithShape="1">
          <a:blip r:embed="rId7">
            <a:extLst>
              <a:ext uri="{28A0092B-C50C-407E-A947-70E740481C1C}">
                <a14:useLocalDpi xmlns:a14="http://schemas.microsoft.com/office/drawing/2010/main" val="0"/>
              </a:ext>
            </a:extLst>
          </a:blip>
          <a:srcRect t="-10080"/>
          <a:stretch/>
        </p:blipFill>
        <p:spPr>
          <a:xfrm>
            <a:off x="4142755" y="980620"/>
            <a:ext cx="724396" cy="952082"/>
          </a:xfrm>
          <a:prstGeom prst="rect">
            <a:avLst/>
          </a:prstGeom>
        </p:spPr>
      </p:pic>
      <p:sp>
        <p:nvSpPr>
          <p:cNvPr id="37" name="Rectangle: Rounded Corners 36">
            <a:extLst>
              <a:ext uri="{FF2B5EF4-FFF2-40B4-BE49-F238E27FC236}">
                <a16:creationId xmlns:a16="http://schemas.microsoft.com/office/drawing/2014/main" id="{EBB6A77E-5438-4385-8A32-BC71B8627C07}"/>
              </a:ext>
            </a:extLst>
          </p:cNvPr>
          <p:cNvSpPr/>
          <p:nvPr/>
        </p:nvSpPr>
        <p:spPr bwMode="auto">
          <a:xfrm>
            <a:off x="4142755" y="4778561"/>
            <a:ext cx="809500" cy="741654"/>
          </a:xfrm>
          <a:prstGeom prst="roundRect">
            <a:avLst>
              <a:gd name="adj" fmla="val 41211"/>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5" name="Picture 34" descr="A picture containing object&#10;&#10;Description generated with very high confidence">
            <a:extLst>
              <a:ext uri="{FF2B5EF4-FFF2-40B4-BE49-F238E27FC236}">
                <a16:creationId xmlns:a16="http://schemas.microsoft.com/office/drawing/2014/main" id="{21F23856-6EE3-42CA-8E03-CFCDF6EAF50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213761" y="4732867"/>
            <a:ext cx="809500" cy="741654"/>
          </a:xfrm>
          <a:prstGeom prst="rect">
            <a:avLst/>
          </a:prstGeom>
        </p:spPr>
      </p:pic>
      <p:sp>
        <p:nvSpPr>
          <p:cNvPr id="8" name="Rectangle: Rounded Corners 7">
            <a:extLst>
              <a:ext uri="{FF2B5EF4-FFF2-40B4-BE49-F238E27FC236}">
                <a16:creationId xmlns:a16="http://schemas.microsoft.com/office/drawing/2014/main" id="{5BA44D2E-87B7-47A5-BFAC-DCD67D62EC08}"/>
              </a:ext>
            </a:extLst>
          </p:cNvPr>
          <p:cNvSpPr/>
          <p:nvPr/>
        </p:nvSpPr>
        <p:spPr bwMode="auto">
          <a:xfrm>
            <a:off x="1422400" y="4732867"/>
            <a:ext cx="1761012" cy="741654"/>
          </a:xfrm>
          <a:prstGeom prst="round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Rounded Corners 35">
            <a:extLst>
              <a:ext uri="{FF2B5EF4-FFF2-40B4-BE49-F238E27FC236}">
                <a16:creationId xmlns:a16="http://schemas.microsoft.com/office/drawing/2014/main" id="{E9DA7899-D6B2-4363-A713-F80D13FE3F19}"/>
              </a:ext>
            </a:extLst>
          </p:cNvPr>
          <p:cNvSpPr/>
          <p:nvPr/>
        </p:nvSpPr>
        <p:spPr bwMode="auto">
          <a:xfrm>
            <a:off x="6067299" y="4732867"/>
            <a:ext cx="1761012" cy="741654"/>
          </a:xfrm>
          <a:prstGeom prst="roundRect">
            <a:avLst>
              <a:gd name="adj" fmla="val 41211"/>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8" name="Picture 37">
            <a:extLst>
              <a:ext uri="{FF2B5EF4-FFF2-40B4-BE49-F238E27FC236}">
                <a16:creationId xmlns:a16="http://schemas.microsoft.com/office/drawing/2014/main" id="{817EC5A8-874B-4D80-BE22-074D94E40FE9}"/>
              </a:ext>
            </a:extLst>
          </p:cNvPr>
          <p:cNvPicPr>
            <a:picLocks noChangeAspect="1"/>
          </p:cNvPicPr>
          <p:nvPr/>
        </p:nvPicPr>
        <p:blipFill rotWithShape="1">
          <a:blip r:embed="rId9">
            <a:extLst>
              <a:ext uri="{28A0092B-C50C-407E-A947-70E740481C1C}">
                <a14:useLocalDpi xmlns:a14="http://schemas.microsoft.com/office/drawing/2010/main" val="0"/>
              </a:ext>
            </a:extLst>
          </a:blip>
          <a:srcRect t="-8751"/>
          <a:stretch/>
        </p:blipFill>
        <p:spPr>
          <a:xfrm>
            <a:off x="5060950" y="993241"/>
            <a:ext cx="611718" cy="939460"/>
          </a:xfrm>
          <a:prstGeom prst="rect">
            <a:avLst/>
          </a:prstGeom>
        </p:spPr>
      </p:pic>
      <p:pic>
        <p:nvPicPr>
          <p:cNvPr id="39" name="Picture 38" descr="A drawing of a face&#10;&#10;Description generated with high confidence">
            <a:extLst>
              <a:ext uri="{FF2B5EF4-FFF2-40B4-BE49-F238E27FC236}">
                <a16:creationId xmlns:a16="http://schemas.microsoft.com/office/drawing/2014/main" id="{88A7E454-85E9-483A-8E01-4637DBAB18D2}"/>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398745" y="4776036"/>
            <a:ext cx="422636" cy="556361"/>
          </a:xfrm>
          <a:prstGeom prst="rect">
            <a:avLst/>
          </a:prstGeom>
        </p:spPr>
      </p:pic>
      <p:pic>
        <p:nvPicPr>
          <p:cNvPr id="50" name="Picture 49" descr="A picture containing object&#10;&#10;Description generated with high confidence">
            <a:extLst>
              <a:ext uri="{FF2B5EF4-FFF2-40B4-BE49-F238E27FC236}">
                <a16:creationId xmlns:a16="http://schemas.microsoft.com/office/drawing/2014/main" id="{D5138EF5-DFCC-4C07-9D2C-C7EAD6B42A4F}"/>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377537" y="4726378"/>
            <a:ext cx="1840676" cy="748146"/>
          </a:xfrm>
          <a:prstGeom prst="rect">
            <a:avLst/>
          </a:prstGeom>
        </p:spPr>
      </p:pic>
      <p:pic>
        <p:nvPicPr>
          <p:cNvPr id="54" name="Picture 53">
            <a:extLst>
              <a:ext uri="{FF2B5EF4-FFF2-40B4-BE49-F238E27FC236}">
                <a16:creationId xmlns:a16="http://schemas.microsoft.com/office/drawing/2014/main" id="{1747D1E0-0A39-4166-8559-F20B82B2F2AA}"/>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925789" y="4726376"/>
            <a:ext cx="1959427" cy="748146"/>
          </a:xfrm>
          <a:prstGeom prst="rect">
            <a:avLst/>
          </a:prstGeom>
        </p:spPr>
      </p:pic>
      <p:pic>
        <p:nvPicPr>
          <p:cNvPr id="56" name="Picture 55">
            <a:extLst>
              <a:ext uri="{FF2B5EF4-FFF2-40B4-BE49-F238E27FC236}">
                <a16:creationId xmlns:a16="http://schemas.microsoft.com/office/drawing/2014/main" id="{F4D3FFC2-034D-439D-8737-707440BFEB6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6400" y="3308902"/>
            <a:ext cx="3481929" cy="2266160"/>
          </a:xfrm>
          <a:prstGeom prst="rect">
            <a:avLst/>
          </a:prstGeom>
        </p:spPr>
      </p:pic>
      <p:pic>
        <p:nvPicPr>
          <p:cNvPr id="57" name="Picture 56" descr="A drawing of a face&#10;&#10;Description generated with high confidence">
            <a:extLst>
              <a:ext uri="{FF2B5EF4-FFF2-40B4-BE49-F238E27FC236}">
                <a16:creationId xmlns:a16="http://schemas.microsoft.com/office/drawing/2014/main" id="{17D87ECF-27C5-4562-B296-BCF048EDB3A4}"/>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1377537" y="4776036"/>
            <a:ext cx="1840676" cy="698485"/>
          </a:xfrm>
          <a:prstGeom prst="rect">
            <a:avLst/>
          </a:prstGeom>
        </p:spPr>
      </p:pic>
      <p:pic>
        <p:nvPicPr>
          <p:cNvPr id="58" name="Picture 57" descr="A drawing of a face&#10;&#10;Description generated with high confidence">
            <a:extLst>
              <a:ext uri="{FF2B5EF4-FFF2-40B4-BE49-F238E27FC236}">
                <a16:creationId xmlns:a16="http://schemas.microsoft.com/office/drawing/2014/main" id="{5B822588-3FAE-4101-89FD-9A37A6E5EF71}"/>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5925784" y="4726375"/>
            <a:ext cx="1840677" cy="748146"/>
          </a:xfrm>
          <a:prstGeom prst="rect">
            <a:avLst/>
          </a:prstGeom>
        </p:spPr>
      </p:pic>
      <p:pic>
        <p:nvPicPr>
          <p:cNvPr id="59" name="Picture 58">
            <a:extLst>
              <a:ext uri="{FF2B5EF4-FFF2-40B4-BE49-F238E27FC236}">
                <a16:creationId xmlns:a16="http://schemas.microsoft.com/office/drawing/2014/main" id="{7357DA37-79F9-43FA-B4B7-D596A39F60BF}"/>
              </a:ext>
            </a:extLst>
          </p:cNvPr>
          <p:cNvPicPr>
            <a:picLocks noChangeAspect="1"/>
          </p:cNvPicPr>
          <p:nvPr/>
        </p:nvPicPr>
        <p:blipFill rotWithShape="1">
          <a:blip r:embed="rId15">
            <a:extLst>
              <a:ext uri="{28A0092B-C50C-407E-A947-70E740481C1C}">
                <a14:useLocalDpi xmlns:a14="http://schemas.microsoft.com/office/drawing/2010/main" val="0"/>
              </a:ext>
            </a:extLst>
          </a:blip>
          <a:srcRect t="-7557"/>
          <a:stretch/>
        </p:blipFill>
        <p:spPr>
          <a:xfrm>
            <a:off x="6217919" y="1000653"/>
            <a:ext cx="611719" cy="939460"/>
          </a:xfrm>
          <a:prstGeom prst="rect">
            <a:avLst/>
          </a:prstGeom>
        </p:spPr>
      </p:pic>
      <p:pic>
        <p:nvPicPr>
          <p:cNvPr id="60" name="Picture 59" descr="A picture containing object&#10;&#10;Description generated with high confidence">
            <a:extLst>
              <a:ext uri="{FF2B5EF4-FFF2-40B4-BE49-F238E27FC236}">
                <a16:creationId xmlns:a16="http://schemas.microsoft.com/office/drawing/2014/main" id="{85ADCA30-0CBD-4989-BB31-AD561C79D8F2}"/>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398745" y="4581460"/>
            <a:ext cx="422636" cy="994505"/>
          </a:xfrm>
          <a:prstGeom prst="rect">
            <a:avLst/>
          </a:prstGeom>
        </p:spPr>
      </p:pic>
      <p:pic>
        <p:nvPicPr>
          <p:cNvPr id="61" name="Picture 60" descr="A picture containing object&#10;&#10;Description generated with high confidence">
            <a:extLst>
              <a:ext uri="{FF2B5EF4-FFF2-40B4-BE49-F238E27FC236}">
                <a16:creationId xmlns:a16="http://schemas.microsoft.com/office/drawing/2014/main" id="{16A85B0B-9E46-4830-BD09-90FFB42E7867}"/>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1258784" y="4726375"/>
            <a:ext cx="1959429" cy="698485"/>
          </a:xfrm>
          <a:prstGeom prst="rect">
            <a:avLst/>
          </a:prstGeom>
        </p:spPr>
      </p:pic>
      <p:pic>
        <p:nvPicPr>
          <p:cNvPr id="62" name="Picture 61" descr="A picture containing object&#10;&#10;Description generated with high confidence">
            <a:extLst>
              <a:ext uri="{FF2B5EF4-FFF2-40B4-BE49-F238E27FC236}">
                <a16:creationId xmlns:a16="http://schemas.microsoft.com/office/drawing/2014/main" id="{A246FD73-79A8-4E9B-8BC8-337A207849F2}"/>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5925784" y="4776036"/>
            <a:ext cx="1959432" cy="646702"/>
          </a:xfrm>
          <a:prstGeom prst="rect">
            <a:avLst/>
          </a:prstGeom>
        </p:spPr>
      </p:pic>
    </p:spTree>
    <p:extLst>
      <p:ext uri="{BB962C8B-B14F-4D97-AF65-F5344CB8AC3E}">
        <p14:creationId xmlns:p14="http://schemas.microsoft.com/office/powerpoint/2010/main" val="425250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xit" presetSubtype="0" fill="hold"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50"/>
                                        </p:tgtEl>
                                      </p:cBhvr>
                                    </p:animEffect>
                                    <p:set>
                                      <p:cBhvr>
                                        <p:cTn id="54" dur="1" fill="hold">
                                          <p:stCondLst>
                                            <p:cond delay="499"/>
                                          </p:stCondLst>
                                        </p:cTn>
                                        <p:tgtEl>
                                          <p:spTgt spid="5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54"/>
                                        </p:tgtEl>
                                      </p:cBhvr>
                                    </p:animEffect>
                                    <p:set>
                                      <p:cBhvr>
                                        <p:cTn id="57" dur="1" fill="hold">
                                          <p:stCondLst>
                                            <p:cond delay="499"/>
                                          </p:stCondLst>
                                        </p:cTn>
                                        <p:tgtEl>
                                          <p:spTgt spid="5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56"/>
                                        </p:tgtEl>
                                      </p:cBhvr>
                                    </p:animEffect>
                                    <p:set>
                                      <p:cBhvr>
                                        <p:cTn id="60" dur="1" fill="hold">
                                          <p:stCondLst>
                                            <p:cond delay="499"/>
                                          </p:stCondLst>
                                        </p:cTn>
                                        <p:tgtEl>
                                          <p:spTgt spid="5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par>
                                <p:cTn id="66" presetID="10" presetClass="entr" presetSubtype="0"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par>
                                <p:cTn id="69" presetID="10" presetClass="entr" presetSubtype="0" fill="hold"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par>
                                <p:cTn id="72" presetID="10" presetClass="entr" presetSubtype="0" fill="hold"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56"/>
                                        </p:tgtEl>
                                      </p:cBhvr>
                                    </p:animEffect>
                                    <p:set>
                                      <p:cBhvr>
                                        <p:cTn id="84" dur="1" fill="hold">
                                          <p:stCondLst>
                                            <p:cond delay="499"/>
                                          </p:stCondLst>
                                        </p:cTn>
                                        <p:tgtEl>
                                          <p:spTgt spid="56"/>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57"/>
                                        </p:tgtEl>
                                      </p:cBhvr>
                                    </p:animEffect>
                                    <p:set>
                                      <p:cBhvr>
                                        <p:cTn id="87" dur="1" fill="hold">
                                          <p:stCondLst>
                                            <p:cond delay="499"/>
                                          </p:stCondLst>
                                        </p:cTn>
                                        <p:tgtEl>
                                          <p:spTgt spid="57"/>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58"/>
                                        </p:tgtEl>
                                      </p:cBhvr>
                                    </p:animEffect>
                                    <p:set>
                                      <p:cBhvr>
                                        <p:cTn id="90" dur="1" fill="hold">
                                          <p:stCondLst>
                                            <p:cond delay="499"/>
                                          </p:stCondLst>
                                        </p:cTn>
                                        <p:tgtEl>
                                          <p:spTgt spid="58"/>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8"/>
                                        </p:tgtEl>
                                      </p:cBhvr>
                                    </p:animEffect>
                                    <p:set>
                                      <p:cBhvr>
                                        <p:cTn id="93" dur="1" fill="hold">
                                          <p:stCondLst>
                                            <p:cond delay="499"/>
                                          </p:stCondLst>
                                        </p:cTn>
                                        <p:tgtEl>
                                          <p:spTgt spid="38"/>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9"/>
                                        </p:tgtEl>
                                      </p:cBhvr>
                                    </p:animEffect>
                                    <p:set>
                                      <p:cBhvr>
                                        <p:cTn id="96" dur="1" fill="hold">
                                          <p:stCondLst>
                                            <p:cond delay="499"/>
                                          </p:stCondLst>
                                        </p:cTn>
                                        <p:tgtEl>
                                          <p:spTgt spid="3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500"/>
                                        <p:tgtEl>
                                          <p:spTgt spid="59"/>
                                        </p:tgtEl>
                                      </p:cBhvr>
                                    </p:animEffect>
                                  </p:childTnLst>
                                </p:cTn>
                              </p:par>
                              <p:par>
                                <p:cTn id="102" presetID="10" presetClass="entr" presetSubtype="0" fill="hold" nodeType="with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fade">
                                      <p:cBhvr>
                                        <p:cTn id="104" dur="500"/>
                                        <p:tgtEl>
                                          <p:spTgt spid="60"/>
                                        </p:tgtEl>
                                      </p:cBhvr>
                                    </p:animEffect>
                                  </p:childTnLst>
                                </p:cTn>
                              </p:par>
                              <p:par>
                                <p:cTn id="105" presetID="10" presetClass="entr" presetSubtype="0" fill="hold" nodeType="with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fade">
                                      <p:cBhvr>
                                        <p:cTn id="107" dur="500"/>
                                        <p:tgtEl>
                                          <p:spTgt spid="61"/>
                                        </p:tgtEl>
                                      </p:cBhvr>
                                    </p:animEffect>
                                  </p:childTnLst>
                                </p:cTn>
                              </p:par>
                              <p:par>
                                <p:cTn id="108" presetID="10" presetClass="entr" presetSubtype="0" fill="hold" nodeType="withEffect">
                                  <p:stCondLst>
                                    <p:cond delay="0"/>
                                  </p:stCondLst>
                                  <p:childTnLst>
                                    <p:set>
                                      <p:cBhvr>
                                        <p:cTn id="109" dur="1" fill="hold">
                                          <p:stCondLst>
                                            <p:cond delay="0"/>
                                          </p:stCondLst>
                                        </p:cTn>
                                        <p:tgtEl>
                                          <p:spTgt spid="62"/>
                                        </p:tgtEl>
                                        <p:attrNameLst>
                                          <p:attrName>style.visibility</p:attrName>
                                        </p:attrNameLst>
                                      </p:cBhvr>
                                      <p:to>
                                        <p:strVal val="visible"/>
                                      </p:to>
                                    </p:set>
                                    <p:animEffect transition="in" filter="fade">
                                      <p:cBhvr>
                                        <p:cTn id="110" dur="500"/>
                                        <p:tgtEl>
                                          <p:spTgt spid="62"/>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4"/>
                                        </p:tgtEl>
                                        <p:attrNameLst>
                                          <p:attrName>style.visibility</p:attrName>
                                        </p:attrNameLst>
                                      </p:cBhvr>
                                      <p:to>
                                        <p:strVal val="visible"/>
                                      </p:to>
                                    </p:set>
                                    <p:animEffect transition="in" filter="fade">
                                      <p:cBhvr>
                                        <p:cTn id="1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 grpId="0" animBg="1"/>
      <p:bldP spid="3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476B803-E435-4352-8614-A74E10F1C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52" y="3274192"/>
            <a:ext cx="7946021" cy="2295088"/>
          </a:xfrm>
          <a:prstGeom prst="rect">
            <a:avLst/>
          </a:prstGeom>
        </p:spPr>
      </p:pic>
      <p:pic>
        <p:nvPicPr>
          <p:cNvPr id="6" name="Picture 5" descr="A picture containing device&#10;&#10;Description generated with very high confidence">
            <a:extLst>
              <a:ext uri="{FF2B5EF4-FFF2-40B4-BE49-F238E27FC236}">
                <a16:creationId xmlns:a16="http://schemas.microsoft.com/office/drawing/2014/main" id="{C189FAA9-7C45-44CC-AE5B-D6CA687276BF}"/>
              </a:ext>
            </a:extLst>
          </p:cNvPr>
          <p:cNvPicPr>
            <a:picLocks noChangeAspect="1"/>
          </p:cNvPicPr>
          <p:nvPr/>
        </p:nvPicPr>
        <p:blipFill rotWithShape="1">
          <a:blip r:embed="rId4">
            <a:extLst>
              <a:ext uri="{28A0092B-C50C-407E-A947-70E740481C1C}">
                <a14:useLocalDpi xmlns:a14="http://schemas.microsoft.com/office/drawing/2010/main" val="0"/>
              </a:ext>
            </a:extLst>
          </a:blip>
          <a:srcRect b="-268"/>
          <a:stretch/>
        </p:blipFill>
        <p:spPr>
          <a:xfrm>
            <a:off x="618277" y="2197100"/>
            <a:ext cx="7907446" cy="600844"/>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4:4</a:t>
            </a:r>
          </a:p>
        </p:txBody>
      </p:sp>
      <p:pic>
        <p:nvPicPr>
          <p:cNvPr id="25" name="Picture 24" descr="A picture containing device&#10;&#10;Description generated with very high confidence">
            <a:extLst>
              <a:ext uri="{FF2B5EF4-FFF2-40B4-BE49-F238E27FC236}">
                <a16:creationId xmlns:a16="http://schemas.microsoft.com/office/drawing/2014/main" id="{830F9BF9-7892-46FC-9192-0497C673FDD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353787" y="1187532"/>
            <a:ext cx="700644" cy="1009568"/>
          </a:xfrm>
          <a:prstGeom prst="rect">
            <a:avLst/>
          </a:prstGeom>
        </p:spPr>
      </p:pic>
      <p:sp>
        <p:nvSpPr>
          <p:cNvPr id="7" name="Rectangle 6">
            <a:extLst>
              <a:ext uri="{FF2B5EF4-FFF2-40B4-BE49-F238E27FC236}">
                <a16:creationId xmlns:a16="http://schemas.microsoft.com/office/drawing/2014/main" id="{4894DD1D-A6F5-4444-9D85-6BC3FB0BA55E}"/>
              </a:ext>
            </a:extLst>
          </p:cNvPr>
          <p:cNvSpPr/>
          <p:nvPr/>
        </p:nvSpPr>
        <p:spPr bwMode="auto">
          <a:xfrm>
            <a:off x="1353787" y="4726379"/>
            <a:ext cx="1900052" cy="72439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7525C3B5-8384-4015-959A-0696A3585540}"/>
              </a:ext>
            </a:extLst>
          </p:cNvPr>
          <p:cNvSpPr/>
          <p:nvPr/>
        </p:nvSpPr>
        <p:spPr bwMode="auto">
          <a:xfrm>
            <a:off x="5963722" y="4738254"/>
            <a:ext cx="1900052" cy="72439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9" name="Picture 28">
            <a:extLst>
              <a:ext uri="{FF2B5EF4-FFF2-40B4-BE49-F238E27FC236}">
                <a16:creationId xmlns:a16="http://schemas.microsoft.com/office/drawing/2014/main" id="{F93BDA88-6E0D-40E8-B687-27668B28EF0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06400" y="3308902"/>
            <a:ext cx="3481929" cy="2266160"/>
          </a:xfrm>
          <a:prstGeom prst="rect">
            <a:avLst/>
          </a:prstGeom>
        </p:spPr>
      </p:pic>
      <p:sp>
        <p:nvSpPr>
          <p:cNvPr id="9" name="Rectangle 8">
            <a:extLst>
              <a:ext uri="{FF2B5EF4-FFF2-40B4-BE49-F238E27FC236}">
                <a16:creationId xmlns:a16="http://schemas.microsoft.com/office/drawing/2014/main" id="{1ADA2227-05E3-4C2C-8DE5-4B72CFB2523A}"/>
              </a:ext>
            </a:extLst>
          </p:cNvPr>
          <p:cNvSpPr/>
          <p:nvPr/>
        </p:nvSpPr>
        <p:spPr bwMode="auto">
          <a:xfrm>
            <a:off x="2897204" y="1189649"/>
            <a:ext cx="625642" cy="100834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15BA0B5E-683B-49C8-89C7-4F8D9B223E47}"/>
              </a:ext>
            </a:extLst>
          </p:cNvPr>
          <p:cNvSpPr/>
          <p:nvPr/>
        </p:nvSpPr>
        <p:spPr bwMode="auto">
          <a:xfrm>
            <a:off x="3973762" y="4738254"/>
            <a:ext cx="1293785" cy="71252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4" name="Picture 13">
            <a:extLst>
              <a:ext uri="{FF2B5EF4-FFF2-40B4-BE49-F238E27FC236}">
                <a16:creationId xmlns:a16="http://schemas.microsoft.com/office/drawing/2014/main" id="{09D0A49E-30DA-4DB2-A168-52ED126B1A9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888329" y="4726379"/>
            <a:ext cx="1379218" cy="712520"/>
          </a:xfrm>
          <a:prstGeom prst="rect">
            <a:avLst/>
          </a:prstGeom>
        </p:spPr>
      </p:pic>
      <p:pic>
        <p:nvPicPr>
          <p:cNvPr id="16" name="Picture 15" descr="A close up of a sign&#10;&#10;Description generated with very high confidence">
            <a:extLst>
              <a:ext uri="{FF2B5EF4-FFF2-40B4-BE49-F238E27FC236}">
                <a16:creationId xmlns:a16="http://schemas.microsoft.com/office/drawing/2014/main" id="{724E4BB0-F124-4FC9-883B-A62AA8D5384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353787" y="4738254"/>
            <a:ext cx="1838368" cy="700646"/>
          </a:xfrm>
          <a:prstGeom prst="rect">
            <a:avLst/>
          </a:prstGeom>
        </p:spPr>
      </p:pic>
      <p:pic>
        <p:nvPicPr>
          <p:cNvPr id="40" name="Picture 39" descr="A close up of a sign&#10;&#10;Description generated with very high confidence">
            <a:extLst>
              <a:ext uri="{FF2B5EF4-FFF2-40B4-BE49-F238E27FC236}">
                <a16:creationId xmlns:a16="http://schemas.microsoft.com/office/drawing/2014/main" id="{194981B5-F0B2-48D0-9C01-F4C8BD9E4C6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963722" y="4738253"/>
            <a:ext cx="1900052" cy="700645"/>
          </a:xfrm>
          <a:prstGeom prst="rect">
            <a:avLst/>
          </a:prstGeom>
        </p:spPr>
      </p:pic>
      <p:pic>
        <p:nvPicPr>
          <p:cNvPr id="41" name="Picture 40">
            <a:extLst>
              <a:ext uri="{FF2B5EF4-FFF2-40B4-BE49-F238E27FC236}">
                <a16:creationId xmlns:a16="http://schemas.microsoft.com/office/drawing/2014/main" id="{C93A7201-F823-4FF7-9400-408648ED9AE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060950" y="3308902"/>
            <a:ext cx="3481929" cy="2266160"/>
          </a:xfrm>
          <a:prstGeom prst="rect">
            <a:avLst/>
          </a:prstGeom>
        </p:spPr>
      </p:pic>
      <p:pic>
        <p:nvPicPr>
          <p:cNvPr id="42" name="Picture 41" descr="A picture containing device&#10;&#10;Description generated with very high confidence">
            <a:extLst>
              <a:ext uri="{FF2B5EF4-FFF2-40B4-BE49-F238E27FC236}">
                <a16:creationId xmlns:a16="http://schemas.microsoft.com/office/drawing/2014/main" id="{D0CA8411-E94A-4529-A8F6-BF2BEF7EEE55}"/>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906730" y="1187532"/>
            <a:ext cx="625643" cy="1014034"/>
          </a:xfrm>
          <a:prstGeom prst="rect">
            <a:avLst/>
          </a:prstGeom>
        </p:spPr>
      </p:pic>
      <p:pic>
        <p:nvPicPr>
          <p:cNvPr id="20" name="Picture 19">
            <a:extLst>
              <a:ext uri="{FF2B5EF4-FFF2-40B4-BE49-F238E27FC236}">
                <a16:creationId xmlns:a16="http://schemas.microsoft.com/office/drawing/2014/main" id="{5292291E-79AE-48FE-9BA1-1BCE27C56AB4}"/>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370857" y="4738253"/>
            <a:ext cx="1838368" cy="700645"/>
          </a:xfrm>
          <a:prstGeom prst="rect">
            <a:avLst/>
          </a:prstGeom>
        </p:spPr>
      </p:pic>
      <p:pic>
        <p:nvPicPr>
          <p:cNvPr id="46" name="Picture 45">
            <a:extLst>
              <a:ext uri="{FF2B5EF4-FFF2-40B4-BE49-F238E27FC236}">
                <a16:creationId xmlns:a16="http://schemas.microsoft.com/office/drawing/2014/main" id="{598CA7F2-4F51-48F5-A9F7-BC975AFD3901}"/>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937290" y="4738253"/>
            <a:ext cx="1318382" cy="594143"/>
          </a:xfrm>
          <a:prstGeom prst="rect">
            <a:avLst/>
          </a:prstGeom>
        </p:spPr>
      </p:pic>
      <p:pic>
        <p:nvPicPr>
          <p:cNvPr id="47" name="Picture 46">
            <a:extLst>
              <a:ext uri="{FF2B5EF4-FFF2-40B4-BE49-F238E27FC236}">
                <a16:creationId xmlns:a16="http://schemas.microsoft.com/office/drawing/2014/main" id="{A8A31C28-807C-4BE7-A686-D839296D253A}"/>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963722" y="4738253"/>
            <a:ext cx="1900052" cy="700645"/>
          </a:xfrm>
          <a:prstGeom prst="rect">
            <a:avLst/>
          </a:prstGeom>
        </p:spPr>
      </p:pic>
      <p:pic>
        <p:nvPicPr>
          <p:cNvPr id="49" name="Picture 48" descr="A picture containing object&#10;&#10;Description generated with high confidence">
            <a:extLst>
              <a:ext uri="{FF2B5EF4-FFF2-40B4-BE49-F238E27FC236}">
                <a16:creationId xmlns:a16="http://schemas.microsoft.com/office/drawing/2014/main" id="{5ED63FFE-847B-4684-B434-6E2E52FCA309}"/>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1377537" y="4726378"/>
            <a:ext cx="1840676" cy="748146"/>
          </a:xfrm>
          <a:prstGeom prst="rect">
            <a:avLst/>
          </a:prstGeom>
        </p:spPr>
      </p:pic>
      <p:pic>
        <p:nvPicPr>
          <p:cNvPr id="51" name="Picture 50">
            <a:extLst>
              <a:ext uri="{FF2B5EF4-FFF2-40B4-BE49-F238E27FC236}">
                <a16:creationId xmlns:a16="http://schemas.microsoft.com/office/drawing/2014/main" id="{BBDD7B0D-A5A0-4721-A89C-2EF95948A1E9}"/>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925789" y="4726376"/>
            <a:ext cx="1959427" cy="748146"/>
          </a:xfrm>
          <a:prstGeom prst="rect">
            <a:avLst/>
          </a:prstGeom>
        </p:spPr>
      </p:pic>
      <p:pic>
        <p:nvPicPr>
          <p:cNvPr id="22" name="Picture 21" descr="A close up of a sign&#10;&#10;Description generated with very high confidence">
            <a:extLst>
              <a:ext uri="{FF2B5EF4-FFF2-40B4-BE49-F238E27FC236}">
                <a16:creationId xmlns:a16="http://schemas.microsoft.com/office/drawing/2014/main" id="{9C32A776-11F4-48E0-AE2F-EFB86BC2C29A}"/>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3949165" y="4629751"/>
            <a:ext cx="1318382" cy="844771"/>
          </a:xfrm>
          <a:prstGeom prst="rect">
            <a:avLst/>
          </a:prstGeom>
        </p:spPr>
      </p:pic>
      <p:pic>
        <p:nvPicPr>
          <p:cNvPr id="24" name="Picture 23" descr="A close up of a sign&#10;&#10;Description generated with very high confidence">
            <a:extLst>
              <a:ext uri="{FF2B5EF4-FFF2-40B4-BE49-F238E27FC236}">
                <a16:creationId xmlns:a16="http://schemas.microsoft.com/office/drawing/2014/main" id="{C1B8555B-40D0-4963-84E8-82137B57B3CA}"/>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1377537" y="4738250"/>
            <a:ext cx="1852550" cy="700645"/>
          </a:xfrm>
          <a:prstGeom prst="rect">
            <a:avLst/>
          </a:prstGeom>
        </p:spPr>
      </p:pic>
      <p:pic>
        <p:nvPicPr>
          <p:cNvPr id="63" name="Picture 62" descr="A close up of a sign&#10;&#10;Description generated with very high confidence">
            <a:extLst>
              <a:ext uri="{FF2B5EF4-FFF2-40B4-BE49-F238E27FC236}">
                <a16:creationId xmlns:a16="http://schemas.microsoft.com/office/drawing/2014/main" id="{D20F4AE7-3995-4EF5-8DE7-59EB7D477975}"/>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5963721" y="4738250"/>
            <a:ext cx="1900052" cy="712524"/>
          </a:xfrm>
          <a:prstGeom prst="rect">
            <a:avLst/>
          </a:prstGeom>
        </p:spPr>
      </p:pic>
      <p:pic>
        <p:nvPicPr>
          <p:cNvPr id="64" name="Picture 63" descr="A close up of a sign&#10;&#10;Description generated with very high confidence">
            <a:extLst>
              <a:ext uri="{FF2B5EF4-FFF2-40B4-BE49-F238E27FC236}">
                <a16:creationId xmlns:a16="http://schemas.microsoft.com/office/drawing/2014/main" id="{1C8F8CA8-D871-4046-92D8-3792E774CE63}"/>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3961040" y="4829416"/>
            <a:ext cx="1294632" cy="502980"/>
          </a:xfrm>
          <a:prstGeom prst="rect">
            <a:avLst/>
          </a:prstGeom>
        </p:spPr>
      </p:pic>
      <p:pic>
        <p:nvPicPr>
          <p:cNvPr id="31" name="Picture 30" descr="A picture containing device&#10;&#10;Description generated with very high confidence">
            <a:extLst>
              <a:ext uri="{FF2B5EF4-FFF2-40B4-BE49-F238E27FC236}">
                <a16:creationId xmlns:a16="http://schemas.microsoft.com/office/drawing/2014/main" id="{87EDEB3E-A9CC-482D-8E7B-126288FA9BA5}"/>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2473025" y="1507296"/>
            <a:ext cx="625643" cy="692815"/>
          </a:xfrm>
          <a:prstGeom prst="rect">
            <a:avLst/>
          </a:prstGeom>
        </p:spPr>
      </p:pic>
      <p:pic>
        <p:nvPicPr>
          <p:cNvPr id="30" name="Picture 29" descr="A picture containing device&#10;&#10;Description generated with very high confidence">
            <a:extLst>
              <a:ext uri="{FF2B5EF4-FFF2-40B4-BE49-F238E27FC236}">
                <a16:creationId xmlns:a16="http://schemas.microsoft.com/office/drawing/2014/main" id="{99BDF23C-7274-400B-B4C9-FBE0AEEB8A6B}"/>
              </a:ext>
            </a:extLst>
          </p:cNvPr>
          <p:cNvPicPr>
            <a:picLocks noChangeAspect="1"/>
          </p:cNvPicPr>
          <p:nvPr/>
        </p:nvPicPr>
        <p:blipFill rotWithShape="1">
          <a:blip r:embed="rId21">
            <a:extLst>
              <a:ext uri="{28A0092B-C50C-407E-A947-70E740481C1C}">
                <a14:useLocalDpi xmlns:a14="http://schemas.microsoft.com/office/drawing/2010/main" val="0"/>
              </a:ext>
            </a:extLst>
          </a:blip>
          <a:srcRect t="-39708"/>
          <a:stretch/>
        </p:blipFill>
        <p:spPr>
          <a:xfrm>
            <a:off x="2351313" y="1101794"/>
            <a:ext cx="902525" cy="393632"/>
          </a:xfrm>
          <a:prstGeom prst="rect">
            <a:avLst/>
          </a:prstGeom>
        </p:spPr>
      </p:pic>
      <p:pic>
        <p:nvPicPr>
          <p:cNvPr id="48" name="Picture 47" descr="A picture containing device&#10;&#10;Description generated with very high confidence">
            <a:extLst>
              <a:ext uri="{FF2B5EF4-FFF2-40B4-BE49-F238E27FC236}">
                <a16:creationId xmlns:a16="http://schemas.microsoft.com/office/drawing/2014/main" id="{A36B428B-97AE-4848-9E41-237BEF5FD3EC}"/>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4783756" y="1181181"/>
            <a:ext cx="702644" cy="1016445"/>
          </a:xfrm>
          <a:prstGeom prst="rect">
            <a:avLst/>
          </a:prstGeom>
        </p:spPr>
      </p:pic>
      <p:pic>
        <p:nvPicPr>
          <p:cNvPr id="53" name="Picture 52" descr="A picture containing device&#10;&#10;Description generated with very high confidence">
            <a:extLst>
              <a:ext uri="{FF2B5EF4-FFF2-40B4-BE49-F238E27FC236}">
                <a16:creationId xmlns:a16="http://schemas.microsoft.com/office/drawing/2014/main" id="{89DF622F-D081-4715-AE02-92F9418CE155}"/>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6718433" y="1179591"/>
            <a:ext cx="702644" cy="1024386"/>
          </a:xfrm>
          <a:prstGeom prst="rect">
            <a:avLst/>
          </a:prstGeom>
        </p:spPr>
      </p:pic>
    </p:spTree>
    <p:extLst>
      <p:ext uri="{BB962C8B-B14F-4D97-AF65-F5344CB8AC3E}">
        <p14:creationId xmlns:p14="http://schemas.microsoft.com/office/powerpoint/2010/main" val="253101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xit" presetSubtype="0" fill="hold" grpId="1"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xit" presetSubtype="0" fill="hold" nodeType="with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9"/>
                                        </p:tgtEl>
                                      </p:cBhvr>
                                    </p:animEffect>
                                    <p:set>
                                      <p:cBhvr>
                                        <p:cTn id="44" dur="1" fill="hold">
                                          <p:stCondLst>
                                            <p:cond delay="499"/>
                                          </p:stCondLst>
                                        </p:cTn>
                                        <p:tgtEl>
                                          <p:spTgt spid="29"/>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30"/>
                                        </p:tgtEl>
                                      </p:cBhvr>
                                    </p:animEffect>
                                    <p:set>
                                      <p:cBhvr>
                                        <p:cTn id="78" dur="1" fill="hold">
                                          <p:stCondLst>
                                            <p:cond delay="499"/>
                                          </p:stCondLst>
                                        </p:cTn>
                                        <p:tgtEl>
                                          <p:spTgt spid="30"/>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41"/>
                                        </p:tgtEl>
                                      </p:cBhvr>
                                    </p:animEffect>
                                    <p:set>
                                      <p:cBhvr>
                                        <p:cTn id="87" dur="1" fill="hold">
                                          <p:stCondLst>
                                            <p:cond delay="499"/>
                                          </p:stCondLst>
                                        </p:cTn>
                                        <p:tgtEl>
                                          <p:spTgt spid="4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40"/>
                                        </p:tgtEl>
                                      </p:cBhvr>
                                    </p:animEffect>
                                    <p:set>
                                      <p:cBhvr>
                                        <p:cTn id="90" dur="1" fill="hold">
                                          <p:stCondLst>
                                            <p:cond delay="499"/>
                                          </p:stCondLst>
                                        </p:cTn>
                                        <p:tgtEl>
                                          <p:spTgt spid="40"/>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1"/>
                                        </p:tgtEl>
                                      </p:cBhvr>
                                    </p:animEffect>
                                    <p:set>
                                      <p:cBhvr>
                                        <p:cTn id="93" dur="1" fill="hold">
                                          <p:stCondLst>
                                            <p:cond delay="499"/>
                                          </p:stCondLst>
                                        </p:cTn>
                                        <p:tgtEl>
                                          <p:spTgt spid="31"/>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500"/>
                                        <p:tgtEl>
                                          <p:spTgt spid="42"/>
                                        </p:tgtEl>
                                      </p:cBhvr>
                                    </p:animEffect>
                                  </p:childTnLst>
                                </p:cTn>
                              </p:par>
                              <p:par>
                                <p:cTn id="99" presetID="10" presetClass="entr" presetSubtype="0" fill="hold"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5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500"/>
                                        <p:tgtEl>
                                          <p:spTgt spid="4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5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29"/>
                                        </p:tgtEl>
                                      </p:cBhvr>
                                    </p:animEffect>
                                    <p:set>
                                      <p:cBhvr>
                                        <p:cTn id="121" dur="1" fill="hold">
                                          <p:stCondLst>
                                            <p:cond delay="499"/>
                                          </p:stCondLst>
                                        </p:cTn>
                                        <p:tgtEl>
                                          <p:spTgt spid="29"/>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42"/>
                                        </p:tgtEl>
                                      </p:cBhvr>
                                    </p:animEffect>
                                    <p:set>
                                      <p:cBhvr>
                                        <p:cTn id="124" dur="1" fill="hold">
                                          <p:stCondLst>
                                            <p:cond delay="499"/>
                                          </p:stCondLst>
                                        </p:cTn>
                                        <p:tgtEl>
                                          <p:spTgt spid="42"/>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46"/>
                                        </p:tgtEl>
                                      </p:cBhvr>
                                    </p:animEffect>
                                    <p:set>
                                      <p:cBhvr>
                                        <p:cTn id="127" dur="1" fill="hold">
                                          <p:stCondLst>
                                            <p:cond delay="499"/>
                                          </p:stCondLst>
                                        </p:cTn>
                                        <p:tgtEl>
                                          <p:spTgt spid="46"/>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20"/>
                                        </p:tgtEl>
                                      </p:cBhvr>
                                    </p:animEffect>
                                    <p:set>
                                      <p:cBhvr>
                                        <p:cTn id="130" dur="1" fill="hold">
                                          <p:stCondLst>
                                            <p:cond delay="499"/>
                                          </p:stCondLst>
                                        </p:cTn>
                                        <p:tgtEl>
                                          <p:spTgt spid="20"/>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47"/>
                                        </p:tgtEl>
                                      </p:cBhvr>
                                    </p:animEffect>
                                    <p:set>
                                      <p:cBhvr>
                                        <p:cTn id="133" dur="1" fill="hold">
                                          <p:stCondLst>
                                            <p:cond delay="499"/>
                                          </p:stCondLst>
                                        </p:cTn>
                                        <p:tgtEl>
                                          <p:spTgt spid="47"/>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48"/>
                                        </p:tgtEl>
                                        <p:attrNameLst>
                                          <p:attrName>style.visibility</p:attrName>
                                        </p:attrNameLst>
                                      </p:cBhvr>
                                      <p:to>
                                        <p:strVal val="visible"/>
                                      </p:to>
                                    </p:set>
                                    <p:animEffect transition="in" filter="fade">
                                      <p:cBhvr>
                                        <p:cTn id="138" dur="500"/>
                                        <p:tgtEl>
                                          <p:spTgt spid="48"/>
                                        </p:tgtEl>
                                      </p:cBhvr>
                                    </p:animEffect>
                                  </p:childTnLst>
                                </p:cTn>
                              </p:par>
                              <p:par>
                                <p:cTn id="139" presetID="10" presetClass="entr" presetSubtype="0" fill="hold" nodeType="withEffect">
                                  <p:stCondLst>
                                    <p:cond delay="0"/>
                                  </p:stCondLst>
                                  <p:childTnLst>
                                    <p:set>
                                      <p:cBhvr>
                                        <p:cTn id="140" dur="1" fill="hold">
                                          <p:stCondLst>
                                            <p:cond delay="0"/>
                                          </p:stCondLst>
                                        </p:cTn>
                                        <p:tgtEl>
                                          <p:spTgt spid="22"/>
                                        </p:tgtEl>
                                        <p:attrNameLst>
                                          <p:attrName>style.visibility</p:attrName>
                                        </p:attrNameLst>
                                      </p:cBhvr>
                                      <p:to>
                                        <p:strVal val="visible"/>
                                      </p:to>
                                    </p:set>
                                    <p:animEffect transition="in" filter="fade">
                                      <p:cBhvr>
                                        <p:cTn id="141" dur="500"/>
                                        <p:tgtEl>
                                          <p:spTgt spid="22"/>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500"/>
                                        <p:tgtEl>
                                          <p:spTgt spid="49"/>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fade">
                                      <p:cBhvr>
                                        <p:cTn id="151" dur="500"/>
                                        <p:tgtEl>
                                          <p:spTgt spid="51"/>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41"/>
                                        </p:tgtEl>
                                        <p:attrNameLst>
                                          <p:attrName>style.visibility</p:attrName>
                                        </p:attrNameLst>
                                      </p:cBhvr>
                                      <p:to>
                                        <p:strVal val="visible"/>
                                      </p:to>
                                    </p:set>
                                    <p:animEffect transition="in" filter="fade">
                                      <p:cBhvr>
                                        <p:cTn id="156" dur="500"/>
                                        <p:tgtEl>
                                          <p:spTgt spid="41"/>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500"/>
                                        <p:tgtEl>
                                          <p:spTgt spid="41"/>
                                        </p:tgtEl>
                                      </p:cBhvr>
                                    </p:animEffect>
                                    <p:set>
                                      <p:cBhvr>
                                        <p:cTn id="161" dur="1" fill="hold">
                                          <p:stCondLst>
                                            <p:cond delay="499"/>
                                          </p:stCondLst>
                                        </p:cTn>
                                        <p:tgtEl>
                                          <p:spTgt spid="41"/>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48"/>
                                        </p:tgtEl>
                                      </p:cBhvr>
                                    </p:animEffect>
                                    <p:set>
                                      <p:cBhvr>
                                        <p:cTn id="164" dur="1" fill="hold">
                                          <p:stCondLst>
                                            <p:cond delay="499"/>
                                          </p:stCondLst>
                                        </p:cTn>
                                        <p:tgtEl>
                                          <p:spTgt spid="48"/>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22"/>
                                        </p:tgtEl>
                                      </p:cBhvr>
                                    </p:animEffect>
                                    <p:set>
                                      <p:cBhvr>
                                        <p:cTn id="167" dur="1" fill="hold">
                                          <p:stCondLst>
                                            <p:cond delay="499"/>
                                          </p:stCondLst>
                                        </p:cTn>
                                        <p:tgtEl>
                                          <p:spTgt spid="22"/>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49"/>
                                        </p:tgtEl>
                                      </p:cBhvr>
                                    </p:animEffect>
                                    <p:set>
                                      <p:cBhvr>
                                        <p:cTn id="170" dur="1" fill="hold">
                                          <p:stCondLst>
                                            <p:cond delay="499"/>
                                          </p:stCondLst>
                                        </p:cTn>
                                        <p:tgtEl>
                                          <p:spTgt spid="49"/>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51"/>
                                        </p:tgtEl>
                                      </p:cBhvr>
                                    </p:animEffect>
                                    <p:set>
                                      <p:cBhvr>
                                        <p:cTn id="173" dur="1" fill="hold">
                                          <p:stCondLst>
                                            <p:cond delay="499"/>
                                          </p:stCondLst>
                                        </p:cTn>
                                        <p:tgtEl>
                                          <p:spTgt spid="51"/>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53"/>
                                        </p:tgtEl>
                                        <p:attrNameLst>
                                          <p:attrName>style.visibility</p:attrName>
                                        </p:attrNameLst>
                                      </p:cBhvr>
                                      <p:to>
                                        <p:strVal val="visible"/>
                                      </p:to>
                                    </p:set>
                                    <p:animEffect transition="in" filter="fade">
                                      <p:cBhvr>
                                        <p:cTn id="178" dur="500"/>
                                        <p:tgtEl>
                                          <p:spTgt spid="53"/>
                                        </p:tgtEl>
                                      </p:cBhvr>
                                    </p:animEffect>
                                  </p:childTnLst>
                                </p:cTn>
                              </p:par>
                              <p:par>
                                <p:cTn id="179" presetID="10" presetClass="entr" presetSubtype="0" fill="hold" nodeType="withEffect">
                                  <p:stCondLst>
                                    <p:cond delay="0"/>
                                  </p:stCondLst>
                                  <p:childTnLst>
                                    <p:set>
                                      <p:cBhvr>
                                        <p:cTn id="180" dur="1" fill="hold">
                                          <p:stCondLst>
                                            <p:cond delay="0"/>
                                          </p:stCondLst>
                                        </p:cTn>
                                        <p:tgtEl>
                                          <p:spTgt spid="64"/>
                                        </p:tgtEl>
                                        <p:attrNameLst>
                                          <p:attrName>style.visibility</p:attrName>
                                        </p:attrNameLst>
                                      </p:cBhvr>
                                      <p:to>
                                        <p:strVal val="visible"/>
                                      </p:to>
                                    </p:set>
                                    <p:animEffect transition="in" filter="fade">
                                      <p:cBhvr>
                                        <p:cTn id="181" dur="500"/>
                                        <p:tgtEl>
                                          <p:spTgt spid="64"/>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24"/>
                                        </p:tgtEl>
                                        <p:attrNameLst>
                                          <p:attrName>style.visibility</p:attrName>
                                        </p:attrNameLst>
                                      </p:cBhvr>
                                      <p:to>
                                        <p:strVal val="visible"/>
                                      </p:to>
                                    </p:set>
                                    <p:animEffect transition="in" filter="fade">
                                      <p:cBhvr>
                                        <p:cTn id="186" dur="500"/>
                                        <p:tgtEl>
                                          <p:spTgt spid="24"/>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fade">
                                      <p:cBhvr>
                                        <p:cTn id="191" dur="500"/>
                                        <p:tgtEl>
                                          <p:spTgt spid="63"/>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fade">
                                      <p:cBhvr>
                                        <p:cTn id="19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8" grpId="0" animBg="1"/>
      <p:bldP spid="28" grpId="1" animBg="1"/>
      <p:bldP spid="11" grpId="0" animBg="1"/>
      <p:bldP spid="11"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4:5</a:t>
            </a:r>
          </a:p>
        </p:txBody>
      </p:sp>
      <p:pic>
        <p:nvPicPr>
          <p:cNvPr id="8" name="Picture 7" descr="A picture containing object&#10;&#10;Description generated with very high confidence">
            <a:extLst>
              <a:ext uri="{FF2B5EF4-FFF2-40B4-BE49-F238E27FC236}">
                <a16:creationId xmlns:a16="http://schemas.microsoft.com/office/drawing/2014/main" id="{8FC9E642-56E4-47DD-B400-E92E5C5C4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90" y="2281456"/>
            <a:ext cx="7946021" cy="2295088"/>
          </a:xfrm>
          <a:prstGeom prst="rect">
            <a:avLst/>
          </a:prstGeom>
        </p:spPr>
      </p:pic>
      <p:pic>
        <p:nvPicPr>
          <p:cNvPr id="32" name="Picture 31">
            <a:extLst>
              <a:ext uri="{FF2B5EF4-FFF2-40B4-BE49-F238E27FC236}">
                <a16:creationId xmlns:a16="http://schemas.microsoft.com/office/drawing/2014/main" id="{73B5F244-11E1-4B04-9404-DEE56242B0A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84299" y="3746500"/>
            <a:ext cx="1854201" cy="673100"/>
          </a:xfrm>
          <a:prstGeom prst="rect">
            <a:avLst/>
          </a:prstGeom>
        </p:spPr>
      </p:pic>
      <p:pic>
        <p:nvPicPr>
          <p:cNvPr id="33" name="Picture 32">
            <a:extLst>
              <a:ext uri="{FF2B5EF4-FFF2-40B4-BE49-F238E27FC236}">
                <a16:creationId xmlns:a16="http://schemas.microsoft.com/office/drawing/2014/main" id="{EACE18B2-9F2B-4071-988C-B7233E95EE1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905502" y="3746500"/>
            <a:ext cx="2006598" cy="673100"/>
          </a:xfrm>
          <a:prstGeom prst="rect">
            <a:avLst/>
          </a:prstGeom>
        </p:spPr>
      </p:pic>
      <p:pic>
        <p:nvPicPr>
          <p:cNvPr id="7" name="Picture 6">
            <a:extLst>
              <a:ext uri="{FF2B5EF4-FFF2-40B4-BE49-F238E27FC236}">
                <a16:creationId xmlns:a16="http://schemas.microsoft.com/office/drawing/2014/main" id="{1F070F27-E630-4883-B6A6-775780FF903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06400" y="2311952"/>
            <a:ext cx="3481929" cy="2266160"/>
          </a:xfrm>
          <a:prstGeom prst="rect">
            <a:avLst/>
          </a:prstGeom>
        </p:spPr>
      </p:pic>
    </p:spTree>
    <p:extLst>
      <p:ext uri="{BB962C8B-B14F-4D97-AF65-F5344CB8AC3E}">
        <p14:creationId xmlns:p14="http://schemas.microsoft.com/office/powerpoint/2010/main" val="66310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4:5</a:t>
            </a:r>
          </a:p>
        </p:txBody>
      </p:sp>
      <p:sp>
        <p:nvSpPr>
          <p:cNvPr id="36" name="TextBox 35">
            <a:extLst>
              <a:ext uri="{FF2B5EF4-FFF2-40B4-BE49-F238E27FC236}">
                <a16:creationId xmlns:a16="http://schemas.microsoft.com/office/drawing/2014/main" id="{DFABD5FC-DA96-4A22-8E89-77E76F527412}"/>
              </a:ext>
            </a:extLst>
          </p:cNvPr>
          <p:cNvSpPr txBox="1"/>
          <p:nvPr/>
        </p:nvSpPr>
        <p:spPr bwMode="auto">
          <a:xfrm>
            <a:off x="475186" y="3582603"/>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37" name="TextBox 36">
            <a:extLst>
              <a:ext uri="{FF2B5EF4-FFF2-40B4-BE49-F238E27FC236}">
                <a16:creationId xmlns:a16="http://schemas.microsoft.com/office/drawing/2014/main" id="{0C15D3E0-5764-4BB0-8E5C-D0C44EE81BE0}"/>
              </a:ext>
            </a:extLst>
          </p:cNvPr>
          <p:cNvSpPr txBox="1"/>
          <p:nvPr/>
        </p:nvSpPr>
        <p:spPr bwMode="auto">
          <a:xfrm>
            <a:off x="2671131" y="3582603"/>
            <a:ext cx="9188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1,000</a:t>
            </a:r>
          </a:p>
        </p:txBody>
      </p:sp>
      <p:sp>
        <p:nvSpPr>
          <p:cNvPr id="38" name="TextBox 37">
            <a:extLst>
              <a:ext uri="{FF2B5EF4-FFF2-40B4-BE49-F238E27FC236}">
                <a16:creationId xmlns:a16="http://schemas.microsoft.com/office/drawing/2014/main" id="{8C2CC882-121D-49FF-8E84-88308A4EF2C7}"/>
              </a:ext>
            </a:extLst>
          </p:cNvPr>
          <p:cNvSpPr txBox="1"/>
          <p:nvPr/>
        </p:nvSpPr>
        <p:spPr bwMode="auto">
          <a:xfrm>
            <a:off x="5165294" y="3582603"/>
            <a:ext cx="87716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2,000</a:t>
            </a:r>
          </a:p>
        </p:txBody>
      </p:sp>
      <p:sp>
        <p:nvSpPr>
          <p:cNvPr id="39" name="TextBox 38">
            <a:extLst>
              <a:ext uri="{FF2B5EF4-FFF2-40B4-BE49-F238E27FC236}">
                <a16:creationId xmlns:a16="http://schemas.microsoft.com/office/drawing/2014/main" id="{04B1F840-775C-4A0F-9DB9-CD95A14BB1CD}"/>
              </a:ext>
            </a:extLst>
          </p:cNvPr>
          <p:cNvSpPr txBox="1"/>
          <p:nvPr/>
        </p:nvSpPr>
        <p:spPr bwMode="auto">
          <a:xfrm>
            <a:off x="7639179" y="3582603"/>
            <a:ext cx="87716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3,000</a:t>
            </a:r>
          </a:p>
        </p:txBody>
      </p:sp>
      <p:cxnSp>
        <p:nvCxnSpPr>
          <p:cNvPr id="40" name="Straight Connector 39">
            <a:extLst>
              <a:ext uri="{FF2B5EF4-FFF2-40B4-BE49-F238E27FC236}">
                <a16:creationId xmlns:a16="http://schemas.microsoft.com/office/drawing/2014/main" id="{84BB1D1A-B16D-4EFE-A4FF-ECEAF04FB0CE}"/>
              </a:ext>
            </a:extLst>
          </p:cNvPr>
          <p:cNvCxnSpPr>
            <a:cxnSpLocks/>
          </p:cNvCxnSpPr>
          <p:nvPr/>
        </p:nvCxnSpPr>
        <p:spPr bwMode="auto">
          <a:xfrm>
            <a:off x="4343106" y="3214155"/>
            <a:ext cx="0" cy="181508"/>
          </a:xfrm>
          <a:prstGeom prst="line">
            <a:avLst/>
          </a:prstGeom>
          <a:noFill/>
          <a:ln w="28575"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BBE4CE5E-7B2D-451D-9E10-A992DF82A520}"/>
              </a:ext>
            </a:extLst>
          </p:cNvPr>
          <p:cNvCxnSpPr>
            <a:cxnSpLocks/>
          </p:cNvCxnSpPr>
          <p:nvPr/>
        </p:nvCxnSpPr>
        <p:spPr bwMode="auto">
          <a:xfrm flipH="1">
            <a:off x="3680561" y="3050117"/>
            <a:ext cx="683715" cy="0"/>
          </a:xfrm>
          <a:prstGeom prst="line">
            <a:avLst/>
          </a:prstGeom>
          <a:noFill/>
          <a:ln w="28575" cap="flat" cmpd="sng" algn="ctr">
            <a:solidFill>
              <a:srgbClr val="E7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a16="http://schemas.microsoft.com/office/drawing/2014/main" id="{731AB0F9-BD40-44C1-B6E7-038D678BEDFE}"/>
              </a:ext>
            </a:extLst>
          </p:cNvPr>
          <p:cNvCxnSpPr>
            <a:cxnSpLocks/>
          </p:cNvCxnSpPr>
          <p:nvPr/>
        </p:nvCxnSpPr>
        <p:spPr bwMode="auto">
          <a:xfrm>
            <a:off x="4351207" y="3050117"/>
            <a:ext cx="690133" cy="0"/>
          </a:xfrm>
          <a:prstGeom prst="line">
            <a:avLst/>
          </a:prstGeom>
          <a:noFill/>
          <a:ln w="28575" cap="flat" cmpd="sng" algn="ctr">
            <a:solidFill>
              <a:srgbClr val="E7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F8A2D1DE-7159-4CF3-90E0-9AAA2527FB7B}"/>
              </a:ext>
            </a:extLst>
          </p:cNvPr>
          <p:cNvCxnSpPr>
            <a:cxnSpLocks/>
          </p:cNvCxnSpPr>
          <p:nvPr/>
        </p:nvCxnSpPr>
        <p:spPr bwMode="auto">
          <a:xfrm>
            <a:off x="3130120" y="2950369"/>
            <a:ext cx="0" cy="445294"/>
          </a:xfrm>
          <a:prstGeom prst="line">
            <a:avLst/>
          </a:prstGeom>
          <a:noFill/>
          <a:ln w="28575"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F0E3D743-CE7B-4442-B243-FF2D441CB13B}"/>
              </a:ext>
            </a:extLst>
          </p:cNvPr>
          <p:cNvCxnSpPr>
            <a:cxnSpLocks/>
          </p:cNvCxnSpPr>
          <p:nvPr/>
        </p:nvCxnSpPr>
        <p:spPr bwMode="auto">
          <a:xfrm>
            <a:off x="5603446" y="2950369"/>
            <a:ext cx="0" cy="445294"/>
          </a:xfrm>
          <a:prstGeom prst="line">
            <a:avLst/>
          </a:prstGeom>
          <a:noFill/>
          <a:ln w="28575"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tangle 44">
            <a:extLst>
              <a:ext uri="{FF2B5EF4-FFF2-40B4-BE49-F238E27FC236}">
                <a16:creationId xmlns:a16="http://schemas.microsoft.com/office/drawing/2014/main" id="{B92220CD-6615-40DE-9C12-E5D596C8A557}"/>
              </a:ext>
            </a:extLst>
          </p:cNvPr>
          <p:cNvSpPr/>
          <p:nvPr/>
        </p:nvSpPr>
        <p:spPr bwMode="auto">
          <a:xfrm>
            <a:off x="3825879" y="2900884"/>
            <a:ext cx="1071554" cy="3048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TextBox 45">
            <a:extLst>
              <a:ext uri="{FF2B5EF4-FFF2-40B4-BE49-F238E27FC236}">
                <a16:creationId xmlns:a16="http://schemas.microsoft.com/office/drawing/2014/main" id="{B9E0A887-EC90-4C4A-9322-C5EC7C6CC6C8}"/>
              </a:ext>
            </a:extLst>
          </p:cNvPr>
          <p:cNvSpPr txBox="1"/>
          <p:nvPr/>
        </p:nvSpPr>
        <p:spPr bwMode="auto">
          <a:xfrm>
            <a:off x="3889014" y="2833871"/>
            <a:ext cx="9188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1,500</a:t>
            </a:r>
          </a:p>
        </p:txBody>
      </p:sp>
      <p:sp>
        <p:nvSpPr>
          <p:cNvPr id="47" name="Oval 46">
            <a:extLst>
              <a:ext uri="{FF2B5EF4-FFF2-40B4-BE49-F238E27FC236}">
                <a16:creationId xmlns:a16="http://schemas.microsoft.com/office/drawing/2014/main" id="{78CD0F2A-3881-44DE-A8BA-8C8AA95F6AC1}"/>
              </a:ext>
            </a:extLst>
          </p:cNvPr>
          <p:cNvSpPr/>
          <p:nvPr/>
        </p:nvSpPr>
        <p:spPr bwMode="auto">
          <a:xfrm>
            <a:off x="4908930" y="3590619"/>
            <a:ext cx="1383919" cy="39600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8" name="Picture 47">
            <a:extLst>
              <a:ext uri="{FF2B5EF4-FFF2-40B4-BE49-F238E27FC236}">
                <a16:creationId xmlns:a16="http://schemas.microsoft.com/office/drawing/2014/main" id="{AF3C5923-E983-42BA-A72D-C7EE68297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05" y="3383918"/>
            <a:ext cx="7936709" cy="233434"/>
          </a:xfrm>
          <a:prstGeom prst="rect">
            <a:avLst/>
          </a:prstGeom>
        </p:spPr>
      </p:pic>
    </p:spTree>
    <p:extLst>
      <p:ext uri="{BB962C8B-B14F-4D97-AF65-F5344CB8AC3E}">
        <p14:creationId xmlns:p14="http://schemas.microsoft.com/office/powerpoint/2010/main" val="209054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par>
                          <p:cTn id="19" fill="hold">
                            <p:stCondLst>
                              <p:cond delay="500"/>
                            </p:stCondLst>
                            <p:childTnLst>
                              <p:par>
                                <p:cTn id="20" presetID="35" presetClass="path" presetSubtype="0" accel="50000" decel="50000" fill="hold" nodeType="afterEffect">
                                  <p:stCondLst>
                                    <p:cond delay="0"/>
                                  </p:stCondLst>
                                  <p:childTnLst>
                                    <p:animMotion origin="layout" path="M 3.05556E-6 4.07407E-6 L -0.05973 4.07407E-6 " pathEditMode="relative" rAng="0" ptsTypes="AA">
                                      <p:cBhvr>
                                        <p:cTn id="21" dur="2000" fill="hold"/>
                                        <p:tgtEl>
                                          <p:spTgt spid="41"/>
                                        </p:tgtEl>
                                        <p:attrNameLst>
                                          <p:attrName>ppt_x</p:attrName>
                                          <p:attrName>ppt_y</p:attrName>
                                        </p:attrNameLst>
                                      </p:cBhvr>
                                      <p:rCtr x="-2986" y="0"/>
                                    </p:animMotion>
                                  </p:childTnLst>
                                </p:cTn>
                              </p:par>
                              <p:par>
                                <p:cTn id="22" presetID="63" presetClass="path" presetSubtype="0" accel="50000" decel="50000" fill="hold" nodeType="withEffect">
                                  <p:stCondLst>
                                    <p:cond delay="0"/>
                                  </p:stCondLst>
                                  <p:childTnLst>
                                    <p:animMotion origin="layout" path="M -1.66667E-6 4.07407E-6 L 0.06059 4.07407E-6 " pathEditMode="relative" rAng="0" ptsTypes="AA">
                                      <p:cBhvr>
                                        <p:cTn id="23" dur="2000" fill="hold"/>
                                        <p:tgtEl>
                                          <p:spTgt spid="42"/>
                                        </p:tgtEl>
                                        <p:attrNameLst>
                                          <p:attrName>ppt_x</p:attrName>
                                          <p:attrName>ppt_y</p:attrName>
                                        </p:attrNameLst>
                                      </p:cBhvr>
                                      <p:rCtr x="3021" y="0"/>
                                    </p:animMotion>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43"/>
                                        </p:tgtEl>
                                      </p:cBhvr>
                                    </p:animEffect>
                                    <p:set>
                                      <p:cBhvr>
                                        <p:cTn id="38" dur="1" fill="hold">
                                          <p:stCondLst>
                                            <p:cond delay="499"/>
                                          </p:stCondLst>
                                        </p:cTn>
                                        <p:tgtEl>
                                          <p:spTgt spid="43"/>
                                        </p:tgtEl>
                                        <p:attrNameLst>
                                          <p:attrName>style.visibility</p:attrName>
                                        </p:attrNameLst>
                                      </p:cBhvr>
                                      <p:to>
                                        <p:strVal val="hidden"/>
                                      </p:to>
                                    </p:set>
                                  </p:childTnLst>
                                </p:cTn>
                              </p:par>
                            </p:childTnLst>
                          </p:cTn>
                        </p:par>
                        <p:par>
                          <p:cTn id="39" fill="hold">
                            <p:stCondLst>
                              <p:cond delay="500"/>
                            </p:stCondLst>
                            <p:childTnLst>
                              <p:par>
                                <p:cTn id="40" presetID="21" presetClass="entr" presetSubtype="1"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heel(1)">
                                      <p:cBhvr>
                                        <p:cTn id="42" dur="1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4:6</a:t>
            </a:r>
          </a:p>
        </p:txBody>
      </p:sp>
      <p:pic>
        <p:nvPicPr>
          <p:cNvPr id="8" name="Picture 7">
            <a:extLst>
              <a:ext uri="{FF2B5EF4-FFF2-40B4-BE49-F238E27FC236}">
                <a16:creationId xmlns:a16="http://schemas.microsoft.com/office/drawing/2014/main" id="{69596471-F626-4DFC-AD55-A0067DFA2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90" y="2281456"/>
            <a:ext cx="7946021" cy="2295088"/>
          </a:xfrm>
          <a:prstGeom prst="rect">
            <a:avLst/>
          </a:prstGeom>
        </p:spPr>
      </p:pic>
      <p:sp>
        <p:nvSpPr>
          <p:cNvPr id="9" name="Rectangle 8">
            <a:extLst>
              <a:ext uri="{FF2B5EF4-FFF2-40B4-BE49-F238E27FC236}">
                <a16:creationId xmlns:a16="http://schemas.microsoft.com/office/drawing/2014/main" id="{382D9FC8-1CB8-49DB-911D-1D7E3F5988A9}"/>
              </a:ext>
            </a:extLst>
          </p:cNvPr>
          <p:cNvSpPr/>
          <p:nvPr/>
        </p:nvSpPr>
        <p:spPr bwMode="auto">
          <a:xfrm>
            <a:off x="1358900" y="3721100"/>
            <a:ext cx="1930400" cy="7112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DB029C4B-3E76-42B9-BE8F-D0A606104D60}"/>
              </a:ext>
            </a:extLst>
          </p:cNvPr>
          <p:cNvSpPr/>
          <p:nvPr/>
        </p:nvSpPr>
        <p:spPr bwMode="auto">
          <a:xfrm>
            <a:off x="6019800" y="3721100"/>
            <a:ext cx="1930400" cy="7112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3" name="Picture 12">
            <a:extLst>
              <a:ext uri="{FF2B5EF4-FFF2-40B4-BE49-F238E27FC236}">
                <a16:creationId xmlns:a16="http://schemas.microsoft.com/office/drawing/2014/main" id="{F076704E-1B34-44AB-A3E1-FC3E3A1C405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060950" y="2305602"/>
            <a:ext cx="3481929" cy="2266160"/>
          </a:xfrm>
          <a:prstGeom prst="rect">
            <a:avLst/>
          </a:prstGeom>
        </p:spPr>
      </p:pic>
    </p:spTree>
    <p:extLst>
      <p:ext uri="{BB962C8B-B14F-4D97-AF65-F5344CB8AC3E}">
        <p14:creationId xmlns:p14="http://schemas.microsoft.com/office/powerpoint/2010/main" val="360613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sign&#10;&#10;Description generated with very high confidence">
            <a:extLst>
              <a:ext uri="{FF2B5EF4-FFF2-40B4-BE49-F238E27FC236}">
                <a16:creationId xmlns:a16="http://schemas.microsoft.com/office/drawing/2014/main" id="{7F0EAB8E-1E2D-430D-BE46-2F8F12A20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90" y="3278753"/>
            <a:ext cx="7946021" cy="2295088"/>
          </a:xfrm>
          <a:prstGeom prst="rect">
            <a:avLst/>
          </a:prstGeom>
        </p:spPr>
      </p:pic>
      <p:pic>
        <p:nvPicPr>
          <p:cNvPr id="4" name="Picture 3" descr="A picture containing device&#10;&#10;Description generated with very high confidence">
            <a:extLst>
              <a:ext uri="{FF2B5EF4-FFF2-40B4-BE49-F238E27FC236}">
                <a16:creationId xmlns:a16="http://schemas.microsoft.com/office/drawing/2014/main" id="{91C5765A-ADCF-4C96-B198-BB3D6922299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2177484"/>
            <a:ext cx="7907446" cy="598725"/>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4:7</a:t>
            </a:r>
          </a:p>
        </p:txBody>
      </p:sp>
      <p:pic>
        <p:nvPicPr>
          <p:cNvPr id="11" name="Picture 10" descr="A picture containing device&#10;&#10;Description generated with very high confidence">
            <a:extLst>
              <a:ext uri="{FF2B5EF4-FFF2-40B4-BE49-F238E27FC236}">
                <a16:creationId xmlns:a16="http://schemas.microsoft.com/office/drawing/2014/main" id="{5E3CD9B7-9C15-47FF-A027-45EF2085EC9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650669" y="1097611"/>
            <a:ext cx="997527" cy="1084953"/>
          </a:xfrm>
          <a:prstGeom prst="rect">
            <a:avLst/>
          </a:prstGeom>
        </p:spPr>
      </p:pic>
      <p:sp>
        <p:nvSpPr>
          <p:cNvPr id="16" name="Rectangle 15">
            <a:extLst>
              <a:ext uri="{FF2B5EF4-FFF2-40B4-BE49-F238E27FC236}">
                <a16:creationId xmlns:a16="http://schemas.microsoft.com/office/drawing/2014/main" id="{241DD3B9-1B88-4D8B-8B55-398B760AA03B}"/>
              </a:ext>
            </a:extLst>
          </p:cNvPr>
          <p:cNvSpPr/>
          <p:nvPr/>
        </p:nvSpPr>
        <p:spPr bwMode="auto">
          <a:xfrm>
            <a:off x="1318161" y="4750130"/>
            <a:ext cx="1911927" cy="70064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D873567-76B3-4F61-9145-FDC7659D447B}"/>
              </a:ext>
            </a:extLst>
          </p:cNvPr>
          <p:cNvSpPr/>
          <p:nvPr/>
        </p:nvSpPr>
        <p:spPr bwMode="auto">
          <a:xfrm>
            <a:off x="6090063" y="4724318"/>
            <a:ext cx="1911927" cy="70064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8" name="Picture 17">
            <a:extLst>
              <a:ext uri="{FF2B5EF4-FFF2-40B4-BE49-F238E27FC236}">
                <a16:creationId xmlns:a16="http://schemas.microsoft.com/office/drawing/2014/main" id="{3E627616-275E-4B0F-B445-4E1A8DB7331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060951" y="3308902"/>
            <a:ext cx="3464772" cy="2266160"/>
          </a:xfrm>
          <a:prstGeom prst="rect">
            <a:avLst/>
          </a:prstGeom>
        </p:spPr>
      </p:pic>
      <p:sp>
        <p:nvSpPr>
          <p:cNvPr id="19" name="Rectangle 18">
            <a:extLst>
              <a:ext uri="{FF2B5EF4-FFF2-40B4-BE49-F238E27FC236}">
                <a16:creationId xmlns:a16="http://schemas.microsoft.com/office/drawing/2014/main" id="{25820581-58FF-402D-988F-79A0E0B3B366}"/>
              </a:ext>
            </a:extLst>
          </p:cNvPr>
          <p:cNvSpPr/>
          <p:nvPr/>
        </p:nvSpPr>
        <p:spPr bwMode="auto">
          <a:xfrm>
            <a:off x="3942608" y="4750130"/>
            <a:ext cx="1365662" cy="70064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BFA27349-5CC3-4534-AB38-FF2A70E9DB1C}"/>
              </a:ext>
            </a:extLst>
          </p:cNvPr>
          <p:cNvSpPr/>
          <p:nvPr/>
        </p:nvSpPr>
        <p:spPr bwMode="auto">
          <a:xfrm>
            <a:off x="4572000" y="1193800"/>
            <a:ext cx="488951" cy="9398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3" name="Picture 22" descr="A close up of a sign&#10;&#10;Description generated with very high confidence">
            <a:extLst>
              <a:ext uri="{FF2B5EF4-FFF2-40B4-BE49-F238E27FC236}">
                <a16:creationId xmlns:a16="http://schemas.microsoft.com/office/drawing/2014/main" id="{0E135F7E-67ED-47D2-90DE-1024C4C7C54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318161" y="4750130"/>
            <a:ext cx="1911928" cy="674832"/>
          </a:xfrm>
          <a:prstGeom prst="rect">
            <a:avLst/>
          </a:prstGeom>
        </p:spPr>
      </p:pic>
      <p:pic>
        <p:nvPicPr>
          <p:cNvPr id="24" name="Picture 23" descr="A close up of a sign&#10;&#10;Description generated with very high confidence">
            <a:extLst>
              <a:ext uri="{FF2B5EF4-FFF2-40B4-BE49-F238E27FC236}">
                <a16:creationId xmlns:a16="http://schemas.microsoft.com/office/drawing/2014/main" id="{3B310353-0A37-45D6-8DA5-74180618277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913911" y="4748909"/>
            <a:ext cx="1911927" cy="700644"/>
          </a:xfrm>
          <a:prstGeom prst="rect">
            <a:avLst/>
          </a:prstGeom>
        </p:spPr>
      </p:pic>
      <p:pic>
        <p:nvPicPr>
          <p:cNvPr id="25" name="Picture 24" descr="A close up of a sign&#10;&#10;Description generated with very high confidence">
            <a:extLst>
              <a:ext uri="{FF2B5EF4-FFF2-40B4-BE49-F238E27FC236}">
                <a16:creationId xmlns:a16="http://schemas.microsoft.com/office/drawing/2014/main" id="{2ADAF8A6-9CB9-4A60-A105-1BC7B19A9AF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848364" y="4782353"/>
            <a:ext cx="1365662" cy="642609"/>
          </a:xfrm>
          <a:prstGeom prst="rect">
            <a:avLst/>
          </a:prstGeom>
        </p:spPr>
      </p:pic>
      <p:pic>
        <p:nvPicPr>
          <p:cNvPr id="26" name="Picture 25" descr="A picture containing device&#10;&#10;Description generated with very high confidence">
            <a:extLst>
              <a:ext uri="{FF2B5EF4-FFF2-40B4-BE49-F238E27FC236}">
                <a16:creationId xmlns:a16="http://schemas.microsoft.com/office/drawing/2014/main" id="{15CC8CE6-7EB9-4B8A-9B3D-C7EDAB9BA0CC}"/>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572000" y="1193800"/>
            <a:ext cx="642026" cy="992624"/>
          </a:xfrm>
          <a:prstGeom prst="rect">
            <a:avLst/>
          </a:prstGeom>
        </p:spPr>
      </p:pic>
      <p:pic>
        <p:nvPicPr>
          <p:cNvPr id="30" name="Picture 29" descr="A close up of a sign&#10;&#10;Description generated with very high confidence">
            <a:extLst>
              <a:ext uri="{FF2B5EF4-FFF2-40B4-BE49-F238E27FC236}">
                <a16:creationId xmlns:a16="http://schemas.microsoft.com/office/drawing/2014/main" id="{E2256BE4-B6C7-41AF-A32D-27B52CAA1199}"/>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318159" y="4782352"/>
            <a:ext cx="1911929" cy="667201"/>
          </a:xfrm>
          <a:prstGeom prst="rect">
            <a:avLst/>
          </a:prstGeom>
        </p:spPr>
      </p:pic>
      <p:pic>
        <p:nvPicPr>
          <p:cNvPr id="31" name="Picture 30" descr="A close up of a sign&#10;&#10;Description generated with very high confidence">
            <a:extLst>
              <a:ext uri="{FF2B5EF4-FFF2-40B4-BE49-F238E27FC236}">
                <a16:creationId xmlns:a16="http://schemas.microsoft.com/office/drawing/2014/main" id="{CEDB27D9-FEAA-469B-84AD-E8E1FCF098A3}"/>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066986" y="4782351"/>
            <a:ext cx="1854606" cy="642611"/>
          </a:xfrm>
          <a:prstGeom prst="rect">
            <a:avLst/>
          </a:prstGeom>
        </p:spPr>
      </p:pic>
      <p:pic>
        <p:nvPicPr>
          <p:cNvPr id="32" name="Picture 31" descr="A close up of a sign&#10;&#10;Description generated with very high confidence">
            <a:extLst>
              <a:ext uri="{FF2B5EF4-FFF2-40B4-BE49-F238E27FC236}">
                <a16:creationId xmlns:a16="http://schemas.microsoft.com/office/drawing/2014/main" id="{9295570C-1898-4A24-A707-4D26B7BB8BAF}"/>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870922" y="4789887"/>
            <a:ext cx="1290706" cy="642610"/>
          </a:xfrm>
          <a:prstGeom prst="rect">
            <a:avLst/>
          </a:prstGeom>
        </p:spPr>
      </p:pic>
      <p:pic>
        <p:nvPicPr>
          <p:cNvPr id="33" name="Picture 32">
            <a:extLst>
              <a:ext uri="{FF2B5EF4-FFF2-40B4-BE49-F238E27FC236}">
                <a16:creationId xmlns:a16="http://schemas.microsoft.com/office/drawing/2014/main" id="{6C9BA227-1D97-4FA1-AF77-DF9D3041078A}"/>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406400" y="3308902"/>
            <a:ext cx="3481929" cy="2266160"/>
          </a:xfrm>
          <a:prstGeom prst="rect">
            <a:avLst/>
          </a:prstGeom>
        </p:spPr>
      </p:pic>
      <p:pic>
        <p:nvPicPr>
          <p:cNvPr id="34" name="Picture 33" descr="A picture containing device&#10;&#10;Description generated with very high confidence">
            <a:extLst>
              <a:ext uri="{FF2B5EF4-FFF2-40B4-BE49-F238E27FC236}">
                <a16:creationId xmlns:a16="http://schemas.microsoft.com/office/drawing/2014/main" id="{AA013219-D836-4E32-9B2D-16AC7739B0A6}"/>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760292" y="1188634"/>
            <a:ext cx="786558" cy="992624"/>
          </a:xfrm>
          <a:prstGeom prst="rect">
            <a:avLst/>
          </a:prstGeom>
        </p:spPr>
      </p:pic>
      <p:pic>
        <p:nvPicPr>
          <p:cNvPr id="37" name="Picture 36" descr="A close up of a sign&#10;&#10;Description generated with very high confidence">
            <a:extLst>
              <a:ext uri="{FF2B5EF4-FFF2-40B4-BE49-F238E27FC236}">
                <a16:creationId xmlns:a16="http://schemas.microsoft.com/office/drawing/2014/main" id="{0EB66807-86B7-46E1-A51B-45E4BF36C23F}"/>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1318159" y="4748909"/>
            <a:ext cx="1947122" cy="667201"/>
          </a:xfrm>
          <a:prstGeom prst="rect">
            <a:avLst/>
          </a:prstGeom>
        </p:spPr>
      </p:pic>
      <p:pic>
        <p:nvPicPr>
          <p:cNvPr id="38" name="Picture 37" descr="A close up of a sign&#10;&#10;Description generated with very high confidence">
            <a:extLst>
              <a:ext uri="{FF2B5EF4-FFF2-40B4-BE49-F238E27FC236}">
                <a16:creationId xmlns:a16="http://schemas.microsoft.com/office/drawing/2014/main" id="{776EEE71-37BB-4F1F-8C0E-D8A07ACF12FA}"/>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6014588" y="4773500"/>
            <a:ext cx="1987401" cy="700644"/>
          </a:xfrm>
          <a:prstGeom prst="rect">
            <a:avLst/>
          </a:prstGeom>
        </p:spPr>
      </p:pic>
      <p:pic>
        <p:nvPicPr>
          <p:cNvPr id="39" name="Picture 38" descr="A close up of a sign&#10;&#10;Description generated with very high confidence">
            <a:extLst>
              <a:ext uri="{FF2B5EF4-FFF2-40B4-BE49-F238E27FC236}">
                <a16:creationId xmlns:a16="http://schemas.microsoft.com/office/drawing/2014/main" id="{07056314-A2EE-4EB6-BA52-086C00D575B1}"/>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3885596" y="4790254"/>
            <a:ext cx="1319266" cy="612314"/>
          </a:xfrm>
          <a:prstGeom prst="rect">
            <a:avLst/>
          </a:prstGeom>
        </p:spPr>
      </p:pic>
      <p:pic>
        <p:nvPicPr>
          <p:cNvPr id="40" name="Picture 39" descr="A picture containing device&#10;&#10;Description generated with very high confidence">
            <a:extLst>
              <a:ext uri="{FF2B5EF4-FFF2-40B4-BE49-F238E27FC236}">
                <a16:creationId xmlns:a16="http://schemas.microsoft.com/office/drawing/2014/main" id="{5E5EBB8A-1845-43C1-83EA-C0D3D58BB73F}"/>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7621170" y="1189922"/>
            <a:ext cx="786559" cy="992624"/>
          </a:xfrm>
          <a:prstGeom prst="rect">
            <a:avLst/>
          </a:prstGeom>
        </p:spPr>
      </p:pic>
      <p:pic>
        <p:nvPicPr>
          <p:cNvPr id="42" name="Picture 41" descr="A close up of a sign&#10;&#10;Description generated with very high confidence">
            <a:extLst>
              <a:ext uri="{FF2B5EF4-FFF2-40B4-BE49-F238E27FC236}">
                <a16:creationId xmlns:a16="http://schemas.microsoft.com/office/drawing/2014/main" id="{AEF0F55E-F265-49CA-9A75-0129D8CD8B83}"/>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330794" y="4724318"/>
            <a:ext cx="1911929" cy="725236"/>
          </a:xfrm>
          <a:prstGeom prst="rect">
            <a:avLst/>
          </a:prstGeom>
        </p:spPr>
      </p:pic>
      <p:pic>
        <p:nvPicPr>
          <p:cNvPr id="43" name="Picture 42" descr="A close up of a sign&#10;&#10;Description generated with very high confidence">
            <a:extLst>
              <a:ext uri="{FF2B5EF4-FFF2-40B4-BE49-F238E27FC236}">
                <a16:creationId xmlns:a16="http://schemas.microsoft.com/office/drawing/2014/main" id="{82AF0635-3790-4845-95BE-95219BC89A76}"/>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5995300" y="4724318"/>
            <a:ext cx="1926292" cy="799007"/>
          </a:xfrm>
          <a:prstGeom prst="rect">
            <a:avLst/>
          </a:prstGeom>
        </p:spPr>
      </p:pic>
      <p:pic>
        <p:nvPicPr>
          <p:cNvPr id="45" name="Picture 44" descr="A close up of a sign&#10;&#10;Description generated with very high confidence">
            <a:extLst>
              <a:ext uri="{FF2B5EF4-FFF2-40B4-BE49-F238E27FC236}">
                <a16:creationId xmlns:a16="http://schemas.microsoft.com/office/drawing/2014/main" id="{63E754A9-9C31-4452-9F95-9931D7CB83C0}"/>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3949257" y="4835177"/>
            <a:ext cx="1306416" cy="555121"/>
          </a:xfrm>
          <a:prstGeom prst="rect">
            <a:avLst/>
          </a:prstGeom>
        </p:spPr>
      </p:pic>
      <p:pic>
        <p:nvPicPr>
          <p:cNvPr id="28" name="Picture 27" descr="A picture containing device&#10;&#10;Description generated with very high confidence">
            <a:extLst>
              <a:ext uri="{FF2B5EF4-FFF2-40B4-BE49-F238E27FC236}">
                <a16:creationId xmlns:a16="http://schemas.microsoft.com/office/drawing/2014/main" id="{9E0D629F-C8C2-4FCA-83E6-038EDE364F48}"/>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4067175" y="1495424"/>
            <a:ext cx="642026" cy="690999"/>
          </a:xfrm>
          <a:prstGeom prst="rect">
            <a:avLst/>
          </a:prstGeom>
        </p:spPr>
      </p:pic>
      <p:pic>
        <p:nvPicPr>
          <p:cNvPr id="20" name="Picture 19" descr="A picture containing device&#10;&#10;Description generated with very high confidence">
            <a:extLst>
              <a:ext uri="{FF2B5EF4-FFF2-40B4-BE49-F238E27FC236}">
                <a16:creationId xmlns:a16="http://schemas.microsoft.com/office/drawing/2014/main" id="{F0B93780-08A6-491B-95A5-1FEF56534BD7}"/>
              </a:ext>
            </a:extLst>
          </p:cNvPr>
          <p:cNvPicPr>
            <a:picLocks noChangeAspect="1"/>
          </p:cNvPicPr>
          <p:nvPr/>
        </p:nvPicPr>
        <p:blipFill rotWithShape="1">
          <a:blip r:embed="rId24">
            <a:extLst>
              <a:ext uri="{28A0092B-C50C-407E-A947-70E740481C1C}">
                <a14:useLocalDpi xmlns:a14="http://schemas.microsoft.com/office/drawing/2010/main" val="0"/>
              </a:ext>
            </a:extLst>
          </a:blip>
          <a:srcRect t="-33712"/>
          <a:stretch/>
        </p:blipFill>
        <p:spPr>
          <a:xfrm>
            <a:off x="4025734" y="1111309"/>
            <a:ext cx="724395" cy="365838"/>
          </a:xfrm>
          <a:prstGeom prst="rect">
            <a:avLst/>
          </a:prstGeom>
        </p:spPr>
      </p:pic>
    </p:spTree>
    <p:extLst>
      <p:ext uri="{BB962C8B-B14F-4D97-AF65-F5344CB8AC3E}">
        <p14:creationId xmlns:p14="http://schemas.microsoft.com/office/powerpoint/2010/main" val="3770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xit" presetSubtype="0" fill="hold"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par>
                                <p:cTn id="37" presetID="10" presetClass="entr"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5"/>
                                        </p:tgtEl>
                                      </p:cBhvr>
                                    </p:animEffect>
                                    <p:set>
                                      <p:cBhvr>
                                        <p:cTn id="79" dur="1" fill="hold">
                                          <p:stCondLst>
                                            <p:cond delay="499"/>
                                          </p:stCondLst>
                                        </p:cTn>
                                        <p:tgtEl>
                                          <p:spTgt spid="2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par>
                                <p:cTn id="94" presetID="10" presetClass="entr" presetSubtype="0" fill="hold"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32"/>
                                        </p:tgtEl>
                                      </p:cBhvr>
                                    </p:animEffect>
                                    <p:set>
                                      <p:cBhvr>
                                        <p:cTn id="119" dur="1" fill="hold">
                                          <p:stCondLst>
                                            <p:cond delay="499"/>
                                          </p:stCondLst>
                                        </p:cTn>
                                        <p:tgtEl>
                                          <p:spTgt spid="32"/>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30"/>
                                        </p:tgtEl>
                                      </p:cBhvr>
                                    </p:animEffect>
                                    <p:set>
                                      <p:cBhvr>
                                        <p:cTn id="122" dur="1" fill="hold">
                                          <p:stCondLst>
                                            <p:cond delay="499"/>
                                          </p:stCondLst>
                                        </p:cTn>
                                        <p:tgtEl>
                                          <p:spTgt spid="30"/>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31"/>
                                        </p:tgtEl>
                                      </p:cBhvr>
                                    </p:animEffect>
                                    <p:set>
                                      <p:cBhvr>
                                        <p:cTn id="125" dur="1" fill="hold">
                                          <p:stCondLst>
                                            <p:cond delay="499"/>
                                          </p:stCondLst>
                                        </p:cTn>
                                        <p:tgtEl>
                                          <p:spTgt spid="31"/>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33"/>
                                        </p:tgtEl>
                                      </p:cBhvr>
                                    </p:animEffect>
                                    <p:set>
                                      <p:cBhvr>
                                        <p:cTn id="128" dur="1" fill="hold">
                                          <p:stCondLst>
                                            <p:cond delay="499"/>
                                          </p:stCondLst>
                                        </p:cTn>
                                        <p:tgtEl>
                                          <p:spTgt spid="33"/>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fade">
                                      <p:cBhvr>
                                        <p:cTn id="133" dur="500"/>
                                        <p:tgtEl>
                                          <p:spTgt spid="34"/>
                                        </p:tgtEl>
                                      </p:cBhvr>
                                    </p:animEffect>
                                  </p:childTnLst>
                                </p:cTn>
                              </p:par>
                              <p:par>
                                <p:cTn id="134" presetID="10" presetClass="entr" presetSubtype="0" fill="hold" nodeType="with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500"/>
                                        <p:tgtEl>
                                          <p:spTgt spid="39"/>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fade">
                                      <p:cBhvr>
                                        <p:cTn id="141" dur="500"/>
                                        <p:tgtEl>
                                          <p:spTgt spid="37"/>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8"/>
                                        </p:tgtEl>
                                        <p:attrNameLst>
                                          <p:attrName>style.visibility</p:attrName>
                                        </p:attrNameLst>
                                      </p:cBhvr>
                                      <p:to>
                                        <p:strVal val="visible"/>
                                      </p:to>
                                    </p:set>
                                    <p:animEffect transition="in" filter="fade">
                                      <p:cBhvr>
                                        <p:cTn id="146" dur="500"/>
                                        <p:tgtEl>
                                          <p:spTgt spid="38"/>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fade">
                                      <p:cBhvr>
                                        <p:cTn id="151" dur="500"/>
                                        <p:tgtEl>
                                          <p:spTgt spid="33"/>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nodeType="clickEffect">
                                  <p:stCondLst>
                                    <p:cond delay="0"/>
                                  </p:stCondLst>
                                  <p:childTnLst>
                                    <p:animEffect transition="out" filter="fade">
                                      <p:cBhvr>
                                        <p:cTn id="155" dur="500"/>
                                        <p:tgtEl>
                                          <p:spTgt spid="34"/>
                                        </p:tgtEl>
                                      </p:cBhvr>
                                    </p:animEffect>
                                    <p:set>
                                      <p:cBhvr>
                                        <p:cTn id="156" dur="1" fill="hold">
                                          <p:stCondLst>
                                            <p:cond delay="499"/>
                                          </p:stCondLst>
                                        </p:cTn>
                                        <p:tgtEl>
                                          <p:spTgt spid="34"/>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39"/>
                                        </p:tgtEl>
                                      </p:cBhvr>
                                    </p:animEffect>
                                    <p:set>
                                      <p:cBhvr>
                                        <p:cTn id="159" dur="1" fill="hold">
                                          <p:stCondLst>
                                            <p:cond delay="499"/>
                                          </p:stCondLst>
                                        </p:cTn>
                                        <p:tgtEl>
                                          <p:spTgt spid="39"/>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37"/>
                                        </p:tgtEl>
                                      </p:cBhvr>
                                    </p:animEffect>
                                    <p:set>
                                      <p:cBhvr>
                                        <p:cTn id="162" dur="1" fill="hold">
                                          <p:stCondLst>
                                            <p:cond delay="499"/>
                                          </p:stCondLst>
                                        </p:cTn>
                                        <p:tgtEl>
                                          <p:spTgt spid="37"/>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33"/>
                                        </p:tgtEl>
                                      </p:cBhvr>
                                    </p:animEffect>
                                    <p:set>
                                      <p:cBhvr>
                                        <p:cTn id="165" dur="1" fill="hold">
                                          <p:stCondLst>
                                            <p:cond delay="499"/>
                                          </p:stCondLst>
                                        </p:cTn>
                                        <p:tgtEl>
                                          <p:spTgt spid="33"/>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38"/>
                                        </p:tgtEl>
                                      </p:cBhvr>
                                    </p:animEffect>
                                    <p:set>
                                      <p:cBhvr>
                                        <p:cTn id="168" dur="1" fill="hold">
                                          <p:stCondLst>
                                            <p:cond delay="499"/>
                                          </p:stCondLst>
                                        </p:cTn>
                                        <p:tgtEl>
                                          <p:spTgt spid="38"/>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40"/>
                                        </p:tgtEl>
                                        <p:attrNameLst>
                                          <p:attrName>style.visibility</p:attrName>
                                        </p:attrNameLst>
                                      </p:cBhvr>
                                      <p:to>
                                        <p:strVal val="visible"/>
                                      </p:to>
                                    </p:set>
                                    <p:animEffect transition="in" filter="fade">
                                      <p:cBhvr>
                                        <p:cTn id="173" dur="500"/>
                                        <p:tgtEl>
                                          <p:spTgt spid="40"/>
                                        </p:tgtEl>
                                      </p:cBhvr>
                                    </p:animEffect>
                                  </p:childTnLst>
                                </p:cTn>
                              </p:par>
                              <p:par>
                                <p:cTn id="174" presetID="10" presetClass="entr" presetSubtype="0" fill="hold" nodeType="withEffect">
                                  <p:stCondLst>
                                    <p:cond delay="0"/>
                                  </p:stCondLst>
                                  <p:childTnLst>
                                    <p:set>
                                      <p:cBhvr>
                                        <p:cTn id="175" dur="1" fill="hold">
                                          <p:stCondLst>
                                            <p:cond delay="0"/>
                                          </p:stCondLst>
                                        </p:cTn>
                                        <p:tgtEl>
                                          <p:spTgt spid="45"/>
                                        </p:tgtEl>
                                        <p:attrNameLst>
                                          <p:attrName>style.visibility</p:attrName>
                                        </p:attrNameLst>
                                      </p:cBhvr>
                                      <p:to>
                                        <p:strVal val="visible"/>
                                      </p:to>
                                    </p:set>
                                    <p:animEffect transition="in" filter="fade">
                                      <p:cBhvr>
                                        <p:cTn id="176" dur="500"/>
                                        <p:tgtEl>
                                          <p:spTgt spid="45"/>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fade">
                                      <p:cBhvr>
                                        <p:cTn id="181" dur="500"/>
                                        <p:tgtEl>
                                          <p:spTgt spid="42"/>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43"/>
                                        </p:tgtEl>
                                        <p:attrNameLst>
                                          <p:attrName>style.visibility</p:attrName>
                                        </p:attrNameLst>
                                      </p:cBhvr>
                                      <p:to>
                                        <p:strVal val="visible"/>
                                      </p:to>
                                    </p:set>
                                    <p:animEffect transition="in" filter="fade">
                                      <p:cBhvr>
                                        <p:cTn id="186" dur="500"/>
                                        <p:tgtEl>
                                          <p:spTgt spid="43"/>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18"/>
                                        </p:tgtEl>
                                        <p:attrNameLst>
                                          <p:attrName>style.visibility</p:attrName>
                                        </p:attrNameLst>
                                      </p:cBhvr>
                                      <p:to>
                                        <p:strVal val="visible"/>
                                      </p:to>
                                    </p:set>
                                    <p:animEffect transition="in" filter="fade">
                                      <p:cBhvr>
                                        <p:cTn id="1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1:1</a:t>
            </a:r>
          </a:p>
        </p:txBody>
      </p:sp>
      <p:pic>
        <p:nvPicPr>
          <p:cNvPr id="4" name="Picture 3" descr="A screenshot of a cell phone&#10;&#10;Description generated with high confidence">
            <a:extLst>
              <a:ext uri="{FF2B5EF4-FFF2-40B4-BE49-F238E27FC236}">
                <a16:creationId xmlns:a16="http://schemas.microsoft.com/office/drawing/2014/main" id="{CDE6147A-5A01-474C-97D9-A9CA24CAA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7" y="2416462"/>
            <a:ext cx="7907446" cy="2025077"/>
          </a:xfrm>
          <a:prstGeom prst="rect">
            <a:avLst/>
          </a:prstGeom>
        </p:spPr>
      </p:pic>
      <p:sp>
        <p:nvSpPr>
          <p:cNvPr id="5" name="Rectangle 4">
            <a:extLst>
              <a:ext uri="{FF2B5EF4-FFF2-40B4-BE49-F238E27FC236}">
                <a16:creationId xmlns:a16="http://schemas.microsoft.com/office/drawing/2014/main" id="{033C78CD-E127-4D4E-A77E-3B2E64822298}"/>
              </a:ext>
            </a:extLst>
          </p:cNvPr>
          <p:cNvSpPr/>
          <p:nvPr/>
        </p:nvSpPr>
        <p:spPr bwMode="auto">
          <a:xfrm>
            <a:off x="668867" y="3623733"/>
            <a:ext cx="694266" cy="77893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454A007-0933-464B-9A60-C3D621B70486}"/>
              </a:ext>
            </a:extLst>
          </p:cNvPr>
          <p:cNvSpPr/>
          <p:nvPr/>
        </p:nvSpPr>
        <p:spPr bwMode="auto">
          <a:xfrm>
            <a:off x="678392" y="3112270"/>
            <a:ext cx="694266" cy="46412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2A7CCC36-4C3F-4249-81B3-3D3B74E221D1}"/>
              </a:ext>
            </a:extLst>
          </p:cNvPr>
          <p:cNvSpPr/>
          <p:nvPr/>
        </p:nvSpPr>
        <p:spPr bwMode="auto">
          <a:xfrm>
            <a:off x="1464732" y="3632200"/>
            <a:ext cx="694266" cy="77893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2B249790-8BB9-4AE5-9180-4FB95E5A7AE6}"/>
              </a:ext>
            </a:extLst>
          </p:cNvPr>
          <p:cNvSpPr/>
          <p:nvPr/>
        </p:nvSpPr>
        <p:spPr bwMode="auto">
          <a:xfrm>
            <a:off x="1464732" y="3120737"/>
            <a:ext cx="694266" cy="46412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BD107682-D2DF-4CA1-91EF-5D285B7DB78B}"/>
              </a:ext>
            </a:extLst>
          </p:cNvPr>
          <p:cNvSpPr/>
          <p:nvPr/>
        </p:nvSpPr>
        <p:spPr bwMode="auto">
          <a:xfrm>
            <a:off x="2243454" y="3627389"/>
            <a:ext cx="694266" cy="77893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65DC5FBC-E6B3-41B5-BB84-153D10173EF3}"/>
              </a:ext>
            </a:extLst>
          </p:cNvPr>
          <p:cNvSpPr/>
          <p:nvPr/>
        </p:nvSpPr>
        <p:spPr bwMode="auto">
          <a:xfrm>
            <a:off x="2252979" y="3119102"/>
            <a:ext cx="694266" cy="46258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DB40BC6F-A55D-4C00-9B0D-7CD0C577D788}"/>
              </a:ext>
            </a:extLst>
          </p:cNvPr>
          <p:cNvSpPr/>
          <p:nvPr/>
        </p:nvSpPr>
        <p:spPr bwMode="auto">
          <a:xfrm>
            <a:off x="3039108" y="3623733"/>
            <a:ext cx="694266" cy="77893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BCAF1FAD-40FC-4E29-BCE7-1ACB17CAB9F1}"/>
              </a:ext>
            </a:extLst>
          </p:cNvPr>
          <p:cNvSpPr/>
          <p:nvPr/>
        </p:nvSpPr>
        <p:spPr bwMode="auto">
          <a:xfrm>
            <a:off x="3039108" y="3112270"/>
            <a:ext cx="694266" cy="46412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BCDF07ED-6354-4BCA-BC2E-A9C22B00676F}"/>
              </a:ext>
            </a:extLst>
          </p:cNvPr>
          <p:cNvSpPr/>
          <p:nvPr/>
        </p:nvSpPr>
        <p:spPr bwMode="auto">
          <a:xfrm>
            <a:off x="3817830" y="3623733"/>
            <a:ext cx="694266" cy="77893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8F11C6D7-6957-4063-9CD1-F8D7693150B3}"/>
              </a:ext>
            </a:extLst>
          </p:cNvPr>
          <p:cNvSpPr/>
          <p:nvPr/>
        </p:nvSpPr>
        <p:spPr bwMode="auto">
          <a:xfrm>
            <a:off x="3817830" y="3112270"/>
            <a:ext cx="694266" cy="46412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64B80D11-6FB5-4B9E-ABF3-F75A46474F1C}"/>
              </a:ext>
            </a:extLst>
          </p:cNvPr>
          <p:cNvSpPr/>
          <p:nvPr/>
        </p:nvSpPr>
        <p:spPr bwMode="auto">
          <a:xfrm>
            <a:off x="4599727" y="3623733"/>
            <a:ext cx="694266" cy="77893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id="{61EA79CB-CF8A-4D43-BE1D-66498B1ED2FC}"/>
              </a:ext>
            </a:extLst>
          </p:cNvPr>
          <p:cNvSpPr/>
          <p:nvPr/>
        </p:nvSpPr>
        <p:spPr bwMode="auto">
          <a:xfrm>
            <a:off x="4609252" y="3112270"/>
            <a:ext cx="694266" cy="46412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id="{816C9E11-23F2-4A74-BA54-1B4FA3F532D8}"/>
              </a:ext>
            </a:extLst>
          </p:cNvPr>
          <p:cNvSpPr/>
          <p:nvPr/>
        </p:nvSpPr>
        <p:spPr bwMode="auto">
          <a:xfrm>
            <a:off x="5384588" y="3623733"/>
            <a:ext cx="694266" cy="77893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A9907F23-4435-411F-82D0-88B3CE27A95E}"/>
              </a:ext>
            </a:extLst>
          </p:cNvPr>
          <p:cNvSpPr/>
          <p:nvPr/>
        </p:nvSpPr>
        <p:spPr bwMode="auto">
          <a:xfrm>
            <a:off x="5390940" y="3112270"/>
            <a:ext cx="694266" cy="46412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8DFEE124-3029-4163-A526-7012B2BB0890}"/>
              </a:ext>
            </a:extLst>
          </p:cNvPr>
          <p:cNvSpPr/>
          <p:nvPr/>
        </p:nvSpPr>
        <p:spPr bwMode="auto">
          <a:xfrm>
            <a:off x="6179819" y="3632200"/>
            <a:ext cx="694266" cy="77893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id="{971F6337-F40B-4832-B634-CB0C00CDCA27}"/>
              </a:ext>
            </a:extLst>
          </p:cNvPr>
          <p:cNvSpPr/>
          <p:nvPr/>
        </p:nvSpPr>
        <p:spPr bwMode="auto">
          <a:xfrm>
            <a:off x="6179819" y="3120737"/>
            <a:ext cx="694266" cy="46412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Rectangle 40">
            <a:extLst>
              <a:ext uri="{FF2B5EF4-FFF2-40B4-BE49-F238E27FC236}">
                <a16:creationId xmlns:a16="http://schemas.microsoft.com/office/drawing/2014/main" id="{0A15B048-93A5-4699-B6FE-3805FF0D8BED}"/>
              </a:ext>
            </a:extLst>
          </p:cNvPr>
          <p:cNvSpPr/>
          <p:nvPr/>
        </p:nvSpPr>
        <p:spPr bwMode="auto">
          <a:xfrm>
            <a:off x="6962773" y="3623733"/>
            <a:ext cx="694266" cy="77893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a16="http://schemas.microsoft.com/office/drawing/2014/main" id="{30EAB9D2-4A02-44A0-93CE-F9197438E631}"/>
              </a:ext>
            </a:extLst>
          </p:cNvPr>
          <p:cNvSpPr/>
          <p:nvPr/>
        </p:nvSpPr>
        <p:spPr bwMode="auto">
          <a:xfrm>
            <a:off x="6975473" y="3112270"/>
            <a:ext cx="694266" cy="46412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Rectangle 42">
            <a:extLst>
              <a:ext uri="{FF2B5EF4-FFF2-40B4-BE49-F238E27FC236}">
                <a16:creationId xmlns:a16="http://schemas.microsoft.com/office/drawing/2014/main" id="{9387F432-5C83-459C-A3A8-C703BFEB2C1B}"/>
              </a:ext>
            </a:extLst>
          </p:cNvPr>
          <p:cNvSpPr/>
          <p:nvPr/>
        </p:nvSpPr>
        <p:spPr bwMode="auto">
          <a:xfrm>
            <a:off x="7783722" y="3623733"/>
            <a:ext cx="694266" cy="77893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4" name="Rectangle 43">
            <a:extLst>
              <a:ext uri="{FF2B5EF4-FFF2-40B4-BE49-F238E27FC236}">
                <a16:creationId xmlns:a16="http://schemas.microsoft.com/office/drawing/2014/main" id="{6E1B1B7B-48E4-440F-8096-AF85F7C964FA}"/>
              </a:ext>
            </a:extLst>
          </p:cNvPr>
          <p:cNvSpPr/>
          <p:nvPr/>
        </p:nvSpPr>
        <p:spPr bwMode="auto">
          <a:xfrm>
            <a:off x="7783722" y="3112270"/>
            <a:ext cx="694266" cy="46412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5" name="Rectangle 44">
            <a:extLst>
              <a:ext uri="{FF2B5EF4-FFF2-40B4-BE49-F238E27FC236}">
                <a16:creationId xmlns:a16="http://schemas.microsoft.com/office/drawing/2014/main" id="{5DC7F64A-E36C-4A54-961C-2DAF505B87EC}"/>
              </a:ext>
            </a:extLst>
          </p:cNvPr>
          <p:cNvSpPr/>
          <p:nvPr/>
        </p:nvSpPr>
        <p:spPr bwMode="auto">
          <a:xfrm>
            <a:off x="3386241" y="2532305"/>
            <a:ext cx="1270426" cy="46412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Rectangle 45">
            <a:extLst>
              <a:ext uri="{FF2B5EF4-FFF2-40B4-BE49-F238E27FC236}">
                <a16:creationId xmlns:a16="http://schemas.microsoft.com/office/drawing/2014/main" id="{B956EE8B-5063-4340-BB9E-F3D5EE7A0351}"/>
              </a:ext>
            </a:extLst>
          </p:cNvPr>
          <p:cNvSpPr/>
          <p:nvPr/>
        </p:nvSpPr>
        <p:spPr bwMode="auto">
          <a:xfrm>
            <a:off x="4685556" y="2556936"/>
            <a:ext cx="1270426" cy="46412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9740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36"/>
                                        </p:tgtEl>
                                      </p:cBhvr>
                                    </p:animEffect>
                                    <p:set>
                                      <p:cBhvr>
                                        <p:cTn id="62" dur="1" fill="hold">
                                          <p:stCondLst>
                                            <p:cond delay="499"/>
                                          </p:stCondLst>
                                        </p:cTn>
                                        <p:tgtEl>
                                          <p:spTgt spid="3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7"/>
                                        </p:tgtEl>
                                      </p:cBhvr>
                                    </p:animEffect>
                                    <p:set>
                                      <p:cBhvr>
                                        <p:cTn id="67" dur="1" fill="hold">
                                          <p:stCondLst>
                                            <p:cond delay="499"/>
                                          </p:stCondLst>
                                        </p:cTn>
                                        <p:tgtEl>
                                          <p:spTgt spid="3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38"/>
                                        </p:tgtEl>
                                      </p:cBhvr>
                                    </p:animEffect>
                                    <p:set>
                                      <p:cBhvr>
                                        <p:cTn id="72" dur="1" fill="hold">
                                          <p:stCondLst>
                                            <p:cond delay="499"/>
                                          </p:stCondLst>
                                        </p:cTn>
                                        <p:tgtEl>
                                          <p:spTgt spid="3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39"/>
                                        </p:tgtEl>
                                      </p:cBhvr>
                                    </p:animEffect>
                                    <p:set>
                                      <p:cBhvr>
                                        <p:cTn id="77" dur="1" fill="hold">
                                          <p:stCondLst>
                                            <p:cond delay="499"/>
                                          </p:stCondLst>
                                        </p:cTn>
                                        <p:tgtEl>
                                          <p:spTgt spid="3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40"/>
                                        </p:tgtEl>
                                      </p:cBhvr>
                                    </p:animEffect>
                                    <p:set>
                                      <p:cBhvr>
                                        <p:cTn id="82" dur="1" fill="hold">
                                          <p:stCondLst>
                                            <p:cond delay="499"/>
                                          </p:stCondLst>
                                        </p:cTn>
                                        <p:tgtEl>
                                          <p:spTgt spid="4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41"/>
                                        </p:tgtEl>
                                      </p:cBhvr>
                                    </p:animEffect>
                                    <p:set>
                                      <p:cBhvr>
                                        <p:cTn id="87" dur="1" fill="hold">
                                          <p:stCondLst>
                                            <p:cond delay="499"/>
                                          </p:stCondLst>
                                        </p:cTn>
                                        <p:tgtEl>
                                          <p:spTgt spid="4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42"/>
                                        </p:tgtEl>
                                      </p:cBhvr>
                                    </p:animEffect>
                                    <p:set>
                                      <p:cBhvr>
                                        <p:cTn id="92" dur="1" fill="hold">
                                          <p:stCondLst>
                                            <p:cond delay="499"/>
                                          </p:stCondLst>
                                        </p:cTn>
                                        <p:tgtEl>
                                          <p:spTgt spid="4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43"/>
                                        </p:tgtEl>
                                      </p:cBhvr>
                                    </p:animEffect>
                                    <p:set>
                                      <p:cBhvr>
                                        <p:cTn id="97" dur="1" fill="hold">
                                          <p:stCondLst>
                                            <p:cond delay="499"/>
                                          </p:stCondLst>
                                        </p:cTn>
                                        <p:tgtEl>
                                          <p:spTgt spid="4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44"/>
                                        </p:tgtEl>
                                      </p:cBhvr>
                                    </p:animEffect>
                                    <p:set>
                                      <p:cBhvr>
                                        <p:cTn id="102" dur="1" fill="hold">
                                          <p:stCondLst>
                                            <p:cond delay="499"/>
                                          </p:stCondLst>
                                        </p:cTn>
                                        <p:tgtEl>
                                          <p:spTgt spid="4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0" nodeType="clickEffect">
                                  <p:stCondLst>
                                    <p:cond delay="0"/>
                                  </p:stCondLst>
                                  <p:childTnLst>
                                    <p:animEffect transition="out" filter="fade">
                                      <p:cBhvr>
                                        <p:cTn id="106" dur="500"/>
                                        <p:tgtEl>
                                          <p:spTgt spid="45"/>
                                        </p:tgtEl>
                                      </p:cBhvr>
                                    </p:animEffect>
                                    <p:set>
                                      <p:cBhvr>
                                        <p:cTn id="107" dur="1" fill="hold">
                                          <p:stCondLst>
                                            <p:cond delay="499"/>
                                          </p:stCondLst>
                                        </p:cTn>
                                        <p:tgtEl>
                                          <p:spTgt spid="4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46"/>
                                        </p:tgtEl>
                                      </p:cBhvr>
                                    </p:animEffect>
                                    <p:set>
                                      <p:cBhvr>
                                        <p:cTn id="11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4:8</a:t>
            </a:r>
          </a:p>
        </p:txBody>
      </p:sp>
      <p:pic>
        <p:nvPicPr>
          <p:cNvPr id="7" name="Picture 6" descr="A close up of a sign&#10;&#10;Description generated with very high confidence">
            <a:extLst>
              <a:ext uri="{FF2B5EF4-FFF2-40B4-BE49-F238E27FC236}">
                <a16:creationId xmlns:a16="http://schemas.microsoft.com/office/drawing/2014/main" id="{77AFE72D-6C9D-4245-AD0F-C7181AB7A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90" y="2281456"/>
            <a:ext cx="7946021" cy="2295088"/>
          </a:xfrm>
          <a:prstGeom prst="rect">
            <a:avLst/>
          </a:prstGeom>
        </p:spPr>
      </p:pic>
      <p:sp>
        <p:nvSpPr>
          <p:cNvPr id="8" name="Rectangle 7">
            <a:extLst>
              <a:ext uri="{FF2B5EF4-FFF2-40B4-BE49-F238E27FC236}">
                <a16:creationId xmlns:a16="http://schemas.microsoft.com/office/drawing/2014/main" id="{3815284F-DC87-42DA-8392-01A4859D7C4E}"/>
              </a:ext>
            </a:extLst>
          </p:cNvPr>
          <p:cNvSpPr/>
          <p:nvPr/>
        </p:nvSpPr>
        <p:spPr bwMode="auto">
          <a:xfrm>
            <a:off x="1295400" y="3721100"/>
            <a:ext cx="1905000" cy="7493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3BFFC0A3-BC58-493D-9183-AFBBF55DBEB7}"/>
              </a:ext>
            </a:extLst>
          </p:cNvPr>
          <p:cNvSpPr/>
          <p:nvPr/>
        </p:nvSpPr>
        <p:spPr bwMode="auto">
          <a:xfrm>
            <a:off x="5943600" y="3721100"/>
            <a:ext cx="1905000" cy="7493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6" name="Picture 35">
            <a:extLst>
              <a:ext uri="{FF2B5EF4-FFF2-40B4-BE49-F238E27FC236}">
                <a16:creationId xmlns:a16="http://schemas.microsoft.com/office/drawing/2014/main" id="{3192ED72-A419-492D-AFE3-BCA14C2F9C5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00050" y="2305602"/>
            <a:ext cx="3481929" cy="2266160"/>
          </a:xfrm>
          <a:prstGeom prst="rect">
            <a:avLst/>
          </a:prstGeom>
        </p:spPr>
      </p:pic>
    </p:spTree>
    <p:extLst>
      <p:ext uri="{BB962C8B-B14F-4D97-AF65-F5344CB8AC3E}">
        <p14:creationId xmlns:p14="http://schemas.microsoft.com/office/powerpoint/2010/main" val="35469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4:9</a:t>
            </a:r>
          </a:p>
        </p:txBody>
      </p:sp>
      <p:pic>
        <p:nvPicPr>
          <p:cNvPr id="4" name="Picture 3" descr="A close up of a sign&#10;&#10;Description generated with very high confidence">
            <a:extLst>
              <a:ext uri="{FF2B5EF4-FFF2-40B4-BE49-F238E27FC236}">
                <a16:creationId xmlns:a16="http://schemas.microsoft.com/office/drawing/2014/main" id="{A80A5F2E-8039-4084-A586-A60472D92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90" y="2281456"/>
            <a:ext cx="7946021" cy="2295088"/>
          </a:xfrm>
          <a:prstGeom prst="rect">
            <a:avLst/>
          </a:prstGeom>
        </p:spPr>
      </p:pic>
      <p:sp>
        <p:nvSpPr>
          <p:cNvPr id="9" name="Rectangle 8">
            <a:extLst>
              <a:ext uri="{FF2B5EF4-FFF2-40B4-BE49-F238E27FC236}">
                <a16:creationId xmlns:a16="http://schemas.microsoft.com/office/drawing/2014/main" id="{6360DF6A-FED6-45AF-B41B-396CB6AE2A29}"/>
              </a:ext>
            </a:extLst>
          </p:cNvPr>
          <p:cNvSpPr/>
          <p:nvPr/>
        </p:nvSpPr>
        <p:spPr bwMode="auto">
          <a:xfrm>
            <a:off x="1295400" y="3721100"/>
            <a:ext cx="1905000" cy="7493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5646E37A-937B-4531-914E-CD8819FCEF9E}"/>
              </a:ext>
            </a:extLst>
          </p:cNvPr>
          <p:cNvSpPr/>
          <p:nvPr/>
        </p:nvSpPr>
        <p:spPr bwMode="auto">
          <a:xfrm>
            <a:off x="5943600" y="3721100"/>
            <a:ext cx="1905000" cy="7493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id="{F2FEB052-48A4-4379-88A6-F835B01971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060950" y="2305602"/>
            <a:ext cx="3481929" cy="2266160"/>
          </a:xfrm>
          <a:prstGeom prst="rect">
            <a:avLst/>
          </a:prstGeom>
        </p:spPr>
      </p:pic>
    </p:spTree>
    <p:extLst>
      <p:ext uri="{BB962C8B-B14F-4D97-AF65-F5344CB8AC3E}">
        <p14:creationId xmlns:p14="http://schemas.microsoft.com/office/powerpoint/2010/main" val="141216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4:11</a:t>
            </a:r>
          </a:p>
        </p:txBody>
      </p:sp>
      <p:sp>
        <p:nvSpPr>
          <p:cNvPr id="7" name="TextBox 6">
            <a:extLst>
              <a:ext uri="{FF2B5EF4-FFF2-40B4-BE49-F238E27FC236}">
                <a16:creationId xmlns:a16="http://schemas.microsoft.com/office/drawing/2014/main" id="{2B4F84D3-4D19-44A7-91D8-2619CE548521}"/>
              </a:ext>
            </a:extLst>
          </p:cNvPr>
          <p:cNvSpPr txBox="1"/>
          <p:nvPr/>
        </p:nvSpPr>
        <p:spPr bwMode="auto">
          <a:xfrm>
            <a:off x="3111500" y="1003300"/>
            <a:ext cx="292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5,725</a:t>
            </a:r>
          </a:p>
        </p:txBody>
      </p:sp>
      <p:graphicFrame>
        <p:nvGraphicFramePr>
          <p:cNvPr id="8" name="Table 7">
            <a:extLst>
              <a:ext uri="{FF2B5EF4-FFF2-40B4-BE49-F238E27FC236}">
                <a16:creationId xmlns:a16="http://schemas.microsoft.com/office/drawing/2014/main" id="{1860AA55-CD53-43E3-82DA-C330EEC060BF}"/>
              </a:ext>
            </a:extLst>
          </p:cNvPr>
          <p:cNvGraphicFramePr>
            <a:graphicFrameLocks noGrp="1"/>
          </p:cNvGraphicFramePr>
          <p:nvPr>
            <p:extLst>
              <p:ext uri="{D42A27DB-BD31-4B8C-83A1-F6EECF244321}">
                <p14:modId xmlns:p14="http://schemas.microsoft.com/office/powerpoint/2010/main" val="213678899"/>
              </p:ext>
            </p:extLst>
          </p:nvPr>
        </p:nvGraphicFramePr>
        <p:xfrm>
          <a:off x="1009338" y="2628900"/>
          <a:ext cx="5432616" cy="2433803"/>
        </p:xfrm>
        <a:graphic>
          <a:graphicData uri="http://schemas.openxmlformats.org/drawingml/2006/table">
            <a:tbl>
              <a:tblPr firstRow="1" bandRow="1">
                <a:tableStyleId>{5C22544A-7EE6-4342-B048-85BDC9FD1C3A}</a:tableStyleId>
              </a:tblPr>
              <a:tblGrid>
                <a:gridCol w="1358154">
                  <a:extLst>
                    <a:ext uri="{9D8B030D-6E8A-4147-A177-3AD203B41FA5}">
                      <a16:colId xmlns:a16="http://schemas.microsoft.com/office/drawing/2014/main" val="359674703"/>
                    </a:ext>
                  </a:extLst>
                </a:gridCol>
                <a:gridCol w="1358154">
                  <a:extLst>
                    <a:ext uri="{9D8B030D-6E8A-4147-A177-3AD203B41FA5}">
                      <a16:colId xmlns:a16="http://schemas.microsoft.com/office/drawing/2014/main" val="1381558999"/>
                    </a:ext>
                  </a:extLst>
                </a:gridCol>
                <a:gridCol w="1358154">
                  <a:extLst>
                    <a:ext uri="{9D8B030D-6E8A-4147-A177-3AD203B41FA5}">
                      <a16:colId xmlns:a16="http://schemas.microsoft.com/office/drawing/2014/main" val="2504133960"/>
                    </a:ext>
                  </a:extLst>
                </a:gridCol>
                <a:gridCol w="1358154">
                  <a:extLst>
                    <a:ext uri="{9D8B030D-6E8A-4147-A177-3AD203B41FA5}">
                      <a16:colId xmlns:a16="http://schemas.microsoft.com/office/drawing/2014/main" val="2064331815"/>
                    </a:ext>
                  </a:extLst>
                </a:gridCol>
              </a:tblGrid>
              <a:tr h="460807">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972996">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2" name="TextBox 11">
            <a:extLst>
              <a:ext uri="{FF2B5EF4-FFF2-40B4-BE49-F238E27FC236}">
                <a16:creationId xmlns:a16="http://schemas.microsoft.com/office/drawing/2014/main" id="{B01967BC-817F-4A84-97CB-731C6988EF45}"/>
              </a:ext>
            </a:extLst>
          </p:cNvPr>
          <p:cNvSpPr txBox="1"/>
          <p:nvPr/>
        </p:nvSpPr>
        <p:spPr bwMode="auto">
          <a:xfrm>
            <a:off x="1433296" y="310691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13" name="TextBox 12">
            <a:extLst>
              <a:ext uri="{FF2B5EF4-FFF2-40B4-BE49-F238E27FC236}">
                <a16:creationId xmlns:a16="http://schemas.microsoft.com/office/drawing/2014/main" id="{057D6C8C-32FF-4821-8AA9-ACED7B84BD5F}"/>
              </a:ext>
            </a:extLst>
          </p:cNvPr>
          <p:cNvSpPr txBox="1"/>
          <p:nvPr/>
        </p:nvSpPr>
        <p:spPr bwMode="auto">
          <a:xfrm>
            <a:off x="2760446" y="310691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14" name="TextBox 13">
            <a:extLst>
              <a:ext uri="{FF2B5EF4-FFF2-40B4-BE49-F238E27FC236}">
                <a16:creationId xmlns:a16="http://schemas.microsoft.com/office/drawing/2014/main" id="{2E958DD4-6C71-4495-ADC1-FCF003FA34DF}"/>
              </a:ext>
            </a:extLst>
          </p:cNvPr>
          <p:cNvSpPr txBox="1"/>
          <p:nvPr/>
        </p:nvSpPr>
        <p:spPr bwMode="auto">
          <a:xfrm>
            <a:off x="4144746" y="310691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5" name="TextBox 14">
            <a:extLst>
              <a:ext uri="{FF2B5EF4-FFF2-40B4-BE49-F238E27FC236}">
                <a16:creationId xmlns:a16="http://schemas.microsoft.com/office/drawing/2014/main" id="{1C37D07A-26A3-4A47-8599-ECA2F48ABB75}"/>
              </a:ext>
            </a:extLst>
          </p:cNvPr>
          <p:cNvSpPr txBox="1"/>
          <p:nvPr/>
        </p:nvSpPr>
        <p:spPr bwMode="auto">
          <a:xfrm>
            <a:off x="5529046" y="310690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21" name="TextBox 20">
            <a:extLst>
              <a:ext uri="{FF2B5EF4-FFF2-40B4-BE49-F238E27FC236}">
                <a16:creationId xmlns:a16="http://schemas.microsoft.com/office/drawing/2014/main" id="{7861CA8B-2A50-4E53-8B2B-BE3B6C10A3E2}"/>
              </a:ext>
            </a:extLst>
          </p:cNvPr>
          <p:cNvSpPr txBox="1"/>
          <p:nvPr/>
        </p:nvSpPr>
        <p:spPr bwMode="auto">
          <a:xfrm>
            <a:off x="1433296" y="3593974"/>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22" name="TextBox 21">
            <a:extLst>
              <a:ext uri="{FF2B5EF4-FFF2-40B4-BE49-F238E27FC236}">
                <a16:creationId xmlns:a16="http://schemas.microsoft.com/office/drawing/2014/main" id="{C3A3AA21-9CCF-49FF-9F4C-7BCBEB8C6858}"/>
              </a:ext>
            </a:extLst>
          </p:cNvPr>
          <p:cNvSpPr txBox="1"/>
          <p:nvPr/>
        </p:nvSpPr>
        <p:spPr bwMode="auto">
          <a:xfrm>
            <a:off x="2760446" y="3593973"/>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23" name="TextBox 22">
            <a:extLst>
              <a:ext uri="{FF2B5EF4-FFF2-40B4-BE49-F238E27FC236}">
                <a16:creationId xmlns:a16="http://schemas.microsoft.com/office/drawing/2014/main" id="{924C41EF-E8BD-4EB2-B1B3-D470EA6E14B5}"/>
              </a:ext>
            </a:extLst>
          </p:cNvPr>
          <p:cNvSpPr txBox="1"/>
          <p:nvPr/>
        </p:nvSpPr>
        <p:spPr bwMode="auto">
          <a:xfrm>
            <a:off x="4144746" y="3593973"/>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24" name="TextBox 23">
            <a:extLst>
              <a:ext uri="{FF2B5EF4-FFF2-40B4-BE49-F238E27FC236}">
                <a16:creationId xmlns:a16="http://schemas.microsoft.com/office/drawing/2014/main" id="{0B4DD014-B605-46D9-A170-BFBFF1CB5F7F}"/>
              </a:ext>
            </a:extLst>
          </p:cNvPr>
          <p:cNvSpPr txBox="1"/>
          <p:nvPr/>
        </p:nvSpPr>
        <p:spPr bwMode="auto">
          <a:xfrm>
            <a:off x="5529046" y="3593972"/>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25" name="TextBox 24">
            <a:extLst>
              <a:ext uri="{FF2B5EF4-FFF2-40B4-BE49-F238E27FC236}">
                <a16:creationId xmlns:a16="http://schemas.microsoft.com/office/drawing/2014/main" id="{2B9B0390-C1A1-4444-A185-C1DB831D841C}"/>
              </a:ext>
            </a:extLst>
          </p:cNvPr>
          <p:cNvSpPr txBox="1"/>
          <p:nvPr/>
        </p:nvSpPr>
        <p:spPr bwMode="auto">
          <a:xfrm>
            <a:off x="6537204" y="3593972"/>
            <a:ext cx="1887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nearest 10</a:t>
            </a:r>
          </a:p>
        </p:txBody>
      </p:sp>
      <p:sp>
        <p:nvSpPr>
          <p:cNvPr id="26" name="TextBox 25">
            <a:extLst>
              <a:ext uri="{FF2B5EF4-FFF2-40B4-BE49-F238E27FC236}">
                <a16:creationId xmlns:a16="http://schemas.microsoft.com/office/drawing/2014/main" id="{96C739A5-346A-4A5A-9C99-B5CFF6A3E015}"/>
              </a:ext>
            </a:extLst>
          </p:cNvPr>
          <p:cNvSpPr txBox="1"/>
          <p:nvPr/>
        </p:nvSpPr>
        <p:spPr bwMode="auto">
          <a:xfrm>
            <a:off x="1433296" y="408103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27" name="TextBox 26">
            <a:extLst>
              <a:ext uri="{FF2B5EF4-FFF2-40B4-BE49-F238E27FC236}">
                <a16:creationId xmlns:a16="http://schemas.microsoft.com/office/drawing/2014/main" id="{A530DB71-BD89-41AC-A5CD-F7CBFB272C77}"/>
              </a:ext>
            </a:extLst>
          </p:cNvPr>
          <p:cNvSpPr txBox="1"/>
          <p:nvPr/>
        </p:nvSpPr>
        <p:spPr bwMode="auto">
          <a:xfrm>
            <a:off x="2760446" y="4081038"/>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28" name="TextBox 27">
            <a:extLst>
              <a:ext uri="{FF2B5EF4-FFF2-40B4-BE49-F238E27FC236}">
                <a16:creationId xmlns:a16="http://schemas.microsoft.com/office/drawing/2014/main" id="{F25E22D5-E23D-4E20-B004-9860EB105000}"/>
              </a:ext>
            </a:extLst>
          </p:cNvPr>
          <p:cNvSpPr txBox="1"/>
          <p:nvPr/>
        </p:nvSpPr>
        <p:spPr bwMode="auto">
          <a:xfrm>
            <a:off x="4144746" y="4081038"/>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29" name="TextBox 28">
            <a:extLst>
              <a:ext uri="{FF2B5EF4-FFF2-40B4-BE49-F238E27FC236}">
                <a16:creationId xmlns:a16="http://schemas.microsoft.com/office/drawing/2014/main" id="{6DD8FF82-498C-4F0D-9C51-76694196119C}"/>
              </a:ext>
            </a:extLst>
          </p:cNvPr>
          <p:cNvSpPr txBox="1"/>
          <p:nvPr/>
        </p:nvSpPr>
        <p:spPr bwMode="auto">
          <a:xfrm>
            <a:off x="5529046" y="408103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30" name="TextBox 29">
            <a:extLst>
              <a:ext uri="{FF2B5EF4-FFF2-40B4-BE49-F238E27FC236}">
                <a16:creationId xmlns:a16="http://schemas.microsoft.com/office/drawing/2014/main" id="{3C7642DA-CD94-4D54-8558-1BD8439E1EC5}"/>
              </a:ext>
            </a:extLst>
          </p:cNvPr>
          <p:cNvSpPr txBox="1"/>
          <p:nvPr/>
        </p:nvSpPr>
        <p:spPr bwMode="auto">
          <a:xfrm>
            <a:off x="6537204" y="4079563"/>
            <a:ext cx="1887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nearest 100</a:t>
            </a:r>
          </a:p>
        </p:txBody>
      </p:sp>
      <p:sp>
        <p:nvSpPr>
          <p:cNvPr id="31" name="TextBox 30">
            <a:extLst>
              <a:ext uri="{FF2B5EF4-FFF2-40B4-BE49-F238E27FC236}">
                <a16:creationId xmlns:a16="http://schemas.microsoft.com/office/drawing/2014/main" id="{B9B7C7E1-35EB-4A20-8C21-FDF80C9472BC}"/>
              </a:ext>
            </a:extLst>
          </p:cNvPr>
          <p:cNvSpPr txBox="1"/>
          <p:nvPr/>
        </p:nvSpPr>
        <p:spPr bwMode="auto">
          <a:xfrm>
            <a:off x="1433296" y="456515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32" name="TextBox 31">
            <a:extLst>
              <a:ext uri="{FF2B5EF4-FFF2-40B4-BE49-F238E27FC236}">
                <a16:creationId xmlns:a16="http://schemas.microsoft.com/office/drawing/2014/main" id="{BC630D82-7E52-4AA6-8F2F-7F77BB95830D}"/>
              </a:ext>
            </a:extLst>
          </p:cNvPr>
          <p:cNvSpPr txBox="1"/>
          <p:nvPr/>
        </p:nvSpPr>
        <p:spPr bwMode="auto">
          <a:xfrm>
            <a:off x="2760446" y="4565156"/>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33" name="TextBox 32">
            <a:extLst>
              <a:ext uri="{FF2B5EF4-FFF2-40B4-BE49-F238E27FC236}">
                <a16:creationId xmlns:a16="http://schemas.microsoft.com/office/drawing/2014/main" id="{7AC46355-40AB-48AB-8AAE-0BCBF194A2D7}"/>
              </a:ext>
            </a:extLst>
          </p:cNvPr>
          <p:cNvSpPr txBox="1"/>
          <p:nvPr/>
        </p:nvSpPr>
        <p:spPr bwMode="auto">
          <a:xfrm>
            <a:off x="4144746" y="4565156"/>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34" name="TextBox 33">
            <a:extLst>
              <a:ext uri="{FF2B5EF4-FFF2-40B4-BE49-F238E27FC236}">
                <a16:creationId xmlns:a16="http://schemas.microsoft.com/office/drawing/2014/main" id="{5CB6A5B6-11BE-469A-98C2-95EE7C0D9D60}"/>
              </a:ext>
            </a:extLst>
          </p:cNvPr>
          <p:cNvSpPr txBox="1"/>
          <p:nvPr/>
        </p:nvSpPr>
        <p:spPr bwMode="auto">
          <a:xfrm>
            <a:off x="5529046" y="456515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35" name="TextBox 34">
            <a:extLst>
              <a:ext uri="{FF2B5EF4-FFF2-40B4-BE49-F238E27FC236}">
                <a16:creationId xmlns:a16="http://schemas.microsoft.com/office/drawing/2014/main" id="{4D39DCC8-20AE-4B86-9634-84EBFC74FBFF}"/>
              </a:ext>
            </a:extLst>
          </p:cNvPr>
          <p:cNvSpPr txBox="1"/>
          <p:nvPr/>
        </p:nvSpPr>
        <p:spPr bwMode="auto">
          <a:xfrm>
            <a:off x="6537204" y="4565155"/>
            <a:ext cx="1887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nearest 1,000</a:t>
            </a:r>
          </a:p>
        </p:txBody>
      </p:sp>
      <p:cxnSp>
        <p:nvCxnSpPr>
          <p:cNvPr id="4" name="Straight Connector 3">
            <a:extLst>
              <a:ext uri="{FF2B5EF4-FFF2-40B4-BE49-F238E27FC236}">
                <a16:creationId xmlns:a16="http://schemas.microsoft.com/office/drawing/2014/main" id="{0D0A5FC7-A10D-43B6-8701-9E55AA95A9E6}"/>
              </a:ext>
            </a:extLst>
          </p:cNvPr>
          <p:cNvCxnSpPr/>
          <p:nvPr/>
        </p:nvCxnSpPr>
        <p:spPr bwMode="auto">
          <a:xfrm>
            <a:off x="1009338" y="3581400"/>
            <a:ext cx="54326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58AB5CD0-357B-434A-AE86-706A5E26A3A8}"/>
              </a:ext>
            </a:extLst>
          </p:cNvPr>
          <p:cNvCxnSpPr/>
          <p:nvPr/>
        </p:nvCxnSpPr>
        <p:spPr bwMode="auto">
          <a:xfrm>
            <a:off x="1009338" y="4066324"/>
            <a:ext cx="54326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DD13B222-F476-4933-9480-5F506297C4F4}"/>
              </a:ext>
            </a:extLst>
          </p:cNvPr>
          <p:cNvCxnSpPr/>
          <p:nvPr/>
        </p:nvCxnSpPr>
        <p:spPr bwMode="auto">
          <a:xfrm>
            <a:off x="1009338" y="4555274"/>
            <a:ext cx="54326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1687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4:12</a:t>
            </a:r>
          </a:p>
        </p:txBody>
      </p:sp>
      <p:sp>
        <p:nvSpPr>
          <p:cNvPr id="7" name="TextBox 6">
            <a:extLst>
              <a:ext uri="{FF2B5EF4-FFF2-40B4-BE49-F238E27FC236}">
                <a16:creationId xmlns:a16="http://schemas.microsoft.com/office/drawing/2014/main" id="{2B4F84D3-4D19-44A7-91D8-2619CE548521}"/>
              </a:ext>
            </a:extLst>
          </p:cNvPr>
          <p:cNvSpPr txBox="1"/>
          <p:nvPr/>
        </p:nvSpPr>
        <p:spPr bwMode="auto">
          <a:xfrm>
            <a:off x="3111500" y="1003300"/>
            <a:ext cx="292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8,972</a:t>
            </a:r>
          </a:p>
        </p:txBody>
      </p:sp>
      <p:graphicFrame>
        <p:nvGraphicFramePr>
          <p:cNvPr id="36" name="Table 35">
            <a:extLst>
              <a:ext uri="{FF2B5EF4-FFF2-40B4-BE49-F238E27FC236}">
                <a16:creationId xmlns:a16="http://schemas.microsoft.com/office/drawing/2014/main" id="{D9E52585-6D83-48C5-B049-93686F43F1C2}"/>
              </a:ext>
            </a:extLst>
          </p:cNvPr>
          <p:cNvGraphicFramePr>
            <a:graphicFrameLocks noGrp="1"/>
          </p:cNvGraphicFramePr>
          <p:nvPr>
            <p:extLst>
              <p:ext uri="{D42A27DB-BD31-4B8C-83A1-F6EECF244321}">
                <p14:modId xmlns:p14="http://schemas.microsoft.com/office/powerpoint/2010/main" val="1085161307"/>
              </p:ext>
            </p:extLst>
          </p:nvPr>
        </p:nvGraphicFramePr>
        <p:xfrm>
          <a:off x="1009338" y="2628900"/>
          <a:ext cx="5432616" cy="2433803"/>
        </p:xfrm>
        <a:graphic>
          <a:graphicData uri="http://schemas.openxmlformats.org/drawingml/2006/table">
            <a:tbl>
              <a:tblPr firstRow="1" bandRow="1">
                <a:tableStyleId>{5C22544A-7EE6-4342-B048-85BDC9FD1C3A}</a:tableStyleId>
              </a:tblPr>
              <a:tblGrid>
                <a:gridCol w="1358154">
                  <a:extLst>
                    <a:ext uri="{9D8B030D-6E8A-4147-A177-3AD203B41FA5}">
                      <a16:colId xmlns:a16="http://schemas.microsoft.com/office/drawing/2014/main" val="359674703"/>
                    </a:ext>
                  </a:extLst>
                </a:gridCol>
                <a:gridCol w="1358154">
                  <a:extLst>
                    <a:ext uri="{9D8B030D-6E8A-4147-A177-3AD203B41FA5}">
                      <a16:colId xmlns:a16="http://schemas.microsoft.com/office/drawing/2014/main" val="1381558999"/>
                    </a:ext>
                  </a:extLst>
                </a:gridCol>
                <a:gridCol w="1358154">
                  <a:extLst>
                    <a:ext uri="{9D8B030D-6E8A-4147-A177-3AD203B41FA5}">
                      <a16:colId xmlns:a16="http://schemas.microsoft.com/office/drawing/2014/main" val="2504133960"/>
                    </a:ext>
                  </a:extLst>
                </a:gridCol>
                <a:gridCol w="1358154">
                  <a:extLst>
                    <a:ext uri="{9D8B030D-6E8A-4147-A177-3AD203B41FA5}">
                      <a16:colId xmlns:a16="http://schemas.microsoft.com/office/drawing/2014/main" val="2064331815"/>
                    </a:ext>
                  </a:extLst>
                </a:gridCol>
              </a:tblGrid>
              <a:tr h="460807">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972996">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37" name="TextBox 36">
            <a:extLst>
              <a:ext uri="{FF2B5EF4-FFF2-40B4-BE49-F238E27FC236}">
                <a16:creationId xmlns:a16="http://schemas.microsoft.com/office/drawing/2014/main" id="{93DDED8E-8097-4BCF-A67F-AFDFBBB427F6}"/>
              </a:ext>
            </a:extLst>
          </p:cNvPr>
          <p:cNvSpPr txBox="1"/>
          <p:nvPr/>
        </p:nvSpPr>
        <p:spPr bwMode="auto">
          <a:xfrm>
            <a:off x="1433296" y="310691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38" name="TextBox 37">
            <a:extLst>
              <a:ext uri="{FF2B5EF4-FFF2-40B4-BE49-F238E27FC236}">
                <a16:creationId xmlns:a16="http://schemas.microsoft.com/office/drawing/2014/main" id="{5B0E7B1D-D058-4915-9240-ADE646024741}"/>
              </a:ext>
            </a:extLst>
          </p:cNvPr>
          <p:cNvSpPr txBox="1"/>
          <p:nvPr/>
        </p:nvSpPr>
        <p:spPr bwMode="auto">
          <a:xfrm>
            <a:off x="2760446" y="310691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39" name="TextBox 38">
            <a:extLst>
              <a:ext uri="{FF2B5EF4-FFF2-40B4-BE49-F238E27FC236}">
                <a16:creationId xmlns:a16="http://schemas.microsoft.com/office/drawing/2014/main" id="{0C2C430D-3BE9-4CE1-80B5-8531BCE0B922}"/>
              </a:ext>
            </a:extLst>
          </p:cNvPr>
          <p:cNvSpPr txBox="1"/>
          <p:nvPr/>
        </p:nvSpPr>
        <p:spPr bwMode="auto">
          <a:xfrm>
            <a:off x="4144746" y="310691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40" name="TextBox 39">
            <a:extLst>
              <a:ext uri="{FF2B5EF4-FFF2-40B4-BE49-F238E27FC236}">
                <a16:creationId xmlns:a16="http://schemas.microsoft.com/office/drawing/2014/main" id="{BDD87115-4211-4055-A0BB-B7BBEFB41889}"/>
              </a:ext>
            </a:extLst>
          </p:cNvPr>
          <p:cNvSpPr txBox="1"/>
          <p:nvPr/>
        </p:nvSpPr>
        <p:spPr bwMode="auto">
          <a:xfrm>
            <a:off x="5529046" y="310690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41" name="TextBox 40">
            <a:extLst>
              <a:ext uri="{FF2B5EF4-FFF2-40B4-BE49-F238E27FC236}">
                <a16:creationId xmlns:a16="http://schemas.microsoft.com/office/drawing/2014/main" id="{3775486B-87D8-4CFD-A570-D20A4162DEC8}"/>
              </a:ext>
            </a:extLst>
          </p:cNvPr>
          <p:cNvSpPr txBox="1"/>
          <p:nvPr/>
        </p:nvSpPr>
        <p:spPr bwMode="auto">
          <a:xfrm>
            <a:off x="1433296" y="3593974"/>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42" name="TextBox 41">
            <a:extLst>
              <a:ext uri="{FF2B5EF4-FFF2-40B4-BE49-F238E27FC236}">
                <a16:creationId xmlns:a16="http://schemas.microsoft.com/office/drawing/2014/main" id="{B3D07D6B-FC3C-4707-9AD1-E321C250A3B7}"/>
              </a:ext>
            </a:extLst>
          </p:cNvPr>
          <p:cNvSpPr txBox="1"/>
          <p:nvPr/>
        </p:nvSpPr>
        <p:spPr bwMode="auto">
          <a:xfrm>
            <a:off x="2760446" y="3593973"/>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43" name="TextBox 42">
            <a:extLst>
              <a:ext uri="{FF2B5EF4-FFF2-40B4-BE49-F238E27FC236}">
                <a16:creationId xmlns:a16="http://schemas.microsoft.com/office/drawing/2014/main" id="{4974FA3A-35B8-42E7-8DDE-D075383AF01B}"/>
              </a:ext>
            </a:extLst>
          </p:cNvPr>
          <p:cNvSpPr txBox="1"/>
          <p:nvPr/>
        </p:nvSpPr>
        <p:spPr bwMode="auto">
          <a:xfrm>
            <a:off x="4144746" y="3593973"/>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44" name="TextBox 43">
            <a:extLst>
              <a:ext uri="{FF2B5EF4-FFF2-40B4-BE49-F238E27FC236}">
                <a16:creationId xmlns:a16="http://schemas.microsoft.com/office/drawing/2014/main" id="{4B53A29D-929A-462D-B039-62C97BA57B99}"/>
              </a:ext>
            </a:extLst>
          </p:cNvPr>
          <p:cNvSpPr txBox="1"/>
          <p:nvPr/>
        </p:nvSpPr>
        <p:spPr bwMode="auto">
          <a:xfrm>
            <a:off x="5529046" y="3593972"/>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5" name="TextBox 44">
            <a:extLst>
              <a:ext uri="{FF2B5EF4-FFF2-40B4-BE49-F238E27FC236}">
                <a16:creationId xmlns:a16="http://schemas.microsoft.com/office/drawing/2014/main" id="{1A01EA44-45A4-4A46-9A06-1EA9B71972C1}"/>
              </a:ext>
            </a:extLst>
          </p:cNvPr>
          <p:cNvSpPr txBox="1"/>
          <p:nvPr/>
        </p:nvSpPr>
        <p:spPr bwMode="auto">
          <a:xfrm>
            <a:off x="6537204" y="3593972"/>
            <a:ext cx="1887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nearest 10</a:t>
            </a:r>
          </a:p>
        </p:txBody>
      </p:sp>
      <p:sp>
        <p:nvSpPr>
          <p:cNvPr id="46" name="TextBox 45">
            <a:extLst>
              <a:ext uri="{FF2B5EF4-FFF2-40B4-BE49-F238E27FC236}">
                <a16:creationId xmlns:a16="http://schemas.microsoft.com/office/drawing/2014/main" id="{F2A358D7-6286-4B40-9EF1-9A3EF64713AD}"/>
              </a:ext>
            </a:extLst>
          </p:cNvPr>
          <p:cNvSpPr txBox="1"/>
          <p:nvPr/>
        </p:nvSpPr>
        <p:spPr bwMode="auto">
          <a:xfrm>
            <a:off x="1433296" y="408103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47" name="TextBox 46">
            <a:extLst>
              <a:ext uri="{FF2B5EF4-FFF2-40B4-BE49-F238E27FC236}">
                <a16:creationId xmlns:a16="http://schemas.microsoft.com/office/drawing/2014/main" id="{0BD502BF-0E40-463A-8390-D81797BE99A2}"/>
              </a:ext>
            </a:extLst>
          </p:cNvPr>
          <p:cNvSpPr txBox="1"/>
          <p:nvPr/>
        </p:nvSpPr>
        <p:spPr bwMode="auto">
          <a:xfrm>
            <a:off x="2760446" y="4081038"/>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8" name="TextBox 47">
            <a:extLst>
              <a:ext uri="{FF2B5EF4-FFF2-40B4-BE49-F238E27FC236}">
                <a16:creationId xmlns:a16="http://schemas.microsoft.com/office/drawing/2014/main" id="{71D54B3F-1FEE-4838-8B45-4315BC81A207}"/>
              </a:ext>
            </a:extLst>
          </p:cNvPr>
          <p:cNvSpPr txBox="1"/>
          <p:nvPr/>
        </p:nvSpPr>
        <p:spPr bwMode="auto">
          <a:xfrm>
            <a:off x="4144746" y="4081038"/>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9" name="TextBox 48">
            <a:extLst>
              <a:ext uri="{FF2B5EF4-FFF2-40B4-BE49-F238E27FC236}">
                <a16:creationId xmlns:a16="http://schemas.microsoft.com/office/drawing/2014/main" id="{F5FD9090-3732-4702-9E82-6C866267938A}"/>
              </a:ext>
            </a:extLst>
          </p:cNvPr>
          <p:cNvSpPr txBox="1"/>
          <p:nvPr/>
        </p:nvSpPr>
        <p:spPr bwMode="auto">
          <a:xfrm>
            <a:off x="5529046" y="408103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0" name="TextBox 49">
            <a:extLst>
              <a:ext uri="{FF2B5EF4-FFF2-40B4-BE49-F238E27FC236}">
                <a16:creationId xmlns:a16="http://schemas.microsoft.com/office/drawing/2014/main" id="{1454B1B5-BDE8-4B26-82E5-E979077D51F7}"/>
              </a:ext>
            </a:extLst>
          </p:cNvPr>
          <p:cNvSpPr txBox="1"/>
          <p:nvPr/>
        </p:nvSpPr>
        <p:spPr bwMode="auto">
          <a:xfrm>
            <a:off x="6537204" y="4079563"/>
            <a:ext cx="1887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nearest 100</a:t>
            </a:r>
          </a:p>
        </p:txBody>
      </p:sp>
      <p:sp>
        <p:nvSpPr>
          <p:cNvPr id="51" name="TextBox 50">
            <a:extLst>
              <a:ext uri="{FF2B5EF4-FFF2-40B4-BE49-F238E27FC236}">
                <a16:creationId xmlns:a16="http://schemas.microsoft.com/office/drawing/2014/main" id="{12397363-0BEB-48C2-BF59-2779FD712509}"/>
              </a:ext>
            </a:extLst>
          </p:cNvPr>
          <p:cNvSpPr txBox="1"/>
          <p:nvPr/>
        </p:nvSpPr>
        <p:spPr bwMode="auto">
          <a:xfrm>
            <a:off x="1433296" y="456515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52" name="TextBox 51">
            <a:extLst>
              <a:ext uri="{FF2B5EF4-FFF2-40B4-BE49-F238E27FC236}">
                <a16:creationId xmlns:a16="http://schemas.microsoft.com/office/drawing/2014/main" id="{2F86BF30-F6CA-4D2B-8705-F0928776281C}"/>
              </a:ext>
            </a:extLst>
          </p:cNvPr>
          <p:cNvSpPr txBox="1"/>
          <p:nvPr/>
        </p:nvSpPr>
        <p:spPr bwMode="auto">
          <a:xfrm>
            <a:off x="2760446" y="4565156"/>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3" name="TextBox 52">
            <a:extLst>
              <a:ext uri="{FF2B5EF4-FFF2-40B4-BE49-F238E27FC236}">
                <a16:creationId xmlns:a16="http://schemas.microsoft.com/office/drawing/2014/main" id="{8EEDF487-2F4A-404F-BE19-BAC916A27ED1}"/>
              </a:ext>
            </a:extLst>
          </p:cNvPr>
          <p:cNvSpPr txBox="1"/>
          <p:nvPr/>
        </p:nvSpPr>
        <p:spPr bwMode="auto">
          <a:xfrm>
            <a:off x="4144746" y="4565156"/>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4" name="TextBox 53">
            <a:extLst>
              <a:ext uri="{FF2B5EF4-FFF2-40B4-BE49-F238E27FC236}">
                <a16:creationId xmlns:a16="http://schemas.microsoft.com/office/drawing/2014/main" id="{928C0890-353F-412A-9B82-95CCA480850F}"/>
              </a:ext>
            </a:extLst>
          </p:cNvPr>
          <p:cNvSpPr txBox="1"/>
          <p:nvPr/>
        </p:nvSpPr>
        <p:spPr bwMode="auto">
          <a:xfrm>
            <a:off x="5529046" y="456515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5" name="TextBox 54">
            <a:extLst>
              <a:ext uri="{FF2B5EF4-FFF2-40B4-BE49-F238E27FC236}">
                <a16:creationId xmlns:a16="http://schemas.microsoft.com/office/drawing/2014/main" id="{59EC7CC1-8165-4CA1-897D-1F9E6761DABD}"/>
              </a:ext>
            </a:extLst>
          </p:cNvPr>
          <p:cNvSpPr txBox="1"/>
          <p:nvPr/>
        </p:nvSpPr>
        <p:spPr bwMode="auto">
          <a:xfrm>
            <a:off x="6537204" y="4565155"/>
            <a:ext cx="1887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nearest 1,000</a:t>
            </a:r>
          </a:p>
        </p:txBody>
      </p:sp>
      <p:cxnSp>
        <p:nvCxnSpPr>
          <p:cNvPr id="56" name="Straight Connector 55">
            <a:extLst>
              <a:ext uri="{FF2B5EF4-FFF2-40B4-BE49-F238E27FC236}">
                <a16:creationId xmlns:a16="http://schemas.microsoft.com/office/drawing/2014/main" id="{B730CBC6-EDEF-412D-85C1-BEC2AEAF173C}"/>
              </a:ext>
            </a:extLst>
          </p:cNvPr>
          <p:cNvCxnSpPr/>
          <p:nvPr/>
        </p:nvCxnSpPr>
        <p:spPr bwMode="auto">
          <a:xfrm>
            <a:off x="1009338" y="3581400"/>
            <a:ext cx="54326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a:extLst>
              <a:ext uri="{FF2B5EF4-FFF2-40B4-BE49-F238E27FC236}">
                <a16:creationId xmlns:a16="http://schemas.microsoft.com/office/drawing/2014/main" id="{609299B2-995A-4D4B-82DB-157F711EFA0D}"/>
              </a:ext>
            </a:extLst>
          </p:cNvPr>
          <p:cNvCxnSpPr/>
          <p:nvPr/>
        </p:nvCxnSpPr>
        <p:spPr bwMode="auto">
          <a:xfrm>
            <a:off x="1009338" y="4066324"/>
            <a:ext cx="54326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FD85C697-FA7E-4B54-AF73-4833BFD082AA}"/>
              </a:ext>
            </a:extLst>
          </p:cNvPr>
          <p:cNvCxnSpPr/>
          <p:nvPr/>
        </p:nvCxnSpPr>
        <p:spPr bwMode="auto">
          <a:xfrm>
            <a:off x="1009338" y="4555274"/>
            <a:ext cx="54326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6140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500"/>
                                        <p:tgtEl>
                                          <p:spTgt spid="5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500"/>
                                        <p:tgtEl>
                                          <p:spTgt spid="52"/>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500"/>
                                        <p:tgtEl>
                                          <p:spTgt spid="53"/>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4:13</a:t>
            </a:r>
          </a:p>
        </p:txBody>
      </p:sp>
      <p:pic>
        <p:nvPicPr>
          <p:cNvPr id="4" name="Picture 3">
            <a:extLst>
              <a:ext uri="{FF2B5EF4-FFF2-40B4-BE49-F238E27FC236}">
                <a16:creationId xmlns:a16="http://schemas.microsoft.com/office/drawing/2014/main" id="{6B8FD2C1-DBEC-49EA-80F5-F99DC283A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053199"/>
            <a:ext cx="6135088" cy="942709"/>
          </a:xfrm>
          <a:prstGeom prst="rect">
            <a:avLst/>
          </a:prstGeom>
        </p:spPr>
      </p:pic>
      <p:pic>
        <p:nvPicPr>
          <p:cNvPr id="6" name="Picture 5">
            <a:extLst>
              <a:ext uri="{FF2B5EF4-FFF2-40B4-BE49-F238E27FC236}">
                <a16:creationId xmlns:a16="http://schemas.microsoft.com/office/drawing/2014/main" id="{04DE9224-3EEC-4512-9C42-D62FC17FD7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2691445"/>
            <a:ext cx="6135088" cy="1571180"/>
          </a:xfrm>
          <a:prstGeom prst="rect">
            <a:avLst/>
          </a:prstGeom>
        </p:spPr>
      </p:pic>
      <p:pic>
        <p:nvPicPr>
          <p:cNvPr id="10" name="Picture 9">
            <a:extLst>
              <a:ext uri="{FF2B5EF4-FFF2-40B4-BE49-F238E27FC236}">
                <a16:creationId xmlns:a16="http://schemas.microsoft.com/office/drawing/2014/main" id="{8357E3DB-21AC-4A40-BF37-576260F563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4456" y="4624721"/>
            <a:ext cx="6135088" cy="1571180"/>
          </a:xfrm>
          <a:prstGeom prst="rect">
            <a:avLst/>
          </a:prstGeom>
        </p:spPr>
      </p:pic>
    </p:spTree>
    <p:extLst>
      <p:ext uri="{BB962C8B-B14F-4D97-AF65-F5344CB8AC3E}">
        <p14:creationId xmlns:p14="http://schemas.microsoft.com/office/powerpoint/2010/main" val="41513069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5:1</a:t>
            </a:r>
          </a:p>
        </p:txBody>
      </p:sp>
      <p:pic>
        <p:nvPicPr>
          <p:cNvPr id="5" name="Picture 4">
            <a:extLst>
              <a:ext uri="{FF2B5EF4-FFF2-40B4-BE49-F238E27FC236}">
                <a16:creationId xmlns:a16="http://schemas.microsoft.com/office/drawing/2014/main" id="{333FDE16-5CE4-49E0-B250-492C3E3A2AC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35400" y="2297799"/>
            <a:ext cx="330200" cy="444500"/>
          </a:xfrm>
          <a:prstGeom prst="rect">
            <a:avLst/>
          </a:prstGeom>
        </p:spPr>
      </p:pic>
      <p:sp>
        <p:nvSpPr>
          <p:cNvPr id="12" name="TextBox 11">
            <a:extLst>
              <a:ext uri="{FF2B5EF4-FFF2-40B4-BE49-F238E27FC236}">
                <a16:creationId xmlns:a16="http://schemas.microsoft.com/office/drawing/2014/main" id="{14FC5CE2-63E3-494F-B709-AF0862EB7A6F}"/>
              </a:ext>
            </a:extLst>
          </p:cNvPr>
          <p:cNvSpPr txBox="1"/>
          <p:nvPr/>
        </p:nvSpPr>
        <p:spPr bwMode="auto">
          <a:xfrm>
            <a:off x="3095682" y="912696"/>
            <a:ext cx="1883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6,584 + 2,739</a:t>
            </a:r>
          </a:p>
        </p:txBody>
      </p:sp>
      <p:sp>
        <p:nvSpPr>
          <p:cNvPr id="6" name="Rectangle 5">
            <a:extLst>
              <a:ext uri="{FF2B5EF4-FFF2-40B4-BE49-F238E27FC236}">
                <a16:creationId xmlns:a16="http://schemas.microsoft.com/office/drawing/2014/main" id="{892E4653-2664-4A06-A985-736E404ADE43}"/>
              </a:ext>
            </a:extLst>
          </p:cNvPr>
          <p:cNvSpPr/>
          <p:nvPr/>
        </p:nvSpPr>
        <p:spPr bwMode="auto">
          <a:xfrm>
            <a:off x="3517900" y="3733800"/>
            <a:ext cx="2641600" cy="4445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4" name="Picture 13">
            <a:extLst>
              <a:ext uri="{FF2B5EF4-FFF2-40B4-BE49-F238E27FC236}">
                <a16:creationId xmlns:a16="http://schemas.microsoft.com/office/drawing/2014/main" id="{688CC128-B8E1-4874-8D97-04E0E715A14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65600" y="2276634"/>
            <a:ext cx="106680" cy="444500"/>
          </a:xfrm>
          <a:prstGeom prst="rect">
            <a:avLst/>
          </a:prstGeom>
        </p:spPr>
      </p:pic>
      <p:pic>
        <p:nvPicPr>
          <p:cNvPr id="15" name="Picture 14">
            <a:extLst>
              <a:ext uri="{FF2B5EF4-FFF2-40B4-BE49-F238E27FC236}">
                <a16:creationId xmlns:a16="http://schemas.microsoft.com/office/drawing/2014/main" id="{03CAAA34-FAA1-4F3B-BF40-877EBEE61B3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368800" y="2297706"/>
            <a:ext cx="279400" cy="444500"/>
          </a:xfrm>
          <a:prstGeom prst="rect">
            <a:avLst/>
          </a:prstGeom>
        </p:spPr>
      </p:pic>
      <p:pic>
        <p:nvPicPr>
          <p:cNvPr id="16" name="Picture 15">
            <a:extLst>
              <a:ext uri="{FF2B5EF4-FFF2-40B4-BE49-F238E27FC236}">
                <a16:creationId xmlns:a16="http://schemas.microsoft.com/office/drawing/2014/main" id="{BA9D7A88-A563-42D0-920D-BDC08BE0C88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851400" y="2279492"/>
            <a:ext cx="248920" cy="444500"/>
          </a:xfrm>
          <a:prstGeom prst="rect">
            <a:avLst/>
          </a:prstGeom>
        </p:spPr>
      </p:pic>
      <p:pic>
        <p:nvPicPr>
          <p:cNvPr id="17" name="Picture 16">
            <a:extLst>
              <a:ext uri="{FF2B5EF4-FFF2-40B4-BE49-F238E27FC236}">
                <a16:creationId xmlns:a16="http://schemas.microsoft.com/office/drawing/2014/main" id="{29E401C1-6032-4E75-BED2-5B4887B3C82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359400" y="2296058"/>
            <a:ext cx="248920" cy="444500"/>
          </a:xfrm>
          <a:prstGeom prst="rect">
            <a:avLst/>
          </a:prstGeom>
        </p:spPr>
      </p:pic>
      <p:pic>
        <p:nvPicPr>
          <p:cNvPr id="18" name="Picture 17">
            <a:extLst>
              <a:ext uri="{FF2B5EF4-FFF2-40B4-BE49-F238E27FC236}">
                <a16:creationId xmlns:a16="http://schemas.microsoft.com/office/drawing/2014/main" id="{61CEAA28-966A-4069-A266-666F4DFC8656}"/>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359400" y="3053080"/>
            <a:ext cx="248920" cy="375920"/>
          </a:xfrm>
          <a:prstGeom prst="rect">
            <a:avLst/>
          </a:prstGeom>
        </p:spPr>
      </p:pic>
      <p:pic>
        <p:nvPicPr>
          <p:cNvPr id="19" name="Picture 18">
            <a:extLst>
              <a:ext uri="{FF2B5EF4-FFF2-40B4-BE49-F238E27FC236}">
                <a16:creationId xmlns:a16="http://schemas.microsoft.com/office/drawing/2014/main" id="{043EB388-3C25-4C03-8127-6385624F5E8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851400" y="3088640"/>
            <a:ext cx="248920" cy="340360"/>
          </a:xfrm>
          <a:prstGeom prst="rect">
            <a:avLst/>
          </a:prstGeom>
        </p:spPr>
      </p:pic>
      <p:pic>
        <p:nvPicPr>
          <p:cNvPr id="20" name="Picture 19">
            <a:extLst>
              <a:ext uri="{FF2B5EF4-FFF2-40B4-BE49-F238E27FC236}">
                <a16:creationId xmlns:a16="http://schemas.microsoft.com/office/drawing/2014/main" id="{7F6EB60F-B141-4101-8B0C-2F8D539AA266}"/>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368800" y="3083560"/>
            <a:ext cx="264160" cy="340360"/>
          </a:xfrm>
          <a:prstGeom prst="rect">
            <a:avLst/>
          </a:prstGeom>
        </p:spPr>
      </p:pic>
      <p:pic>
        <p:nvPicPr>
          <p:cNvPr id="21" name="Picture 20">
            <a:extLst>
              <a:ext uri="{FF2B5EF4-FFF2-40B4-BE49-F238E27FC236}">
                <a16:creationId xmlns:a16="http://schemas.microsoft.com/office/drawing/2014/main" id="{3C09401C-2561-460D-8559-FB434DD53D97}"/>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165600" y="3159760"/>
            <a:ext cx="106680" cy="264160"/>
          </a:xfrm>
          <a:prstGeom prst="rect">
            <a:avLst/>
          </a:prstGeom>
        </p:spPr>
      </p:pic>
      <p:pic>
        <p:nvPicPr>
          <p:cNvPr id="22" name="Picture 21">
            <a:extLst>
              <a:ext uri="{FF2B5EF4-FFF2-40B4-BE49-F238E27FC236}">
                <a16:creationId xmlns:a16="http://schemas.microsoft.com/office/drawing/2014/main" id="{FC6A0781-F4AE-4E4C-82D1-23B9B5ED0329}"/>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942080" y="3068320"/>
            <a:ext cx="223520" cy="340360"/>
          </a:xfrm>
          <a:prstGeom prst="rect">
            <a:avLst/>
          </a:prstGeom>
        </p:spPr>
      </p:pic>
      <p:pic>
        <p:nvPicPr>
          <p:cNvPr id="23" name="Picture 22">
            <a:extLst>
              <a:ext uri="{FF2B5EF4-FFF2-40B4-BE49-F238E27FC236}">
                <a16:creationId xmlns:a16="http://schemas.microsoft.com/office/drawing/2014/main" id="{A05066E3-C541-49BD-94E3-E0227CDC4B07}"/>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291840" y="3025934"/>
            <a:ext cx="338236" cy="382746"/>
          </a:xfrm>
          <a:prstGeom prst="rect">
            <a:avLst/>
          </a:prstGeom>
        </p:spPr>
      </p:pic>
      <p:pic>
        <p:nvPicPr>
          <p:cNvPr id="24" name="Picture 23">
            <a:extLst>
              <a:ext uri="{FF2B5EF4-FFF2-40B4-BE49-F238E27FC236}">
                <a16:creationId xmlns:a16="http://schemas.microsoft.com/office/drawing/2014/main" id="{210099D8-BB7E-457A-831D-42A8FCD45EC3}"/>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291840" y="3515360"/>
            <a:ext cx="2600960" cy="218440"/>
          </a:xfrm>
          <a:prstGeom prst="rect">
            <a:avLst/>
          </a:prstGeom>
        </p:spPr>
      </p:pic>
      <p:pic>
        <p:nvPicPr>
          <p:cNvPr id="25" name="Picture 24">
            <a:extLst>
              <a:ext uri="{FF2B5EF4-FFF2-40B4-BE49-F238E27FC236}">
                <a16:creationId xmlns:a16="http://schemas.microsoft.com/office/drawing/2014/main" id="{F3A5851F-CEAE-4863-A21F-EAD2EF907740}"/>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3835400" y="3811692"/>
            <a:ext cx="330200" cy="316706"/>
          </a:xfrm>
          <a:prstGeom prst="rect">
            <a:avLst/>
          </a:prstGeom>
        </p:spPr>
      </p:pic>
      <p:pic>
        <p:nvPicPr>
          <p:cNvPr id="26" name="Picture 25">
            <a:extLst>
              <a:ext uri="{FF2B5EF4-FFF2-40B4-BE49-F238E27FC236}">
                <a16:creationId xmlns:a16="http://schemas.microsoft.com/office/drawing/2014/main" id="{16CFA73C-02C5-49B2-9160-AFCE562EE2A9}"/>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130040" y="4013200"/>
            <a:ext cx="182880" cy="165100"/>
          </a:xfrm>
          <a:prstGeom prst="rect">
            <a:avLst/>
          </a:prstGeom>
        </p:spPr>
      </p:pic>
      <p:pic>
        <p:nvPicPr>
          <p:cNvPr id="27" name="Picture 26">
            <a:extLst>
              <a:ext uri="{FF2B5EF4-FFF2-40B4-BE49-F238E27FC236}">
                <a16:creationId xmlns:a16="http://schemas.microsoft.com/office/drawing/2014/main" id="{527ED187-1E21-42E7-BBC4-65A5751D4D87}"/>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4310380" y="3799138"/>
            <a:ext cx="330200" cy="376912"/>
          </a:xfrm>
          <a:prstGeom prst="rect">
            <a:avLst/>
          </a:prstGeom>
        </p:spPr>
      </p:pic>
      <p:pic>
        <p:nvPicPr>
          <p:cNvPr id="28" name="Picture 27">
            <a:extLst>
              <a:ext uri="{FF2B5EF4-FFF2-40B4-BE49-F238E27FC236}">
                <a16:creationId xmlns:a16="http://schemas.microsoft.com/office/drawing/2014/main" id="{E90A70E4-8867-450E-A98F-6E169AAC22C6}"/>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4851400" y="3824393"/>
            <a:ext cx="248920" cy="316706"/>
          </a:xfrm>
          <a:prstGeom prst="rect">
            <a:avLst/>
          </a:prstGeom>
        </p:spPr>
      </p:pic>
      <p:pic>
        <p:nvPicPr>
          <p:cNvPr id="29" name="Picture 28">
            <a:extLst>
              <a:ext uri="{FF2B5EF4-FFF2-40B4-BE49-F238E27FC236}">
                <a16:creationId xmlns:a16="http://schemas.microsoft.com/office/drawing/2014/main" id="{1E0F646E-F0A8-4A65-A75F-577C140674DF}"/>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5359400" y="3827832"/>
            <a:ext cx="248920" cy="316706"/>
          </a:xfrm>
          <a:prstGeom prst="rect">
            <a:avLst/>
          </a:prstGeom>
        </p:spPr>
      </p:pic>
      <p:pic>
        <p:nvPicPr>
          <p:cNvPr id="30" name="Picture 29">
            <a:extLst>
              <a:ext uri="{FF2B5EF4-FFF2-40B4-BE49-F238E27FC236}">
                <a16:creationId xmlns:a16="http://schemas.microsoft.com/office/drawing/2014/main" id="{018AFBB5-B3C1-48ED-AC50-EA4F763D9F3B}"/>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3728720" y="4098448"/>
            <a:ext cx="2047240" cy="218440"/>
          </a:xfrm>
          <a:prstGeom prst="rect">
            <a:avLst/>
          </a:prstGeom>
        </p:spPr>
      </p:pic>
      <p:pic>
        <p:nvPicPr>
          <p:cNvPr id="31" name="Picture 30">
            <a:extLst>
              <a:ext uri="{FF2B5EF4-FFF2-40B4-BE49-F238E27FC236}">
                <a16:creationId xmlns:a16="http://schemas.microsoft.com/office/drawing/2014/main" id="{17724E19-7495-418D-90CA-ED2F8FB239FD}"/>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3901440" y="4259720"/>
            <a:ext cx="264160" cy="283227"/>
          </a:xfrm>
          <a:prstGeom prst="rect">
            <a:avLst/>
          </a:prstGeom>
        </p:spPr>
      </p:pic>
      <p:pic>
        <p:nvPicPr>
          <p:cNvPr id="32" name="Picture 31">
            <a:extLst>
              <a:ext uri="{FF2B5EF4-FFF2-40B4-BE49-F238E27FC236}">
                <a16:creationId xmlns:a16="http://schemas.microsoft.com/office/drawing/2014/main" id="{FD5F9D06-9EB3-4E09-8134-254912DD3DE1}"/>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4376420" y="4313820"/>
            <a:ext cx="256540" cy="218440"/>
          </a:xfrm>
          <a:prstGeom prst="rect">
            <a:avLst/>
          </a:prstGeom>
        </p:spPr>
      </p:pic>
      <p:pic>
        <p:nvPicPr>
          <p:cNvPr id="33" name="Picture 32">
            <a:extLst>
              <a:ext uri="{FF2B5EF4-FFF2-40B4-BE49-F238E27FC236}">
                <a16:creationId xmlns:a16="http://schemas.microsoft.com/office/drawing/2014/main" id="{F7C6A309-A2EB-4B14-A2B4-342C82EBCFC3}"/>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4851400" y="4313820"/>
            <a:ext cx="248920" cy="233359"/>
          </a:xfrm>
          <a:prstGeom prst="rect">
            <a:avLst/>
          </a:prstGeom>
        </p:spPr>
      </p:pic>
      <p:sp>
        <p:nvSpPr>
          <p:cNvPr id="35" name="Rectangle 34">
            <a:extLst>
              <a:ext uri="{FF2B5EF4-FFF2-40B4-BE49-F238E27FC236}">
                <a16:creationId xmlns:a16="http://schemas.microsoft.com/office/drawing/2014/main" id="{DE5829FC-2DBC-4805-85D2-D57E459C97F6}"/>
              </a:ext>
            </a:extLst>
          </p:cNvPr>
          <p:cNvSpPr/>
          <p:nvPr/>
        </p:nvSpPr>
        <p:spPr bwMode="auto">
          <a:xfrm>
            <a:off x="5326380" y="3703055"/>
            <a:ext cx="449580" cy="47299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8F0833CA-7311-4FD9-8144-4B80681AD66E}"/>
              </a:ext>
            </a:extLst>
          </p:cNvPr>
          <p:cNvSpPr/>
          <p:nvPr/>
        </p:nvSpPr>
        <p:spPr bwMode="auto">
          <a:xfrm>
            <a:off x="4838700" y="3691572"/>
            <a:ext cx="449580" cy="47299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id="{CA7D5304-8151-4E9B-8183-7311C20C986F}"/>
              </a:ext>
            </a:extLst>
          </p:cNvPr>
          <p:cNvSpPr/>
          <p:nvPr/>
        </p:nvSpPr>
        <p:spPr bwMode="auto">
          <a:xfrm>
            <a:off x="4340860" y="3685910"/>
            <a:ext cx="449580" cy="47299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Rectangle 40">
            <a:extLst>
              <a:ext uri="{FF2B5EF4-FFF2-40B4-BE49-F238E27FC236}">
                <a16:creationId xmlns:a16="http://schemas.microsoft.com/office/drawing/2014/main" id="{E8049BCB-C1A3-4C9F-81ED-DE1CAB263F74}"/>
              </a:ext>
            </a:extLst>
          </p:cNvPr>
          <p:cNvSpPr/>
          <p:nvPr/>
        </p:nvSpPr>
        <p:spPr bwMode="auto">
          <a:xfrm>
            <a:off x="3702050" y="3743695"/>
            <a:ext cx="449580" cy="40455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a16="http://schemas.microsoft.com/office/drawing/2014/main" id="{7790F1FD-E6D1-4FD4-A0FE-B662EF21D7DA}"/>
              </a:ext>
            </a:extLst>
          </p:cNvPr>
          <p:cNvSpPr/>
          <p:nvPr/>
        </p:nvSpPr>
        <p:spPr bwMode="auto">
          <a:xfrm>
            <a:off x="4151630" y="3713653"/>
            <a:ext cx="294640" cy="47299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TextBox 42">
            <a:extLst>
              <a:ext uri="{FF2B5EF4-FFF2-40B4-BE49-F238E27FC236}">
                <a16:creationId xmlns:a16="http://schemas.microsoft.com/office/drawing/2014/main" id="{FCFA837E-ACA9-4FAB-A14E-298B70052F24}"/>
              </a:ext>
            </a:extLst>
          </p:cNvPr>
          <p:cNvSpPr txBox="1"/>
          <p:nvPr/>
        </p:nvSpPr>
        <p:spPr bwMode="auto">
          <a:xfrm>
            <a:off x="4868836" y="914345"/>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9,323</a:t>
            </a:r>
          </a:p>
        </p:txBody>
      </p:sp>
    </p:spTree>
    <p:extLst>
      <p:ext uri="{BB962C8B-B14F-4D97-AF65-F5344CB8AC3E}">
        <p14:creationId xmlns:p14="http://schemas.microsoft.com/office/powerpoint/2010/main" val="402635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7"/>
                                        </p:tgtEl>
                                      </p:cBhvr>
                                    </p:animEffect>
                                    <p:animScale>
                                      <p:cBhvr>
                                        <p:cTn id="66" dur="250" autoRev="1" fill="hold"/>
                                        <p:tgtEl>
                                          <p:spTgt spid="17"/>
                                        </p:tgtEl>
                                      </p:cBhvr>
                                      <p:by x="105000" y="105000"/>
                                    </p:animScale>
                                  </p:childTnLst>
                                </p:cTn>
                              </p:par>
                              <p:par>
                                <p:cTn id="67" presetID="26" presetClass="emph" presetSubtype="0" fill="hold" nodeType="withEffect">
                                  <p:stCondLst>
                                    <p:cond delay="0"/>
                                  </p:stCondLst>
                                  <p:childTnLst>
                                    <p:animEffect transition="out" filter="fade">
                                      <p:cBhvr>
                                        <p:cTn id="68" dur="500" tmFilter="0, 0; .2, .5; .8, .5; 1, 0"/>
                                        <p:tgtEl>
                                          <p:spTgt spid="18"/>
                                        </p:tgtEl>
                                      </p:cBhvr>
                                    </p:animEffect>
                                    <p:animScale>
                                      <p:cBhvr>
                                        <p:cTn id="69" dur="250" autoRev="1" fill="hold"/>
                                        <p:tgtEl>
                                          <p:spTgt spid="18"/>
                                        </p:tgtEl>
                                      </p:cBhvr>
                                      <p:by x="105000" y="105000"/>
                                    </p:animScale>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par>
                          <p:cTn id="74" fill="hold">
                            <p:stCondLst>
                              <p:cond delay="1000"/>
                            </p:stCondLst>
                            <p:childTnLst>
                              <p:par>
                                <p:cTn id="75" presetID="10" presetClass="exit" presetSubtype="0" fill="hold" grpId="0" nodeType="afterEffect">
                                  <p:stCondLst>
                                    <p:cond delay="0"/>
                                  </p:stCondLst>
                                  <p:childTnLst>
                                    <p:animEffect transition="out" filter="fade">
                                      <p:cBhvr>
                                        <p:cTn id="76" dur="500"/>
                                        <p:tgtEl>
                                          <p:spTgt spid="35"/>
                                        </p:tgtEl>
                                      </p:cBhvr>
                                    </p:animEffect>
                                    <p:set>
                                      <p:cBhvr>
                                        <p:cTn id="77" dur="1" fill="hold">
                                          <p:stCondLst>
                                            <p:cond delay="499"/>
                                          </p:stCondLst>
                                        </p:cTn>
                                        <p:tgtEl>
                                          <p:spTgt spid="3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16"/>
                                        </p:tgtEl>
                                      </p:cBhvr>
                                    </p:animEffect>
                                    <p:animScale>
                                      <p:cBhvr>
                                        <p:cTn id="82" dur="250" autoRev="1" fill="hold"/>
                                        <p:tgtEl>
                                          <p:spTgt spid="16"/>
                                        </p:tgtEl>
                                      </p:cBhvr>
                                      <p:by x="105000" y="105000"/>
                                    </p:animScale>
                                  </p:childTnLst>
                                </p:cTn>
                              </p:par>
                              <p:par>
                                <p:cTn id="83" presetID="26" presetClass="emph" presetSubtype="0" fill="hold" nodeType="withEffect">
                                  <p:stCondLst>
                                    <p:cond delay="0"/>
                                  </p:stCondLst>
                                  <p:childTnLst>
                                    <p:animEffect transition="out" filter="fade">
                                      <p:cBhvr>
                                        <p:cTn id="84" dur="500" tmFilter="0, 0; .2, .5; .8, .5; 1, 0"/>
                                        <p:tgtEl>
                                          <p:spTgt spid="19"/>
                                        </p:tgtEl>
                                      </p:cBhvr>
                                    </p:animEffect>
                                    <p:animScale>
                                      <p:cBhvr>
                                        <p:cTn id="85" dur="250" autoRev="1" fill="hold"/>
                                        <p:tgtEl>
                                          <p:spTgt spid="19"/>
                                        </p:tgtEl>
                                      </p:cBhvr>
                                      <p:by x="105000" y="105000"/>
                                    </p:animScale>
                                  </p:childTnLst>
                                </p:cTn>
                              </p:par>
                              <p:par>
                                <p:cTn id="86" presetID="26" presetClass="emph" presetSubtype="0" fill="hold" nodeType="withEffect">
                                  <p:stCondLst>
                                    <p:cond delay="0"/>
                                  </p:stCondLst>
                                  <p:childTnLst>
                                    <p:animEffect transition="out" filter="fade">
                                      <p:cBhvr>
                                        <p:cTn id="87" dur="500" tmFilter="0, 0; .2, .5; .8, .5; 1, 0"/>
                                        <p:tgtEl>
                                          <p:spTgt spid="33"/>
                                        </p:tgtEl>
                                      </p:cBhvr>
                                    </p:animEffect>
                                    <p:animScale>
                                      <p:cBhvr>
                                        <p:cTn id="88" dur="250" autoRev="1" fill="hold"/>
                                        <p:tgtEl>
                                          <p:spTgt spid="33"/>
                                        </p:tgtEl>
                                      </p:cBhvr>
                                      <p:by x="105000" y="105000"/>
                                    </p:animScale>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childTnLst>
                          </p:cTn>
                        </p:par>
                        <p:par>
                          <p:cTn id="93" fill="hold">
                            <p:stCondLst>
                              <p:cond delay="1000"/>
                            </p:stCondLst>
                            <p:childTnLst>
                              <p:par>
                                <p:cTn id="94" presetID="10" presetClass="exit" presetSubtype="0" fill="hold" grpId="0" nodeType="afterEffect">
                                  <p:stCondLst>
                                    <p:cond delay="0"/>
                                  </p:stCondLst>
                                  <p:childTnLst>
                                    <p:animEffect transition="out" filter="fade">
                                      <p:cBhvr>
                                        <p:cTn id="95" dur="500"/>
                                        <p:tgtEl>
                                          <p:spTgt spid="39"/>
                                        </p:tgtEl>
                                      </p:cBhvr>
                                    </p:animEffect>
                                    <p:set>
                                      <p:cBhvr>
                                        <p:cTn id="96" dur="1" fill="hold">
                                          <p:stCondLst>
                                            <p:cond delay="499"/>
                                          </p:stCondLst>
                                        </p:cTn>
                                        <p:tgtEl>
                                          <p:spTgt spid="3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6" presetClass="emph" presetSubtype="0" fill="hold" nodeType="clickEffect">
                                  <p:stCondLst>
                                    <p:cond delay="0"/>
                                  </p:stCondLst>
                                  <p:childTnLst>
                                    <p:animEffect transition="out" filter="fade">
                                      <p:cBhvr>
                                        <p:cTn id="100" dur="500" tmFilter="0, 0; .2, .5; .8, .5; 1, 0"/>
                                        <p:tgtEl>
                                          <p:spTgt spid="15"/>
                                        </p:tgtEl>
                                      </p:cBhvr>
                                    </p:animEffect>
                                    <p:animScale>
                                      <p:cBhvr>
                                        <p:cTn id="101" dur="250" autoRev="1" fill="hold"/>
                                        <p:tgtEl>
                                          <p:spTgt spid="15"/>
                                        </p:tgtEl>
                                      </p:cBhvr>
                                      <p:by x="105000" y="105000"/>
                                    </p:animScale>
                                  </p:childTnLst>
                                </p:cTn>
                              </p:par>
                              <p:par>
                                <p:cTn id="102" presetID="26" presetClass="emph" presetSubtype="0" fill="hold" nodeType="withEffect">
                                  <p:stCondLst>
                                    <p:cond delay="0"/>
                                  </p:stCondLst>
                                  <p:childTnLst>
                                    <p:animEffect transition="out" filter="fade">
                                      <p:cBhvr>
                                        <p:cTn id="103" dur="500" tmFilter="0, 0; .2, .5; .8, .5; 1, 0"/>
                                        <p:tgtEl>
                                          <p:spTgt spid="20"/>
                                        </p:tgtEl>
                                      </p:cBhvr>
                                    </p:animEffect>
                                    <p:animScale>
                                      <p:cBhvr>
                                        <p:cTn id="104" dur="250" autoRev="1" fill="hold"/>
                                        <p:tgtEl>
                                          <p:spTgt spid="20"/>
                                        </p:tgtEl>
                                      </p:cBhvr>
                                      <p:by x="105000" y="105000"/>
                                    </p:animScale>
                                  </p:childTnLst>
                                </p:cTn>
                              </p:par>
                              <p:par>
                                <p:cTn id="105" presetID="26" presetClass="emph" presetSubtype="0" fill="hold" nodeType="withEffect">
                                  <p:stCondLst>
                                    <p:cond delay="0"/>
                                  </p:stCondLst>
                                  <p:childTnLst>
                                    <p:animEffect transition="out" filter="fade">
                                      <p:cBhvr>
                                        <p:cTn id="106" dur="500" tmFilter="0, 0; .2, .5; .8, .5; 1, 0"/>
                                        <p:tgtEl>
                                          <p:spTgt spid="32"/>
                                        </p:tgtEl>
                                      </p:cBhvr>
                                    </p:animEffect>
                                    <p:animScale>
                                      <p:cBhvr>
                                        <p:cTn id="107" dur="250" autoRev="1" fill="hold"/>
                                        <p:tgtEl>
                                          <p:spTgt spid="32"/>
                                        </p:tgtEl>
                                      </p:cBhvr>
                                      <p:by x="105000" y="105000"/>
                                    </p:animScale>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500"/>
                                        <p:tgtEl>
                                          <p:spTgt spid="31"/>
                                        </p:tgtEl>
                                      </p:cBhvr>
                                    </p:animEffect>
                                  </p:childTnLst>
                                </p:cTn>
                              </p:par>
                            </p:childTnLst>
                          </p:cTn>
                        </p:par>
                        <p:par>
                          <p:cTn id="112" fill="hold">
                            <p:stCondLst>
                              <p:cond delay="1000"/>
                            </p:stCondLst>
                            <p:childTnLst>
                              <p:par>
                                <p:cTn id="113" presetID="10" presetClass="exit" presetSubtype="0" fill="hold" grpId="0" nodeType="afterEffect">
                                  <p:stCondLst>
                                    <p:cond delay="0"/>
                                  </p:stCondLst>
                                  <p:childTnLst>
                                    <p:animEffect transition="out" filter="fade">
                                      <p:cBhvr>
                                        <p:cTn id="114" dur="500"/>
                                        <p:tgtEl>
                                          <p:spTgt spid="40"/>
                                        </p:tgtEl>
                                      </p:cBhvr>
                                    </p:animEffect>
                                    <p:set>
                                      <p:cBhvr>
                                        <p:cTn id="115" dur="1" fill="hold">
                                          <p:stCondLst>
                                            <p:cond delay="499"/>
                                          </p:stCondLst>
                                        </p:cTn>
                                        <p:tgtEl>
                                          <p:spTgt spid="40"/>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6" presetClass="emph" presetSubtype="0" fill="hold" nodeType="clickEffect">
                                  <p:stCondLst>
                                    <p:cond delay="0"/>
                                  </p:stCondLst>
                                  <p:childTnLst>
                                    <p:animEffect transition="out" filter="fade">
                                      <p:cBhvr>
                                        <p:cTn id="119" dur="500" tmFilter="0, 0; .2, .5; .8, .5; 1, 0"/>
                                        <p:tgtEl>
                                          <p:spTgt spid="5"/>
                                        </p:tgtEl>
                                      </p:cBhvr>
                                    </p:animEffect>
                                    <p:animScale>
                                      <p:cBhvr>
                                        <p:cTn id="120" dur="250" autoRev="1" fill="hold"/>
                                        <p:tgtEl>
                                          <p:spTgt spid="5"/>
                                        </p:tgtEl>
                                      </p:cBhvr>
                                      <p:by x="105000" y="105000"/>
                                    </p:animScale>
                                  </p:childTnLst>
                                </p:cTn>
                              </p:par>
                              <p:par>
                                <p:cTn id="121" presetID="26" presetClass="emph" presetSubtype="0" fill="hold" nodeType="withEffect">
                                  <p:stCondLst>
                                    <p:cond delay="0"/>
                                  </p:stCondLst>
                                  <p:childTnLst>
                                    <p:animEffect transition="out" filter="fade">
                                      <p:cBhvr>
                                        <p:cTn id="122" dur="500" tmFilter="0, 0; .2, .5; .8, .5; 1, 0"/>
                                        <p:tgtEl>
                                          <p:spTgt spid="22"/>
                                        </p:tgtEl>
                                      </p:cBhvr>
                                    </p:animEffect>
                                    <p:animScale>
                                      <p:cBhvr>
                                        <p:cTn id="123" dur="250" autoRev="1" fill="hold"/>
                                        <p:tgtEl>
                                          <p:spTgt spid="22"/>
                                        </p:tgtEl>
                                      </p:cBhvr>
                                      <p:by x="105000" y="105000"/>
                                    </p:animScale>
                                  </p:childTnLst>
                                </p:cTn>
                              </p:par>
                              <p:par>
                                <p:cTn id="124" presetID="26" presetClass="emph" presetSubtype="0" fill="hold" nodeType="withEffect">
                                  <p:stCondLst>
                                    <p:cond delay="0"/>
                                  </p:stCondLst>
                                  <p:childTnLst>
                                    <p:animEffect transition="out" filter="fade">
                                      <p:cBhvr>
                                        <p:cTn id="125" dur="500" tmFilter="0, 0; .2, .5; .8, .5; 1, 0"/>
                                        <p:tgtEl>
                                          <p:spTgt spid="31"/>
                                        </p:tgtEl>
                                      </p:cBhvr>
                                    </p:animEffect>
                                    <p:animScale>
                                      <p:cBhvr>
                                        <p:cTn id="126" dur="250" autoRev="1" fill="hold"/>
                                        <p:tgtEl>
                                          <p:spTgt spid="31"/>
                                        </p:tgtEl>
                                      </p:cBhvr>
                                      <p:by x="105000" y="105000"/>
                                    </p:animScale>
                                  </p:childTnLst>
                                </p:cTn>
                              </p:par>
                            </p:childTnLst>
                          </p:cTn>
                        </p:par>
                        <p:par>
                          <p:cTn id="127" fill="hold">
                            <p:stCondLst>
                              <p:cond delay="500"/>
                            </p:stCondLst>
                            <p:childTnLst>
                              <p:par>
                                <p:cTn id="128" presetID="10" presetClass="exit" presetSubtype="0" fill="hold" grpId="0" nodeType="afterEffect">
                                  <p:stCondLst>
                                    <p:cond delay="0"/>
                                  </p:stCondLst>
                                  <p:childTnLst>
                                    <p:animEffect transition="out" filter="fade">
                                      <p:cBhvr>
                                        <p:cTn id="129" dur="500"/>
                                        <p:tgtEl>
                                          <p:spTgt spid="41"/>
                                        </p:tgtEl>
                                      </p:cBhvr>
                                    </p:animEffect>
                                    <p:set>
                                      <p:cBhvr>
                                        <p:cTn id="130" dur="1" fill="hold">
                                          <p:stCondLst>
                                            <p:cond delay="499"/>
                                          </p:stCondLst>
                                        </p:cTn>
                                        <p:tgtEl>
                                          <p:spTgt spid="41"/>
                                        </p:tgtEl>
                                        <p:attrNameLst>
                                          <p:attrName>style.visibility</p:attrName>
                                        </p:attrNameLst>
                                      </p:cBhvr>
                                      <p:to>
                                        <p:strVal val="hidden"/>
                                      </p:to>
                                    </p:set>
                                  </p:childTnLst>
                                </p:cTn>
                              </p:par>
                              <p:par>
                                <p:cTn id="131" presetID="10" presetClass="exit" presetSubtype="0" fill="hold" grpId="0" nodeType="withEffect">
                                  <p:stCondLst>
                                    <p:cond delay="0"/>
                                  </p:stCondLst>
                                  <p:childTnLst>
                                    <p:animEffect transition="out" filter="fade">
                                      <p:cBhvr>
                                        <p:cTn id="132" dur="500"/>
                                        <p:tgtEl>
                                          <p:spTgt spid="42"/>
                                        </p:tgtEl>
                                      </p:cBhvr>
                                    </p:animEffect>
                                    <p:set>
                                      <p:cBhvr>
                                        <p:cTn id="133" dur="1" fill="hold">
                                          <p:stCondLst>
                                            <p:cond delay="499"/>
                                          </p:stCondLst>
                                        </p:cTn>
                                        <p:tgtEl>
                                          <p:spTgt spid="42"/>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fade">
                                      <p:cBhvr>
                                        <p:cTn id="1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9" grpId="0" animBg="1"/>
      <p:bldP spid="40" grpId="0" animBg="1"/>
      <p:bldP spid="41" grpId="0" animBg="1"/>
      <p:bldP spid="42" grpId="0" animBg="1"/>
      <p:bldP spid="4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5:1</a:t>
            </a:r>
          </a:p>
        </p:txBody>
      </p:sp>
      <p:pic>
        <p:nvPicPr>
          <p:cNvPr id="4" name="Picture 3" descr="A picture containing device&#10;&#10;Description generated with high confidence">
            <a:extLst>
              <a:ext uri="{FF2B5EF4-FFF2-40B4-BE49-F238E27FC236}">
                <a16:creationId xmlns:a16="http://schemas.microsoft.com/office/drawing/2014/main" id="{D48218E5-CA31-43D4-ACB0-34B607A6DA2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70973" y="1944303"/>
            <a:ext cx="317633" cy="356135"/>
          </a:xfrm>
          <a:prstGeom prst="rect">
            <a:avLst/>
          </a:prstGeom>
        </p:spPr>
      </p:pic>
      <p:pic>
        <p:nvPicPr>
          <p:cNvPr id="34" name="Picture 33" descr="A picture containing device&#10;&#10;Description generated with high confidence">
            <a:extLst>
              <a:ext uri="{FF2B5EF4-FFF2-40B4-BE49-F238E27FC236}">
                <a16:creationId xmlns:a16="http://schemas.microsoft.com/office/drawing/2014/main" id="{4E7A66F5-7023-407F-89B8-2CE50EA39E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88606" y="1944302"/>
            <a:ext cx="125129" cy="356135"/>
          </a:xfrm>
          <a:prstGeom prst="rect">
            <a:avLst/>
          </a:prstGeom>
        </p:spPr>
      </p:pic>
      <p:pic>
        <p:nvPicPr>
          <p:cNvPr id="36" name="Picture 35" descr="A picture containing device&#10;&#10;Description generated with high confidence">
            <a:extLst>
              <a:ext uri="{FF2B5EF4-FFF2-40B4-BE49-F238E27FC236}">
                <a16:creationId xmlns:a16="http://schemas.microsoft.com/office/drawing/2014/main" id="{413F371C-F035-4A99-8698-CED1FC4EA11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071486" y="1945889"/>
            <a:ext cx="317634" cy="356135"/>
          </a:xfrm>
          <a:prstGeom prst="rect">
            <a:avLst/>
          </a:prstGeom>
        </p:spPr>
      </p:pic>
      <p:pic>
        <p:nvPicPr>
          <p:cNvPr id="37" name="Picture 36" descr="A picture containing device&#10;&#10;Description generated with high confidence">
            <a:extLst>
              <a:ext uri="{FF2B5EF4-FFF2-40B4-BE49-F238E27FC236}">
                <a16:creationId xmlns:a16="http://schemas.microsoft.com/office/drawing/2014/main" id="{B3844D01-F581-4A4B-9A62-F254E541FF5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572000" y="1945888"/>
            <a:ext cx="308008" cy="356135"/>
          </a:xfrm>
          <a:prstGeom prst="rect">
            <a:avLst/>
          </a:prstGeom>
        </p:spPr>
      </p:pic>
      <p:pic>
        <p:nvPicPr>
          <p:cNvPr id="38" name="Picture 37" descr="A picture containing device&#10;&#10;Description generated with high confidence">
            <a:extLst>
              <a:ext uri="{FF2B5EF4-FFF2-40B4-BE49-F238E27FC236}">
                <a16:creationId xmlns:a16="http://schemas.microsoft.com/office/drawing/2014/main" id="{D3E743F3-01AB-41A3-ADCC-D3CEFF2D06F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062888" y="1944299"/>
            <a:ext cx="250254" cy="356135"/>
          </a:xfrm>
          <a:prstGeom prst="rect">
            <a:avLst/>
          </a:prstGeom>
        </p:spPr>
      </p:pic>
      <p:pic>
        <p:nvPicPr>
          <p:cNvPr id="44" name="Picture 43" descr="A picture containing device&#10;&#10;Description generated with high confidence">
            <a:extLst>
              <a:ext uri="{FF2B5EF4-FFF2-40B4-BE49-F238E27FC236}">
                <a16:creationId xmlns:a16="http://schemas.microsoft.com/office/drawing/2014/main" id="{80355B19-91FF-4E5F-87AE-0A7546B5633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062888" y="2706286"/>
            <a:ext cx="308008" cy="356135"/>
          </a:xfrm>
          <a:prstGeom prst="rect">
            <a:avLst/>
          </a:prstGeom>
        </p:spPr>
      </p:pic>
      <p:pic>
        <p:nvPicPr>
          <p:cNvPr id="45" name="Picture 44" descr="A picture containing device&#10;&#10;Description generated with high confidence">
            <a:extLst>
              <a:ext uri="{FF2B5EF4-FFF2-40B4-BE49-F238E27FC236}">
                <a16:creationId xmlns:a16="http://schemas.microsoft.com/office/drawing/2014/main" id="{065952A2-B6E8-4E19-8F1A-B668FAD0B75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572000" y="2704697"/>
            <a:ext cx="308008" cy="356135"/>
          </a:xfrm>
          <a:prstGeom prst="rect">
            <a:avLst/>
          </a:prstGeom>
        </p:spPr>
      </p:pic>
      <p:pic>
        <p:nvPicPr>
          <p:cNvPr id="46" name="Picture 45" descr="A picture containing device&#10;&#10;Description generated with high confidence">
            <a:extLst>
              <a:ext uri="{FF2B5EF4-FFF2-40B4-BE49-F238E27FC236}">
                <a16:creationId xmlns:a16="http://schemas.microsoft.com/office/drawing/2014/main" id="{10ABF0CE-B305-49C6-B779-BF0C634A25D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071486" y="2704696"/>
            <a:ext cx="317634" cy="356135"/>
          </a:xfrm>
          <a:prstGeom prst="rect">
            <a:avLst/>
          </a:prstGeom>
        </p:spPr>
      </p:pic>
      <p:pic>
        <p:nvPicPr>
          <p:cNvPr id="47" name="Picture 46" descr="A picture containing device&#10;&#10;Description generated with high confidence">
            <a:extLst>
              <a:ext uri="{FF2B5EF4-FFF2-40B4-BE49-F238E27FC236}">
                <a16:creationId xmlns:a16="http://schemas.microsoft.com/office/drawing/2014/main" id="{5D83EDCC-B459-44E3-81B2-4B9A682D9ABF}"/>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888606" y="2704696"/>
            <a:ext cx="182880" cy="356135"/>
          </a:xfrm>
          <a:prstGeom prst="rect">
            <a:avLst/>
          </a:prstGeom>
        </p:spPr>
      </p:pic>
      <p:pic>
        <p:nvPicPr>
          <p:cNvPr id="48" name="Picture 47" descr="A picture containing device&#10;&#10;Description generated with high confidence">
            <a:extLst>
              <a:ext uri="{FF2B5EF4-FFF2-40B4-BE49-F238E27FC236}">
                <a16:creationId xmlns:a16="http://schemas.microsoft.com/office/drawing/2014/main" id="{DCC72F13-811A-42B8-90AC-8C1E96A791C9}"/>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570974" y="2704694"/>
            <a:ext cx="308008" cy="356135"/>
          </a:xfrm>
          <a:prstGeom prst="rect">
            <a:avLst/>
          </a:prstGeom>
        </p:spPr>
      </p:pic>
      <p:pic>
        <p:nvPicPr>
          <p:cNvPr id="49" name="Picture 48" descr="A picture containing device&#10;&#10;Description generated with high confidence">
            <a:extLst>
              <a:ext uri="{FF2B5EF4-FFF2-40B4-BE49-F238E27FC236}">
                <a16:creationId xmlns:a16="http://schemas.microsoft.com/office/drawing/2014/main" id="{3F37F24B-2E2B-4386-8591-0B150E1FFC8F}"/>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569369" y="3429000"/>
            <a:ext cx="308008" cy="368172"/>
          </a:xfrm>
          <a:prstGeom prst="rect">
            <a:avLst/>
          </a:prstGeom>
        </p:spPr>
      </p:pic>
      <p:pic>
        <p:nvPicPr>
          <p:cNvPr id="50" name="Picture 49" descr="A picture containing device&#10;&#10;Description generated with high confidence">
            <a:extLst>
              <a:ext uri="{FF2B5EF4-FFF2-40B4-BE49-F238E27FC236}">
                <a16:creationId xmlns:a16="http://schemas.microsoft.com/office/drawing/2014/main" id="{131B4A37-3169-40F8-A0C7-34ADE7B52FA6}"/>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830855" y="3428998"/>
            <a:ext cx="182880" cy="368172"/>
          </a:xfrm>
          <a:prstGeom prst="rect">
            <a:avLst/>
          </a:prstGeom>
        </p:spPr>
      </p:pic>
      <p:pic>
        <p:nvPicPr>
          <p:cNvPr id="51" name="Picture 50" descr="A picture containing device&#10;&#10;Description generated with high confidence">
            <a:extLst>
              <a:ext uri="{FF2B5EF4-FFF2-40B4-BE49-F238E27FC236}">
                <a16:creationId xmlns:a16="http://schemas.microsoft.com/office/drawing/2014/main" id="{5BECD09A-56F7-44B9-8628-6EAD677DF5B6}"/>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4071485" y="3428996"/>
            <a:ext cx="250257" cy="356135"/>
          </a:xfrm>
          <a:prstGeom prst="rect">
            <a:avLst/>
          </a:prstGeom>
        </p:spPr>
      </p:pic>
      <p:pic>
        <p:nvPicPr>
          <p:cNvPr id="52" name="Picture 51" descr="A picture containing device&#10;&#10;Description generated with high confidence">
            <a:extLst>
              <a:ext uri="{FF2B5EF4-FFF2-40B4-BE49-F238E27FC236}">
                <a16:creationId xmlns:a16="http://schemas.microsoft.com/office/drawing/2014/main" id="{BB2345DA-F485-423D-9385-B7AA6BE891EB}"/>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629750" y="3465093"/>
            <a:ext cx="250258" cy="332073"/>
          </a:xfrm>
          <a:prstGeom prst="rect">
            <a:avLst/>
          </a:prstGeom>
        </p:spPr>
      </p:pic>
      <p:pic>
        <p:nvPicPr>
          <p:cNvPr id="53" name="Picture 52" descr="A picture containing device&#10;&#10;Description generated with high confidence">
            <a:extLst>
              <a:ext uri="{FF2B5EF4-FFF2-40B4-BE49-F238E27FC236}">
                <a16:creationId xmlns:a16="http://schemas.microsoft.com/office/drawing/2014/main" id="{AC34D39F-2F78-451F-9BA4-12849E041C31}"/>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120636" y="3428996"/>
            <a:ext cx="250259" cy="356136"/>
          </a:xfrm>
          <a:prstGeom prst="rect">
            <a:avLst/>
          </a:prstGeom>
        </p:spPr>
      </p:pic>
      <p:pic>
        <p:nvPicPr>
          <p:cNvPr id="54" name="Picture 53" descr="A picture containing device&#10;&#10;Description generated with high confidence">
            <a:extLst>
              <a:ext uri="{FF2B5EF4-FFF2-40B4-BE49-F238E27FC236}">
                <a16:creationId xmlns:a16="http://schemas.microsoft.com/office/drawing/2014/main" id="{E65024C2-765A-4B49-BB3D-73B4CF6AD93A}"/>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3465095" y="3878981"/>
            <a:ext cx="2059805" cy="180012"/>
          </a:xfrm>
          <a:prstGeom prst="rect">
            <a:avLst/>
          </a:prstGeom>
        </p:spPr>
      </p:pic>
      <p:pic>
        <p:nvPicPr>
          <p:cNvPr id="55" name="Picture 54" descr="A picture containing device&#10;&#10;Description generated with high confidence">
            <a:extLst>
              <a:ext uri="{FF2B5EF4-FFF2-40B4-BE49-F238E27FC236}">
                <a16:creationId xmlns:a16="http://schemas.microsoft.com/office/drawing/2014/main" id="{DC31297C-DDCC-40D4-B4AE-07C2B2A30F8B}"/>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3089710" y="3428987"/>
            <a:ext cx="375385" cy="449994"/>
          </a:xfrm>
          <a:prstGeom prst="rect">
            <a:avLst/>
          </a:prstGeom>
        </p:spPr>
      </p:pic>
      <p:pic>
        <p:nvPicPr>
          <p:cNvPr id="56" name="Picture 55" descr="A picture containing device&#10;&#10;Description generated with high confidence">
            <a:extLst>
              <a:ext uri="{FF2B5EF4-FFF2-40B4-BE49-F238E27FC236}">
                <a16:creationId xmlns:a16="http://schemas.microsoft.com/office/drawing/2014/main" id="{4B4677A6-9E70-45BE-94C2-7AFF8338CBF0}"/>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3569368" y="4136037"/>
            <a:ext cx="319237" cy="416761"/>
          </a:xfrm>
          <a:prstGeom prst="rect">
            <a:avLst/>
          </a:prstGeom>
        </p:spPr>
      </p:pic>
      <p:pic>
        <p:nvPicPr>
          <p:cNvPr id="57" name="Picture 56" descr="A picture containing device&#10;&#10;Description generated with high confidence">
            <a:extLst>
              <a:ext uri="{FF2B5EF4-FFF2-40B4-BE49-F238E27FC236}">
                <a16:creationId xmlns:a16="http://schemas.microsoft.com/office/drawing/2014/main" id="{91346FC4-A96F-4F5F-9E2D-4C7CE5F5C2BA}"/>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3877377" y="4152842"/>
            <a:ext cx="136358" cy="399459"/>
          </a:xfrm>
          <a:prstGeom prst="rect">
            <a:avLst/>
          </a:prstGeom>
        </p:spPr>
      </p:pic>
      <p:pic>
        <p:nvPicPr>
          <p:cNvPr id="58" name="Picture 57" descr="A picture containing device&#10;&#10;Description generated with high confidence">
            <a:extLst>
              <a:ext uri="{FF2B5EF4-FFF2-40B4-BE49-F238E27FC236}">
                <a16:creationId xmlns:a16="http://schemas.microsoft.com/office/drawing/2014/main" id="{CCAE01BD-8D34-4E73-A21C-77A7EFB6792A}"/>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4119032" y="4155796"/>
            <a:ext cx="270087" cy="399459"/>
          </a:xfrm>
          <a:prstGeom prst="rect">
            <a:avLst/>
          </a:prstGeom>
        </p:spPr>
      </p:pic>
      <p:pic>
        <p:nvPicPr>
          <p:cNvPr id="59" name="Picture 58" descr="A picture containing device&#10;&#10;Description generated with high confidence">
            <a:extLst>
              <a:ext uri="{FF2B5EF4-FFF2-40B4-BE49-F238E27FC236}">
                <a16:creationId xmlns:a16="http://schemas.microsoft.com/office/drawing/2014/main" id="{7A3EDF34-2440-46F9-8CEC-1FE03ED96025}"/>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4629750" y="4152842"/>
            <a:ext cx="250258" cy="399459"/>
          </a:xfrm>
          <a:prstGeom prst="rect">
            <a:avLst/>
          </a:prstGeom>
        </p:spPr>
      </p:pic>
      <p:pic>
        <p:nvPicPr>
          <p:cNvPr id="60" name="Picture 59" descr="A picture containing device&#10;&#10;Description generated with high confidence">
            <a:extLst>
              <a:ext uri="{FF2B5EF4-FFF2-40B4-BE49-F238E27FC236}">
                <a16:creationId xmlns:a16="http://schemas.microsoft.com/office/drawing/2014/main" id="{B58E9C6F-3C04-4D9E-B052-C3C6D02309A4}"/>
              </a:ext>
            </a:extLst>
          </p:cNvPr>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5062888" y="4152842"/>
            <a:ext cx="308006" cy="399459"/>
          </a:xfrm>
          <a:prstGeom prst="rect">
            <a:avLst/>
          </a:prstGeom>
        </p:spPr>
      </p:pic>
      <p:pic>
        <p:nvPicPr>
          <p:cNvPr id="61" name="Picture 60" descr="A picture containing device&#10;&#10;Description generated with high confidence">
            <a:extLst>
              <a:ext uri="{FF2B5EF4-FFF2-40B4-BE49-F238E27FC236}">
                <a16:creationId xmlns:a16="http://schemas.microsoft.com/office/drawing/2014/main" id="{EEE3942E-E122-4E0A-9936-8E0978EE7C84}"/>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3509433" y="4508986"/>
            <a:ext cx="2015467" cy="164613"/>
          </a:xfrm>
          <a:prstGeom prst="rect">
            <a:avLst/>
          </a:prstGeom>
        </p:spPr>
      </p:pic>
      <p:pic>
        <p:nvPicPr>
          <p:cNvPr id="62" name="Picture 61" descr="A picture containing device&#10;&#10;Description generated with high confidence">
            <a:extLst>
              <a:ext uri="{FF2B5EF4-FFF2-40B4-BE49-F238E27FC236}">
                <a16:creationId xmlns:a16="http://schemas.microsoft.com/office/drawing/2014/main" id="{CD3E3863-1B33-4D36-84AC-A5DAEBF6308D}"/>
              </a:ext>
            </a:extLst>
          </p:cNvPr>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4013736" y="4673600"/>
            <a:ext cx="375384" cy="234846"/>
          </a:xfrm>
          <a:prstGeom prst="rect">
            <a:avLst/>
          </a:prstGeom>
        </p:spPr>
      </p:pic>
      <p:pic>
        <p:nvPicPr>
          <p:cNvPr id="63" name="Picture 62" descr="A picture containing device&#10;&#10;Description generated with high confidence">
            <a:extLst>
              <a:ext uri="{FF2B5EF4-FFF2-40B4-BE49-F238E27FC236}">
                <a16:creationId xmlns:a16="http://schemas.microsoft.com/office/drawing/2014/main" id="{8BA33C2E-74E0-48C9-9963-FA99643E7CD4}"/>
              </a:ext>
            </a:extLst>
          </p:cNvPr>
          <p:cNvPicPr>
            <a:picLocks noChangeAspect="1"/>
          </p:cNvPicPr>
          <p:nvPr/>
        </p:nvPicPr>
        <p:blipFill rotWithShape="1">
          <a:blip r:embed="rId27">
            <a:extLst>
              <a:ext uri="{28A0092B-C50C-407E-A947-70E740481C1C}">
                <a14:useLocalDpi xmlns:a14="http://schemas.microsoft.com/office/drawing/2010/main" val="0"/>
              </a:ext>
            </a:extLst>
          </a:blip>
          <a:srcRect/>
          <a:stretch/>
        </p:blipFill>
        <p:spPr>
          <a:xfrm>
            <a:off x="4673599" y="4690884"/>
            <a:ext cx="143933" cy="234846"/>
          </a:xfrm>
          <a:prstGeom prst="rect">
            <a:avLst/>
          </a:prstGeom>
        </p:spPr>
      </p:pic>
      <p:sp>
        <p:nvSpPr>
          <p:cNvPr id="65" name="Rectangle 64">
            <a:extLst>
              <a:ext uri="{FF2B5EF4-FFF2-40B4-BE49-F238E27FC236}">
                <a16:creationId xmlns:a16="http://schemas.microsoft.com/office/drawing/2014/main" id="{25C95A0C-9BA9-4FB5-87BB-BF856B0E8B41}"/>
              </a:ext>
            </a:extLst>
          </p:cNvPr>
          <p:cNvSpPr/>
          <p:nvPr/>
        </p:nvSpPr>
        <p:spPr bwMode="auto">
          <a:xfrm>
            <a:off x="3636745" y="4102307"/>
            <a:ext cx="240631" cy="4499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6" name="Rectangle 65">
            <a:extLst>
              <a:ext uri="{FF2B5EF4-FFF2-40B4-BE49-F238E27FC236}">
                <a16:creationId xmlns:a16="http://schemas.microsoft.com/office/drawing/2014/main" id="{A22AD7D1-E0E7-49A1-8873-AC3B9A541D4F}"/>
              </a:ext>
            </a:extLst>
          </p:cNvPr>
          <p:cNvSpPr/>
          <p:nvPr/>
        </p:nvSpPr>
        <p:spPr bwMode="auto">
          <a:xfrm>
            <a:off x="3888606" y="4092723"/>
            <a:ext cx="192508" cy="4499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7" name="Rectangle 66">
            <a:extLst>
              <a:ext uri="{FF2B5EF4-FFF2-40B4-BE49-F238E27FC236}">
                <a16:creationId xmlns:a16="http://schemas.microsoft.com/office/drawing/2014/main" id="{CB794F66-7F87-4843-B104-9C38285C4369}"/>
              </a:ext>
            </a:extLst>
          </p:cNvPr>
          <p:cNvSpPr/>
          <p:nvPr/>
        </p:nvSpPr>
        <p:spPr bwMode="auto">
          <a:xfrm>
            <a:off x="4160517" y="4076313"/>
            <a:ext cx="228602" cy="4499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Rectangle 67">
            <a:extLst>
              <a:ext uri="{FF2B5EF4-FFF2-40B4-BE49-F238E27FC236}">
                <a16:creationId xmlns:a16="http://schemas.microsoft.com/office/drawing/2014/main" id="{1FB37F44-4205-40AD-9384-E1040ECFE909}"/>
              </a:ext>
            </a:extLst>
          </p:cNvPr>
          <p:cNvSpPr/>
          <p:nvPr/>
        </p:nvSpPr>
        <p:spPr bwMode="auto">
          <a:xfrm>
            <a:off x="4610187" y="4076313"/>
            <a:ext cx="228602" cy="4499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9" name="Rectangle 68">
            <a:extLst>
              <a:ext uri="{FF2B5EF4-FFF2-40B4-BE49-F238E27FC236}">
                <a16:creationId xmlns:a16="http://schemas.microsoft.com/office/drawing/2014/main" id="{F2D5D180-0684-4604-8B6D-0FFED4F31C84}"/>
              </a:ext>
            </a:extLst>
          </p:cNvPr>
          <p:cNvSpPr/>
          <p:nvPr/>
        </p:nvSpPr>
        <p:spPr bwMode="auto">
          <a:xfrm>
            <a:off x="5086102" y="4074691"/>
            <a:ext cx="228602" cy="4499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2" name="TextBox 71">
            <a:extLst>
              <a:ext uri="{FF2B5EF4-FFF2-40B4-BE49-F238E27FC236}">
                <a16:creationId xmlns:a16="http://schemas.microsoft.com/office/drawing/2014/main" id="{212228A2-7661-46F1-B6BE-FA27352DEC01}"/>
              </a:ext>
            </a:extLst>
          </p:cNvPr>
          <p:cNvSpPr txBox="1"/>
          <p:nvPr/>
        </p:nvSpPr>
        <p:spPr bwMode="auto">
          <a:xfrm>
            <a:off x="2483964" y="912696"/>
            <a:ext cx="2890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2,373 + 6,058 + 1,541</a:t>
            </a:r>
          </a:p>
        </p:txBody>
      </p:sp>
      <p:sp>
        <p:nvSpPr>
          <p:cNvPr id="73" name="TextBox 72">
            <a:extLst>
              <a:ext uri="{FF2B5EF4-FFF2-40B4-BE49-F238E27FC236}">
                <a16:creationId xmlns:a16="http://schemas.microsoft.com/office/drawing/2014/main" id="{09C07F92-1701-41DE-BC8C-5D4CCAC0D24F}"/>
              </a:ext>
            </a:extLst>
          </p:cNvPr>
          <p:cNvSpPr txBox="1"/>
          <p:nvPr/>
        </p:nvSpPr>
        <p:spPr bwMode="auto">
          <a:xfrm>
            <a:off x="5207501" y="914345"/>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9,972</a:t>
            </a:r>
          </a:p>
        </p:txBody>
      </p:sp>
    </p:spTree>
    <p:extLst>
      <p:ext uri="{BB962C8B-B14F-4D97-AF65-F5344CB8AC3E}">
        <p14:creationId xmlns:p14="http://schemas.microsoft.com/office/powerpoint/2010/main" val="155753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53"/>
                                        </p:tgtEl>
                                      </p:cBhvr>
                                    </p:animEffect>
                                    <p:animScale>
                                      <p:cBhvr>
                                        <p:cTn id="63" dur="250" autoRev="1" fill="hold"/>
                                        <p:tgtEl>
                                          <p:spTgt spid="53"/>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44"/>
                                        </p:tgtEl>
                                      </p:cBhvr>
                                    </p:animEffect>
                                    <p:animScale>
                                      <p:cBhvr>
                                        <p:cTn id="66" dur="250" autoRev="1" fill="hold"/>
                                        <p:tgtEl>
                                          <p:spTgt spid="44"/>
                                        </p:tgtEl>
                                      </p:cBhvr>
                                      <p:by x="105000" y="105000"/>
                                    </p:animScale>
                                  </p:childTnLst>
                                </p:cTn>
                              </p:par>
                              <p:par>
                                <p:cTn id="67" presetID="26" presetClass="emph" presetSubtype="0" fill="hold" nodeType="withEffect">
                                  <p:stCondLst>
                                    <p:cond delay="0"/>
                                  </p:stCondLst>
                                  <p:childTnLst>
                                    <p:animEffect transition="out" filter="fade">
                                      <p:cBhvr>
                                        <p:cTn id="68" dur="500" tmFilter="0, 0; .2, .5; .8, .5; 1, 0"/>
                                        <p:tgtEl>
                                          <p:spTgt spid="38"/>
                                        </p:tgtEl>
                                      </p:cBhvr>
                                    </p:animEffect>
                                    <p:animScale>
                                      <p:cBhvr>
                                        <p:cTn id="69" dur="250" autoRev="1" fill="hold"/>
                                        <p:tgtEl>
                                          <p:spTgt spid="38"/>
                                        </p:tgtEl>
                                      </p:cBhvr>
                                      <p:by x="105000" y="105000"/>
                                    </p:animScale>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fade">
                                      <p:cBhvr>
                                        <p:cTn id="73" dur="500"/>
                                        <p:tgtEl>
                                          <p:spTgt spid="63"/>
                                        </p:tgtEl>
                                      </p:cBhvr>
                                    </p:animEffect>
                                  </p:childTnLst>
                                </p:cTn>
                              </p:par>
                            </p:childTnLst>
                          </p:cTn>
                        </p:par>
                        <p:par>
                          <p:cTn id="74" fill="hold">
                            <p:stCondLst>
                              <p:cond delay="1000"/>
                            </p:stCondLst>
                            <p:childTnLst>
                              <p:par>
                                <p:cTn id="75" presetID="10" presetClass="exit" presetSubtype="0" fill="hold" grpId="0" nodeType="afterEffect">
                                  <p:stCondLst>
                                    <p:cond delay="0"/>
                                  </p:stCondLst>
                                  <p:childTnLst>
                                    <p:animEffect transition="out" filter="fade">
                                      <p:cBhvr>
                                        <p:cTn id="76" dur="500"/>
                                        <p:tgtEl>
                                          <p:spTgt spid="69"/>
                                        </p:tgtEl>
                                      </p:cBhvr>
                                    </p:animEffect>
                                    <p:set>
                                      <p:cBhvr>
                                        <p:cTn id="77" dur="1" fill="hold">
                                          <p:stCondLst>
                                            <p:cond delay="499"/>
                                          </p:stCondLst>
                                        </p:cTn>
                                        <p:tgtEl>
                                          <p:spTgt spid="6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52"/>
                                        </p:tgtEl>
                                      </p:cBhvr>
                                    </p:animEffect>
                                    <p:animScale>
                                      <p:cBhvr>
                                        <p:cTn id="82" dur="250" autoRev="1" fill="hold"/>
                                        <p:tgtEl>
                                          <p:spTgt spid="52"/>
                                        </p:tgtEl>
                                      </p:cBhvr>
                                      <p:by x="105000" y="105000"/>
                                    </p:animScale>
                                  </p:childTnLst>
                                </p:cTn>
                              </p:par>
                              <p:par>
                                <p:cTn id="83" presetID="26" presetClass="emph" presetSubtype="0" fill="hold" nodeType="withEffect">
                                  <p:stCondLst>
                                    <p:cond delay="0"/>
                                  </p:stCondLst>
                                  <p:childTnLst>
                                    <p:animEffect transition="out" filter="fade">
                                      <p:cBhvr>
                                        <p:cTn id="84" dur="500" tmFilter="0, 0; .2, .5; .8, .5; 1, 0"/>
                                        <p:tgtEl>
                                          <p:spTgt spid="45"/>
                                        </p:tgtEl>
                                      </p:cBhvr>
                                    </p:animEffect>
                                    <p:animScale>
                                      <p:cBhvr>
                                        <p:cTn id="85" dur="250" autoRev="1" fill="hold"/>
                                        <p:tgtEl>
                                          <p:spTgt spid="45"/>
                                        </p:tgtEl>
                                      </p:cBhvr>
                                      <p:by x="105000" y="105000"/>
                                    </p:animScale>
                                  </p:childTnLst>
                                </p:cTn>
                              </p:par>
                              <p:par>
                                <p:cTn id="86" presetID="26" presetClass="emph" presetSubtype="0" fill="hold" nodeType="withEffect">
                                  <p:stCondLst>
                                    <p:cond delay="0"/>
                                  </p:stCondLst>
                                  <p:childTnLst>
                                    <p:animEffect transition="out" filter="fade">
                                      <p:cBhvr>
                                        <p:cTn id="87" dur="500" tmFilter="0, 0; .2, .5; .8, .5; 1, 0"/>
                                        <p:tgtEl>
                                          <p:spTgt spid="37"/>
                                        </p:tgtEl>
                                      </p:cBhvr>
                                    </p:animEffect>
                                    <p:animScale>
                                      <p:cBhvr>
                                        <p:cTn id="88" dur="250" autoRev="1" fill="hold"/>
                                        <p:tgtEl>
                                          <p:spTgt spid="37"/>
                                        </p:tgtEl>
                                      </p:cBhvr>
                                      <p:by x="105000" y="105000"/>
                                    </p:animScale>
                                  </p:childTnLst>
                                </p:cTn>
                              </p:par>
                              <p:par>
                                <p:cTn id="89" presetID="26" presetClass="emph" presetSubtype="0" fill="hold" nodeType="withEffect">
                                  <p:stCondLst>
                                    <p:cond delay="0"/>
                                  </p:stCondLst>
                                  <p:childTnLst>
                                    <p:animEffect transition="out" filter="fade">
                                      <p:cBhvr>
                                        <p:cTn id="90" dur="500" tmFilter="0, 0; .2, .5; .8, .5; 1, 0"/>
                                        <p:tgtEl>
                                          <p:spTgt spid="63"/>
                                        </p:tgtEl>
                                      </p:cBhvr>
                                    </p:animEffect>
                                    <p:animScale>
                                      <p:cBhvr>
                                        <p:cTn id="91" dur="250" autoRev="1" fill="hold"/>
                                        <p:tgtEl>
                                          <p:spTgt spid="63"/>
                                        </p:tgtEl>
                                      </p:cBhvr>
                                      <p:by x="105000" y="105000"/>
                                    </p:animScale>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500"/>
                                        <p:tgtEl>
                                          <p:spTgt spid="62"/>
                                        </p:tgtEl>
                                      </p:cBhvr>
                                    </p:animEffect>
                                  </p:childTnLst>
                                </p:cTn>
                              </p:par>
                            </p:childTnLst>
                          </p:cTn>
                        </p:par>
                        <p:par>
                          <p:cTn id="96" fill="hold">
                            <p:stCondLst>
                              <p:cond delay="1000"/>
                            </p:stCondLst>
                            <p:childTnLst>
                              <p:par>
                                <p:cTn id="97" presetID="10" presetClass="exit" presetSubtype="0" fill="hold" grpId="0" nodeType="afterEffect">
                                  <p:stCondLst>
                                    <p:cond delay="0"/>
                                  </p:stCondLst>
                                  <p:childTnLst>
                                    <p:animEffect transition="out" filter="fade">
                                      <p:cBhvr>
                                        <p:cTn id="98" dur="500"/>
                                        <p:tgtEl>
                                          <p:spTgt spid="68"/>
                                        </p:tgtEl>
                                      </p:cBhvr>
                                    </p:animEffect>
                                    <p:set>
                                      <p:cBhvr>
                                        <p:cTn id="99" dur="1" fill="hold">
                                          <p:stCondLst>
                                            <p:cond delay="499"/>
                                          </p:stCondLst>
                                        </p:cTn>
                                        <p:tgtEl>
                                          <p:spTgt spid="68"/>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51"/>
                                        </p:tgtEl>
                                      </p:cBhvr>
                                    </p:animEffect>
                                    <p:animScale>
                                      <p:cBhvr>
                                        <p:cTn id="104" dur="250" autoRev="1" fill="hold"/>
                                        <p:tgtEl>
                                          <p:spTgt spid="51"/>
                                        </p:tgtEl>
                                      </p:cBhvr>
                                      <p:by x="105000" y="105000"/>
                                    </p:animScale>
                                  </p:childTnLst>
                                </p:cTn>
                              </p:par>
                              <p:par>
                                <p:cTn id="105" presetID="26" presetClass="emph" presetSubtype="0" fill="hold" nodeType="withEffect">
                                  <p:stCondLst>
                                    <p:cond delay="0"/>
                                  </p:stCondLst>
                                  <p:childTnLst>
                                    <p:animEffect transition="out" filter="fade">
                                      <p:cBhvr>
                                        <p:cTn id="106" dur="500" tmFilter="0, 0; .2, .5; .8, .5; 1, 0"/>
                                        <p:tgtEl>
                                          <p:spTgt spid="46"/>
                                        </p:tgtEl>
                                      </p:cBhvr>
                                    </p:animEffect>
                                    <p:animScale>
                                      <p:cBhvr>
                                        <p:cTn id="107" dur="250" autoRev="1" fill="hold"/>
                                        <p:tgtEl>
                                          <p:spTgt spid="46"/>
                                        </p:tgtEl>
                                      </p:cBhvr>
                                      <p:by x="105000" y="105000"/>
                                    </p:animScale>
                                  </p:childTnLst>
                                </p:cTn>
                              </p:par>
                              <p:par>
                                <p:cTn id="108" presetID="26" presetClass="emph" presetSubtype="0" fill="hold" nodeType="withEffect">
                                  <p:stCondLst>
                                    <p:cond delay="0"/>
                                  </p:stCondLst>
                                  <p:childTnLst>
                                    <p:animEffect transition="out" filter="fade">
                                      <p:cBhvr>
                                        <p:cTn id="109" dur="500" tmFilter="0, 0; .2, .5; .8, .5; 1, 0"/>
                                        <p:tgtEl>
                                          <p:spTgt spid="36"/>
                                        </p:tgtEl>
                                      </p:cBhvr>
                                    </p:animEffect>
                                    <p:animScale>
                                      <p:cBhvr>
                                        <p:cTn id="110" dur="250" autoRev="1" fill="hold"/>
                                        <p:tgtEl>
                                          <p:spTgt spid="36"/>
                                        </p:tgtEl>
                                      </p:cBhvr>
                                      <p:by x="105000" y="105000"/>
                                    </p:animScale>
                                  </p:childTnLst>
                                </p:cTn>
                              </p:par>
                              <p:par>
                                <p:cTn id="111" presetID="26" presetClass="emph" presetSubtype="0" fill="hold" nodeType="withEffect">
                                  <p:stCondLst>
                                    <p:cond delay="0"/>
                                  </p:stCondLst>
                                  <p:childTnLst>
                                    <p:animEffect transition="out" filter="fade">
                                      <p:cBhvr>
                                        <p:cTn id="112" dur="500" tmFilter="0, 0; .2, .5; .8, .5; 1, 0"/>
                                        <p:tgtEl>
                                          <p:spTgt spid="62"/>
                                        </p:tgtEl>
                                      </p:cBhvr>
                                    </p:animEffect>
                                    <p:animScale>
                                      <p:cBhvr>
                                        <p:cTn id="113" dur="250" autoRev="1" fill="hold"/>
                                        <p:tgtEl>
                                          <p:spTgt spid="62"/>
                                        </p:tgtEl>
                                      </p:cBhvr>
                                      <p:by x="105000" y="105000"/>
                                    </p:animScale>
                                  </p:childTnLst>
                                </p:cTn>
                              </p:par>
                            </p:childTnLst>
                          </p:cTn>
                        </p:par>
                        <p:par>
                          <p:cTn id="114" fill="hold">
                            <p:stCondLst>
                              <p:cond delay="500"/>
                            </p:stCondLst>
                            <p:childTnLst>
                              <p:par>
                                <p:cTn id="115" presetID="10" presetClass="exit" presetSubtype="0" fill="hold" grpId="0" nodeType="afterEffect">
                                  <p:stCondLst>
                                    <p:cond delay="0"/>
                                  </p:stCondLst>
                                  <p:childTnLst>
                                    <p:animEffect transition="out" filter="fade">
                                      <p:cBhvr>
                                        <p:cTn id="116" dur="500"/>
                                        <p:tgtEl>
                                          <p:spTgt spid="67"/>
                                        </p:tgtEl>
                                      </p:cBhvr>
                                    </p:animEffect>
                                    <p:set>
                                      <p:cBhvr>
                                        <p:cTn id="117" dur="1" fill="hold">
                                          <p:stCondLst>
                                            <p:cond delay="499"/>
                                          </p:stCondLst>
                                        </p:cTn>
                                        <p:tgtEl>
                                          <p:spTgt spid="67"/>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6" presetClass="emph" presetSubtype="0" fill="hold" nodeType="clickEffect">
                                  <p:stCondLst>
                                    <p:cond delay="0"/>
                                  </p:stCondLst>
                                  <p:childTnLst>
                                    <p:animEffect transition="out" filter="fade">
                                      <p:cBhvr>
                                        <p:cTn id="121" dur="500" tmFilter="0, 0; .2, .5; .8, .5; 1, 0"/>
                                        <p:tgtEl>
                                          <p:spTgt spid="49"/>
                                        </p:tgtEl>
                                      </p:cBhvr>
                                    </p:animEffect>
                                    <p:animScale>
                                      <p:cBhvr>
                                        <p:cTn id="122" dur="250" autoRev="1" fill="hold"/>
                                        <p:tgtEl>
                                          <p:spTgt spid="49"/>
                                        </p:tgtEl>
                                      </p:cBhvr>
                                      <p:by x="105000" y="105000"/>
                                    </p:animScale>
                                  </p:childTnLst>
                                </p:cTn>
                              </p:par>
                              <p:par>
                                <p:cTn id="123" presetID="26" presetClass="emph" presetSubtype="0" fill="hold" nodeType="withEffect">
                                  <p:stCondLst>
                                    <p:cond delay="0"/>
                                  </p:stCondLst>
                                  <p:childTnLst>
                                    <p:animEffect transition="out" filter="fade">
                                      <p:cBhvr>
                                        <p:cTn id="124" dur="500" tmFilter="0, 0; .2, .5; .8, .5; 1, 0"/>
                                        <p:tgtEl>
                                          <p:spTgt spid="48"/>
                                        </p:tgtEl>
                                      </p:cBhvr>
                                    </p:animEffect>
                                    <p:animScale>
                                      <p:cBhvr>
                                        <p:cTn id="125" dur="250" autoRev="1" fill="hold"/>
                                        <p:tgtEl>
                                          <p:spTgt spid="48"/>
                                        </p:tgtEl>
                                      </p:cBhvr>
                                      <p:by x="105000" y="105000"/>
                                    </p:animScale>
                                  </p:childTnLst>
                                </p:cTn>
                              </p:par>
                              <p:par>
                                <p:cTn id="126" presetID="26" presetClass="emph" presetSubtype="0" fill="hold" nodeType="withEffect">
                                  <p:stCondLst>
                                    <p:cond delay="0"/>
                                  </p:stCondLst>
                                  <p:childTnLst>
                                    <p:animEffect transition="out" filter="fade">
                                      <p:cBhvr>
                                        <p:cTn id="127" dur="500" tmFilter="0, 0; .2, .5; .8, .5; 1, 0"/>
                                        <p:tgtEl>
                                          <p:spTgt spid="4"/>
                                        </p:tgtEl>
                                      </p:cBhvr>
                                    </p:animEffect>
                                    <p:animScale>
                                      <p:cBhvr>
                                        <p:cTn id="128" dur="250" autoRev="1" fill="hold"/>
                                        <p:tgtEl>
                                          <p:spTgt spid="4"/>
                                        </p:tgtEl>
                                      </p:cBhvr>
                                      <p:by x="105000" y="105000"/>
                                    </p:animScale>
                                  </p:childTnLst>
                                </p:cTn>
                              </p:par>
                            </p:childTnLst>
                          </p:cTn>
                        </p:par>
                        <p:par>
                          <p:cTn id="129" fill="hold">
                            <p:stCondLst>
                              <p:cond delay="500"/>
                            </p:stCondLst>
                            <p:childTnLst>
                              <p:par>
                                <p:cTn id="130" presetID="10" presetClass="exit" presetSubtype="0" fill="hold" grpId="0" nodeType="afterEffect">
                                  <p:stCondLst>
                                    <p:cond delay="0"/>
                                  </p:stCondLst>
                                  <p:childTnLst>
                                    <p:animEffect transition="out" filter="fade">
                                      <p:cBhvr>
                                        <p:cTn id="131" dur="500"/>
                                        <p:tgtEl>
                                          <p:spTgt spid="65"/>
                                        </p:tgtEl>
                                      </p:cBhvr>
                                    </p:animEffect>
                                    <p:set>
                                      <p:cBhvr>
                                        <p:cTn id="132" dur="1" fill="hold">
                                          <p:stCondLst>
                                            <p:cond delay="499"/>
                                          </p:stCondLst>
                                        </p:cTn>
                                        <p:tgtEl>
                                          <p:spTgt spid="65"/>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66"/>
                                        </p:tgtEl>
                                      </p:cBhvr>
                                    </p:animEffect>
                                    <p:set>
                                      <p:cBhvr>
                                        <p:cTn id="135" dur="1" fill="hold">
                                          <p:stCondLst>
                                            <p:cond delay="499"/>
                                          </p:stCondLst>
                                        </p:cTn>
                                        <p:tgtEl>
                                          <p:spTgt spid="66"/>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73"/>
                                        </p:tgtEl>
                                        <p:attrNameLst>
                                          <p:attrName>style.visibility</p:attrName>
                                        </p:attrNameLst>
                                      </p:cBhvr>
                                      <p:to>
                                        <p:strVal val="visible"/>
                                      </p:to>
                                    </p:set>
                                    <p:animEffect transition="in" filter="fade">
                                      <p:cBhvr>
                                        <p:cTn id="14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picture containing object&#10;&#10;Description generated with high confidence">
            <a:extLst>
              <a:ext uri="{FF2B5EF4-FFF2-40B4-BE49-F238E27FC236}">
                <a16:creationId xmlns:a16="http://schemas.microsoft.com/office/drawing/2014/main" id="{505530B1-1F81-4902-A6A4-BF777B1B34E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50722" y="2318050"/>
            <a:ext cx="356260" cy="332509"/>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5:1</a:t>
            </a:r>
          </a:p>
        </p:txBody>
      </p:sp>
      <p:pic>
        <p:nvPicPr>
          <p:cNvPr id="40" name="Picture 39" descr="A picture containing object&#10;&#10;Description generated with high confidence">
            <a:extLst>
              <a:ext uri="{FF2B5EF4-FFF2-40B4-BE49-F238E27FC236}">
                <a16:creationId xmlns:a16="http://schemas.microsoft.com/office/drawing/2014/main" id="{65E1255A-8FB6-4873-81E0-F2370F53BDD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06982" y="2315687"/>
            <a:ext cx="123150" cy="332509"/>
          </a:xfrm>
          <a:prstGeom prst="rect">
            <a:avLst/>
          </a:prstGeom>
        </p:spPr>
      </p:pic>
      <p:pic>
        <p:nvPicPr>
          <p:cNvPr id="41" name="Picture 40" descr="A picture containing object&#10;&#10;Description generated with high confidence">
            <a:extLst>
              <a:ext uri="{FF2B5EF4-FFF2-40B4-BE49-F238E27FC236}">
                <a16:creationId xmlns:a16="http://schemas.microsoft.com/office/drawing/2014/main" id="{30D89013-C8FF-48FA-B276-03E93836E2A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148667" y="2313324"/>
            <a:ext cx="228599" cy="332509"/>
          </a:xfrm>
          <a:prstGeom prst="rect">
            <a:avLst/>
          </a:prstGeom>
        </p:spPr>
      </p:pic>
      <p:pic>
        <p:nvPicPr>
          <p:cNvPr id="42" name="Picture 41" descr="A picture containing object&#10;&#10;Description generated with high confidence">
            <a:extLst>
              <a:ext uri="{FF2B5EF4-FFF2-40B4-BE49-F238E27FC236}">
                <a16:creationId xmlns:a16="http://schemas.microsoft.com/office/drawing/2014/main" id="{F875EA4E-5CC1-44AD-A47F-FB2B92FFAE9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618950" y="2313323"/>
            <a:ext cx="219749" cy="362143"/>
          </a:xfrm>
          <a:prstGeom prst="rect">
            <a:avLst/>
          </a:prstGeom>
        </p:spPr>
      </p:pic>
      <p:pic>
        <p:nvPicPr>
          <p:cNvPr id="43" name="Picture 42" descr="A picture containing object&#10;&#10;Description generated with high confidence">
            <a:extLst>
              <a:ext uri="{FF2B5EF4-FFF2-40B4-BE49-F238E27FC236}">
                <a16:creationId xmlns:a16="http://schemas.microsoft.com/office/drawing/2014/main" id="{4627DBF2-E7A1-4C31-8980-ABF8AA4655C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097318" y="2313323"/>
            <a:ext cx="219749" cy="362143"/>
          </a:xfrm>
          <a:prstGeom prst="rect">
            <a:avLst/>
          </a:prstGeom>
        </p:spPr>
      </p:pic>
      <p:pic>
        <p:nvPicPr>
          <p:cNvPr id="64" name="Picture 63" descr="A picture containing object&#10;&#10;Description generated with high confidence">
            <a:extLst>
              <a:ext uri="{FF2B5EF4-FFF2-40B4-BE49-F238E27FC236}">
                <a16:creationId xmlns:a16="http://schemas.microsoft.com/office/drawing/2014/main" id="{7C167B0F-890E-41F5-84AF-58D3F9DC884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113870" y="3032990"/>
            <a:ext cx="203197" cy="362143"/>
          </a:xfrm>
          <a:prstGeom prst="rect">
            <a:avLst/>
          </a:prstGeom>
        </p:spPr>
      </p:pic>
      <p:pic>
        <p:nvPicPr>
          <p:cNvPr id="70" name="Picture 69" descr="A picture containing object&#10;&#10;Description generated with high confidence">
            <a:extLst>
              <a:ext uri="{FF2B5EF4-FFF2-40B4-BE49-F238E27FC236}">
                <a16:creationId xmlns:a16="http://schemas.microsoft.com/office/drawing/2014/main" id="{3C9F6519-3F83-43E1-A4E7-82ECA5AC9D3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618950" y="3032990"/>
            <a:ext cx="219749" cy="362143"/>
          </a:xfrm>
          <a:prstGeom prst="rect">
            <a:avLst/>
          </a:prstGeom>
        </p:spPr>
      </p:pic>
      <p:pic>
        <p:nvPicPr>
          <p:cNvPr id="71" name="Picture 70" descr="A picture containing object&#10;&#10;Description generated with high confidence">
            <a:extLst>
              <a:ext uri="{FF2B5EF4-FFF2-40B4-BE49-F238E27FC236}">
                <a16:creationId xmlns:a16="http://schemas.microsoft.com/office/drawing/2014/main" id="{9B831127-F825-40C4-B7AD-FE8A196457F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148668" y="3032989"/>
            <a:ext cx="219750" cy="362143"/>
          </a:xfrm>
          <a:prstGeom prst="rect">
            <a:avLst/>
          </a:prstGeom>
        </p:spPr>
      </p:pic>
      <p:pic>
        <p:nvPicPr>
          <p:cNvPr id="74" name="Picture 73" descr="A picture containing object&#10;&#10;Description generated with high confidence">
            <a:extLst>
              <a:ext uri="{FF2B5EF4-FFF2-40B4-BE49-F238E27FC236}">
                <a16:creationId xmlns:a16="http://schemas.microsoft.com/office/drawing/2014/main" id="{07DA288A-6BC1-437A-973C-09E3D3A369DA}"/>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064933" y="3032988"/>
            <a:ext cx="338283" cy="362143"/>
          </a:xfrm>
          <a:prstGeom prst="rect">
            <a:avLst/>
          </a:prstGeom>
        </p:spPr>
      </p:pic>
      <p:pic>
        <p:nvPicPr>
          <p:cNvPr id="75" name="Picture 74" descr="A picture containing object&#10;&#10;Description generated with high confidence">
            <a:extLst>
              <a:ext uri="{FF2B5EF4-FFF2-40B4-BE49-F238E27FC236}">
                <a16:creationId xmlns:a16="http://schemas.microsoft.com/office/drawing/2014/main" id="{E3177A23-F451-4351-8AC4-72E2CF44E52D}"/>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500967" y="3584796"/>
            <a:ext cx="2053166" cy="110904"/>
          </a:xfrm>
          <a:prstGeom prst="rect">
            <a:avLst/>
          </a:prstGeom>
        </p:spPr>
      </p:pic>
      <p:pic>
        <p:nvPicPr>
          <p:cNvPr id="76" name="Picture 75" descr="A picture containing object&#10;&#10;Description generated with high confidence">
            <a:extLst>
              <a:ext uri="{FF2B5EF4-FFF2-40B4-BE49-F238E27FC236}">
                <a16:creationId xmlns:a16="http://schemas.microsoft.com/office/drawing/2014/main" id="{A22FC85C-FBCA-4185-B9A4-2CBF5616CF44}"/>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644900" y="3801532"/>
            <a:ext cx="262082" cy="325967"/>
          </a:xfrm>
          <a:prstGeom prst="rect">
            <a:avLst/>
          </a:prstGeom>
        </p:spPr>
      </p:pic>
      <p:pic>
        <p:nvPicPr>
          <p:cNvPr id="77" name="Picture 76" descr="A picture containing object&#10;&#10;Description generated with high confidence">
            <a:extLst>
              <a:ext uri="{FF2B5EF4-FFF2-40B4-BE49-F238E27FC236}">
                <a16:creationId xmlns:a16="http://schemas.microsoft.com/office/drawing/2014/main" id="{EBED16C0-8C8B-439F-940E-15F8783A4A14}"/>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906982" y="3801532"/>
            <a:ext cx="123150" cy="325967"/>
          </a:xfrm>
          <a:prstGeom prst="rect">
            <a:avLst/>
          </a:prstGeom>
        </p:spPr>
      </p:pic>
      <p:pic>
        <p:nvPicPr>
          <p:cNvPr id="78" name="Picture 77" descr="A picture containing object&#10;&#10;Description generated with high confidence">
            <a:extLst>
              <a:ext uri="{FF2B5EF4-FFF2-40B4-BE49-F238E27FC236}">
                <a16:creationId xmlns:a16="http://schemas.microsoft.com/office/drawing/2014/main" id="{0E185ECB-535C-4931-8BC5-C5A3CFC47CA6}"/>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4148667" y="3801531"/>
            <a:ext cx="275165" cy="325967"/>
          </a:xfrm>
          <a:prstGeom prst="rect">
            <a:avLst/>
          </a:prstGeom>
        </p:spPr>
      </p:pic>
      <p:pic>
        <p:nvPicPr>
          <p:cNvPr id="79" name="Picture 78" descr="A picture containing object&#10;&#10;Description generated with high confidence">
            <a:extLst>
              <a:ext uri="{FF2B5EF4-FFF2-40B4-BE49-F238E27FC236}">
                <a16:creationId xmlns:a16="http://schemas.microsoft.com/office/drawing/2014/main" id="{4DC663DA-1B82-4F4E-A90D-2DF5047027D5}"/>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665517" y="3801530"/>
            <a:ext cx="173182" cy="325967"/>
          </a:xfrm>
          <a:prstGeom prst="rect">
            <a:avLst/>
          </a:prstGeom>
        </p:spPr>
      </p:pic>
      <p:pic>
        <p:nvPicPr>
          <p:cNvPr id="80" name="Picture 79" descr="A picture containing object&#10;&#10;Description generated with high confidence">
            <a:extLst>
              <a:ext uri="{FF2B5EF4-FFF2-40B4-BE49-F238E27FC236}">
                <a16:creationId xmlns:a16="http://schemas.microsoft.com/office/drawing/2014/main" id="{71993D3B-BE63-44E1-A0D8-E905B4066E42}"/>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143885" y="3801530"/>
            <a:ext cx="173182" cy="325967"/>
          </a:xfrm>
          <a:prstGeom prst="rect">
            <a:avLst/>
          </a:prstGeom>
        </p:spPr>
      </p:pic>
      <p:pic>
        <p:nvPicPr>
          <p:cNvPr id="81" name="Picture 80" descr="A picture containing object&#10;&#10;Description generated with high confidence">
            <a:extLst>
              <a:ext uri="{FF2B5EF4-FFF2-40B4-BE49-F238E27FC236}">
                <a16:creationId xmlns:a16="http://schemas.microsoft.com/office/drawing/2014/main" id="{FA2BE4EE-B7FC-49F7-BE9B-4C5D554D84D4}"/>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3550722" y="4156296"/>
            <a:ext cx="1956845" cy="110904"/>
          </a:xfrm>
          <a:prstGeom prst="rect">
            <a:avLst/>
          </a:prstGeom>
        </p:spPr>
      </p:pic>
      <p:pic>
        <p:nvPicPr>
          <p:cNvPr id="82" name="Picture 81" descr="A picture containing object&#10;&#10;Description generated with high confidence">
            <a:extLst>
              <a:ext uri="{FF2B5EF4-FFF2-40B4-BE49-F238E27FC236}">
                <a16:creationId xmlns:a16="http://schemas.microsoft.com/office/drawing/2014/main" id="{854031EF-5681-4490-BFFC-17E9FC774683}"/>
              </a:ext>
            </a:extLst>
          </p:cNvPr>
          <p:cNvPicPr>
            <a:picLocks noChangeAspect="1"/>
          </p:cNvPicPr>
          <p:nvPr/>
        </p:nvPicPr>
        <p:blipFill rotWithShape="1">
          <a:blip r:embed="rId19">
            <a:extLst>
              <a:ext uri="{28A0092B-C50C-407E-A947-70E740481C1C}">
                <a14:useLocalDpi xmlns:a14="http://schemas.microsoft.com/office/drawing/2010/main" val="0"/>
              </a:ext>
            </a:extLst>
          </a:blip>
          <a:srcRect b="-8520"/>
          <a:stretch/>
        </p:blipFill>
        <p:spPr>
          <a:xfrm>
            <a:off x="3721101" y="4267197"/>
            <a:ext cx="185882" cy="320898"/>
          </a:xfrm>
          <a:prstGeom prst="rect">
            <a:avLst/>
          </a:prstGeom>
        </p:spPr>
      </p:pic>
      <p:pic>
        <p:nvPicPr>
          <p:cNvPr id="83" name="Picture 82" descr="A picture containing object&#10;&#10;Description generated with high confidence">
            <a:extLst>
              <a:ext uri="{FF2B5EF4-FFF2-40B4-BE49-F238E27FC236}">
                <a16:creationId xmlns:a16="http://schemas.microsoft.com/office/drawing/2014/main" id="{68D3FC0C-3DEF-4D64-9C98-B08F19526186}"/>
              </a:ext>
            </a:extLst>
          </p:cNvPr>
          <p:cNvPicPr>
            <a:picLocks noChangeAspect="1"/>
          </p:cNvPicPr>
          <p:nvPr/>
        </p:nvPicPr>
        <p:blipFill rotWithShape="1">
          <a:blip r:embed="rId20">
            <a:extLst>
              <a:ext uri="{28A0092B-C50C-407E-A947-70E740481C1C}">
                <a14:useLocalDpi xmlns:a14="http://schemas.microsoft.com/office/drawing/2010/main" val="0"/>
              </a:ext>
            </a:extLst>
          </a:blip>
          <a:srcRect b="-15783"/>
          <a:stretch/>
        </p:blipFill>
        <p:spPr>
          <a:xfrm>
            <a:off x="4191382" y="4295997"/>
            <a:ext cx="185883" cy="309032"/>
          </a:xfrm>
          <a:prstGeom prst="rect">
            <a:avLst/>
          </a:prstGeom>
        </p:spPr>
      </p:pic>
      <p:pic>
        <p:nvPicPr>
          <p:cNvPr id="84" name="Picture 83" descr="A picture containing object&#10;&#10;Description generated with high confidence">
            <a:extLst>
              <a:ext uri="{FF2B5EF4-FFF2-40B4-BE49-F238E27FC236}">
                <a16:creationId xmlns:a16="http://schemas.microsoft.com/office/drawing/2014/main" id="{DD49A80A-C358-4F5E-BECB-E34121910E20}"/>
              </a:ext>
            </a:extLst>
          </p:cNvPr>
          <p:cNvPicPr>
            <a:picLocks noChangeAspect="1"/>
          </p:cNvPicPr>
          <p:nvPr/>
        </p:nvPicPr>
        <p:blipFill rotWithShape="1">
          <a:blip r:embed="rId21">
            <a:extLst>
              <a:ext uri="{28A0092B-C50C-407E-A947-70E740481C1C}">
                <a14:useLocalDpi xmlns:a14="http://schemas.microsoft.com/office/drawing/2010/main" val="0"/>
              </a:ext>
            </a:extLst>
          </a:blip>
          <a:srcRect b="-15783"/>
          <a:stretch/>
        </p:blipFill>
        <p:spPr>
          <a:xfrm>
            <a:off x="4706938" y="4299735"/>
            <a:ext cx="144462" cy="309032"/>
          </a:xfrm>
          <a:prstGeom prst="rect">
            <a:avLst/>
          </a:prstGeom>
        </p:spPr>
      </p:pic>
      <p:sp>
        <p:nvSpPr>
          <p:cNvPr id="85" name="Rectangle 84">
            <a:extLst>
              <a:ext uri="{FF2B5EF4-FFF2-40B4-BE49-F238E27FC236}">
                <a16:creationId xmlns:a16="http://schemas.microsoft.com/office/drawing/2014/main" id="{48D1E99E-8679-418E-8839-DFEB3F4E0334}"/>
              </a:ext>
            </a:extLst>
          </p:cNvPr>
          <p:cNvSpPr/>
          <p:nvPr/>
        </p:nvSpPr>
        <p:spPr bwMode="auto">
          <a:xfrm>
            <a:off x="3672702" y="3706302"/>
            <a:ext cx="240631" cy="4499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6" name="Rectangle 85">
            <a:extLst>
              <a:ext uri="{FF2B5EF4-FFF2-40B4-BE49-F238E27FC236}">
                <a16:creationId xmlns:a16="http://schemas.microsoft.com/office/drawing/2014/main" id="{76C05230-91E9-4A54-9933-6A9D25C1763F}"/>
              </a:ext>
            </a:extLst>
          </p:cNvPr>
          <p:cNvSpPr/>
          <p:nvPr/>
        </p:nvSpPr>
        <p:spPr bwMode="auto">
          <a:xfrm>
            <a:off x="3914387" y="3724497"/>
            <a:ext cx="240631" cy="4499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7" name="Rectangle 86">
            <a:extLst>
              <a:ext uri="{FF2B5EF4-FFF2-40B4-BE49-F238E27FC236}">
                <a16:creationId xmlns:a16="http://schemas.microsoft.com/office/drawing/2014/main" id="{32C2D94D-FB7D-462B-B88A-73E2EBE49163}"/>
              </a:ext>
            </a:extLst>
          </p:cNvPr>
          <p:cNvSpPr/>
          <p:nvPr/>
        </p:nvSpPr>
        <p:spPr bwMode="auto">
          <a:xfrm>
            <a:off x="4149527" y="3738896"/>
            <a:ext cx="240631" cy="4499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8" name="Rectangle 87">
            <a:extLst>
              <a:ext uri="{FF2B5EF4-FFF2-40B4-BE49-F238E27FC236}">
                <a16:creationId xmlns:a16="http://schemas.microsoft.com/office/drawing/2014/main" id="{E456D42C-E801-4D9F-92FF-F3002106650D}"/>
              </a:ext>
            </a:extLst>
          </p:cNvPr>
          <p:cNvSpPr/>
          <p:nvPr/>
        </p:nvSpPr>
        <p:spPr bwMode="auto">
          <a:xfrm>
            <a:off x="4663930" y="3673767"/>
            <a:ext cx="240631" cy="4499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9" name="Rectangle 88">
            <a:extLst>
              <a:ext uri="{FF2B5EF4-FFF2-40B4-BE49-F238E27FC236}">
                <a16:creationId xmlns:a16="http://schemas.microsoft.com/office/drawing/2014/main" id="{04C09600-A4D7-458C-AFFD-9C5BC3176B18}"/>
              </a:ext>
            </a:extLst>
          </p:cNvPr>
          <p:cNvSpPr/>
          <p:nvPr/>
        </p:nvSpPr>
        <p:spPr bwMode="auto">
          <a:xfrm>
            <a:off x="5114231" y="3695700"/>
            <a:ext cx="240631" cy="4499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0" name="TextBox 89">
            <a:extLst>
              <a:ext uri="{FF2B5EF4-FFF2-40B4-BE49-F238E27FC236}">
                <a16:creationId xmlns:a16="http://schemas.microsoft.com/office/drawing/2014/main" id="{9970DAB8-C450-4F76-A5D2-C30097E2696E}"/>
              </a:ext>
            </a:extLst>
          </p:cNvPr>
          <p:cNvSpPr txBox="1"/>
          <p:nvPr/>
        </p:nvSpPr>
        <p:spPr bwMode="auto">
          <a:xfrm>
            <a:off x="3096217" y="912696"/>
            <a:ext cx="1662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3,362 + 649</a:t>
            </a:r>
          </a:p>
        </p:txBody>
      </p:sp>
      <p:sp>
        <p:nvSpPr>
          <p:cNvPr id="91" name="TextBox 90">
            <a:extLst>
              <a:ext uri="{FF2B5EF4-FFF2-40B4-BE49-F238E27FC236}">
                <a16:creationId xmlns:a16="http://schemas.microsoft.com/office/drawing/2014/main" id="{2E411A9C-C9EA-445C-84FB-AF707F119C91}"/>
              </a:ext>
            </a:extLst>
          </p:cNvPr>
          <p:cNvSpPr txBox="1"/>
          <p:nvPr/>
        </p:nvSpPr>
        <p:spPr bwMode="auto">
          <a:xfrm>
            <a:off x="4652935" y="914345"/>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4,011</a:t>
            </a:r>
          </a:p>
        </p:txBody>
      </p:sp>
    </p:spTree>
    <p:extLst>
      <p:ext uri="{BB962C8B-B14F-4D97-AF65-F5344CB8AC3E}">
        <p14:creationId xmlns:p14="http://schemas.microsoft.com/office/powerpoint/2010/main" val="238533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0"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par>
                                <p:cTn id="20" presetID="10" presetClass="entr" presetSubtype="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64"/>
                                        </p:tgtEl>
                                      </p:cBhvr>
                                    </p:animEffect>
                                    <p:animScale>
                                      <p:cBhvr>
                                        <p:cTn id="42" dur="250" autoRev="1" fill="hold"/>
                                        <p:tgtEl>
                                          <p:spTgt spid="64"/>
                                        </p:tgtEl>
                                      </p:cBhvr>
                                      <p:by x="105000" y="105000"/>
                                    </p:animScale>
                                  </p:childTnLst>
                                </p:cTn>
                              </p:par>
                              <p:par>
                                <p:cTn id="43" presetID="26" presetClass="emph" presetSubtype="0" fill="hold" nodeType="withEffect">
                                  <p:stCondLst>
                                    <p:cond delay="0"/>
                                  </p:stCondLst>
                                  <p:childTnLst>
                                    <p:animEffect transition="out" filter="fade">
                                      <p:cBhvr>
                                        <p:cTn id="44" dur="500" tmFilter="0, 0; .2, .5; .8, .5; 1, 0"/>
                                        <p:tgtEl>
                                          <p:spTgt spid="43"/>
                                        </p:tgtEl>
                                      </p:cBhvr>
                                    </p:animEffect>
                                    <p:animScale>
                                      <p:cBhvr>
                                        <p:cTn id="45" dur="250" autoRev="1" fill="hold"/>
                                        <p:tgtEl>
                                          <p:spTgt spid="43"/>
                                        </p:tgtEl>
                                      </p:cBhvr>
                                      <p:by x="105000" y="105000"/>
                                    </p:animScale>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childTnLst>
                          </p:cTn>
                        </p:par>
                        <p:par>
                          <p:cTn id="50" fill="hold">
                            <p:stCondLst>
                              <p:cond delay="1000"/>
                            </p:stCondLst>
                            <p:childTnLst>
                              <p:par>
                                <p:cTn id="51" presetID="10" presetClass="exit" presetSubtype="0" fill="hold" grpId="0" nodeType="afterEffect">
                                  <p:stCondLst>
                                    <p:cond delay="0"/>
                                  </p:stCondLst>
                                  <p:childTnLst>
                                    <p:animEffect transition="out" filter="fade">
                                      <p:cBhvr>
                                        <p:cTn id="52" dur="500"/>
                                        <p:tgtEl>
                                          <p:spTgt spid="89"/>
                                        </p:tgtEl>
                                      </p:cBhvr>
                                    </p:animEffect>
                                    <p:set>
                                      <p:cBhvr>
                                        <p:cTn id="53" dur="1" fill="hold">
                                          <p:stCondLst>
                                            <p:cond delay="499"/>
                                          </p:stCondLst>
                                        </p:cTn>
                                        <p:tgtEl>
                                          <p:spTgt spid="8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70"/>
                                        </p:tgtEl>
                                      </p:cBhvr>
                                    </p:animEffect>
                                    <p:animScale>
                                      <p:cBhvr>
                                        <p:cTn id="58" dur="250" autoRev="1" fill="hold"/>
                                        <p:tgtEl>
                                          <p:spTgt spid="70"/>
                                        </p:tgtEl>
                                      </p:cBhvr>
                                      <p:by x="105000" y="105000"/>
                                    </p:animScale>
                                  </p:childTnLst>
                                </p:cTn>
                              </p:par>
                              <p:par>
                                <p:cTn id="59" presetID="26" presetClass="emph" presetSubtype="0" fill="hold" nodeType="withEffect">
                                  <p:stCondLst>
                                    <p:cond delay="0"/>
                                  </p:stCondLst>
                                  <p:childTnLst>
                                    <p:animEffect transition="out" filter="fade">
                                      <p:cBhvr>
                                        <p:cTn id="60" dur="500" tmFilter="0, 0; .2, .5; .8, .5; 1, 0"/>
                                        <p:tgtEl>
                                          <p:spTgt spid="42"/>
                                        </p:tgtEl>
                                      </p:cBhvr>
                                    </p:animEffect>
                                    <p:animScale>
                                      <p:cBhvr>
                                        <p:cTn id="61" dur="250" autoRev="1" fill="hold"/>
                                        <p:tgtEl>
                                          <p:spTgt spid="42"/>
                                        </p:tgtEl>
                                      </p:cBhvr>
                                      <p:by x="105000" y="105000"/>
                                    </p:animScale>
                                  </p:childTnLst>
                                </p:cTn>
                              </p:par>
                              <p:par>
                                <p:cTn id="62" presetID="26" presetClass="emph" presetSubtype="0" fill="hold" nodeType="withEffect">
                                  <p:stCondLst>
                                    <p:cond delay="0"/>
                                  </p:stCondLst>
                                  <p:childTnLst>
                                    <p:animEffect transition="out" filter="fade">
                                      <p:cBhvr>
                                        <p:cTn id="63" dur="500" tmFilter="0, 0; .2, .5; .8, .5; 1, 0"/>
                                        <p:tgtEl>
                                          <p:spTgt spid="84"/>
                                        </p:tgtEl>
                                      </p:cBhvr>
                                    </p:animEffect>
                                    <p:animScale>
                                      <p:cBhvr>
                                        <p:cTn id="64" dur="250" autoRev="1" fill="hold"/>
                                        <p:tgtEl>
                                          <p:spTgt spid="84"/>
                                        </p:tgtEl>
                                      </p:cBhvr>
                                      <p:by x="105000" y="105000"/>
                                    </p:animScale>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fade">
                                      <p:cBhvr>
                                        <p:cTn id="68" dur="500"/>
                                        <p:tgtEl>
                                          <p:spTgt spid="83"/>
                                        </p:tgtEl>
                                      </p:cBhvr>
                                    </p:animEffect>
                                  </p:childTnLst>
                                </p:cTn>
                              </p:par>
                            </p:childTnLst>
                          </p:cTn>
                        </p:par>
                        <p:par>
                          <p:cTn id="69" fill="hold">
                            <p:stCondLst>
                              <p:cond delay="1000"/>
                            </p:stCondLst>
                            <p:childTnLst>
                              <p:par>
                                <p:cTn id="70" presetID="10" presetClass="exit" presetSubtype="0" fill="hold" grpId="0" nodeType="afterEffect">
                                  <p:stCondLst>
                                    <p:cond delay="0"/>
                                  </p:stCondLst>
                                  <p:childTnLst>
                                    <p:animEffect transition="out" filter="fade">
                                      <p:cBhvr>
                                        <p:cTn id="71" dur="500"/>
                                        <p:tgtEl>
                                          <p:spTgt spid="88"/>
                                        </p:tgtEl>
                                      </p:cBhvr>
                                    </p:animEffect>
                                    <p:set>
                                      <p:cBhvr>
                                        <p:cTn id="72" dur="1" fill="hold">
                                          <p:stCondLst>
                                            <p:cond delay="499"/>
                                          </p:stCondLst>
                                        </p:cTn>
                                        <p:tgtEl>
                                          <p:spTgt spid="8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71"/>
                                        </p:tgtEl>
                                      </p:cBhvr>
                                    </p:animEffect>
                                    <p:animScale>
                                      <p:cBhvr>
                                        <p:cTn id="77" dur="250" autoRev="1" fill="hold"/>
                                        <p:tgtEl>
                                          <p:spTgt spid="71"/>
                                        </p:tgtEl>
                                      </p:cBhvr>
                                      <p:by x="105000" y="105000"/>
                                    </p:animScale>
                                  </p:childTnLst>
                                </p:cTn>
                              </p:par>
                              <p:par>
                                <p:cTn id="78" presetID="26" presetClass="emph" presetSubtype="0" fill="hold" nodeType="withEffect">
                                  <p:stCondLst>
                                    <p:cond delay="0"/>
                                  </p:stCondLst>
                                  <p:childTnLst>
                                    <p:animEffect transition="out" filter="fade">
                                      <p:cBhvr>
                                        <p:cTn id="79" dur="500" tmFilter="0, 0; .2, .5; .8, .5; 1, 0"/>
                                        <p:tgtEl>
                                          <p:spTgt spid="41"/>
                                        </p:tgtEl>
                                      </p:cBhvr>
                                    </p:animEffect>
                                    <p:animScale>
                                      <p:cBhvr>
                                        <p:cTn id="80" dur="250" autoRev="1" fill="hold"/>
                                        <p:tgtEl>
                                          <p:spTgt spid="41"/>
                                        </p:tgtEl>
                                      </p:cBhvr>
                                      <p:by x="105000" y="105000"/>
                                    </p:animScale>
                                  </p:childTnLst>
                                </p:cTn>
                              </p:par>
                              <p:par>
                                <p:cTn id="81" presetID="26" presetClass="emph" presetSubtype="0" fill="hold" nodeType="withEffect">
                                  <p:stCondLst>
                                    <p:cond delay="0"/>
                                  </p:stCondLst>
                                  <p:childTnLst>
                                    <p:animEffect transition="out" filter="fade">
                                      <p:cBhvr>
                                        <p:cTn id="82" dur="500" tmFilter="0, 0; .2, .5; .8, .5; 1, 0"/>
                                        <p:tgtEl>
                                          <p:spTgt spid="83"/>
                                        </p:tgtEl>
                                      </p:cBhvr>
                                    </p:animEffect>
                                    <p:animScale>
                                      <p:cBhvr>
                                        <p:cTn id="83" dur="250" autoRev="1" fill="hold"/>
                                        <p:tgtEl>
                                          <p:spTgt spid="83"/>
                                        </p:tgtEl>
                                      </p:cBhvr>
                                      <p:by x="105000" y="105000"/>
                                    </p:animScale>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fade">
                                      <p:cBhvr>
                                        <p:cTn id="87" dur="500"/>
                                        <p:tgtEl>
                                          <p:spTgt spid="82"/>
                                        </p:tgtEl>
                                      </p:cBhvr>
                                    </p:animEffect>
                                  </p:childTnLst>
                                </p:cTn>
                              </p:par>
                            </p:childTnLst>
                          </p:cTn>
                        </p:par>
                        <p:par>
                          <p:cTn id="88" fill="hold">
                            <p:stCondLst>
                              <p:cond delay="1000"/>
                            </p:stCondLst>
                            <p:childTnLst>
                              <p:par>
                                <p:cTn id="89" presetID="10" presetClass="exit" presetSubtype="0" fill="hold" grpId="0" nodeType="afterEffect">
                                  <p:stCondLst>
                                    <p:cond delay="0"/>
                                  </p:stCondLst>
                                  <p:childTnLst>
                                    <p:animEffect transition="out" filter="fade">
                                      <p:cBhvr>
                                        <p:cTn id="90" dur="500"/>
                                        <p:tgtEl>
                                          <p:spTgt spid="87"/>
                                        </p:tgtEl>
                                      </p:cBhvr>
                                    </p:animEffect>
                                    <p:set>
                                      <p:cBhvr>
                                        <p:cTn id="91" dur="1" fill="hold">
                                          <p:stCondLst>
                                            <p:cond delay="499"/>
                                          </p:stCondLst>
                                        </p:cTn>
                                        <p:tgtEl>
                                          <p:spTgt spid="87"/>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6" presetClass="emph" presetSubtype="0" fill="hold" nodeType="clickEffect">
                                  <p:stCondLst>
                                    <p:cond delay="0"/>
                                  </p:stCondLst>
                                  <p:childTnLst>
                                    <p:animEffect transition="out" filter="fade">
                                      <p:cBhvr>
                                        <p:cTn id="95" dur="500" tmFilter="0, 0; .2, .5; .8, .5; 1, 0"/>
                                        <p:tgtEl>
                                          <p:spTgt spid="39"/>
                                        </p:tgtEl>
                                      </p:cBhvr>
                                    </p:animEffect>
                                    <p:animScale>
                                      <p:cBhvr>
                                        <p:cTn id="96" dur="250" autoRev="1" fill="hold"/>
                                        <p:tgtEl>
                                          <p:spTgt spid="39"/>
                                        </p:tgtEl>
                                      </p:cBhvr>
                                      <p:by x="105000" y="105000"/>
                                    </p:animScale>
                                  </p:childTnLst>
                                </p:cTn>
                              </p:par>
                              <p:par>
                                <p:cTn id="97" presetID="26" presetClass="emph" presetSubtype="0" fill="hold" nodeType="withEffect">
                                  <p:stCondLst>
                                    <p:cond delay="0"/>
                                  </p:stCondLst>
                                  <p:childTnLst>
                                    <p:animEffect transition="out" filter="fade">
                                      <p:cBhvr>
                                        <p:cTn id="98" dur="500" tmFilter="0, 0; .2, .5; .8, .5; 1, 0"/>
                                        <p:tgtEl>
                                          <p:spTgt spid="82"/>
                                        </p:tgtEl>
                                      </p:cBhvr>
                                    </p:animEffect>
                                    <p:animScale>
                                      <p:cBhvr>
                                        <p:cTn id="99" dur="250" autoRev="1" fill="hold"/>
                                        <p:tgtEl>
                                          <p:spTgt spid="82"/>
                                        </p:tgtEl>
                                      </p:cBhvr>
                                      <p:by x="105000" y="105000"/>
                                    </p:animScale>
                                  </p:childTnLst>
                                </p:cTn>
                              </p:par>
                            </p:childTnLst>
                          </p:cTn>
                        </p:par>
                        <p:par>
                          <p:cTn id="100" fill="hold">
                            <p:stCondLst>
                              <p:cond delay="500"/>
                            </p:stCondLst>
                            <p:childTnLst>
                              <p:par>
                                <p:cTn id="101" presetID="10" presetClass="exit" presetSubtype="0" fill="hold" grpId="0" nodeType="afterEffect">
                                  <p:stCondLst>
                                    <p:cond delay="0"/>
                                  </p:stCondLst>
                                  <p:childTnLst>
                                    <p:animEffect transition="out" filter="fade">
                                      <p:cBhvr>
                                        <p:cTn id="102" dur="500"/>
                                        <p:tgtEl>
                                          <p:spTgt spid="85"/>
                                        </p:tgtEl>
                                      </p:cBhvr>
                                    </p:animEffect>
                                    <p:set>
                                      <p:cBhvr>
                                        <p:cTn id="103" dur="1" fill="hold">
                                          <p:stCondLst>
                                            <p:cond delay="499"/>
                                          </p:stCondLst>
                                        </p:cTn>
                                        <p:tgtEl>
                                          <p:spTgt spid="85"/>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86"/>
                                        </p:tgtEl>
                                      </p:cBhvr>
                                    </p:animEffect>
                                    <p:set>
                                      <p:cBhvr>
                                        <p:cTn id="106" dur="1" fill="hold">
                                          <p:stCondLst>
                                            <p:cond delay="499"/>
                                          </p:stCondLst>
                                        </p:cTn>
                                        <p:tgtEl>
                                          <p:spTgt spid="8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91"/>
                                        </p:tgtEl>
                                        <p:attrNameLst>
                                          <p:attrName>style.visibility</p:attrName>
                                        </p:attrNameLst>
                                      </p:cBhvr>
                                      <p:to>
                                        <p:strVal val="visible"/>
                                      </p:to>
                                    </p:set>
                                    <p:animEffect transition="in" filter="fade">
                                      <p:cBhvr>
                                        <p:cTn id="11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87" grpId="0" animBg="1"/>
      <p:bldP spid="88" grpId="0" animBg="1"/>
      <p:bldP spid="89" grpId="0" animBg="1"/>
      <p:bldP spid="9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5:2</a:t>
            </a:r>
          </a:p>
        </p:txBody>
      </p:sp>
      <p:sp>
        <p:nvSpPr>
          <p:cNvPr id="29" name="TextBox 28">
            <a:extLst>
              <a:ext uri="{FF2B5EF4-FFF2-40B4-BE49-F238E27FC236}">
                <a16:creationId xmlns:a16="http://schemas.microsoft.com/office/drawing/2014/main" id="{466A7A8B-67E2-43EF-B31B-39C9DB1EBD67}"/>
              </a:ext>
            </a:extLst>
          </p:cNvPr>
          <p:cNvSpPr txBox="1"/>
          <p:nvPr/>
        </p:nvSpPr>
        <p:spPr bwMode="auto">
          <a:xfrm>
            <a:off x="3095682" y="912696"/>
            <a:ext cx="1883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6,538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2,789</a:t>
            </a:r>
          </a:p>
        </p:txBody>
      </p:sp>
      <p:sp>
        <p:nvSpPr>
          <p:cNvPr id="30" name="TextBox 29">
            <a:extLst>
              <a:ext uri="{FF2B5EF4-FFF2-40B4-BE49-F238E27FC236}">
                <a16:creationId xmlns:a16="http://schemas.microsoft.com/office/drawing/2014/main" id="{BDE0C57C-E411-4ACC-85D6-2B01CEF8FD09}"/>
              </a:ext>
            </a:extLst>
          </p:cNvPr>
          <p:cNvSpPr txBox="1"/>
          <p:nvPr/>
        </p:nvSpPr>
        <p:spPr bwMode="auto">
          <a:xfrm>
            <a:off x="4868836" y="914345"/>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3,749</a:t>
            </a:r>
          </a:p>
        </p:txBody>
      </p:sp>
      <p:pic>
        <p:nvPicPr>
          <p:cNvPr id="4" name="Picture 3" descr="A picture containing object&#10;&#10;Description generated with high confidence">
            <a:extLst>
              <a:ext uri="{FF2B5EF4-FFF2-40B4-BE49-F238E27FC236}">
                <a16:creationId xmlns:a16="http://schemas.microsoft.com/office/drawing/2014/main" id="{C4F928FB-2F87-4E68-874D-72C993CA1E7B}"/>
              </a:ext>
            </a:extLst>
          </p:cNvPr>
          <p:cNvPicPr>
            <a:picLocks noChangeAspect="1"/>
          </p:cNvPicPr>
          <p:nvPr/>
        </p:nvPicPr>
        <p:blipFill rotWithShape="1">
          <a:blip r:embed="rId3">
            <a:extLst>
              <a:ext uri="{28A0092B-C50C-407E-A947-70E740481C1C}">
                <a14:useLocalDpi xmlns:a14="http://schemas.microsoft.com/office/drawing/2010/main" val="0"/>
              </a:ext>
            </a:extLst>
          </a:blip>
          <a:srcRect t="-25602"/>
          <a:stretch/>
        </p:blipFill>
        <p:spPr>
          <a:xfrm>
            <a:off x="3633537" y="2365756"/>
            <a:ext cx="264695" cy="461665"/>
          </a:xfrm>
          <a:prstGeom prst="rect">
            <a:avLst/>
          </a:prstGeom>
        </p:spPr>
      </p:pic>
      <p:pic>
        <p:nvPicPr>
          <p:cNvPr id="8" name="Picture 7" descr="A picture containing object&#10;&#10;Description generated with high confidence">
            <a:extLst>
              <a:ext uri="{FF2B5EF4-FFF2-40B4-BE49-F238E27FC236}">
                <a16:creationId xmlns:a16="http://schemas.microsoft.com/office/drawing/2014/main" id="{0D253910-069F-445B-BF9C-29553F57074C}"/>
              </a:ext>
            </a:extLst>
          </p:cNvPr>
          <p:cNvPicPr>
            <a:picLocks noChangeAspect="1"/>
          </p:cNvPicPr>
          <p:nvPr/>
        </p:nvPicPr>
        <p:blipFill rotWithShape="1">
          <a:blip r:embed="rId4">
            <a:extLst>
              <a:ext uri="{28A0092B-C50C-407E-A947-70E740481C1C}">
                <a14:useLocalDpi xmlns:a14="http://schemas.microsoft.com/office/drawing/2010/main" val="0"/>
              </a:ext>
            </a:extLst>
          </a:blip>
          <a:srcRect t="-25602"/>
          <a:stretch/>
        </p:blipFill>
        <p:spPr>
          <a:xfrm>
            <a:off x="3898232" y="2365755"/>
            <a:ext cx="89568" cy="461665"/>
          </a:xfrm>
          <a:prstGeom prst="rect">
            <a:avLst/>
          </a:prstGeom>
        </p:spPr>
      </p:pic>
      <p:pic>
        <p:nvPicPr>
          <p:cNvPr id="9" name="Picture 8" descr="A picture containing object&#10;&#10;Description generated with high confidence">
            <a:extLst>
              <a:ext uri="{FF2B5EF4-FFF2-40B4-BE49-F238E27FC236}">
                <a16:creationId xmlns:a16="http://schemas.microsoft.com/office/drawing/2014/main" id="{396CEFAD-4215-4DE0-9C10-0C31B17A89AE}"/>
              </a:ext>
            </a:extLst>
          </p:cNvPr>
          <p:cNvPicPr>
            <a:picLocks noChangeAspect="1"/>
          </p:cNvPicPr>
          <p:nvPr/>
        </p:nvPicPr>
        <p:blipFill rotWithShape="1">
          <a:blip r:embed="rId5">
            <a:extLst>
              <a:ext uri="{28A0092B-C50C-407E-A947-70E740481C1C}">
                <a14:useLocalDpi xmlns:a14="http://schemas.microsoft.com/office/drawing/2010/main" val="0"/>
              </a:ext>
            </a:extLst>
          </a:blip>
          <a:srcRect t="-25602"/>
          <a:stretch/>
        </p:blipFill>
        <p:spPr>
          <a:xfrm>
            <a:off x="4162926" y="2365755"/>
            <a:ext cx="195713" cy="461665"/>
          </a:xfrm>
          <a:prstGeom prst="rect">
            <a:avLst/>
          </a:prstGeom>
        </p:spPr>
      </p:pic>
      <p:pic>
        <p:nvPicPr>
          <p:cNvPr id="10" name="Picture 9" descr="A picture containing object&#10;&#10;Description generated with high confidence">
            <a:extLst>
              <a:ext uri="{FF2B5EF4-FFF2-40B4-BE49-F238E27FC236}">
                <a16:creationId xmlns:a16="http://schemas.microsoft.com/office/drawing/2014/main" id="{F5C842CD-D315-4593-B477-DE7DADA18506}"/>
              </a:ext>
            </a:extLst>
          </p:cNvPr>
          <p:cNvPicPr>
            <a:picLocks noChangeAspect="1"/>
          </p:cNvPicPr>
          <p:nvPr/>
        </p:nvPicPr>
        <p:blipFill rotWithShape="1">
          <a:blip r:embed="rId6">
            <a:extLst>
              <a:ext uri="{28A0092B-C50C-407E-A947-70E740481C1C}">
                <a14:useLocalDpi xmlns:a14="http://schemas.microsoft.com/office/drawing/2010/main" val="0"/>
              </a:ext>
            </a:extLst>
          </a:blip>
          <a:srcRect t="-25602"/>
          <a:stretch/>
        </p:blipFill>
        <p:spPr>
          <a:xfrm>
            <a:off x="4572000" y="2365754"/>
            <a:ext cx="296836" cy="461665"/>
          </a:xfrm>
          <a:prstGeom prst="rect">
            <a:avLst/>
          </a:prstGeom>
        </p:spPr>
      </p:pic>
      <p:pic>
        <p:nvPicPr>
          <p:cNvPr id="11" name="Picture 10" descr="A picture containing object&#10;&#10;Description generated with high confidence">
            <a:extLst>
              <a:ext uri="{FF2B5EF4-FFF2-40B4-BE49-F238E27FC236}">
                <a16:creationId xmlns:a16="http://schemas.microsoft.com/office/drawing/2014/main" id="{977F7880-D96A-4157-8CAB-F02F56255DAF}"/>
              </a:ext>
            </a:extLst>
          </p:cNvPr>
          <p:cNvPicPr>
            <a:picLocks noChangeAspect="1"/>
          </p:cNvPicPr>
          <p:nvPr/>
        </p:nvPicPr>
        <p:blipFill rotWithShape="1">
          <a:blip r:embed="rId7">
            <a:extLst>
              <a:ext uri="{28A0092B-C50C-407E-A947-70E740481C1C}">
                <a14:useLocalDpi xmlns:a14="http://schemas.microsoft.com/office/drawing/2010/main" val="0"/>
              </a:ext>
            </a:extLst>
          </a:blip>
          <a:srcRect t="-25602"/>
          <a:stretch/>
        </p:blipFill>
        <p:spPr>
          <a:xfrm>
            <a:off x="5082196" y="2364105"/>
            <a:ext cx="236563" cy="461665"/>
          </a:xfrm>
          <a:prstGeom prst="rect">
            <a:avLst/>
          </a:prstGeom>
        </p:spPr>
      </p:pic>
      <p:pic>
        <p:nvPicPr>
          <p:cNvPr id="12" name="Picture 11" descr="A picture containing object&#10;&#10;Description generated with high confidence">
            <a:extLst>
              <a:ext uri="{FF2B5EF4-FFF2-40B4-BE49-F238E27FC236}">
                <a16:creationId xmlns:a16="http://schemas.microsoft.com/office/drawing/2014/main" id="{B228A0C4-33A8-4DD1-BA56-ABDF1EC8C256}"/>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082196" y="3195320"/>
            <a:ext cx="236563" cy="365760"/>
          </a:xfrm>
          <a:prstGeom prst="rect">
            <a:avLst/>
          </a:prstGeom>
        </p:spPr>
      </p:pic>
      <p:pic>
        <p:nvPicPr>
          <p:cNvPr id="13" name="Picture 12" descr="A picture containing object&#10;&#10;Description generated with high confidence">
            <a:extLst>
              <a:ext uri="{FF2B5EF4-FFF2-40B4-BE49-F238E27FC236}">
                <a16:creationId xmlns:a16="http://schemas.microsoft.com/office/drawing/2014/main" id="{85590E6D-DF76-4540-8372-3BCC287F001B}"/>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622801" y="3241040"/>
            <a:ext cx="236563" cy="264160"/>
          </a:xfrm>
          <a:prstGeom prst="rect">
            <a:avLst/>
          </a:prstGeom>
        </p:spPr>
      </p:pic>
      <p:pic>
        <p:nvPicPr>
          <p:cNvPr id="14" name="Picture 13" descr="A picture containing object&#10;&#10;Description generated with high confidence">
            <a:extLst>
              <a:ext uri="{FF2B5EF4-FFF2-40B4-BE49-F238E27FC236}">
                <a16:creationId xmlns:a16="http://schemas.microsoft.com/office/drawing/2014/main" id="{2B6A009D-F8AE-4A47-9E48-55D30DF220EE}"/>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162927" y="3241040"/>
            <a:ext cx="236563" cy="320040"/>
          </a:xfrm>
          <a:prstGeom prst="rect">
            <a:avLst/>
          </a:prstGeom>
        </p:spPr>
      </p:pic>
      <p:pic>
        <p:nvPicPr>
          <p:cNvPr id="15" name="Picture 14" descr="A picture containing object&#10;&#10;Description generated with high confidence">
            <a:extLst>
              <a:ext uri="{FF2B5EF4-FFF2-40B4-BE49-F238E27FC236}">
                <a16:creationId xmlns:a16="http://schemas.microsoft.com/office/drawing/2014/main" id="{578C3E6E-2A58-48C3-885B-ABD10A1DD658}"/>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898233" y="3241040"/>
            <a:ext cx="145447" cy="320040"/>
          </a:xfrm>
          <a:prstGeom prst="rect">
            <a:avLst/>
          </a:prstGeom>
        </p:spPr>
      </p:pic>
      <p:pic>
        <p:nvPicPr>
          <p:cNvPr id="16" name="Picture 15" descr="A picture containing object&#10;&#10;Description generated with high confidence">
            <a:extLst>
              <a:ext uri="{FF2B5EF4-FFF2-40B4-BE49-F238E27FC236}">
                <a16:creationId xmlns:a16="http://schemas.microsoft.com/office/drawing/2014/main" id="{6BF4B580-85AE-445C-9758-63C94E688E1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674923" y="3241040"/>
            <a:ext cx="223309" cy="320040"/>
          </a:xfrm>
          <a:prstGeom prst="rect">
            <a:avLst/>
          </a:prstGeom>
        </p:spPr>
      </p:pic>
      <p:pic>
        <p:nvPicPr>
          <p:cNvPr id="17" name="Picture 16" descr="A picture containing object&#10;&#10;Description generated with high confidence">
            <a:extLst>
              <a:ext uri="{FF2B5EF4-FFF2-40B4-BE49-F238E27FC236}">
                <a16:creationId xmlns:a16="http://schemas.microsoft.com/office/drawing/2014/main" id="{5F2A54F6-2E3F-4330-877D-FC971EE79653}"/>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095683" y="3302000"/>
            <a:ext cx="307918" cy="203200"/>
          </a:xfrm>
          <a:prstGeom prst="rect">
            <a:avLst/>
          </a:prstGeom>
        </p:spPr>
      </p:pic>
      <p:pic>
        <p:nvPicPr>
          <p:cNvPr id="18" name="Picture 17" descr="A picture containing object&#10;&#10;Description generated with high confidence">
            <a:extLst>
              <a:ext uri="{FF2B5EF4-FFF2-40B4-BE49-F238E27FC236}">
                <a16:creationId xmlns:a16="http://schemas.microsoft.com/office/drawing/2014/main" id="{52626EBF-04C0-4AD4-B34C-B19E45E5649A}"/>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403601" y="3703320"/>
            <a:ext cx="2184398" cy="157480"/>
          </a:xfrm>
          <a:prstGeom prst="rect">
            <a:avLst/>
          </a:prstGeom>
        </p:spPr>
      </p:pic>
      <p:pic>
        <p:nvPicPr>
          <p:cNvPr id="19" name="Picture 18" descr="A picture containing object&#10;&#10;Description generated with high confidence">
            <a:extLst>
              <a:ext uri="{FF2B5EF4-FFF2-40B4-BE49-F238E27FC236}">
                <a16:creationId xmlns:a16="http://schemas.microsoft.com/office/drawing/2014/main" id="{681037DD-4932-465D-B983-8445934674DB}"/>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082195" y="4003040"/>
            <a:ext cx="236563" cy="330199"/>
          </a:xfrm>
          <a:prstGeom prst="rect">
            <a:avLst/>
          </a:prstGeom>
        </p:spPr>
      </p:pic>
      <p:pic>
        <p:nvPicPr>
          <p:cNvPr id="20" name="Picture 19" descr="A picture containing object&#10;&#10;Description generated with high confidence">
            <a:extLst>
              <a:ext uri="{FF2B5EF4-FFF2-40B4-BE49-F238E27FC236}">
                <a16:creationId xmlns:a16="http://schemas.microsoft.com/office/drawing/2014/main" id="{96F0973E-AE68-44C0-BA48-EF418D6E63E6}"/>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622801" y="4003040"/>
            <a:ext cx="246035" cy="330199"/>
          </a:xfrm>
          <a:prstGeom prst="rect">
            <a:avLst/>
          </a:prstGeom>
        </p:spPr>
      </p:pic>
      <p:pic>
        <p:nvPicPr>
          <p:cNvPr id="21" name="Picture 20" descr="A picture containing object&#10;&#10;Description generated with high confidence">
            <a:extLst>
              <a:ext uri="{FF2B5EF4-FFF2-40B4-BE49-F238E27FC236}">
                <a16:creationId xmlns:a16="http://schemas.microsoft.com/office/drawing/2014/main" id="{4DEB9D50-45F0-4E6F-9952-ACEA1B5CF5D6}"/>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4124960" y="4003041"/>
            <a:ext cx="246035" cy="284480"/>
          </a:xfrm>
          <a:prstGeom prst="rect">
            <a:avLst/>
          </a:prstGeom>
        </p:spPr>
      </p:pic>
      <p:pic>
        <p:nvPicPr>
          <p:cNvPr id="22" name="Picture 21" descr="A picture containing object&#10;&#10;Description generated with high confidence">
            <a:extLst>
              <a:ext uri="{FF2B5EF4-FFF2-40B4-BE49-F238E27FC236}">
                <a16:creationId xmlns:a16="http://schemas.microsoft.com/office/drawing/2014/main" id="{9DABB519-27B8-4469-B9A7-A160DA38F9AC}"/>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3898233" y="4058919"/>
            <a:ext cx="145448" cy="274320"/>
          </a:xfrm>
          <a:prstGeom prst="rect">
            <a:avLst/>
          </a:prstGeom>
        </p:spPr>
      </p:pic>
      <p:pic>
        <p:nvPicPr>
          <p:cNvPr id="23" name="Picture 22" descr="A picture containing object&#10;&#10;Description generated with high confidence">
            <a:extLst>
              <a:ext uri="{FF2B5EF4-FFF2-40B4-BE49-F238E27FC236}">
                <a16:creationId xmlns:a16="http://schemas.microsoft.com/office/drawing/2014/main" id="{DD938DA7-D4D1-4F2D-881A-87D22964483C}"/>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3674923" y="4003040"/>
            <a:ext cx="198231" cy="284481"/>
          </a:xfrm>
          <a:prstGeom prst="rect">
            <a:avLst/>
          </a:prstGeom>
        </p:spPr>
      </p:pic>
      <p:pic>
        <p:nvPicPr>
          <p:cNvPr id="24" name="Picture 23" descr="A picture containing object&#10;&#10;Description generated with high confidence">
            <a:extLst>
              <a:ext uri="{FF2B5EF4-FFF2-40B4-BE49-F238E27FC236}">
                <a16:creationId xmlns:a16="http://schemas.microsoft.com/office/drawing/2014/main" id="{76BE3689-E079-4D5E-B96E-EDBB17046936}"/>
              </a:ext>
            </a:extLst>
          </p:cNvPr>
          <p:cNvPicPr>
            <a:picLocks noChangeAspect="1"/>
          </p:cNvPicPr>
          <p:nvPr/>
        </p:nvPicPr>
        <p:blipFill rotWithShape="1">
          <a:blip r:embed="rId20">
            <a:extLst>
              <a:ext uri="{28A0092B-C50C-407E-A947-70E740481C1C}">
                <a14:useLocalDpi xmlns:a14="http://schemas.microsoft.com/office/drawing/2010/main" val="0"/>
              </a:ext>
            </a:extLst>
          </a:blip>
          <a:srcRect b="-68218"/>
          <a:stretch/>
        </p:blipFill>
        <p:spPr>
          <a:xfrm>
            <a:off x="3505200" y="4333239"/>
            <a:ext cx="2123440" cy="103740"/>
          </a:xfrm>
          <a:prstGeom prst="rect">
            <a:avLst/>
          </a:prstGeom>
        </p:spPr>
      </p:pic>
      <p:sp>
        <p:nvSpPr>
          <p:cNvPr id="5" name="Rectangle 4">
            <a:extLst>
              <a:ext uri="{FF2B5EF4-FFF2-40B4-BE49-F238E27FC236}">
                <a16:creationId xmlns:a16="http://schemas.microsoft.com/office/drawing/2014/main" id="{80610D39-5054-4BD9-85C4-2A652856B0C8}"/>
              </a:ext>
            </a:extLst>
          </p:cNvPr>
          <p:cNvSpPr/>
          <p:nvPr/>
        </p:nvSpPr>
        <p:spPr bwMode="auto">
          <a:xfrm>
            <a:off x="3633537" y="4003040"/>
            <a:ext cx="239617" cy="2844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EC2A427F-4BAC-4928-8016-331504E94CDB}"/>
              </a:ext>
            </a:extLst>
          </p:cNvPr>
          <p:cNvSpPr/>
          <p:nvPr/>
        </p:nvSpPr>
        <p:spPr bwMode="auto">
          <a:xfrm>
            <a:off x="3871772" y="4011507"/>
            <a:ext cx="239617" cy="2844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79728738-A577-462C-8E20-70978296842F}"/>
              </a:ext>
            </a:extLst>
          </p:cNvPr>
          <p:cNvSpPr/>
          <p:nvPr/>
        </p:nvSpPr>
        <p:spPr bwMode="auto">
          <a:xfrm>
            <a:off x="4156696" y="4002194"/>
            <a:ext cx="239617" cy="2844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9C799BF3-0098-477A-8648-55B46A7B2C79}"/>
              </a:ext>
            </a:extLst>
          </p:cNvPr>
          <p:cNvSpPr/>
          <p:nvPr/>
        </p:nvSpPr>
        <p:spPr bwMode="auto">
          <a:xfrm>
            <a:off x="4618121" y="3988646"/>
            <a:ext cx="239617" cy="2844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9F518EF8-B994-4B88-8C8B-95D98C8DD5D0}"/>
              </a:ext>
            </a:extLst>
          </p:cNvPr>
          <p:cNvSpPr/>
          <p:nvPr/>
        </p:nvSpPr>
        <p:spPr bwMode="auto">
          <a:xfrm>
            <a:off x="5095324" y="3994796"/>
            <a:ext cx="239617" cy="2844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descr="A picture containing object&#10;&#10;Description generated with very high confidence">
            <a:extLst>
              <a:ext uri="{FF2B5EF4-FFF2-40B4-BE49-F238E27FC236}">
                <a16:creationId xmlns:a16="http://schemas.microsoft.com/office/drawing/2014/main" id="{72683628-BF10-46F8-9792-D916F2B5BAA3}"/>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4555859" y="2487083"/>
            <a:ext cx="350573" cy="338688"/>
          </a:xfrm>
          <a:prstGeom prst="rect">
            <a:avLst/>
          </a:prstGeom>
        </p:spPr>
      </p:pic>
      <p:sp>
        <p:nvSpPr>
          <p:cNvPr id="25" name="Rectangle 24">
            <a:extLst>
              <a:ext uri="{FF2B5EF4-FFF2-40B4-BE49-F238E27FC236}">
                <a16:creationId xmlns:a16="http://schemas.microsoft.com/office/drawing/2014/main" id="{8B9EBDC2-B2ED-46B8-A0C6-445AB51E648E}"/>
              </a:ext>
            </a:extLst>
          </p:cNvPr>
          <p:cNvSpPr/>
          <p:nvPr/>
        </p:nvSpPr>
        <p:spPr bwMode="auto">
          <a:xfrm>
            <a:off x="4787900" y="2426970"/>
            <a:ext cx="156633" cy="11726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3" name="Picture 32" descr="A picture containing object&#10;&#10;Description generated with very high confidence">
            <a:extLst>
              <a:ext uri="{FF2B5EF4-FFF2-40B4-BE49-F238E27FC236}">
                <a16:creationId xmlns:a16="http://schemas.microsoft.com/office/drawing/2014/main" id="{DF721648-3749-43A5-B94B-BC39E111B54F}"/>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4785362" y="2250260"/>
            <a:ext cx="207265" cy="283188"/>
          </a:xfrm>
          <a:prstGeom prst="rect">
            <a:avLst/>
          </a:prstGeom>
        </p:spPr>
      </p:pic>
      <p:pic>
        <p:nvPicPr>
          <p:cNvPr id="34" name="Picture 33" descr="A picture containing object&#10;&#10;Description generated with very high confidence">
            <a:extLst>
              <a:ext uri="{FF2B5EF4-FFF2-40B4-BE49-F238E27FC236}">
                <a16:creationId xmlns:a16="http://schemas.microsoft.com/office/drawing/2014/main" id="{17A0F391-E0A6-4C85-9F1D-EBA180BE7925}"/>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5032407" y="2426970"/>
            <a:ext cx="87386" cy="167693"/>
          </a:xfrm>
          <a:prstGeom prst="rect">
            <a:avLst/>
          </a:prstGeom>
        </p:spPr>
      </p:pic>
      <p:pic>
        <p:nvPicPr>
          <p:cNvPr id="35" name="Picture 34" descr="A picture containing object&#10;&#10;Description generated with very high confidence">
            <a:extLst>
              <a:ext uri="{FF2B5EF4-FFF2-40B4-BE49-F238E27FC236}">
                <a16:creationId xmlns:a16="http://schemas.microsoft.com/office/drawing/2014/main" id="{8251ECF1-B975-439E-91B2-53FEB8679702}"/>
              </a:ext>
            </a:extLst>
          </p:cNvPr>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4095453" y="2483018"/>
            <a:ext cx="334431" cy="338688"/>
          </a:xfrm>
          <a:prstGeom prst="rect">
            <a:avLst/>
          </a:prstGeom>
        </p:spPr>
      </p:pic>
      <p:sp>
        <p:nvSpPr>
          <p:cNvPr id="36" name="Rectangle 35">
            <a:extLst>
              <a:ext uri="{FF2B5EF4-FFF2-40B4-BE49-F238E27FC236}">
                <a16:creationId xmlns:a16="http://schemas.microsoft.com/office/drawing/2014/main" id="{1EB7CE5C-2E76-4E3F-A4DD-536A04EC070B}"/>
              </a:ext>
            </a:extLst>
          </p:cNvPr>
          <p:cNvSpPr/>
          <p:nvPr/>
        </p:nvSpPr>
        <p:spPr bwMode="auto">
          <a:xfrm>
            <a:off x="4399490" y="2447925"/>
            <a:ext cx="47023" cy="9630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7" name="Picture 36" descr="A picture containing object&#10;&#10;Description generated with very high confidence">
            <a:extLst>
              <a:ext uri="{FF2B5EF4-FFF2-40B4-BE49-F238E27FC236}">
                <a16:creationId xmlns:a16="http://schemas.microsoft.com/office/drawing/2014/main" id="{A27E6034-DCD8-42DD-9D01-DBCCF73EF482}"/>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4290143" y="2250261"/>
            <a:ext cx="217621" cy="270690"/>
          </a:xfrm>
          <a:prstGeom prst="rect">
            <a:avLst/>
          </a:prstGeom>
        </p:spPr>
      </p:pic>
      <p:pic>
        <p:nvPicPr>
          <p:cNvPr id="38" name="Picture 37" descr="A picture containing object&#10;&#10;Description generated with very high confidence">
            <a:extLst>
              <a:ext uri="{FF2B5EF4-FFF2-40B4-BE49-F238E27FC236}">
                <a16:creationId xmlns:a16="http://schemas.microsoft.com/office/drawing/2014/main" id="{2E3484E7-6ABA-4D0C-97D2-8D5C508ADD53}"/>
              </a:ext>
            </a:extLst>
          </p:cNvPr>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4683529" y="2223513"/>
            <a:ext cx="101834" cy="159830"/>
          </a:xfrm>
          <a:prstGeom prst="rect">
            <a:avLst/>
          </a:prstGeom>
        </p:spPr>
      </p:pic>
      <p:pic>
        <p:nvPicPr>
          <p:cNvPr id="39" name="Picture 38" descr="A picture containing object&#10;&#10;Description generated with very high confidence">
            <a:extLst>
              <a:ext uri="{FF2B5EF4-FFF2-40B4-BE49-F238E27FC236}">
                <a16:creationId xmlns:a16="http://schemas.microsoft.com/office/drawing/2014/main" id="{7172694E-5853-43D8-A979-F618B3215E8A}"/>
              </a:ext>
            </a:extLst>
          </p:cNvPr>
          <p:cNvPicPr>
            <a:picLocks noChangeAspect="1"/>
          </p:cNvPicPr>
          <p:nvPr/>
        </p:nvPicPr>
        <p:blipFill rotWithShape="1">
          <a:blip r:embed="rId27">
            <a:extLst>
              <a:ext uri="{28A0092B-C50C-407E-A947-70E740481C1C}">
                <a14:useLocalDpi xmlns:a14="http://schemas.microsoft.com/office/drawing/2010/main" val="0"/>
              </a:ext>
            </a:extLst>
          </a:blip>
          <a:srcRect/>
          <a:stretch/>
        </p:blipFill>
        <p:spPr>
          <a:xfrm>
            <a:off x="3577167" y="2477703"/>
            <a:ext cx="342521" cy="338688"/>
          </a:xfrm>
          <a:prstGeom prst="rect">
            <a:avLst/>
          </a:prstGeom>
        </p:spPr>
      </p:pic>
      <p:sp>
        <p:nvSpPr>
          <p:cNvPr id="40" name="Rectangle 39">
            <a:extLst>
              <a:ext uri="{FF2B5EF4-FFF2-40B4-BE49-F238E27FC236}">
                <a16:creationId xmlns:a16="http://schemas.microsoft.com/office/drawing/2014/main" id="{04C8E5B7-C2E0-4211-B122-0066C5761D78}"/>
              </a:ext>
            </a:extLst>
          </p:cNvPr>
          <p:cNvSpPr/>
          <p:nvPr/>
        </p:nvSpPr>
        <p:spPr bwMode="auto">
          <a:xfrm>
            <a:off x="3826610" y="2419495"/>
            <a:ext cx="128337" cy="10795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1" name="Picture 40" descr="A picture containing object&#10;&#10;Description generated with very high confidence">
            <a:extLst>
              <a:ext uri="{FF2B5EF4-FFF2-40B4-BE49-F238E27FC236}">
                <a16:creationId xmlns:a16="http://schemas.microsoft.com/office/drawing/2014/main" id="{AFE1C5C4-D54A-4686-9F60-6C24CF69C9C7}"/>
              </a:ext>
            </a:extLst>
          </p:cNvPr>
          <p:cNvPicPr>
            <a:picLocks noChangeAspect="1"/>
          </p:cNvPicPr>
          <p:nvPr/>
        </p:nvPicPr>
        <p:blipFill rotWithShape="1">
          <a:blip r:embed="rId28">
            <a:extLst>
              <a:ext uri="{28A0092B-C50C-407E-A947-70E740481C1C}">
                <a14:useLocalDpi xmlns:a14="http://schemas.microsoft.com/office/drawing/2010/main" val="0"/>
              </a:ext>
            </a:extLst>
          </a:blip>
          <a:srcRect/>
          <a:stretch/>
        </p:blipFill>
        <p:spPr>
          <a:xfrm>
            <a:off x="3808664" y="2250069"/>
            <a:ext cx="203316" cy="270690"/>
          </a:xfrm>
          <a:prstGeom prst="rect">
            <a:avLst/>
          </a:prstGeom>
        </p:spPr>
      </p:pic>
      <p:pic>
        <p:nvPicPr>
          <p:cNvPr id="42" name="Picture 41" descr="A picture containing object&#10;&#10;Description generated with very high confidence">
            <a:extLst>
              <a:ext uri="{FF2B5EF4-FFF2-40B4-BE49-F238E27FC236}">
                <a16:creationId xmlns:a16="http://schemas.microsoft.com/office/drawing/2014/main" id="{ECAB3D26-88B0-4CA1-91E9-B3D9A3A60624}"/>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4219643" y="2244548"/>
            <a:ext cx="101834" cy="138796"/>
          </a:xfrm>
          <a:prstGeom prst="rect">
            <a:avLst/>
          </a:prstGeom>
        </p:spPr>
      </p:pic>
    </p:spTree>
    <p:extLst>
      <p:ext uri="{BB962C8B-B14F-4D97-AF65-F5344CB8AC3E}">
        <p14:creationId xmlns:p14="http://schemas.microsoft.com/office/powerpoint/2010/main" val="264599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11"/>
                                        </p:tgtEl>
                                      </p:cBhvr>
                                    </p:animEffect>
                                    <p:animScale>
                                      <p:cBhvr>
                                        <p:cTn id="48" dur="250" autoRev="1" fill="hold"/>
                                        <p:tgtEl>
                                          <p:spTgt spid="11"/>
                                        </p:tgtEl>
                                      </p:cBhvr>
                                      <p:by x="105000" y="105000"/>
                                    </p:animScale>
                                  </p:childTnLst>
                                </p:cTn>
                              </p:par>
                              <p:par>
                                <p:cTn id="49" presetID="26" presetClass="emph" presetSubtype="0" fill="hold" nodeType="withEffect">
                                  <p:stCondLst>
                                    <p:cond delay="0"/>
                                  </p:stCondLst>
                                  <p:childTnLst>
                                    <p:animEffect transition="out" filter="fade">
                                      <p:cBhvr>
                                        <p:cTn id="50" dur="500" tmFilter="0, 0; .2, .5; .8, .5; 1, 0"/>
                                        <p:tgtEl>
                                          <p:spTgt spid="12"/>
                                        </p:tgtEl>
                                      </p:cBhvr>
                                    </p:animEffect>
                                    <p:animScale>
                                      <p:cBhvr>
                                        <p:cTn id="51" dur="250" autoRev="1" fill="hold"/>
                                        <p:tgtEl>
                                          <p:spTgt spid="12"/>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11"/>
                                        </p:tgtEl>
                                      </p:cBhvr>
                                    </p:animEffect>
                                    <p:animScale>
                                      <p:cBhvr>
                                        <p:cTn id="69" dur="250" autoRev="1" fill="hold"/>
                                        <p:tgtEl>
                                          <p:spTgt spid="11"/>
                                        </p:tgtEl>
                                      </p:cBhvr>
                                      <p:by x="105000" y="105000"/>
                                    </p:animScale>
                                  </p:childTnLst>
                                </p:cTn>
                              </p:par>
                              <p:par>
                                <p:cTn id="70" presetID="26" presetClass="emph" presetSubtype="0" fill="hold"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par>
                                <p:cTn id="73" presetID="26" presetClass="emph" presetSubtype="0" fill="hold" nodeType="withEffect">
                                  <p:stCondLst>
                                    <p:cond delay="0"/>
                                  </p:stCondLst>
                                  <p:childTnLst>
                                    <p:animEffect transition="out" filter="fade">
                                      <p:cBhvr>
                                        <p:cTn id="74" dur="500" tmFilter="0, 0; .2, .5; .8, .5; 1, 0"/>
                                        <p:tgtEl>
                                          <p:spTgt spid="34"/>
                                        </p:tgtEl>
                                      </p:cBhvr>
                                    </p:animEffect>
                                    <p:animScale>
                                      <p:cBhvr>
                                        <p:cTn id="75" dur="250" autoRev="1" fill="hold"/>
                                        <p:tgtEl>
                                          <p:spTgt spid="34"/>
                                        </p:tgtEl>
                                      </p:cBhvr>
                                      <p:by x="105000" y="105000"/>
                                    </p:animScale>
                                  </p:childTnLst>
                                </p:cTn>
                              </p:par>
                            </p:childTnLst>
                          </p:cTn>
                        </p:par>
                        <p:par>
                          <p:cTn id="76" fill="hold">
                            <p:stCondLst>
                              <p:cond delay="500"/>
                            </p:stCondLst>
                            <p:childTnLst>
                              <p:par>
                                <p:cTn id="77" presetID="10" presetClass="exit" presetSubtype="0" fill="hold" grpId="0" nodeType="afterEffect">
                                  <p:stCondLst>
                                    <p:cond delay="0"/>
                                  </p:stCondLst>
                                  <p:childTnLst>
                                    <p:animEffect transition="out" filter="fade">
                                      <p:cBhvr>
                                        <p:cTn id="78" dur="500"/>
                                        <p:tgtEl>
                                          <p:spTgt spid="32"/>
                                        </p:tgtEl>
                                      </p:cBhvr>
                                    </p:animEffect>
                                    <p:set>
                                      <p:cBhvr>
                                        <p:cTn id="79" dur="1" fill="hold">
                                          <p:stCondLst>
                                            <p:cond delay="499"/>
                                          </p:stCondLst>
                                        </p:cTn>
                                        <p:tgtEl>
                                          <p:spTgt spid="3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13"/>
                                        </p:tgtEl>
                                      </p:cBhvr>
                                    </p:animEffect>
                                    <p:animScale>
                                      <p:cBhvr>
                                        <p:cTn id="84" dur="250" autoRev="1" fill="hold"/>
                                        <p:tgtEl>
                                          <p:spTgt spid="13"/>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33"/>
                                        </p:tgtEl>
                                      </p:cBhvr>
                                    </p:animEffect>
                                    <p:animScale>
                                      <p:cBhvr>
                                        <p:cTn id="87" dur="250" autoRev="1" fill="hold"/>
                                        <p:tgtEl>
                                          <p:spTgt spid="33"/>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par>
                          <p:cTn id="93" fill="hold">
                            <p:stCondLst>
                              <p:cond delay="500"/>
                            </p:stCondLst>
                            <p:childTnLst>
                              <p:par>
                                <p:cTn id="94" presetID="10" presetClass="entr" presetSubtype="0" fill="hold"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childTnLst>
                          </p:cTn>
                        </p:par>
                        <p:par>
                          <p:cTn id="97" fill="hold">
                            <p:stCondLst>
                              <p:cond delay="1000"/>
                            </p:stCondLst>
                            <p:childTnLst>
                              <p:par>
                                <p:cTn id="98" presetID="10" presetClass="entr" presetSubtype="0"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26" presetClass="emph" presetSubtype="0" fill="hold" nodeType="clickEffect">
                                  <p:stCondLst>
                                    <p:cond delay="0"/>
                                  </p:stCondLst>
                                  <p:childTnLst>
                                    <p:animEffect transition="out" filter="fade">
                                      <p:cBhvr>
                                        <p:cTn id="104" dur="500" tmFilter="0, 0; .2, .5; .8, .5; 1, 0"/>
                                        <p:tgtEl>
                                          <p:spTgt spid="13"/>
                                        </p:tgtEl>
                                      </p:cBhvr>
                                    </p:animEffect>
                                    <p:animScale>
                                      <p:cBhvr>
                                        <p:cTn id="105" dur="250" autoRev="1" fill="hold"/>
                                        <p:tgtEl>
                                          <p:spTgt spid="13"/>
                                        </p:tgtEl>
                                      </p:cBhvr>
                                      <p:by x="105000" y="105000"/>
                                    </p:animScale>
                                  </p:childTnLst>
                                </p:cTn>
                              </p:par>
                              <p:par>
                                <p:cTn id="106" presetID="26" presetClass="emph" presetSubtype="0" fill="hold" nodeType="withEffect">
                                  <p:stCondLst>
                                    <p:cond delay="0"/>
                                  </p:stCondLst>
                                  <p:childTnLst>
                                    <p:animEffect transition="out" filter="fade">
                                      <p:cBhvr>
                                        <p:cTn id="107" dur="500" tmFilter="0, 0; .2, .5; .8, .5; 1, 0"/>
                                        <p:tgtEl>
                                          <p:spTgt spid="33"/>
                                        </p:tgtEl>
                                      </p:cBhvr>
                                    </p:animEffect>
                                    <p:animScale>
                                      <p:cBhvr>
                                        <p:cTn id="108" dur="250" autoRev="1" fill="hold"/>
                                        <p:tgtEl>
                                          <p:spTgt spid="33"/>
                                        </p:tgtEl>
                                      </p:cBhvr>
                                      <p:by x="105000" y="105000"/>
                                    </p:animScale>
                                  </p:childTnLst>
                                </p:cTn>
                              </p:par>
                              <p:par>
                                <p:cTn id="109" presetID="26" presetClass="emph" presetSubtype="0" fill="hold" nodeType="withEffect">
                                  <p:stCondLst>
                                    <p:cond delay="0"/>
                                  </p:stCondLst>
                                  <p:childTnLst>
                                    <p:animEffect transition="out" filter="fade">
                                      <p:cBhvr>
                                        <p:cTn id="110" dur="500" tmFilter="0, 0; .2, .5; .8, .5; 1, 0"/>
                                        <p:tgtEl>
                                          <p:spTgt spid="38"/>
                                        </p:tgtEl>
                                      </p:cBhvr>
                                    </p:animEffect>
                                    <p:animScale>
                                      <p:cBhvr>
                                        <p:cTn id="111" dur="250" autoRev="1" fill="hold"/>
                                        <p:tgtEl>
                                          <p:spTgt spid="38"/>
                                        </p:tgtEl>
                                      </p:cBhvr>
                                      <p:by x="105000" y="105000"/>
                                    </p:animScale>
                                  </p:childTnLst>
                                </p:cTn>
                              </p:par>
                            </p:childTnLst>
                          </p:cTn>
                        </p:par>
                        <p:par>
                          <p:cTn id="112" fill="hold">
                            <p:stCondLst>
                              <p:cond delay="500"/>
                            </p:stCondLst>
                            <p:childTnLst>
                              <p:par>
                                <p:cTn id="113" presetID="10" presetClass="exit" presetSubtype="0" fill="hold" grpId="0" nodeType="afterEffect">
                                  <p:stCondLst>
                                    <p:cond delay="0"/>
                                  </p:stCondLst>
                                  <p:childTnLst>
                                    <p:animEffect transition="out" filter="fade">
                                      <p:cBhvr>
                                        <p:cTn id="114" dur="500"/>
                                        <p:tgtEl>
                                          <p:spTgt spid="31"/>
                                        </p:tgtEl>
                                      </p:cBhvr>
                                    </p:animEffect>
                                    <p:set>
                                      <p:cBhvr>
                                        <p:cTn id="115" dur="1" fill="hold">
                                          <p:stCondLst>
                                            <p:cond delay="499"/>
                                          </p:stCondLst>
                                        </p:cTn>
                                        <p:tgtEl>
                                          <p:spTgt spid="31"/>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6" presetClass="emph" presetSubtype="0" fill="hold" nodeType="clickEffect">
                                  <p:stCondLst>
                                    <p:cond delay="0"/>
                                  </p:stCondLst>
                                  <p:childTnLst>
                                    <p:animEffect transition="out" filter="fade">
                                      <p:cBhvr>
                                        <p:cTn id="119" dur="500" tmFilter="0, 0; .2, .5; .8, .5; 1, 0"/>
                                        <p:tgtEl>
                                          <p:spTgt spid="14"/>
                                        </p:tgtEl>
                                      </p:cBhvr>
                                    </p:animEffect>
                                    <p:animScale>
                                      <p:cBhvr>
                                        <p:cTn id="120" dur="250" autoRev="1" fill="hold"/>
                                        <p:tgtEl>
                                          <p:spTgt spid="14"/>
                                        </p:tgtEl>
                                      </p:cBhvr>
                                      <p:by x="105000" y="105000"/>
                                    </p:animScale>
                                  </p:childTnLst>
                                </p:cTn>
                              </p:par>
                              <p:par>
                                <p:cTn id="121" presetID="26" presetClass="emph" presetSubtype="0" fill="hold" nodeType="withEffect">
                                  <p:stCondLst>
                                    <p:cond delay="0"/>
                                  </p:stCondLst>
                                  <p:childTnLst>
                                    <p:animEffect transition="out" filter="fade">
                                      <p:cBhvr>
                                        <p:cTn id="122" dur="500" tmFilter="0, 0; .2, .5; .8, .5; 1, 0"/>
                                        <p:tgtEl>
                                          <p:spTgt spid="37"/>
                                        </p:tgtEl>
                                      </p:cBhvr>
                                    </p:animEffect>
                                    <p:animScale>
                                      <p:cBhvr>
                                        <p:cTn id="123" dur="250" autoRev="1" fill="hold"/>
                                        <p:tgtEl>
                                          <p:spTgt spid="37"/>
                                        </p:tgtEl>
                                      </p:cBhvr>
                                      <p:by x="105000" y="105000"/>
                                    </p:animScale>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500"/>
                                        <p:tgtEl>
                                          <p:spTgt spid="39"/>
                                        </p:tgtEl>
                                      </p:cBhvr>
                                    </p:animEffect>
                                  </p:childTnLst>
                                </p:cTn>
                              </p:par>
                            </p:childTnLst>
                          </p:cTn>
                        </p:par>
                        <p:par>
                          <p:cTn id="129" fill="hold">
                            <p:stCondLst>
                              <p:cond delay="500"/>
                            </p:stCondLst>
                            <p:childTnLst>
                              <p:par>
                                <p:cTn id="130" presetID="10" presetClass="entr" presetSubtype="0" fill="hold" nodeType="afterEffect">
                                  <p:stCondLst>
                                    <p:cond delay="0"/>
                                  </p:stCondLst>
                                  <p:childTnLst>
                                    <p:set>
                                      <p:cBhvr>
                                        <p:cTn id="131" dur="1" fill="hold">
                                          <p:stCondLst>
                                            <p:cond delay="0"/>
                                          </p:stCondLst>
                                        </p:cTn>
                                        <p:tgtEl>
                                          <p:spTgt spid="41"/>
                                        </p:tgtEl>
                                        <p:attrNameLst>
                                          <p:attrName>style.visibility</p:attrName>
                                        </p:attrNameLst>
                                      </p:cBhvr>
                                      <p:to>
                                        <p:strVal val="visible"/>
                                      </p:to>
                                    </p:set>
                                    <p:animEffect transition="in" filter="fade">
                                      <p:cBhvr>
                                        <p:cTn id="132" dur="500"/>
                                        <p:tgtEl>
                                          <p:spTgt spid="41"/>
                                        </p:tgtEl>
                                      </p:cBhvr>
                                    </p:animEffect>
                                  </p:childTnLst>
                                </p:cTn>
                              </p:par>
                            </p:childTnLst>
                          </p:cTn>
                        </p:par>
                        <p:par>
                          <p:cTn id="133" fill="hold">
                            <p:stCondLst>
                              <p:cond delay="1000"/>
                            </p:stCondLst>
                            <p:childTnLst>
                              <p:par>
                                <p:cTn id="134" presetID="10" presetClass="entr" presetSubtype="0" fill="hold" nodeType="after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fade">
                                      <p:cBhvr>
                                        <p:cTn id="136" dur="500"/>
                                        <p:tgtEl>
                                          <p:spTgt spid="42"/>
                                        </p:tgtEl>
                                      </p:cBhvr>
                                    </p:animEffect>
                                  </p:childTnLst>
                                </p:cTn>
                              </p:par>
                            </p:childTnLst>
                          </p:cTn>
                        </p:par>
                      </p:childTnLst>
                    </p:cTn>
                  </p:par>
                  <p:par>
                    <p:cTn id="137" fill="hold">
                      <p:stCondLst>
                        <p:cond delay="indefinite"/>
                      </p:stCondLst>
                      <p:childTnLst>
                        <p:par>
                          <p:cTn id="138" fill="hold">
                            <p:stCondLst>
                              <p:cond delay="0"/>
                            </p:stCondLst>
                            <p:childTnLst>
                              <p:par>
                                <p:cTn id="139" presetID="26" presetClass="emph" presetSubtype="0" fill="hold" nodeType="clickEffect">
                                  <p:stCondLst>
                                    <p:cond delay="0"/>
                                  </p:stCondLst>
                                  <p:childTnLst>
                                    <p:animEffect transition="out" filter="fade">
                                      <p:cBhvr>
                                        <p:cTn id="140" dur="500" tmFilter="0, 0; .2, .5; .8, .5; 1, 0"/>
                                        <p:tgtEl>
                                          <p:spTgt spid="14"/>
                                        </p:tgtEl>
                                      </p:cBhvr>
                                    </p:animEffect>
                                    <p:animScale>
                                      <p:cBhvr>
                                        <p:cTn id="141" dur="250" autoRev="1" fill="hold"/>
                                        <p:tgtEl>
                                          <p:spTgt spid="14"/>
                                        </p:tgtEl>
                                      </p:cBhvr>
                                      <p:by x="105000" y="105000"/>
                                    </p:animScale>
                                  </p:childTnLst>
                                </p:cTn>
                              </p:par>
                              <p:par>
                                <p:cTn id="142" presetID="26" presetClass="emph" presetSubtype="0" fill="hold" nodeType="withEffect">
                                  <p:stCondLst>
                                    <p:cond delay="0"/>
                                  </p:stCondLst>
                                  <p:childTnLst>
                                    <p:animEffect transition="out" filter="fade">
                                      <p:cBhvr>
                                        <p:cTn id="143" dur="500" tmFilter="0, 0; .2, .5; .8, .5; 1, 0"/>
                                        <p:tgtEl>
                                          <p:spTgt spid="37"/>
                                        </p:tgtEl>
                                      </p:cBhvr>
                                    </p:animEffect>
                                    <p:animScale>
                                      <p:cBhvr>
                                        <p:cTn id="144" dur="250" autoRev="1" fill="hold"/>
                                        <p:tgtEl>
                                          <p:spTgt spid="37"/>
                                        </p:tgtEl>
                                      </p:cBhvr>
                                      <p:by x="105000" y="105000"/>
                                    </p:animScale>
                                  </p:childTnLst>
                                </p:cTn>
                              </p:par>
                              <p:par>
                                <p:cTn id="145" presetID="26" presetClass="emph" presetSubtype="0" fill="hold" nodeType="withEffect">
                                  <p:stCondLst>
                                    <p:cond delay="0"/>
                                  </p:stCondLst>
                                  <p:childTnLst>
                                    <p:animEffect transition="out" filter="fade">
                                      <p:cBhvr>
                                        <p:cTn id="146" dur="500" tmFilter="0, 0; .2, .5; .8, .5; 1, 0"/>
                                        <p:tgtEl>
                                          <p:spTgt spid="42"/>
                                        </p:tgtEl>
                                      </p:cBhvr>
                                    </p:animEffect>
                                    <p:animScale>
                                      <p:cBhvr>
                                        <p:cTn id="147" dur="250" autoRev="1" fill="hold"/>
                                        <p:tgtEl>
                                          <p:spTgt spid="42"/>
                                        </p:tgtEl>
                                      </p:cBhvr>
                                      <p:by x="105000" y="105000"/>
                                    </p:animScale>
                                  </p:childTnLst>
                                </p:cTn>
                              </p:par>
                            </p:childTnLst>
                          </p:cTn>
                        </p:par>
                        <p:par>
                          <p:cTn id="148" fill="hold">
                            <p:stCondLst>
                              <p:cond delay="500"/>
                            </p:stCondLst>
                            <p:childTnLst>
                              <p:par>
                                <p:cTn id="149" presetID="10" presetClass="exit" presetSubtype="0" fill="hold" grpId="0" nodeType="afterEffect">
                                  <p:stCondLst>
                                    <p:cond delay="0"/>
                                  </p:stCondLst>
                                  <p:childTnLst>
                                    <p:animEffect transition="out" filter="fade">
                                      <p:cBhvr>
                                        <p:cTn id="150" dur="500"/>
                                        <p:tgtEl>
                                          <p:spTgt spid="28"/>
                                        </p:tgtEl>
                                      </p:cBhvr>
                                    </p:animEffect>
                                    <p:set>
                                      <p:cBhvr>
                                        <p:cTn id="151" dur="1" fill="hold">
                                          <p:stCondLst>
                                            <p:cond delay="499"/>
                                          </p:stCondLst>
                                        </p:cTn>
                                        <p:tgtEl>
                                          <p:spTgt spid="28"/>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26" presetClass="emph" presetSubtype="0" fill="hold" nodeType="clickEffect">
                                  <p:stCondLst>
                                    <p:cond delay="0"/>
                                  </p:stCondLst>
                                  <p:childTnLst>
                                    <p:animEffect transition="out" filter="fade">
                                      <p:cBhvr>
                                        <p:cTn id="155" dur="500" tmFilter="0, 0; .2, .5; .8, .5; 1, 0"/>
                                        <p:tgtEl>
                                          <p:spTgt spid="16"/>
                                        </p:tgtEl>
                                      </p:cBhvr>
                                    </p:animEffect>
                                    <p:animScale>
                                      <p:cBhvr>
                                        <p:cTn id="156" dur="250" autoRev="1" fill="hold"/>
                                        <p:tgtEl>
                                          <p:spTgt spid="16"/>
                                        </p:tgtEl>
                                      </p:cBhvr>
                                      <p:by x="105000" y="105000"/>
                                    </p:animScale>
                                  </p:childTnLst>
                                </p:cTn>
                              </p:par>
                              <p:par>
                                <p:cTn id="157" presetID="26" presetClass="emph" presetSubtype="0" fill="hold" nodeType="withEffect">
                                  <p:stCondLst>
                                    <p:cond delay="0"/>
                                  </p:stCondLst>
                                  <p:childTnLst>
                                    <p:animEffect transition="out" filter="fade">
                                      <p:cBhvr>
                                        <p:cTn id="158" dur="500" tmFilter="0, 0; .2, .5; .8, .5; 1, 0"/>
                                        <p:tgtEl>
                                          <p:spTgt spid="41"/>
                                        </p:tgtEl>
                                      </p:cBhvr>
                                    </p:animEffect>
                                    <p:animScale>
                                      <p:cBhvr>
                                        <p:cTn id="159" dur="250" autoRev="1" fill="hold"/>
                                        <p:tgtEl>
                                          <p:spTgt spid="41"/>
                                        </p:tgtEl>
                                      </p:cBhvr>
                                      <p:by x="105000" y="105000"/>
                                    </p:animScale>
                                  </p:childTnLst>
                                </p:cTn>
                              </p:par>
                            </p:childTnLst>
                          </p:cTn>
                        </p:par>
                        <p:par>
                          <p:cTn id="160" fill="hold">
                            <p:stCondLst>
                              <p:cond delay="500"/>
                            </p:stCondLst>
                            <p:childTnLst>
                              <p:par>
                                <p:cTn id="161" presetID="10" presetClass="exit" presetSubtype="0" fill="hold" grpId="0" nodeType="afterEffect">
                                  <p:stCondLst>
                                    <p:cond delay="0"/>
                                  </p:stCondLst>
                                  <p:childTnLst>
                                    <p:animEffect transition="out" filter="fade">
                                      <p:cBhvr>
                                        <p:cTn id="162" dur="500"/>
                                        <p:tgtEl>
                                          <p:spTgt spid="5"/>
                                        </p:tgtEl>
                                      </p:cBhvr>
                                    </p:animEffect>
                                    <p:set>
                                      <p:cBhvr>
                                        <p:cTn id="163" dur="1" fill="hold">
                                          <p:stCondLst>
                                            <p:cond delay="499"/>
                                          </p:stCondLst>
                                        </p:cTn>
                                        <p:tgtEl>
                                          <p:spTgt spid="5"/>
                                        </p:tgtEl>
                                        <p:attrNameLst>
                                          <p:attrName>style.visibility</p:attrName>
                                        </p:attrNameLst>
                                      </p:cBhvr>
                                      <p:to>
                                        <p:strVal val="hidden"/>
                                      </p:to>
                                    </p:set>
                                  </p:childTnLst>
                                </p:cTn>
                              </p:par>
                              <p:par>
                                <p:cTn id="164" presetID="10" presetClass="exit" presetSubtype="0" fill="hold" grpId="0" nodeType="withEffect">
                                  <p:stCondLst>
                                    <p:cond delay="0"/>
                                  </p:stCondLst>
                                  <p:childTnLst>
                                    <p:animEffect transition="out" filter="fade">
                                      <p:cBhvr>
                                        <p:cTn id="165" dur="500"/>
                                        <p:tgtEl>
                                          <p:spTgt spid="27"/>
                                        </p:tgtEl>
                                      </p:cBhvr>
                                    </p:animEffect>
                                    <p:set>
                                      <p:cBhvr>
                                        <p:cTn id="166" dur="1" fill="hold">
                                          <p:stCondLst>
                                            <p:cond delay="499"/>
                                          </p:stCondLst>
                                        </p:cTn>
                                        <p:tgtEl>
                                          <p:spTgt spid="27"/>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animBg="1"/>
      <p:bldP spid="27" grpId="0" animBg="1"/>
      <p:bldP spid="28" grpId="0" animBg="1"/>
      <p:bldP spid="31" grpId="0" animBg="1"/>
      <p:bldP spid="3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5:2</a:t>
            </a:r>
          </a:p>
        </p:txBody>
      </p:sp>
      <p:sp>
        <p:nvSpPr>
          <p:cNvPr id="29" name="TextBox 28">
            <a:extLst>
              <a:ext uri="{FF2B5EF4-FFF2-40B4-BE49-F238E27FC236}">
                <a16:creationId xmlns:a16="http://schemas.microsoft.com/office/drawing/2014/main" id="{466A7A8B-67E2-43EF-B31B-39C9DB1EBD67}"/>
              </a:ext>
            </a:extLst>
          </p:cNvPr>
          <p:cNvSpPr txBox="1"/>
          <p:nvPr/>
        </p:nvSpPr>
        <p:spPr bwMode="auto">
          <a:xfrm>
            <a:off x="3206289" y="912696"/>
            <a:ext cx="1662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3,732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837</a:t>
            </a:r>
          </a:p>
        </p:txBody>
      </p:sp>
      <p:sp>
        <p:nvSpPr>
          <p:cNvPr id="30" name="TextBox 29">
            <a:extLst>
              <a:ext uri="{FF2B5EF4-FFF2-40B4-BE49-F238E27FC236}">
                <a16:creationId xmlns:a16="http://schemas.microsoft.com/office/drawing/2014/main" id="{BDE0C57C-E411-4ACC-85D6-2B01CEF8FD09}"/>
              </a:ext>
            </a:extLst>
          </p:cNvPr>
          <p:cNvSpPr txBox="1"/>
          <p:nvPr/>
        </p:nvSpPr>
        <p:spPr bwMode="auto">
          <a:xfrm>
            <a:off x="4748515" y="914345"/>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2,895</a:t>
            </a:r>
          </a:p>
        </p:txBody>
      </p:sp>
      <p:pic>
        <p:nvPicPr>
          <p:cNvPr id="15" name="Picture 14" descr="A close up of a black background&#10;&#10;Description generated with high confidence">
            <a:extLst>
              <a:ext uri="{FF2B5EF4-FFF2-40B4-BE49-F238E27FC236}">
                <a16:creationId xmlns:a16="http://schemas.microsoft.com/office/drawing/2014/main" id="{A53096E4-C8AA-4119-AA79-A3442F68AF6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609474" y="2457618"/>
            <a:ext cx="259882" cy="577516"/>
          </a:xfrm>
          <a:prstGeom prst="rect">
            <a:avLst/>
          </a:prstGeom>
        </p:spPr>
      </p:pic>
      <p:pic>
        <p:nvPicPr>
          <p:cNvPr id="92" name="Picture 91" descr="A close up of a black background&#10;&#10;Description generated with high confidence">
            <a:extLst>
              <a:ext uri="{FF2B5EF4-FFF2-40B4-BE49-F238E27FC236}">
                <a16:creationId xmlns:a16="http://schemas.microsoft.com/office/drawing/2014/main" id="{BE1B2979-96BD-49E9-BCE4-4A80D8C07BC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86200" y="2454442"/>
            <a:ext cx="99482" cy="577516"/>
          </a:xfrm>
          <a:prstGeom prst="rect">
            <a:avLst/>
          </a:prstGeom>
        </p:spPr>
      </p:pic>
      <p:pic>
        <p:nvPicPr>
          <p:cNvPr id="93" name="Picture 92" descr="A close up of a black background&#10;&#10;Description generated with high confidence">
            <a:extLst>
              <a:ext uri="{FF2B5EF4-FFF2-40B4-BE49-F238E27FC236}">
                <a16:creationId xmlns:a16="http://schemas.microsoft.com/office/drawing/2014/main" id="{E142D2BA-3AB8-4C71-990E-B4C7FE46B1A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119032" y="2454442"/>
            <a:ext cx="249767" cy="577516"/>
          </a:xfrm>
          <a:prstGeom prst="rect">
            <a:avLst/>
          </a:prstGeom>
        </p:spPr>
      </p:pic>
      <p:pic>
        <p:nvPicPr>
          <p:cNvPr id="94" name="Picture 93" descr="A close up of a black background&#10;&#10;Description generated with high confidence">
            <a:extLst>
              <a:ext uri="{FF2B5EF4-FFF2-40B4-BE49-F238E27FC236}">
                <a16:creationId xmlns:a16="http://schemas.microsoft.com/office/drawing/2014/main" id="{B5CE1459-03B6-45C3-B3DB-78BE9B74D85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571999" y="2456030"/>
            <a:ext cx="340783" cy="577516"/>
          </a:xfrm>
          <a:prstGeom prst="rect">
            <a:avLst/>
          </a:prstGeom>
        </p:spPr>
      </p:pic>
      <p:pic>
        <p:nvPicPr>
          <p:cNvPr id="95" name="Picture 94" descr="A close up of a black background&#10;&#10;Description generated with high confidence">
            <a:extLst>
              <a:ext uri="{FF2B5EF4-FFF2-40B4-BE49-F238E27FC236}">
                <a16:creationId xmlns:a16="http://schemas.microsoft.com/office/drawing/2014/main" id="{69577C87-9993-4668-9B60-CA1ADFC055E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115982" y="2454442"/>
            <a:ext cx="298449" cy="577516"/>
          </a:xfrm>
          <a:prstGeom prst="rect">
            <a:avLst/>
          </a:prstGeom>
        </p:spPr>
      </p:pic>
      <p:pic>
        <p:nvPicPr>
          <p:cNvPr id="96" name="Picture 95" descr="A close up of a black background&#10;&#10;Description generated with high confidence">
            <a:extLst>
              <a:ext uri="{FF2B5EF4-FFF2-40B4-BE49-F238E27FC236}">
                <a16:creationId xmlns:a16="http://schemas.microsoft.com/office/drawing/2014/main" id="{E0B61E4C-7C1A-4FD5-9143-5118B2D4092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115982" y="3357880"/>
            <a:ext cx="197697" cy="381000"/>
          </a:xfrm>
          <a:prstGeom prst="rect">
            <a:avLst/>
          </a:prstGeom>
        </p:spPr>
      </p:pic>
      <p:pic>
        <p:nvPicPr>
          <p:cNvPr id="97" name="Picture 96" descr="A close up of a black background&#10;&#10;Description generated with high confidence">
            <a:extLst>
              <a:ext uri="{FF2B5EF4-FFF2-40B4-BE49-F238E27FC236}">
                <a16:creationId xmlns:a16="http://schemas.microsoft.com/office/drawing/2014/main" id="{58A650A4-ACC4-42DD-8973-67EE600AC554}"/>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607560" y="3430588"/>
            <a:ext cx="261275" cy="309880"/>
          </a:xfrm>
          <a:prstGeom prst="rect">
            <a:avLst/>
          </a:prstGeom>
        </p:spPr>
      </p:pic>
      <p:pic>
        <p:nvPicPr>
          <p:cNvPr id="98" name="Picture 97" descr="A close up of a black background&#10;&#10;Description generated with high confidence">
            <a:extLst>
              <a:ext uri="{FF2B5EF4-FFF2-40B4-BE49-F238E27FC236}">
                <a16:creationId xmlns:a16="http://schemas.microsoft.com/office/drawing/2014/main" id="{3820EF36-E6A9-4914-AF30-B3D1150F1211}"/>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119032" y="3430588"/>
            <a:ext cx="305647" cy="309880"/>
          </a:xfrm>
          <a:prstGeom prst="rect">
            <a:avLst/>
          </a:prstGeom>
        </p:spPr>
      </p:pic>
      <p:pic>
        <p:nvPicPr>
          <p:cNvPr id="99" name="Picture 98" descr="A close up of a black background&#10;&#10;Description generated with high confidence">
            <a:extLst>
              <a:ext uri="{FF2B5EF4-FFF2-40B4-BE49-F238E27FC236}">
                <a16:creationId xmlns:a16="http://schemas.microsoft.com/office/drawing/2014/main" id="{1089082A-13FB-4E16-8307-6697EBEFF2BA}"/>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095682" y="3510280"/>
            <a:ext cx="305648" cy="228600"/>
          </a:xfrm>
          <a:prstGeom prst="rect">
            <a:avLst/>
          </a:prstGeom>
        </p:spPr>
      </p:pic>
      <p:pic>
        <p:nvPicPr>
          <p:cNvPr id="100" name="Picture 99" descr="A close up of a black background&#10;&#10;Description generated with high confidence">
            <a:extLst>
              <a:ext uri="{FF2B5EF4-FFF2-40B4-BE49-F238E27FC236}">
                <a16:creationId xmlns:a16="http://schemas.microsoft.com/office/drawing/2014/main" id="{D38A6012-7618-4776-80E5-A24A47269C1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525519" y="3896360"/>
            <a:ext cx="2087879" cy="168442"/>
          </a:xfrm>
          <a:prstGeom prst="rect">
            <a:avLst/>
          </a:prstGeom>
        </p:spPr>
      </p:pic>
      <p:pic>
        <p:nvPicPr>
          <p:cNvPr id="101" name="Picture 100" descr="A close up of a black background&#10;&#10;Description generated with high confidence">
            <a:extLst>
              <a:ext uri="{FF2B5EF4-FFF2-40B4-BE49-F238E27FC236}">
                <a16:creationId xmlns:a16="http://schemas.microsoft.com/office/drawing/2014/main" id="{5873912E-CF38-43D6-87FE-322FFC3ADF36}"/>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609474" y="4099334"/>
            <a:ext cx="276726" cy="361837"/>
          </a:xfrm>
          <a:prstGeom prst="rect">
            <a:avLst/>
          </a:prstGeom>
        </p:spPr>
      </p:pic>
      <p:pic>
        <p:nvPicPr>
          <p:cNvPr id="102" name="Picture 101" descr="A close up of a black background&#10;&#10;Description generated with high confidence">
            <a:extLst>
              <a:ext uri="{FF2B5EF4-FFF2-40B4-BE49-F238E27FC236}">
                <a16:creationId xmlns:a16="http://schemas.microsoft.com/office/drawing/2014/main" id="{30FC3266-4930-430C-9E61-A327A5D48F4F}"/>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886200" y="4307840"/>
            <a:ext cx="99482" cy="208280"/>
          </a:xfrm>
          <a:prstGeom prst="rect">
            <a:avLst/>
          </a:prstGeom>
        </p:spPr>
      </p:pic>
      <p:pic>
        <p:nvPicPr>
          <p:cNvPr id="103" name="Picture 102" descr="A close up of a black background&#10;&#10;Description generated with high confidence">
            <a:extLst>
              <a:ext uri="{FF2B5EF4-FFF2-40B4-BE49-F238E27FC236}">
                <a16:creationId xmlns:a16="http://schemas.microsoft.com/office/drawing/2014/main" id="{0D899843-9B28-4A59-90D3-6B1D755852DE}"/>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4162926" y="4135922"/>
            <a:ext cx="205872" cy="335280"/>
          </a:xfrm>
          <a:prstGeom prst="rect">
            <a:avLst/>
          </a:prstGeom>
        </p:spPr>
      </p:pic>
      <p:pic>
        <p:nvPicPr>
          <p:cNvPr id="104" name="Picture 103" descr="A close up of a black background&#10;&#10;Description generated with high confidence">
            <a:extLst>
              <a:ext uri="{FF2B5EF4-FFF2-40B4-BE49-F238E27FC236}">
                <a16:creationId xmlns:a16="http://schemas.microsoft.com/office/drawing/2014/main" id="{9090DD90-B721-4314-AE58-1F4D6BB7E791}"/>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607560" y="4135922"/>
            <a:ext cx="261275" cy="335280"/>
          </a:xfrm>
          <a:prstGeom prst="rect">
            <a:avLst/>
          </a:prstGeom>
        </p:spPr>
      </p:pic>
      <p:pic>
        <p:nvPicPr>
          <p:cNvPr id="105" name="Picture 104" descr="A close up of a black background&#10;&#10;Description generated with high confidence">
            <a:extLst>
              <a:ext uri="{FF2B5EF4-FFF2-40B4-BE49-F238E27FC236}">
                <a16:creationId xmlns:a16="http://schemas.microsoft.com/office/drawing/2014/main" id="{BCB45617-5FAC-4609-96FA-1892596A0564}"/>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107597" y="4131644"/>
            <a:ext cx="206083" cy="335280"/>
          </a:xfrm>
          <a:prstGeom prst="rect">
            <a:avLst/>
          </a:prstGeom>
        </p:spPr>
      </p:pic>
      <p:pic>
        <p:nvPicPr>
          <p:cNvPr id="106" name="Picture 105" descr="A close up of a black background&#10;&#10;Description generated with high confidence">
            <a:extLst>
              <a:ext uri="{FF2B5EF4-FFF2-40B4-BE49-F238E27FC236}">
                <a16:creationId xmlns:a16="http://schemas.microsoft.com/office/drawing/2014/main" id="{67B190E8-7D2D-4B81-ABA1-B1D0CB5D0914}"/>
              </a:ext>
            </a:extLst>
          </p:cNvPr>
          <p:cNvPicPr>
            <a:picLocks noChangeAspect="1"/>
          </p:cNvPicPr>
          <p:nvPr/>
        </p:nvPicPr>
        <p:blipFill rotWithShape="1">
          <a:blip r:embed="rId18">
            <a:extLst>
              <a:ext uri="{28A0092B-C50C-407E-A947-70E740481C1C}">
                <a14:useLocalDpi xmlns:a14="http://schemas.microsoft.com/office/drawing/2010/main" val="0"/>
              </a:ext>
            </a:extLst>
          </a:blip>
          <a:srcRect b="-70639"/>
          <a:stretch/>
        </p:blipFill>
        <p:spPr>
          <a:xfrm>
            <a:off x="3525520" y="4516120"/>
            <a:ext cx="2026920" cy="87162"/>
          </a:xfrm>
          <a:prstGeom prst="rect">
            <a:avLst/>
          </a:prstGeom>
        </p:spPr>
      </p:pic>
      <p:sp>
        <p:nvSpPr>
          <p:cNvPr id="107" name="Rectangle 106">
            <a:extLst>
              <a:ext uri="{FF2B5EF4-FFF2-40B4-BE49-F238E27FC236}">
                <a16:creationId xmlns:a16="http://schemas.microsoft.com/office/drawing/2014/main" id="{BA058CFE-5FB4-494B-BDB4-38660DF9B7C9}"/>
              </a:ext>
            </a:extLst>
          </p:cNvPr>
          <p:cNvSpPr/>
          <p:nvPr/>
        </p:nvSpPr>
        <p:spPr bwMode="auto">
          <a:xfrm>
            <a:off x="3646504" y="4043113"/>
            <a:ext cx="240631" cy="4499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8" name="Rectangle 107">
            <a:extLst>
              <a:ext uri="{FF2B5EF4-FFF2-40B4-BE49-F238E27FC236}">
                <a16:creationId xmlns:a16="http://schemas.microsoft.com/office/drawing/2014/main" id="{234EADE2-1B84-41D1-A818-C20216F31FE3}"/>
              </a:ext>
            </a:extLst>
          </p:cNvPr>
          <p:cNvSpPr/>
          <p:nvPr/>
        </p:nvSpPr>
        <p:spPr bwMode="auto">
          <a:xfrm>
            <a:off x="3893620" y="4064802"/>
            <a:ext cx="149925" cy="4499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9" name="Rectangle 108">
            <a:extLst>
              <a:ext uri="{FF2B5EF4-FFF2-40B4-BE49-F238E27FC236}">
                <a16:creationId xmlns:a16="http://schemas.microsoft.com/office/drawing/2014/main" id="{E244563B-6AC6-4A24-9F9A-58DBD8274C83}"/>
              </a:ext>
            </a:extLst>
          </p:cNvPr>
          <p:cNvSpPr/>
          <p:nvPr/>
        </p:nvSpPr>
        <p:spPr bwMode="auto">
          <a:xfrm>
            <a:off x="4105730" y="4064802"/>
            <a:ext cx="240631" cy="4499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0" name="Rectangle 109">
            <a:extLst>
              <a:ext uri="{FF2B5EF4-FFF2-40B4-BE49-F238E27FC236}">
                <a16:creationId xmlns:a16="http://schemas.microsoft.com/office/drawing/2014/main" id="{8EF01EDC-EC59-483F-B7B1-719DFC26B307}"/>
              </a:ext>
            </a:extLst>
          </p:cNvPr>
          <p:cNvSpPr/>
          <p:nvPr/>
        </p:nvSpPr>
        <p:spPr bwMode="auto">
          <a:xfrm>
            <a:off x="4633194" y="4053120"/>
            <a:ext cx="240631" cy="4499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4" name="Rectangle 113">
            <a:extLst>
              <a:ext uri="{FF2B5EF4-FFF2-40B4-BE49-F238E27FC236}">
                <a16:creationId xmlns:a16="http://schemas.microsoft.com/office/drawing/2014/main" id="{B39F3F1B-20F6-45FC-9129-5C66B2180FBF}"/>
              </a:ext>
            </a:extLst>
          </p:cNvPr>
          <p:cNvSpPr/>
          <p:nvPr/>
        </p:nvSpPr>
        <p:spPr bwMode="auto">
          <a:xfrm>
            <a:off x="5080705" y="4054620"/>
            <a:ext cx="232975" cy="4499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 name="Picture 3" descr="A picture containing object, device&#10;&#10;Description generated with high confidence">
            <a:extLst>
              <a:ext uri="{FF2B5EF4-FFF2-40B4-BE49-F238E27FC236}">
                <a16:creationId xmlns:a16="http://schemas.microsoft.com/office/drawing/2014/main" id="{1CA3B51B-697B-489A-A500-26A713DEA9D1}"/>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4502149" y="2658532"/>
            <a:ext cx="410633" cy="332243"/>
          </a:xfrm>
          <a:prstGeom prst="rect">
            <a:avLst/>
          </a:prstGeom>
        </p:spPr>
      </p:pic>
      <p:sp>
        <p:nvSpPr>
          <p:cNvPr id="5" name="Rectangle 4">
            <a:extLst>
              <a:ext uri="{FF2B5EF4-FFF2-40B4-BE49-F238E27FC236}">
                <a16:creationId xmlns:a16="http://schemas.microsoft.com/office/drawing/2014/main" id="{AC74764D-6260-4A2E-9163-F98E6AC767AA}"/>
              </a:ext>
            </a:extLst>
          </p:cNvPr>
          <p:cNvSpPr/>
          <p:nvPr/>
        </p:nvSpPr>
        <p:spPr bwMode="auto">
          <a:xfrm>
            <a:off x="4792132" y="2603500"/>
            <a:ext cx="154518" cy="11853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1" name="Picture 30" descr="A picture containing object, device&#10;&#10;Description generated with high confidence">
            <a:extLst>
              <a:ext uri="{FF2B5EF4-FFF2-40B4-BE49-F238E27FC236}">
                <a16:creationId xmlns:a16="http://schemas.microsoft.com/office/drawing/2014/main" id="{C6A365CB-4078-4487-9E2E-3A40FC3A827F}"/>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4775203" y="2443024"/>
            <a:ext cx="220130" cy="279009"/>
          </a:xfrm>
          <a:prstGeom prst="rect">
            <a:avLst/>
          </a:prstGeom>
        </p:spPr>
      </p:pic>
      <p:pic>
        <p:nvPicPr>
          <p:cNvPr id="32" name="Picture 31" descr="A picture containing object, device&#10;&#10;Description generated with high confidence">
            <a:extLst>
              <a:ext uri="{FF2B5EF4-FFF2-40B4-BE49-F238E27FC236}">
                <a16:creationId xmlns:a16="http://schemas.microsoft.com/office/drawing/2014/main" id="{FF70C06A-FE71-4A82-8E97-6DDC7A55A9E6}"/>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5033431" y="2603500"/>
            <a:ext cx="82550" cy="220524"/>
          </a:xfrm>
          <a:prstGeom prst="rect">
            <a:avLst/>
          </a:prstGeom>
        </p:spPr>
      </p:pic>
      <p:pic>
        <p:nvPicPr>
          <p:cNvPr id="33" name="Picture 32" descr="A picture containing object, device&#10;&#10;Description generated with high confidence">
            <a:extLst>
              <a:ext uri="{FF2B5EF4-FFF2-40B4-BE49-F238E27FC236}">
                <a16:creationId xmlns:a16="http://schemas.microsoft.com/office/drawing/2014/main" id="{6E25107D-988C-4114-BD8D-21B6B2D683D2}"/>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4043546" y="2658532"/>
            <a:ext cx="407804" cy="332243"/>
          </a:xfrm>
          <a:prstGeom prst="rect">
            <a:avLst/>
          </a:prstGeom>
        </p:spPr>
      </p:pic>
      <p:sp>
        <p:nvSpPr>
          <p:cNvPr id="6" name="Rectangle 5">
            <a:extLst>
              <a:ext uri="{FF2B5EF4-FFF2-40B4-BE49-F238E27FC236}">
                <a16:creationId xmlns:a16="http://schemas.microsoft.com/office/drawing/2014/main" id="{235192CC-B51E-42F4-A1FA-8813DDD41B80}"/>
              </a:ext>
            </a:extLst>
          </p:cNvPr>
          <p:cNvSpPr/>
          <p:nvPr/>
        </p:nvSpPr>
        <p:spPr bwMode="auto">
          <a:xfrm>
            <a:off x="4326467" y="2597149"/>
            <a:ext cx="175681" cy="11853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4" name="Picture 33" descr="A picture containing object, device&#10;&#10;Description generated with high confidence">
            <a:extLst>
              <a:ext uri="{FF2B5EF4-FFF2-40B4-BE49-F238E27FC236}">
                <a16:creationId xmlns:a16="http://schemas.microsoft.com/office/drawing/2014/main" id="{BCA46912-002F-46BF-A39C-B0A954786712}"/>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4313766" y="2453119"/>
            <a:ext cx="175682" cy="262564"/>
          </a:xfrm>
          <a:prstGeom prst="rect">
            <a:avLst/>
          </a:prstGeom>
        </p:spPr>
      </p:pic>
      <p:pic>
        <p:nvPicPr>
          <p:cNvPr id="35" name="Picture 34" descr="A picture containing object, device&#10;&#10;Description generated with high confidence">
            <a:extLst>
              <a:ext uri="{FF2B5EF4-FFF2-40B4-BE49-F238E27FC236}">
                <a16:creationId xmlns:a16="http://schemas.microsoft.com/office/drawing/2014/main" id="{52E39FF9-A766-446D-8E85-B93D92356E8C}"/>
              </a:ext>
            </a:extLst>
          </p:cNvPr>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4671483" y="2398106"/>
            <a:ext cx="99482" cy="199043"/>
          </a:xfrm>
          <a:prstGeom prst="rect">
            <a:avLst/>
          </a:prstGeom>
        </p:spPr>
      </p:pic>
      <p:pic>
        <p:nvPicPr>
          <p:cNvPr id="36" name="Picture 35" descr="A picture containing object, device&#10;&#10;Description generated with high confidence">
            <a:extLst>
              <a:ext uri="{FF2B5EF4-FFF2-40B4-BE49-F238E27FC236}">
                <a16:creationId xmlns:a16="http://schemas.microsoft.com/office/drawing/2014/main" id="{E1944CC2-70EF-4704-8338-4BA36A5B4806}"/>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3609473" y="2658372"/>
            <a:ext cx="342434" cy="332403"/>
          </a:xfrm>
          <a:prstGeom prst="rect">
            <a:avLst/>
          </a:prstGeom>
        </p:spPr>
      </p:pic>
      <p:sp>
        <p:nvSpPr>
          <p:cNvPr id="7" name="Rectangle 6">
            <a:extLst>
              <a:ext uri="{FF2B5EF4-FFF2-40B4-BE49-F238E27FC236}">
                <a16:creationId xmlns:a16="http://schemas.microsoft.com/office/drawing/2014/main" id="{D753A102-802F-43EE-900B-FCE6F0B1E836}"/>
              </a:ext>
            </a:extLst>
          </p:cNvPr>
          <p:cNvSpPr/>
          <p:nvPr/>
        </p:nvSpPr>
        <p:spPr bwMode="auto">
          <a:xfrm>
            <a:off x="3844925" y="2625725"/>
            <a:ext cx="125595" cy="9630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7" name="Picture 36" descr="A picture containing object, device&#10;&#10;Description generated with high confidence">
            <a:extLst>
              <a:ext uri="{FF2B5EF4-FFF2-40B4-BE49-F238E27FC236}">
                <a16:creationId xmlns:a16="http://schemas.microsoft.com/office/drawing/2014/main" id="{D4A00149-B43F-4E4D-9D17-4BF6A2D5FDF2}"/>
              </a:ext>
            </a:extLst>
          </p:cNvPr>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3819526" y="2449661"/>
            <a:ext cx="211320" cy="262564"/>
          </a:xfrm>
          <a:prstGeom prst="rect">
            <a:avLst/>
          </a:prstGeom>
        </p:spPr>
      </p:pic>
      <p:pic>
        <p:nvPicPr>
          <p:cNvPr id="39" name="Picture 38" descr="A picture containing object, device&#10;&#10;Description generated with high confidence">
            <a:extLst>
              <a:ext uri="{FF2B5EF4-FFF2-40B4-BE49-F238E27FC236}">
                <a16:creationId xmlns:a16="http://schemas.microsoft.com/office/drawing/2014/main" id="{1DCA6016-18B1-480C-85D6-266B0BBBA992}"/>
              </a:ext>
            </a:extLst>
          </p:cNvPr>
          <p:cNvPicPr>
            <a:picLocks noChangeAspect="1"/>
          </p:cNvPicPr>
          <p:nvPr/>
        </p:nvPicPr>
        <p:blipFill rotWithShape="1">
          <a:blip r:embed="rId27">
            <a:extLst>
              <a:ext uri="{28A0092B-C50C-407E-A947-70E740481C1C}">
                <a14:useLocalDpi xmlns:a14="http://schemas.microsoft.com/office/drawing/2010/main" val="0"/>
              </a:ext>
            </a:extLst>
          </a:blip>
          <a:srcRect/>
          <a:stretch/>
        </p:blipFill>
        <p:spPr>
          <a:xfrm>
            <a:off x="4234046" y="2383322"/>
            <a:ext cx="75482" cy="230292"/>
          </a:xfrm>
          <a:prstGeom prst="rect">
            <a:avLst/>
          </a:prstGeom>
        </p:spPr>
      </p:pic>
    </p:spTree>
    <p:extLst>
      <p:ext uri="{BB962C8B-B14F-4D97-AF65-F5344CB8AC3E}">
        <p14:creationId xmlns:p14="http://schemas.microsoft.com/office/powerpoint/2010/main" val="52254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par>
                                <p:cTn id="11" presetID="10" presetClass="entr" presetSubtype="0"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500"/>
                                        <p:tgtEl>
                                          <p:spTgt spid="99"/>
                                        </p:tgtEl>
                                      </p:cBhvr>
                                    </p:animEffect>
                                  </p:childTnLst>
                                </p:cTn>
                              </p:par>
                              <p:par>
                                <p:cTn id="14" presetID="10" presetClass="entr" presetSubtype="0" fill="hold"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500"/>
                                        <p:tgtEl>
                                          <p:spTgt spid="98"/>
                                        </p:tgtEl>
                                      </p:cBhvr>
                                    </p:animEffect>
                                  </p:childTnLst>
                                </p:cTn>
                              </p:par>
                              <p:par>
                                <p:cTn id="17" presetID="10" presetClass="entr" presetSubtype="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500"/>
                                        <p:tgtEl>
                                          <p:spTgt spid="97"/>
                                        </p:tgtEl>
                                      </p:cBhvr>
                                    </p:animEffect>
                                  </p:childTnLst>
                                </p:cTn>
                              </p:par>
                              <p:par>
                                <p:cTn id="20" presetID="10" presetClass="entr" presetSubtype="0" fill="hold"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par>
                                <p:cTn id="23" presetID="10" presetClass="entr" presetSubtype="0"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par>
                                <p:cTn id="26" presetID="10" presetClass="entr" presetSubtype="0" fill="hold"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nodeType="with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par>
                                <p:cTn id="32" presetID="10" presetClass="entr" presetSubtype="0" fill="hold" nodeType="with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96"/>
                                        </p:tgtEl>
                                      </p:cBhvr>
                                    </p:animEffect>
                                    <p:animScale>
                                      <p:cBhvr>
                                        <p:cTn id="42" dur="250" autoRev="1" fill="hold"/>
                                        <p:tgtEl>
                                          <p:spTgt spid="96"/>
                                        </p:tgtEl>
                                      </p:cBhvr>
                                      <p:by x="105000" y="105000"/>
                                    </p:animScale>
                                  </p:childTnLst>
                                </p:cTn>
                              </p:par>
                              <p:par>
                                <p:cTn id="43" presetID="26" presetClass="emph" presetSubtype="0" fill="hold" nodeType="withEffect">
                                  <p:stCondLst>
                                    <p:cond delay="0"/>
                                  </p:stCondLst>
                                  <p:childTnLst>
                                    <p:animEffect transition="out" filter="fade">
                                      <p:cBhvr>
                                        <p:cTn id="44" dur="500" tmFilter="0, 0; .2, .5; .8, .5; 1, 0"/>
                                        <p:tgtEl>
                                          <p:spTgt spid="95"/>
                                        </p:tgtEl>
                                      </p:cBhvr>
                                    </p:animEffect>
                                    <p:animScale>
                                      <p:cBhvr>
                                        <p:cTn id="45" dur="250" autoRev="1" fill="hold"/>
                                        <p:tgtEl>
                                          <p:spTgt spid="95"/>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96"/>
                                        </p:tgtEl>
                                      </p:cBhvr>
                                    </p:animEffect>
                                    <p:animScale>
                                      <p:cBhvr>
                                        <p:cTn id="63" dur="250" autoRev="1" fill="hold"/>
                                        <p:tgtEl>
                                          <p:spTgt spid="96"/>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95"/>
                                        </p:tgtEl>
                                      </p:cBhvr>
                                    </p:animEffect>
                                    <p:animScale>
                                      <p:cBhvr>
                                        <p:cTn id="66" dur="250" autoRev="1" fill="hold"/>
                                        <p:tgtEl>
                                          <p:spTgt spid="95"/>
                                        </p:tgtEl>
                                      </p:cBhvr>
                                      <p:by x="105000" y="105000"/>
                                    </p:animScale>
                                  </p:childTnLst>
                                </p:cTn>
                              </p:par>
                              <p:par>
                                <p:cTn id="67" presetID="26" presetClass="emph" presetSubtype="0" fill="hold" nodeType="with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cTn>
                              </p:par>
                            </p:childTnLst>
                          </p:cTn>
                        </p:par>
                        <p:par>
                          <p:cTn id="70" fill="hold">
                            <p:stCondLst>
                              <p:cond delay="500"/>
                            </p:stCondLst>
                            <p:childTnLst>
                              <p:par>
                                <p:cTn id="71" presetID="10" presetClass="exit" presetSubtype="0" fill="hold" grpId="0" nodeType="afterEffect">
                                  <p:stCondLst>
                                    <p:cond delay="0"/>
                                  </p:stCondLst>
                                  <p:childTnLst>
                                    <p:animEffect transition="out" filter="fade">
                                      <p:cBhvr>
                                        <p:cTn id="72" dur="500"/>
                                        <p:tgtEl>
                                          <p:spTgt spid="114"/>
                                        </p:tgtEl>
                                      </p:cBhvr>
                                    </p:animEffect>
                                    <p:set>
                                      <p:cBhvr>
                                        <p:cTn id="73" dur="1" fill="hold">
                                          <p:stCondLst>
                                            <p:cond delay="499"/>
                                          </p:stCondLst>
                                        </p:cTn>
                                        <p:tgtEl>
                                          <p:spTgt spid="11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97"/>
                                        </p:tgtEl>
                                      </p:cBhvr>
                                    </p:animEffect>
                                    <p:animScale>
                                      <p:cBhvr>
                                        <p:cTn id="78" dur="250" autoRev="1" fill="hold"/>
                                        <p:tgtEl>
                                          <p:spTgt spid="97"/>
                                        </p:tgtEl>
                                      </p:cBhvr>
                                      <p:by x="105000" y="105000"/>
                                    </p:animScale>
                                  </p:childTnLst>
                                </p:cTn>
                              </p:par>
                              <p:par>
                                <p:cTn id="79" presetID="26" presetClass="emph" presetSubtype="0" fill="hold" nodeType="withEffect">
                                  <p:stCondLst>
                                    <p:cond delay="0"/>
                                  </p:stCondLst>
                                  <p:childTnLst>
                                    <p:animEffect transition="out" filter="fade">
                                      <p:cBhvr>
                                        <p:cTn id="80" dur="500" tmFilter="0, 0; .2, .5; .8, .5; 1, 0"/>
                                        <p:tgtEl>
                                          <p:spTgt spid="31"/>
                                        </p:tgtEl>
                                      </p:cBhvr>
                                    </p:animEffect>
                                    <p:animScale>
                                      <p:cBhvr>
                                        <p:cTn id="81" dur="250" autoRev="1" fill="hold"/>
                                        <p:tgtEl>
                                          <p:spTgt spid="31"/>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par>
                          <p:cTn id="91" fill="hold">
                            <p:stCondLst>
                              <p:cond delay="1000"/>
                            </p:stCondLst>
                            <p:childTnLst>
                              <p:par>
                                <p:cTn id="92" presetID="10"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500" tmFilter="0, 0; .2, .5; .8, .5; 1, 0"/>
                                        <p:tgtEl>
                                          <p:spTgt spid="97"/>
                                        </p:tgtEl>
                                      </p:cBhvr>
                                    </p:animEffect>
                                    <p:animScale>
                                      <p:cBhvr>
                                        <p:cTn id="99" dur="250" autoRev="1" fill="hold"/>
                                        <p:tgtEl>
                                          <p:spTgt spid="97"/>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31"/>
                                        </p:tgtEl>
                                      </p:cBhvr>
                                    </p:animEffect>
                                    <p:animScale>
                                      <p:cBhvr>
                                        <p:cTn id="102" dur="250" autoRev="1" fill="hold"/>
                                        <p:tgtEl>
                                          <p:spTgt spid="31"/>
                                        </p:tgtEl>
                                      </p:cBhvr>
                                      <p:by x="105000" y="105000"/>
                                    </p:animScale>
                                  </p:childTnLst>
                                </p:cTn>
                              </p:par>
                              <p:par>
                                <p:cTn id="103" presetID="26" presetClass="emph" presetSubtype="0" fill="hold" nodeType="withEffect">
                                  <p:stCondLst>
                                    <p:cond delay="0"/>
                                  </p:stCondLst>
                                  <p:childTnLst>
                                    <p:animEffect transition="out" filter="fade">
                                      <p:cBhvr>
                                        <p:cTn id="104" dur="500" tmFilter="0, 0; .2, .5; .8, .5; 1, 0"/>
                                        <p:tgtEl>
                                          <p:spTgt spid="35"/>
                                        </p:tgtEl>
                                      </p:cBhvr>
                                    </p:animEffect>
                                    <p:animScale>
                                      <p:cBhvr>
                                        <p:cTn id="105" dur="250" autoRev="1" fill="hold"/>
                                        <p:tgtEl>
                                          <p:spTgt spid="35"/>
                                        </p:tgtEl>
                                      </p:cBhvr>
                                      <p:by x="105000" y="105000"/>
                                    </p:animScale>
                                  </p:childTnLst>
                                </p:cTn>
                              </p:par>
                            </p:childTnLst>
                          </p:cTn>
                        </p:par>
                        <p:par>
                          <p:cTn id="106" fill="hold">
                            <p:stCondLst>
                              <p:cond delay="500"/>
                            </p:stCondLst>
                            <p:childTnLst>
                              <p:par>
                                <p:cTn id="107" presetID="10" presetClass="exit" presetSubtype="0" fill="hold" grpId="0" nodeType="afterEffect">
                                  <p:stCondLst>
                                    <p:cond delay="0"/>
                                  </p:stCondLst>
                                  <p:childTnLst>
                                    <p:animEffect transition="out" filter="fade">
                                      <p:cBhvr>
                                        <p:cTn id="108" dur="500"/>
                                        <p:tgtEl>
                                          <p:spTgt spid="110"/>
                                        </p:tgtEl>
                                      </p:cBhvr>
                                    </p:animEffect>
                                    <p:set>
                                      <p:cBhvr>
                                        <p:cTn id="109" dur="1" fill="hold">
                                          <p:stCondLst>
                                            <p:cond delay="499"/>
                                          </p:stCondLst>
                                        </p:cTn>
                                        <p:tgtEl>
                                          <p:spTgt spid="110"/>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6" presetClass="emph" presetSubtype="0" fill="hold" nodeType="clickEffect">
                                  <p:stCondLst>
                                    <p:cond delay="0"/>
                                  </p:stCondLst>
                                  <p:childTnLst>
                                    <p:animEffect transition="out" filter="fade">
                                      <p:cBhvr>
                                        <p:cTn id="113" dur="500" tmFilter="0, 0; .2, .5; .8, .5; 1, 0"/>
                                        <p:tgtEl>
                                          <p:spTgt spid="98"/>
                                        </p:tgtEl>
                                      </p:cBhvr>
                                    </p:animEffect>
                                    <p:animScale>
                                      <p:cBhvr>
                                        <p:cTn id="114" dur="250" autoRev="1" fill="hold"/>
                                        <p:tgtEl>
                                          <p:spTgt spid="98"/>
                                        </p:tgtEl>
                                      </p:cBhvr>
                                      <p:by x="105000" y="105000"/>
                                    </p:animScale>
                                  </p:childTnLst>
                                </p:cTn>
                              </p:par>
                              <p:par>
                                <p:cTn id="115" presetID="26" presetClass="emph" presetSubtype="0" fill="hold" nodeType="withEffect">
                                  <p:stCondLst>
                                    <p:cond delay="0"/>
                                  </p:stCondLst>
                                  <p:childTnLst>
                                    <p:animEffect transition="out" filter="fade">
                                      <p:cBhvr>
                                        <p:cTn id="116" dur="500" tmFilter="0, 0; .2, .5; .8, .5; 1, 0"/>
                                        <p:tgtEl>
                                          <p:spTgt spid="34"/>
                                        </p:tgtEl>
                                      </p:cBhvr>
                                    </p:animEffect>
                                    <p:animScale>
                                      <p:cBhvr>
                                        <p:cTn id="117" dur="250" autoRev="1" fill="hold"/>
                                        <p:tgtEl>
                                          <p:spTgt spid="34"/>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fade">
                                      <p:cBhvr>
                                        <p:cTn id="122" dur="500"/>
                                        <p:tgtEl>
                                          <p:spTgt spid="36"/>
                                        </p:tgtEl>
                                      </p:cBhvr>
                                    </p:animEffect>
                                  </p:childTnLst>
                                </p:cTn>
                              </p:par>
                            </p:childTnLst>
                          </p:cTn>
                        </p:par>
                        <p:par>
                          <p:cTn id="123" fill="hold">
                            <p:stCondLst>
                              <p:cond delay="500"/>
                            </p:stCondLst>
                            <p:childTnLst>
                              <p:par>
                                <p:cTn id="124" presetID="10" presetClass="entr" presetSubtype="0" fill="hold"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childTnLst>
                                </p:cTn>
                              </p:par>
                            </p:childTnLst>
                          </p:cTn>
                        </p:par>
                        <p:par>
                          <p:cTn id="127" fill="hold">
                            <p:stCondLst>
                              <p:cond delay="1000"/>
                            </p:stCondLst>
                            <p:childTnLst>
                              <p:par>
                                <p:cTn id="128" presetID="10" presetClass="entr" presetSubtype="0" fill="hold" nodeType="afterEffect">
                                  <p:stCondLst>
                                    <p:cond delay="0"/>
                                  </p:stCondLst>
                                  <p:childTnLst>
                                    <p:set>
                                      <p:cBhvr>
                                        <p:cTn id="129" dur="1" fill="hold">
                                          <p:stCondLst>
                                            <p:cond delay="0"/>
                                          </p:stCondLst>
                                        </p:cTn>
                                        <p:tgtEl>
                                          <p:spTgt spid="39"/>
                                        </p:tgtEl>
                                        <p:attrNameLst>
                                          <p:attrName>style.visibility</p:attrName>
                                        </p:attrNameLst>
                                      </p:cBhvr>
                                      <p:to>
                                        <p:strVal val="visible"/>
                                      </p:to>
                                    </p:set>
                                    <p:animEffect transition="in" filter="fade">
                                      <p:cBhvr>
                                        <p:cTn id="130" dur="500"/>
                                        <p:tgtEl>
                                          <p:spTgt spid="39"/>
                                        </p:tgtEl>
                                      </p:cBhvr>
                                    </p:animEffect>
                                  </p:childTnLst>
                                </p:cTn>
                              </p:par>
                            </p:childTnLst>
                          </p:cTn>
                        </p:par>
                      </p:childTnLst>
                    </p:cTn>
                  </p:par>
                  <p:par>
                    <p:cTn id="131" fill="hold">
                      <p:stCondLst>
                        <p:cond delay="indefinite"/>
                      </p:stCondLst>
                      <p:childTnLst>
                        <p:par>
                          <p:cTn id="132" fill="hold">
                            <p:stCondLst>
                              <p:cond delay="0"/>
                            </p:stCondLst>
                            <p:childTnLst>
                              <p:par>
                                <p:cTn id="133" presetID="26" presetClass="emph" presetSubtype="0" fill="hold" nodeType="clickEffect">
                                  <p:stCondLst>
                                    <p:cond delay="0"/>
                                  </p:stCondLst>
                                  <p:childTnLst>
                                    <p:animEffect transition="out" filter="fade">
                                      <p:cBhvr>
                                        <p:cTn id="134" dur="500" tmFilter="0, 0; .2, .5; .8, .5; 1, 0"/>
                                        <p:tgtEl>
                                          <p:spTgt spid="98"/>
                                        </p:tgtEl>
                                      </p:cBhvr>
                                    </p:animEffect>
                                    <p:animScale>
                                      <p:cBhvr>
                                        <p:cTn id="135" dur="250" autoRev="1" fill="hold"/>
                                        <p:tgtEl>
                                          <p:spTgt spid="98"/>
                                        </p:tgtEl>
                                      </p:cBhvr>
                                      <p:by x="105000" y="105000"/>
                                    </p:animScale>
                                  </p:childTnLst>
                                </p:cTn>
                              </p:par>
                              <p:par>
                                <p:cTn id="136" presetID="26" presetClass="emph" presetSubtype="0" fill="hold" nodeType="withEffect">
                                  <p:stCondLst>
                                    <p:cond delay="0"/>
                                  </p:stCondLst>
                                  <p:childTnLst>
                                    <p:animEffect transition="out" filter="fade">
                                      <p:cBhvr>
                                        <p:cTn id="137" dur="500" tmFilter="0, 0; .2, .5; .8, .5; 1, 0"/>
                                        <p:tgtEl>
                                          <p:spTgt spid="34"/>
                                        </p:tgtEl>
                                      </p:cBhvr>
                                    </p:animEffect>
                                    <p:animScale>
                                      <p:cBhvr>
                                        <p:cTn id="138" dur="250" autoRev="1" fill="hold"/>
                                        <p:tgtEl>
                                          <p:spTgt spid="34"/>
                                        </p:tgtEl>
                                      </p:cBhvr>
                                      <p:by x="105000" y="105000"/>
                                    </p:animScale>
                                  </p:childTnLst>
                                </p:cTn>
                              </p:par>
                              <p:par>
                                <p:cTn id="139" presetID="26" presetClass="emph" presetSubtype="0" fill="hold" nodeType="withEffect">
                                  <p:stCondLst>
                                    <p:cond delay="0"/>
                                  </p:stCondLst>
                                  <p:childTnLst>
                                    <p:animEffect transition="out" filter="fade">
                                      <p:cBhvr>
                                        <p:cTn id="140" dur="500" tmFilter="0, 0; .2, .5; .8, .5; 1, 0"/>
                                        <p:tgtEl>
                                          <p:spTgt spid="39"/>
                                        </p:tgtEl>
                                      </p:cBhvr>
                                    </p:animEffect>
                                    <p:animScale>
                                      <p:cBhvr>
                                        <p:cTn id="141" dur="250" autoRev="1" fill="hold"/>
                                        <p:tgtEl>
                                          <p:spTgt spid="39"/>
                                        </p:tgtEl>
                                      </p:cBhvr>
                                      <p:by x="105000" y="105000"/>
                                    </p:animScale>
                                  </p:childTnLst>
                                </p:cTn>
                              </p:par>
                            </p:childTnLst>
                          </p:cTn>
                        </p:par>
                        <p:par>
                          <p:cTn id="142" fill="hold">
                            <p:stCondLst>
                              <p:cond delay="500"/>
                            </p:stCondLst>
                            <p:childTnLst>
                              <p:par>
                                <p:cTn id="143" presetID="10" presetClass="exit" presetSubtype="0" fill="hold" grpId="0" nodeType="afterEffect">
                                  <p:stCondLst>
                                    <p:cond delay="0"/>
                                  </p:stCondLst>
                                  <p:childTnLst>
                                    <p:animEffect transition="out" filter="fade">
                                      <p:cBhvr>
                                        <p:cTn id="144" dur="500"/>
                                        <p:tgtEl>
                                          <p:spTgt spid="109"/>
                                        </p:tgtEl>
                                      </p:cBhvr>
                                    </p:animEffect>
                                    <p:set>
                                      <p:cBhvr>
                                        <p:cTn id="145" dur="1" fill="hold">
                                          <p:stCondLst>
                                            <p:cond delay="499"/>
                                          </p:stCondLst>
                                        </p:cTn>
                                        <p:tgtEl>
                                          <p:spTgt spid="109"/>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26" presetClass="emph" presetSubtype="0" fill="hold" nodeType="clickEffect">
                                  <p:stCondLst>
                                    <p:cond delay="0"/>
                                  </p:stCondLst>
                                  <p:childTnLst>
                                    <p:animEffect transition="out" filter="fade">
                                      <p:cBhvr>
                                        <p:cTn id="149" dur="500" tmFilter="0, 0; .2, .5; .8, .5; 1, 0"/>
                                        <p:tgtEl>
                                          <p:spTgt spid="37"/>
                                        </p:tgtEl>
                                      </p:cBhvr>
                                    </p:animEffect>
                                    <p:animScale>
                                      <p:cBhvr>
                                        <p:cTn id="150" dur="250" autoRev="1" fill="hold"/>
                                        <p:tgtEl>
                                          <p:spTgt spid="37"/>
                                        </p:tgtEl>
                                      </p:cBhvr>
                                      <p:by x="105000" y="105000"/>
                                    </p:animScale>
                                  </p:childTnLst>
                                </p:cTn>
                              </p:par>
                            </p:childTnLst>
                          </p:cTn>
                        </p:par>
                        <p:par>
                          <p:cTn id="151" fill="hold">
                            <p:stCondLst>
                              <p:cond delay="500"/>
                            </p:stCondLst>
                            <p:childTnLst>
                              <p:par>
                                <p:cTn id="152" presetID="10" presetClass="exit" presetSubtype="0" fill="hold" grpId="0" nodeType="afterEffect">
                                  <p:stCondLst>
                                    <p:cond delay="0"/>
                                  </p:stCondLst>
                                  <p:childTnLst>
                                    <p:animEffect transition="out" filter="fade">
                                      <p:cBhvr>
                                        <p:cTn id="153" dur="500"/>
                                        <p:tgtEl>
                                          <p:spTgt spid="107"/>
                                        </p:tgtEl>
                                      </p:cBhvr>
                                    </p:animEffect>
                                    <p:set>
                                      <p:cBhvr>
                                        <p:cTn id="154" dur="1" fill="hold">
                                          <p:stCondLst>
                                            <p:cond delay="499"/>
                                          </p:stCondLst>
                                        </p:cTn>
                                        <p:tgtEl>
                                          <p:spTgt spid="107"/>
                                        </p:tgtEl>
                                        <p:attrNameLst>
                                          <p:attrName>style.visibility</p:attrName>
                                        </p:attrNameLst>
                                      </p:cBhvr>
                                      <p:to>
                                        <p:strVal val="hidden"/>
                                      </p:to>
                                    </p:set>
                                  </p:childTnLst>
                                </p:cTn>
                              </p:par>
                              <p:par>
                                <p:cTn id="155" presetID="10" presetClass="exit" presetSubtype="0" fill="hold" grpId="0" nodeType="withEffect">
                                  <p:stCondLst>
                                    <p:cond delay="0"/>
                                  </p:stCondLst>
                                  <p:childTnLst>
                                    <p:animEffect transition="out" filter="fade">
                                      <p:cBhvr>
                                        <p:cTn id="156" dur="500"/>
                                        <p:tgtEl>
                                          <p:spTgt spid="108"/>
                                        </p:tgtEl>
                                      </p:cBhvr>
                                    </p:animEffect>
                                    <p:set>
                                      <p:cBhvr>
                                        <p:cTn id="157" dur="1" fill="hold">
                                          <p:stCondLst>
                                            <p:cond delay="499"/>
                                          </p:stCondLst>
                                        </p:cTn>
                                        <p:tgtEl>
                                          <p:spTgt spid="108"/>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0"/>
                                        </p:tgtEl>
                                        <p:attrNameLst>
                                          <p:attrName>style.visibility</p:attrName>
                                        </p:attrNameLst>
                                      </p:cBhvr>
                                      <p:to>
                                        <p:strVal val="visible"/>
                                      </p:to>
                                    </p:set>
                                    <p:animEffect transition="in" filter="fade">
                                      <p:cBhvr>
                                        <p:cTn id="1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07" grpId="0" animBg="1"/>
      <p:bldP spid="108" grpId="0" animBg="1"/>
      <p:bldP spid="109" grpId="0" animBg="1"/>
      <p:bldP spid="110"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1:1</a:t>
            </a:r>
          </a:p>
        </p:txBody>
      </p:sp>
      <p:pic>
        <p:nvPicPr>
          <p:cNvPr id="6" name="Picture 5" descr="A screenshot of a cell phone&#10;&#10;Description generated with high confidence">
            <a:extLst>
              <a:ext uri="{FF2B5EF4-FFF2-40B4-BE49-F238E27FC236}">
                <a16:creationId xmlns:a16="http://schemas.microsoft.com/office/drawing/2014/main" id="{B2493470-54EE-44A9-A430-253C2B1BB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26" y="2522537"/>
            <a:ext cx="7974949" cy="1812927"/>
          </a:xfrm>
          <a:prstGeom prst="rect">
            <a:avLst/>
          </a:prstGeom>
        </p:spPr>
      </p:pic>
    </p:spTree>
    <p:extLst>
      <p:ext uri="{BB962C8B-B14F-4D97-AF65-F5344CB8AC3E}">
        <p14:creationId xmlns:p14="http://schemas.microsoft.com/office/powerpoint/2010/main" val="22327651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5:4</a:t>
            </a:r>
          </a:p>
        </p:txBody>
      </p:sp>
      <p:pic>
        <p:nvPicPr>
          <p:cNvPr id="4" name="Picture 3" descr="A close up of a screen&#10;&#10;Description generated with very high confidence">
            <a:extLst>
              <a:ext uri="{FF2B5EF4-FFF2-40B4-BE49-F238E27FC236}">
                <a16:creationId xmlns:a16="http://schemas.microsoft.com/office/drawing/2014/main" id="{B0741DE8-CCBF-4699-A7D3-B4BCAA2384F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1876440"/>
            <a:ext cx="3015260" cy="3105120"/>
          </a:xfrm>
          <a:prstGeom prst="rect">
            <a:avLst/>
          </a:prstGeom>
        </p:spPr>
      </p:pic>
      <p:sp>
        <p:nvSpPr>
          <p:cNvPr id="31" name="TextBox 30">
            <a:extLst>
              <a:ext uri="{FF2B5EF4-FFF2-40B4-BE49-F238E27FC236}">
                <a16:creationId xmlns:a16="http://schemas.microsoft.com/office/drawing/2014/main" id="{6447449B-B7C8-4D38-B3C3-E3B34BFD2096}"/>
              </a:ext>
            </a:extLst>
          </p:cNvPr>
          <p:cNvSpPr txBox="1"/>
          <p:nvPr/>
        </p:nvSpPr>
        <p:spPr bwMode="auto">
          <a:xfrm>
            <a:off x="2215149" y="912696"/>
            <a:ext cx="1883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7,000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2,648</a:t>
            </a:r>
          </a:p>
        </p:txBody>
      </p:sp>
      <p:sp>
        <p:nvSpPr>
          <p:cNvPr id="32" name="TextBox 31">
            <a:extLst>
              <a:ext uri="{FF2B5EF4-FFF2-40B4-BE49-F238E27FC236}">
                <a16:creationId xmlns:a16="http://schemas.microsoft.com/office/drawing/2014/main" id="{16305966-BEF5-46D2-801B-5A8158C9E98F}"/>
              </a:ext>
            </a:extLst>
          </p:cNvPr>
          <p:cNvSpPr txBox="1"/>
          <p:nvPr/>
        </p:nvSpPr>
        <p:spPr bwMode="auto">
          <a:xfrm>
            <a:off x="3988120" y="914345"/>
            <a:ext cx="2198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6,999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2,647</a:t>
            </a:r>
          </a:p>
        </p:txBody>
      </p:sp>
      <p:pic>
        <p:nvPicPr>
          <p:cNvPr id="33" name="Picture 32" descr="A close up of a screen&#10;&#10;Description generated with very high confidence">
            <a:extLst>
              <a:ext uri="{FF2B5EF4-FFF2-40B4-BE49-F238E27FC236}">
                <a16:creationId xmlns:a16="http://schemas.microsoft.com/office/drawing/2014/main" id="{A29DE4BD-EDA7-4CBC-BCC8-850487E0807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10263" y="1876440"/>
            <a:ext cx="1600202" cy="3105120"/>
          </a:xfrm>
          <a:prstGeom prst="rect">
            <a:avLst/>
          </a:prstGeom>
        </p:spPr>
      </p:pic>
      <p:pic>
        <p:nvPicPr>
          <p:cNvPr id="34" name="Picture 33" descr="A close up of a screen&#10;&#10;Description generated with very high confidence">
            <a:extLst>
              <a:ext uri="{FF2B5EF4-FFF2-40B4-BE49-F238E27FC236}">
                <a16:creationId xmlns:a16="http://schemas.microsoft.com/office/drawing/2014/main" id="{81702610-C145-4642-8B27-06D4284916A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642811" y="1874791"/>
            <a:ext cx="2882912" cy="3105120"/>
          </a:xfrm>
          <a:prstGeom prst="rect">
            <a:avLst/>
          </a:prstGeom>
        </p:spPr>
      </p:pic>
      <p:pic>
        <p:nvPicPr>
          <p:cNvPr id="5" name="Picture 4" descr="A close up of a screen&#10;&#10;Description generated with very high confidence">
            <a:extLst>
              <a:ext uri="{FF2B5EF4-FFF2-40B4-BE49-F238E27FC236}">
                <a16:creationId xmlns:a16="http://schemas.microsoft.com/office/drawing/2014/main" id="{B3EAEDD9-3C48-4E98-824B-1B4DABA975B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519739" y="3949700"/>
            <a:ext cx="455861" cy="393700"/>
          </a:xfrm>
          <a:prstGeom prst="rect">
            <a:avLst/>
          </a:prstGeom>
        </p:spPr>
      </p:pic>
      <p:pic>
        <p:nvPicPr>
          <p:cNvPr id="11" name="Picture 10" descr="A close up of a screen&#10;&#10;Description generated with very high confidence">
            <a:extLst>
              <a:ext uri="{FF2B5EF4-FFF2-40B4-BE49-F238E27FC236}">
                <a16:creationId xmlns:a16="http://schemas.microsoft.com/office/drawing/2014/main" id="{83F4700C-3332-4DA7-B435-244341D5AEA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066692" y="3949700"/>
            <a:ext cx="453047" cy="393700"/>
          </a:xfrm>
          <a:prstGeom prst="rect">
            <a:avLst/>
          </a:prstGeom>
        </p:spPr>
      </p:pic>
      <p:pic>
        <p:nvPicPr>
          <p:cNvPr id="12" name="Picture 11" descr="A close up of a screen&#10;&#10;Description generated with very high confidence">
            <a:extLst>
              <a:ext uri="{FF2B5EF4-FFF2-40B4-BE49-F238E27FC236}">
                <a16:creationId xmlns:a16="http://schemas.microsoft.com/office/drawing/2014/main" id="{F6902195-0CDC-4C31-911F-DCE69D9F43A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610831" y="3949700"/>
            <a:ext cx="453047" cy="393700"/>
          </a:xfrm>
          <a:prstGeom prst="rect">
            <a:avLst/>
          </a:prstGeom>
        </p:spPr>
      </p:pic>
      <p:pic>
        <p:nvPicPr>
          <p:cNvPr id="13" name="Picture 12" descr="A close up of a screen&#10;&#10;Description generated with very high confidence">
            <a:extLst>
              <a:ext uri="{FF2B5EF4-FFF2-40B4-BE49-F238E27FC236}">
                <a16:creationId xmlns:a16="http://schemas.microsoft.com/office/drawing/2014/main" id="{4E611633-A67C-4316-A2DA-C0F1862ED94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163733" y="3949700"/>
            <a:ext cx="453047" cy="393700"/>
          </a:xfrm>
          <a:prstGeom prst="rect">
            <a:avLst/>
          </a:prstGeom>
        </p:spPr>
      </p:pic>
      <p:sp>
        <p:nvSpPr>
          <p:cNvPr id="14" name="TextBox 13">
            <a:extLst>
              <a:ext uri="{FF2B5EF4-FFF2-40B4-BE49-F238E27FC236}">
                <a16:creationId xmlns:a16="http://schemas.microsoft.com/office/drawing/2014/main" id="{6CF187B7-D974-4034-B74A-76A16243E6A1}"/>
              </a:ext>
            </a:extLst>
          </p:cNvPr>
          <p:cNvSpPr txBox="1"/>
          <p:nvPr/>
        </p:nvSpPr>
        <p:spPr bwMode="auto">
          <a:xfrm>
            <a:off x="6063451" y="911047"/>
            <a:ext cx="1191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4,352</a:t>
            </a:r>
          </a:p>
        </p:txBody>
      </p:sp>
    </p:spTree>
    <p:extLst>
      <p:ext uri="{BB962C8B-B14F-4D97-AF65-F5344CB8AC3E}">
        <p14:creationId xmlns:p14="http://schemas.microsoft.com/office/powerpoint/2010/main" val="381680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5:5</a:t>
            </a:r>
          </a:p>
        </p:txBody>
      </p:sp>
      <p:sp>
        <p:nvSpPr>
          <p:cNvPr id="31" name="TextBox 30">
            <a:extLst>
              <a:ext uri="{FF2B5EF4-FFF2-40B4-BE49-F238E27FC236}">
                <a16:creationId xmlns:a16="http://schemas.microsoft.com/office/drawing/2014/main" id="{6447449B-B7C8-4D38-B3C3-E3B34BFD2096}"/>
              </a:ext>
            </a:extLst>
          </p:cNvPr>
          <p:cNvSpPr txBox="1"/>
          <p:nvPr/>
        </p:nvSpPr>
        <p:spPr bwMode="auto">
          <a:xfrm>
            <a:off x="3410158" y="912696"/>
            <a:ext cx="1505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1,003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10</a:t>
            </a:r>
          </a:p>
        </p:txBody>
      </p:sp>
      <p:pic>
        <p:nvPicPr>
          <p:cNvPr id="5" name="Picture 4" descr="A picture containing device, object&#10;&#10;Description generated with high confidence">
            <a:extLst>
              <a:ext uri="{FF2B5EF4-FFF2-40B4-BE49-F238E27FC236}">
                <a16:creationId xmlns:a16="http://schemas.microsoft.com/office/drawing/2014/main" id="{93ACD979-8493-443B-AF43-0F3654C18F2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144033"/>
            <a:ext cx="7907446" cy="51605"/>
          </a:xfrm>
          <a:prstGeom prst="rect">
            <a:avLst/>
          </a:prstGeom>
        </p:spPr>
      </p:pic>
      <p:pic>
        <p:nvPicPr>
          <p:cNvPr id="11" name="Picture 10" descr="A picture containing device, object&#10;&#10;Description generated with high confidence">
            <a:extLst>
              <a:ext uri="{FF2B5EF4-FFF2-40B4-BE49-F238E27FC236}">
                <a16:creationId xmlns:a16="http://schemas.microsoft.com/office/drawing/2014/main" id="{A2499B3E-DBF8-4967-946D-304224712C2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58115" y="3189287"/>
            <a:ext cx="721894" cy="512763"/>
          </a:xfrm>
          <a:prstGeom prst="rect">
            <a:avLst/>
          </a:prstGeom>
        </p:spPr>
      </p:pic>
      <p:pic>
        <p:nvPicPr>
          <p:cNvPr id="13" name="Picture 12" descr="A picture containing device, object&#10;&#10;Description generated with high confidence">
            <a:extLst>
              <a:ext uri="{FF2B5EF4-FFF2-40B4-BE49-F238E27FC236}">
                <a16:creationId xmlns:a16="http://schemas.microsoft.com/office/drawing/2014/main" id="{96DAFD85-50C2-43D3-A4B9-6FD66CFBAA3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20716" y="3708400"/>
            <a:ext cx="1196251" cy="736600"/>
          </a:xfrm>
          <a:prstGeom prst="rect">
            <a:avLst/>
          </a:prstGeom>
        </p:spPr>
      </p:pic>
      <p:sp>
        <p:nvSpPr>
          <p:cNvPr id="6" name="Freeform: Shape 5">
            <a:extLst>
              <a:ext uri="{FF2B5EF4-FFF2-40B4-BE49-F238E27FC236}">
                <a16:creationId xmlns:a16="http://schemas.microsoft.com/office/drawing/2014/main" id="{A0D46B4C-2E9C-4310-B3F5-36FC65B8F8AD}"/>
              </a:ext>
            </a:extLst>
          </p:cNvPr>
          <p:cNvSpPr/>
          <p:nvPr/>
        </p:nvSpPr>
        <p:spPr bwMode="auto">
          <a:xfrm>
            <a:off x="3203065" y="3687233"/>
            <a:ext cx="192343" cy="311624"/>
          </a:xfrm>
          <a:custGeom>
            <a:avLst/>
            <a:gdLst>
              <a:gd name="connsiteX0" fmla="*/ 1568 w 192343"/>
              <a:gd name="connsiteY0" fmla="*/ 160867 h 311624"/>
              <a:gd name="connsiteX1" fmla="*/ 22735 w 192343"/>
              <a:gd name="connsiteY1" fmla="*/ 131234 h 311624"/>
              <a:gd name="connsiteX2" fmla="*/ 35435 w 192343"/>
              <a:gd name="connsiteY2" fmla="*/ 122767 h 311624"/>
              <a:gd name="connsiteX3" fmla="*/ 52368 w 192343"/>
              <a:gd name="connsiteY3" fmla="*/ 84667 h 311624"/>
              <a:gd name="connsiteX4" fmla="*/ 60835 w 192343"/>
              <a:gd name="connsiteY4" fmla="*/ 67734 h 311624"/>
              <a:gd name="connsiteX5" fmla="*/ 77768 w 192343"/>
              <a:gd name="connsiteY5" fmla="*/ 59267 h 311624"/>
              <a:gd name="connsiteX6" fmla="*/ 94701 w 192343"/>
              <a:gd name="connsiteY6" fmla="*/ 42334 h 311624"/>
              <a:gd name="connsiteX7" fmla="*/ 120101 w 192343"/>
              <a:gd name="connsiteY7" fmla="*/ 21167 h 311624"/>
              <a:gd name="connsiteX8" fmla="*/ 141268 w 192343"/>
              <a:gd name="connsiteY8" fmla="*/ 8467 h 311624"/>
              <a:gd name="connsiteX9" fmla="*/ 170901 w 192343"/>
              <a:gd name="connsiteY9" fmla="*/ 0 h 311624"/>
              <a:gd name="connsiteX10" fmla="*/ 192068 w 192343"/>
              <a:gd name="connsiteY10" fmla="*/ 16934 h 311624"/>
              <a:gd name="connsiteX11" fmla="*/ 187835 w 192343"/>
              <a:gd name="connsiteY11" fmla="*/ 93134 h 311624"/>
              <a:gd name="connsiteX12" fmla="*/ 183601 w 192343"/>
              <a:gd name="connsiteY12" fmla="*/ 105834 h 311624"/>
              <a:gd name="connsiteX13" fmla="*/ 175135 w 192343"/>
              <a:gd name="connsiteY13" fmla="*/ 148167 h 311624"/>
              <a:gd name="connsiteX14" fmla="*/ 153968 w 192343"/>
              <a:gd name="connsiteY14" fmla="*/ 190500 h 311624"/>
              <a:gd name="connsiteX15" fmla="*/ 141268 w 192343"/>
              <a:gd name="connsiteY15" fmla="*/ 224367 h 311624"/>
              <a:gd name="connsiteX16" fmla="*/ 137035 w 192343"/>
              <a:gd name="connsiteY16" fmla="*/ 237067 h 311624"/>
              <a:gd name="connsiteX17" fmla="*/ 120101 w 192343"/>
              <a:gd name="connsiteY17" fmla="*/ 266700 h 311624"/>
              <a:gd name="connsiteX18" fmla="*/ 115868 w 192343"/>
              <a:gd name="connsiteY18" fmla="*/ 296334 h 311624"/>
              <a:gd name="connsiteX19" fmla="*/ 48135 w 192343"/>
              <a:gd name="connsiteY19" fmla="*/ 296334 h 311624"/>
              <a:gd name="connsiteX20" fmla="*/ 26968 w 192343"/>
              <a:gd name="connsiteY20" fmla="*/ 266700 h 311624"/>
              <a:gd name="connsiteX21" fmla="*/ 5801 w 192343"/>
              <a:gd name="connsiteY21" fmla="*/ 228600 h 311624"/>
              <a:gd name="connsiteX22" fmla="*/ 1568 w 192343"/>
              <a:gd name="connsiteY22" fmla="*/ 177800 h 311624"/>
              <a:gd name="connsiteX23" fmla="*/ 1568 w 192343"/>
              <a:gd name="connsiteY23" fmla="*/ 160867 h 31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343" h="311624">
                <a:moveTo>
                  <a:pt x="1568" y="160867"/>
                </a:moveTo>
                <a:cubicBezTo>
                  <a:pt x="5096" y="153106"/>
                  <a:pt x="14670" y="140307"/>
                  <a:pt x="22735" y="131234"/>
                </a:cubicBezTo>
                <a:cubicBezTo>
                  <a:pt x="26115" y="127431"/>
                  <a:pt x="32178" y="126676"/>
                  <a:pt x="35435" y="122767"/>
                </a:cubicBezTo>
                <a:cubicBezTo>
                  <a:pt x="40396" y="116814"/>
                  <a:pt x="49871" y="90286"/>
                  <a:pt x="52368" y="84667"/>
                </a:cubicBezTo>
                <a:cubicBezTo>
                  <a:pt x="54931" y="78900"/>
                  <a:pt x="56373" y="72196"/>
                  <a:pt x="60835" y="67734"/>
                </a:cubicBezTo>
                <a:cubicBezTo>
                  <a:pt x="65297" y="63272"/>
                  <a:pt x="72720" y="63053"/>
                  <a:pt x="77768" y="59267"/>
                </a:cubicBezTo>
                <a:cubicBezTo>
                  <a:pt x="84154" y="54478"/>
                  <a:pt x="88768" y="47674"/>
                  <a:pt x="94701" y="42334"/>
                </a:cubicBezTo>
                <a:cubicBezTo>
                  <a:pt x="102893" y="34961"/>
                  <a:pt x="111188" y="27649"/>
                  <a:pt x="120101" y="21167"/>
                </a:cubicBezTo>
                <a:cubicBezTo>
                  <a:pt x="126755" y="16327"/>
                  <a:pt x="133908" y="12147"/>
                  <a:pt x="141268" y="8467"/>
                </a:cubicBezTo>
                <a:cubicBezTo>
                  <a:pt x="147337" y="5432"/>
                  <a:pt x="165481" y="1355"/>
                  <a:pt x="170901" y="0"/>
                </a:cubicBezTo>
                <a:cubicBezTo>
                  <a:pt x="179372" y="2824"/>
                  <a:pt x="191450" y="3963"/>
                  <a:pt x="192068" y="16934"/>
                </a:cubicBezTo>
                <a:cubicBezTo>
                  <a:pt x="193278" y="42344"/>
                  <a:pt x="190247" y="67809"/>
                  <a:pt x="187835" y="93134"/>
                </a:cubicBezTo>
                <a:cubicBezTo>
                  <a:pt x="187412" y="97576"/>
                  <a:pt x="184827" y="101543"/>
                  <a:pt x="183601" y="105834"/>
                </a:cubicBezTo>
                <a:cubicBezTo>
                  <a:pt x="175974" y="132528"/>
                  <a:pt x="182261" y="114913"/>
                  <a:pt x="175135" y="148167"/>
                </a:cubicBezTo>
                <a:cubicBezTo>
                  <a:pt x="167051" y="185892"/>
                  <a:pt x="175643" y="176051"/>
                  <a:pt x="153968" y="190500"/>
                </a:cubicBezTo>
                <a:cubicBezTo>
                  <a:pt x="146164" y="221722"/>
                  <a:pt x="154551" y="193374"/>
                  <a:pt x="141268" y="224367"/>
                </a:cubicBezTo>
                <a:cubicBezTo>
                  <a:pt x="139510" y="228468"/>
                  <a:pt x="138793" y="232966"/>
                  <a:pt x="137035" y="237067"/>
                </a:cubicBezTo>
                <a:cubicBezTo>
                  <a:pt x="130591" y="252104"/>
                  <a:pt x="128603" y="253947"/>
                  <a:pt x="120101" y="266700"/>
                </a:cubicBezTo>
                <a:cubicBezTo>
                  <a:pt x="118690" y="276578"/>
                  <a:pt x="118735" y="286777"/>
                  <a:pt x="115868" y="296334"/>
                </a:cubicBezTo>
                <a:cubicBezTo>
                  <a:pt x="106361" y="328023"/>
                  <a:pt x="72000" y="301448"/>
                  <a:pt x="48135" y="296334"/>
                </a:cubicBezTo>
                <a:cubicBezTo>
                  <a:pt x="9912" y="258111"/>
                  <a:pt x="43862" y="297110"/>
                  <a:pt x="26968" y="266700"/>
                </a:cubicBezTo>
                <a:cubicBezTo>
                  <a:pt x="2705" y="223025"/>
                  <a:pt x="15382" y="257339"/>
                  <a:pt x="5801" y="228600"/>
                </a:cubicBezTo>
                <a:cubicBezTo>
                  <a:pt x="4390" y="211667"/>
                  <a:pt x="1568" y="194792"/>
                  <a:pt x="1568" y="177800"/>
                </a:cubicBezTo>
                <a:cubicBezTo>
                  <a:pt x="1568" y="170605"/>
                  <a:pt x="-1960" y="168628"/>
                  <a:pt x="1568" y="160867"/>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descr="A picture containing device, object&#10;&#10;Description generated with high confidence">
            <a:extLst>
              <a:ext uri="{FF2B5EF4-FFF2-40B4-BE49-F238E27FC236}">
                <a16:creationId xmlns:a16="http://schemas.microsoft.com/office/drawing/2014/main" id="{1D4DB749-C15F-410F-8982-9D6612F0A4D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318560" y="4445000"/>
            <a:ext cx="1196251" cy="258232"/>
          </a:xfrm>
          <a:prstGeom prst="rect">
            <a:avLst/>
          </a:prstGeom>
        </p:spPr>
      </p:pic>
      <p:pic>
        <p:nvPicPr>
          <p:cNvPr id="16" name="Picture 15" descr="A picture containing device, object&#10;&#10;Description generated with high confidence">
            <a:extLst>
              <a:ext uri="{FF2B5EF4-FFF2-40B4-BE49-F238E27FC236}">
                <a16:creationId xmlns:a16="http://schemas.microsoft.com/office/drawing/2014/main" id="{75D78339-B3E6-4282-9613-411ED3609DF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36601" y="3708400"/>
            <a:ext cx="2658808" cy="736600"/>
          </a:xfrm>
          <a:prstGeom prst="rect">
            <a:avLst/>
          </a:prstGeom>
        </p:spPr>
      </p:pic>
      <p:pic>
        <p:nvPicPr>
          <p:cNvPr id="17" name="Picture 16" descr="A picture containing device, object&#10;&#10;Description generated with high confidence">
            <a:extLst>
              <a:ext uri="{FF2B5EF4-FFF2-40B4-BE49-F238E27FC236}">
                <a16:creationId xmlns:a16="http://schemas.microsoft.com/office/drawing/2014/main" id="{FE1F6302-8220-47D6-8711-AFB3D8F3719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856004" y="4445000"/>
            <a:ext cx="556996" cy="258232"/>
          </a:xfrm>
          <a:prstGeom prst="rect">
            <a:avLst/>
          </a:prstGeom>
        </p:spPr>
      </p:pic>
      <p:pic>
        <p:nvPicPr>
          <p:cNvPr id="18" name="Picture 17" descr="A picture containing device, object&#10;&#10;Description generated with high confidence">
            <a:extLst>
              <a:ext uri="{FF2B5EF4-FFF2-40B4-BE49-F238E27FC236}">
                <a16:creationId xmlns:a16="http://schemas.microsoft.com/office/drawing/2014/main" id="{0B3A5B96-B37F-4D37-A5D2-91B81B419FA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073401" y="3195638"/>
            <a:ext cx="745830" cy="511702"/>
          </a:xfrm>
          <a:prstGeom prst="rect">
            <a:avLst/>
          </a:prstGeom>
        </p:spPr>
      </p:pic>
      <p:pic>
        <p:nvPicPr>
          <p:cNvPr id="19" name="Picture 18" descr="A picture containing device, object&#10;&#10;Description generated with high confidence">
            <a:extLst>
              <a:ext uri="{FF2B5EF4-FFF2-40B4-BE49-F238E27FC236}">
                <a16:creationId xmlns:a16="http://schemas.microsoft.com/office/drawing/2014/main" id="{14B565D6-3216-41D8-BBD8-3E77EA5FAD99}"/>
              </a:ext>
            </a:extLst>
          </p:cNvPr>
          <p:cNvPicPr>
            <a:picLocks noChangeAspect="1"/>
          </p:cNvPicPr>
          <p:nvPr/>
        </p:nvPicPr>
        <p:blipFill rotWithShape="1">
          <a:blip r:embed="rId10">
            <a:extLst>
              <a:ext uri="{28A0092B-C50C-407E-A947-70E740481C1C}">
                <a14:useLocalDpi xmlns:a14="http://schemas.microsoft.com/office/drawing/2010/main" val="0"/>
              </a:ext>
            </a:extLst>
          </a:blip>
          <a:srcRect l="-19530"/>
          <a:stretch/>
        </p:blipFill>
        <p:spPr>
          <a:xfrm>
            <a:off x="512402" y="3189286"/>
            <a:ext cx="647532" cy="518053"/>
          </a:xfrm>
          <a:prstGeom prst="rect">
            <a:avLst/>
          </a:prstGeom>
        </p:spPr>
      </p:pic>
      <p:pic>
        <p:nvPicPr>
          <p:cNvPr id="20" name="Picture 19" descr="A picture containing device, object&#10;&#10;Description generated with high confidence">
            <a:extLst>
              <a:ext uri="{FF2B5EF4-FFF2-40B4-BE49-F238E27FC236}">
                <a16:creationId xmlns:a16="http://schemas.microsoft.com/office/drawing/2014/main" id="{A883E821-9F67-456F-9437-B2FAE4C950B0}"/>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43032" y="2425699"/>
            <a:ext cx="3786105" cy="731033"/>
          </a:xfrm>
          <a:prstGeom prst="rect">
            <a:avLst/>
          </a:prstGeom>
        </p:spPr>
      </p:pic>
      <p:pic>
        <p:nvPicPr>
          <p:cNvPr id="21" name="Picture 20" descr="A picture containing device, object&#10;&#10;Description generated with high confidence">
            <a:extLst>
              <a:ext uri="{FF2B5EF4-FFF2-40B4-BE49-F238E27FC236}">
                <a16:creationId xmlns:a16="http://schemas.microsoft.com/office/drawing/2014/main" id="{E6066C0F-E2EF-4BA3-A6A6-2098A49974C3}"/>
              </a:ext>
            </a:extLst>
          </p:cNvPr>
          <p:cNvPicPr>
            <a:picLocks noChangeAspect="1"/>
          </p:cNvPicPr>
          <p:nvPr/>
        </p:nvPicPr>
        <p:blipFill rotWithShape="1">
          <a:blip r:embed="rId12">
            <a:extLst>
              <a:ext uri="{28A0092B-C50C-407E-A947-70E740481C1C}">
                <a14:useLocalDpi xmlns:a14="http://schemas.microsoft.com/office/drawing/2010/main" val="0"/>
              </a:ext>
            </a:extLst>
          </a:blip>
          <a:srcRect t="-39979"/>
          <a:stretch/>
        </p:blipFill>
        <p:spPr>
          <a:xfrm>
            <a:off x="2410843" y="1972734"/>
            <a:ext cx="662558" cy="451906"/>
          </a:xfrm>
          <a:prstGeom prst="rect">
            <a:avLst/>
          </a:prstGeom>
        </p:spPr>
      </p:pic>
      <p:sp>
        <p:nvSpPr>
          <p:cNvPr id="22" name="TextBox 21">
            <a:extLst>
              <a:ext uri="{FF2B5EF4-FFF2-40B4-BE49-F238E27FC236}">
                <a16:creationId xmlns:a16="http://schemas.microsoft.com/office/drawing/2014/main" id="{F25FC60E-407C-431D-ADFA-2A0334951C43}"/>
              </a:ext>
            </a:extLst>
          </p:cNvPr>
          <p:cNvSpPr txBox="1"/>
          <p:nvPr/>
        </p:nvSpPr>
        <p:spPr bwMode="auto">
          <a:xfrm>
            <a:off x="4805629" y="912695"/>
            <a:ext cx="904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993</a:t>
            </a:r>
          </a:p>
        </p:txBody>
      </p:sp>
      <p:sp>
        <p:nvSpPr>
          <p:cNvPr id="8" name="Freeform: Shape 7">
            <a:extLst>
              <a:ext uri="{FF2B5EF4-FFF2-40B4-BE49-F238E27FC236}">
                <a16:creationId xmlns:a16="http://schemas.microsoft.com/office/drawing/2014/main" id="{7A6EF7D5-0D0F-424B-9231-650B533757B5}"/>
              </a:ext>
            </a:extLst>
          </p:cNvPr>
          <p:cNvSpPr/>
          <p:nvPr/>
        </p:nvSpPr>
        <p:spPr bwMode="auto">
          <a:xfrm>
            <a:off x="4478724" y="2927344"/>
            <a:ext cx="113913" cy="180978"/>
          </a:xfrm>
          <a:custGeom>
            <a:avLst/>
            <a:gdLst>
              <a:gd name="connsiteX0" fmla="*/ 2788 w 113913"/>
              <a:gd name="connsiteY0" fmla="*/ 28578 h 180978"/>
              <a:gd name="connsiteX1" fmla="*/ 5963 w 113913"/>
              <a:gd name="connsiteY1" fmla="*/ 36515 h 180978"/>
              <a:gd name="connsiteX2" fmla="*/ 7551 w 113913"/>
              <a:gd name="connsiteY2" fmla="*/ 41278 h 180978"/>
              <a:gd name="connsiteX3" fmla="*/ 12313 w 113913"/>
              <a:gd name="connsiteY3" fmla="*/ 44453 h 180978"/>
              <a:gd name="connsiteX4" fmla="*/ 17076 w 113913"/>
              <a:gd name="connsiteY4" fmla="*/ 49215 h 180978"/>
              <a:gd name="connsiteX5" fmla="*/ 18663 w 113913"/>
              <a:gd name="connsiteY5" fmla="*/ 53978 h 180978"/>
              <a:gd name="connsiteX6" fmla="*/ 21838 w 113913"/>
              <a:gd name="connsiteY6" fmla="*/ 58740 h 180978"/>
              <a:gd name="connsiteX7" fmla="*/ 28188 w 113913"/>
              <a:gd name="connsiteY7" fmla="*/ 73028 h 180978"/>
              <a:gd name="connsiteX8" fmla="*/ 29776 w 113913"/>
              <a:gd name="connsiteY8" fmla="*/ 80965 h 180978"/>
              <a:gd name="connsiteX9" fmla="*/ 36126 w 113913"/>
              <a:gd name="connsiteY9" fmla="*/ 90490 h 180978"/>
              <a:gd name="connsiteX10" fmla="*/ 37713 w 113913"/>
              <a:gd name="connsiteY10" fmla="*/ 95253 h 180978"/>
              <a:gd name="connsiteX11" fmla="*/ 40888 w 113913"/>
              <a:gd name="connsiteY11" fmla="*/ 100015 h 180978"/>
              <a:gd name="connsiteX12" fmla="*/ 44063 w 113913"/>
              <a:gd name="connsiteY12" fmla="*/ 106365 h 180978"/>
              <a:gd name="connsiteX13" fmla="*/ 48826 w 113913"/>
              <a:gd name="connsiteY13" fmla="*/ 115890 h 180978"/>
              <a:gd name="connsiteX14" fmla="*/ 52001 w 113913"/>
              <a:gd name="connsiteY14" fmla="*/ 152403 h 180978"/>
              <a:gd name="connsiteX15" fmla="*/ 55176 w 113913"/>
              <a:gd name="connsiteY15" fmla="*/ 157165 h 180978"/>
              <a:gd name="connsiteX16" fmla="*/ 58351 w 113913"/>
              <a:gd name="connsiteY16" fmla="*/ 166690 h 180978"/>
              <a:gd name="connsiteX17" fmla="*/ 71051 w 113913"/>
              <a:gd name="connsiteY17" fmla="*/ 176215 h 180978"/>
              <a:gd name="connsiteX18" fmla="*/ 75813 w 113913"/>
              <a:gd name="connsiteY18" fmla="*/ 179390 h 180978"/>
              <a:gd name="connsiteX19" fmla="*/ 82163 w 113913"/>
              <a:gd name="connsiteY19" fmla="*/ 180978 h 180978"/>
              <a:gd name="connsiteX20" fmla="*/ 109151 w 113913"/>
              <a:gd name="connsiteY20" fmla="*/ 171453 h 180978"/>
              <a:gd name="connsiteX21" fmla="*/ 112326 w 113913"/>
              <a:gd name="connsiteY21" fmla="*/ 160340 h 180978"/>
              <a:gd name="connsiteX22" fmla="*/ 113913 w 113913"/>
              <a:gd name="connsiteY22" fmla="*/ 152403 h 180978"/>
              <a:gd name="connsiteX23" fmla="*/ 109151 w 113913"/>
              <a:gd name="connsiteY23" fmla="*/ 95253 h 180978"/>
              <a:gd name="connsiteX24" fmla="*/ 105976 w 113913"/>
              <a:gd name="connsiteY24" fmla="*/ 82553 h 180978"/>
              <a:gd name="connsiteX25" fmla="*/ 102801 w 113913"/>
              <a:gd name="connsiteY25" fmla="*/ 71440 h 180978"/>
              <a:gd name="connsiteX26" fmla="*/ 101213 w 113913"/>
              <a:gd name="connsiteY26" fmla="*/ 65090 h 180978"/>
              <a:gd name="connsiteX27" fmla="*/ 96451 w 113913"/>
              <a:gd name="connsiteY27" fmla="*/ 55565 h 180978"/>
              <a:gd name="connsiteX28" fmla="*/ 74226 w 113913"/>
              <a:gd name="connsiteY28" fmla="*/ 20640 h 180978"/>
              <a:gd name="connsiteX29" fmla="*/ 64701 w 113913"/>
              <a:gd name="connsiteY29" fmla="*/ 9528 h 180978"/>
              <a:gd name="connsiteX30" fmla="*/ 50413 w 113913"/>
              <a:gd name="connsiteY30" fmla="*/ 3 h 180978"/>
              <a:gd name="connsiteX31" fmla="*/ 2788 w 113913"/>
              <a:gd name="connsiteY31" fmla="*/ 28578 h 18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3913" h="180978">
                <a:moveTo>
                  <a:pt x="2788" y="28578"/>
                </a:moveTo>
                <a:cubicBezTo>
                  <a:pt x="-4620" y="34663"/>
                  <a:pt x="4962" y="33847"/>
                  <a:pt x="5963" y="36515"/>
                </a:cubicBezTo>
                <a:cubicBezTo>
                  <a:pt x="6551" y="38082"/>
                  <a:pt x="6506" y="39971"/>
                  <a:pt x="7551" y="41278"/>
                </a:cubicBezTo>
                <a:cubicBezTo>
                  <a:pt x="8743" y="42768"/>
                  <a:pt x="10847" y="43232"/>
                  <a:pt x="12313" y="44453"/>
                </a:cubicBezTo>
                <a:cubicBezTo>
                  <a:pt x="14038" y="45890"/>
                  <a:pt x="15488" y="47628"/>
                  <a:pt x="17076" y="49215"/>
                </a:cubicBezTo>
                <a:cubicBezTo>
                  <a:pt x="17605" y="50803"/>
                  <a:pt x="17915" y="52481"/>
                  <a:pt x="18663" y="53978"/>
                </a:cubicBezTo>
                <a:cubicBezTo>
                  <a:pt x="19516" y="55684"/>
                  <a:pt x="21063" y="56997"/>
                  <a:pt x="21838" y="58740"/>
                </a:cubicBezTo>
                <a:cubicBezTo>
                  <a:pt x="29396" y="75746"/>
                  <a:pt x="21002" y="62247"/>
                  <a:pt x="28188" y="73028"/>
                </a:cubicBezTo>
                <a:cubicBezTo>
                  <a:pt x="28717" y="75674"/>
                  <a:pt x="28659" y="78509"/>
                  <a:pt x="29776" y="80965"/>
                </a:cubicBezTo>
                <a:cubicBezTo>
                  <a:pt x="31355" y="84439"/>
                  <a:pt x="36126" y="90490"/>
                  <a:pt x="36126" y="90490"/>
                </a:cubicBezTo>
                <a:cubicBezTo>
                  <a:pt x="36655" y="92078"/>
                  <a:pt x="36965" y="93756"/>
                  <a:pt x="37713" y="95253"/>
                </a:cubicBezTo>
                <a:cubicBezTo>
                  <a:pt x="38566" y="96959"/>
                  <a:pt x="39941" y="98359"/>
                  <a:pt x="40888" y="100015"/>
                </a:cubicBezTo>
                <a:cubicBezTo>
                  <a:pt x="42062" y="102070"/>
                  <a:pt x="42889" y="104310"/>
                  <a:pt x="44063" y="106365"/>
                </a:cubicBezTo>
                <a:cubicBezTo>
                  <a:pt x="48987" y="114983"/>
                  <a:pt x="45914" y="107158"/>
                  <a:pt x="48826" y="115890"/>
                </a:cubicBezTo>
                <a:cubicBezTo>
                  <a:pt x="48863" y="116438"/>
                  <a:pt x="50410" y="146569"/>
                  <a:pt x="52001" y="152403"/>
                </a:cubicBezTo>
                <a:cubicBezTo>
                  <a:pt x="52503" y="154244"/>
                  <a:pt x="54118" y="155578"/>
                  <a:pt x="55176" y="157165"/>
                </a:cubicBezTo>
                <a:cubicBezTo>
                  <a:pt x="56234" y="160340"/>
                  <a:pt x="55985" y="164323"/>
                  <a:pt x="58351" y="166690"/>
                </a:cubicBezTo>
                <a:cubicBezTo>
                  <a:pt x="65774" y="174114"/>
                  <a:pt x="60529" y="169639"/>
                  <a:pt x="71051" y="176215"/>
                </a:cubicBezTo>
                <a:cubicBezTo>
                  <a:pt x="72669" y="177226"/>
                  <a:pt x="74059" y="178638"/>
                  <a:pt x="75813" y="179390"/>
                </a:cubicBezTo>
                <a:cubicBezTo>
                  <a:pt x="77818" y="180250"/>
                  <a:pt x="80046" y="180449"/>
                  <a:pt x="82163" y="180978"/>
                </a:cubicBezTo>
                <a:cubicBezTo>
                  <a:pt x="93703" y="178670"/>
                  <a:pt x="104819" y="182283"/>
                  <a:pt x="109151" y="171453"/>
                </a:cubicBezTo>
                <a:cubicBezTo>
                  <a:pt x="110582" y="167876"/>
                  <a:pt x="111392" y="164078"/>
                  <a:pt x="112326" y="160340"/>
                </a:cubicBezTo>
                <a:cubicBezTo>
                  <a:pt x="112980" y="157723"/>
                  <a:pt x="113384" y="155049"/>
                  <a:pt x="113913" y="152403"/>
                </a:cubicBezTo>
                <a:cubicBezTo>
                  <a:pt x="112326" y="133353"/>
                  <a:pt x="111309" y="114247"/>
                  <a:pt x="109151" y="95253"/>
                </a:cubicBezTo>
                <a:cubicBezTo>
                  <a:pt x="108658" y="90917"/>
                  <a:pt x="107100" y="86769"/>
                  <a:pt x="105976" y="82553"/>
                </a:cubicBezTo>
                <a:cubicBezTo>
                  <a:pt x="104983" y="78831"/>
                  <a:pt x="103815" y="75157"/>
                  <a:pt x="102801" y="71440"/>
                </a:cubicBezTo>
                <a:cubicBezTo>
                  <a:pt x="102227" y="69335"/>
                  <a:pt x="102023" y="67116"/>
                  <a:pt x="101213" y="65090"/>
                </a:cubicBezTo>
                <a:cubicBezTo>
                  <a:pt x="99895" y="61794"/>
                  <a:pt x="98134" y="58690"/>
                  <a:pt x="96451" y="55565"/>
                </a:cubicBezTo>
                <a:cubicBezTo>
                  <a:pt x="88697" y="41164"/>
                  <a:pt x="85023" y="36836"/>
                  <a:pt x="74226" y="20640"/>
                </a:cubicBezTo>
                <a:cubicBezTo>
                  <a:pt x="70209" y="14615"/>
                  <a:pt x="71115" y="15301"/>
                  <a:pt x="64701" y="9528"/>
                </a:cubicBezTo>
                <a:cubicBezTo>
                  <a:pt x="60582" y="5821"/>
                  <a:pt x="56388" y="750"/>
                  <a:pt x="50413" y="3"/>
                </a:cubicBezTo>
                <a:cubicBezTo>
                  <a:pt x="47788" y="-325"/>
                  <a:pt x="10196" y="22493"/>
                  <a:pt x="2788" y="28578"/>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8000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5:5</a:t>
            </a:r>
          </a:p>
        </p:txBody>
      </p:sp>
      <p:sp>
        <p:nvSpPr>
          <p:cNvPr id="23" name="TextBox 22">
            <a:extLst>
              <a:ext uri="{FF2B5EF4-FFF2-40B4-BE49-F238E27FC236}">
                <a16:creationId xmlns:a16="http://schemas.microsoft.com/office/drawing/2014/main" id="{9B4D2544-489E-47AE-9B9B-4ADD9745EDCC}"/>
              </a:ext>
            </a:extLst>
          </p:cNvPr>
          <p:cNvSpPr txBox="1"/>
          <p:nvPr/>
        </p:nvSpPr>
        <p:spPr bwMode="auto">
          <a:xfrm>
            <a:off x="3342422" y="912696"/>
            <a:ext cx="1505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1,003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10</a:t>
            </a:r>
          </a:p>
        </p:txBody>
      </p:sp>
      <p:sp>
        <p:nvSpPr>
          <p:cNvPr id="24" name="TextBox 23">
            <a:extLst>
              <a:ext uri="{FF2B5EF4-FFF2-40B4-BE49-F238E27FC236}">
                <a16:creationId xmlns:a16="http://schemas.microsoft.com/office/drawing/2014/main" id="{C48770B7-1C1F-4D4D-B06F-9D71155C2178}"/>
              </a:ext>
            </a:extLst>
          </p:cNvPr>
          <p:cNvSpPr txBox="1"/>
          <p:nvPr/>
        </p:nvSpPr>
        <p:spPr bwMode="auto">
          <a:xfrm>
            <a:off x="4754286" y="912695"/>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1,113</a:t>
            </a:r>
          </a:p>
        </p:txBody>
      </p:sp>
      <p:pic>
        <p:nvPicPr>
          <p:cNvPr id="25" name="Picture 24" descr="A picture containing device, object&#10;&#10;Description generated with high confidence">
            <a:extLst>
              <a:ext uri="{FF2B5EF4-FFF2-40B4-BE49-F238E27FC236}">
                <a16:creationId xmlns:a16="http://schemas.microsoft.com/office/drawing/2014/main" id="{342D0B1D-23D9-4B26-BCE7-ECE753E6010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144033"/>
            <a:ext cx="7907446" cy="51605"/>
          </a:xfrm>
          <a:prstGeom prst="rect">
            <a:avLst/>
          </a:prstGeom>
        </p:spPr>
      </p:pic>
      <p:pic>
        <p:nvPicPr>
          <p:cNvPr id="26" name="Picture 25" descr="A picture containing device, object&#10;&#10;Description generated with high confidence">
            <a:extLst>
              <a:ext uri="{FF2B5EF4-FFF2-40B4-BE49-F238E27FC236}">
                <a16:creationId xmlns:a16="http://schemas.microsoft.com/office/drawing/2014/main" id="{85C9D5FB-A483-4A17-BF43-27CA244E637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58115" y="3189287"/>
            <a:ext cx="721894" cy="512763"/>
          </a:xfrm>
          <a:prstGeom prst="rect">
            <a:avLst/>
          </a:prstGeom>
        </p:spPr>
      </p:pic>
      <p:sp>
        <p:nvSpPr>
          <p:cNvPr id="28" name="Freeform: Shape 27">
            <a:extLst>
              <a:ext uri="{FF2B5EF4-FFF2-40B4-BE49-F238E27FC236}">
                <a16:creationId xmlns:a16="http://schemas.microsoft.com/office/drawing/2014/main" id="{7EF9FF4D-82CA-43F9-9047-EE738EE434F5}"/>
              </a:ext>
            </a:extLst>
          </p:cNvPr>
          <p:cNvSpPr/>
          <p:nvPr/>
        </p:nvSpPr>
        <p:spPr bwMode="auto">
          <a:xfrm>
            <a:off x="3203065" y="3687233"/>
            <a:ext cx="192343" cy="311624"/>
          </a:xfrm>
          <a:custGeom>
            <a:avLst/>
            <a:gdLst>
              <a:gd name="connsiteX0" fmla="*/ 1568 w 192343"/>
              <a:gd name="connsiteY0" fmla="*/ 160867 h 311624"/>
              <a:gd name="connsiteX1" fmla="*/ 22735 w 192343"/>
              <a:gd name="connsiteY1" fmla="*/ 131234 h 311624"/>
              <a:gd name="connsiteX2" fmla="*/ 35435 w 192343"/>
              <a:gd name="connsiteY2" fmla="*/ 122767 h 311624"/>
              <a:gd name="connsiteX3" fmla="*/ 52368 w 192343"/>
              <a:gd name="connsiteY3" fmla="*/ 84667 h 311624"/>
              <a:gd name="connsiteX4" fmla="*/ 60835 w 192343"/>
              <a:gd name="connsiteY4" fmla="*/ 67734 h 311624"/>
              <a:gd name="connsiteX5" fmla="*/ 77768 w 192343"/>
              <a:gd name="connsiteY5" fmla="*/ 59267 h 311624"/>
              <a:gd name="connsiteX6" fmla="*/ 94701 w 192343"/>
              <a:gd name="connsiteY6" fmla="*/ 42334 h 311624"/>
              <a:gd name="connsiteX7" fmla="*/ 120101 w 192343"/>
              <a:gd name="connsiteY7" fmla="*/ 21167 h 311624"/>
              <a:gd name="connsiteX8" fmla="*/ 141268 w 192343"/>
              <a:gd name="connsiteY8" fmla="*/ 8467 h 311624"/>
              <a:gd name="connsiteX9" fmla="*/ 170901 w 192343"/>
              <a:gd name="connsiteY9" fmla="*/ 0 h 311624"/>
              <a:gd name="connsiteX10" fmla="*/ 192068 w 192343"/>
              <a:gd name="connsiteY10" fmla="*/ 16934 h 311624"/>
              <a:gd name="connsiteX11" fmla="*/ 187835 w 192343"/>
              <a:gd name="connsiteY11" fmla="*/ 93134 h 311624"/>
              <a:gd name="connsiteX12" fmla="*/ 183601 w 192343"/>
              <a:gd name="connsiteY12" fmla="*/ 105834 h 311624"/>
              <a:gd name="connsiteX13" fmla="*/ 175135 w 192343"/>
              <a:gd name="connsiteY13" fmla="*/ 148167 h 311624"/>
              <a:gd name="connsiteX14" fmla="*/ 153968 w 192343"/>
              <a:gd name="connsiteY14" fmla="*/ 190500 h 311624"/>
              <a:gd name="connsiteX15" fmla="*/ 141268 w 192343"/>
              <a:gd name="connsiteY15" fmla="*/ 224367 h 311624"/>
              <a:gd name="connsiteX16" fmla="*/ 137035 w 192343"/>
              <a:gd name="connsiteY16" fmla="*/ 237067 h 311624"/>
              <a:gd name="connsiteX17" fmla="*/ 120101 w 192343"/>
              <a:gd name="connsiteY17" fmla="*/ 266700 h 311624"/>
              <a:gd name="connsiteX18" fmla="*/ 115868 w 192343"/>
              <a:gd name="connsiteY18" fmla="*/ 296334 h 311624"/>
              <a:gd name="connsiteX19" fmla="*/ 48135 w 192343"/>
              <a:gd name="connsiteY19" fmla="*/ 296334 h 311624"/>
              <a:gd name="connsiteX20" fmla="*/ 26968 w 192343"/>
              <a:gd name="connsiteY20" fmla="*/ 266700 h 311624"/>
              <a:gd name="connsiteX21" fmla="*/ 5801 w 192343"/>
              <a:gd name="connsiteY21" fmla="*/ 228600 h 311624"/>
              <a:gd name="connsiteX22" fmla="*/ 1568 w 192343"/>
              <a:gd name="connsiteY22" fmla="*/ 177800 h 311624"/>
              <a:gd name="connsiteX23" fmla="*/ 1568 w 192343"/>
              <a:gd name="connsiteY23" fmla="*/ 160867 h 31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343" h="311624">
                <a:moveTo>
                  <a:pt x="1568" y="160867"/>
                </a:moveTo>
                <a:cubicBezTo>
                  <a:pt x="5096" y="153106"/>
                  <a:pt x="14670" y="140307"/>
                  <a:pt x="22735" y="131234"/>
                </a:cubicBezTo>
                <a:cubicBezTo>
                  <a:pt x="26115" y="127431"/>
                  <a:pt x="32178" y="126676"/>
                  <a:pt x="35435" y="122767"/>
                </a:cubicBezTo>
                <a:cubicBezTo>
                  <a:pt x="40396" y="116814"/>
                  <a:pt x="49871" y="90286"/>
                  <a:pt x="52368" y="84667"/>
                </a:cubicBezTo>
                <a:cubicBezTo>
                  <a:pt x="54931" y="78900"/>
                  <a:pt x="56373" y="72196"/>
                  <a:pt x="60835" y="67734"/>
                </a:cubicBezTo>
                <a:cubicBezTo>
                  <a:pt x="65297" y="63272"/>
                  <a:pt x="72720" y="63053"/>
                  <a:pt x="77768" y="59267"/>
                </a:cubicBezTo>
                <a:cubicBezTo>
                  <a:pt x="84154" y="54478"/>
                  <a:pt x="88768" y="47674"/>
                  <a:pt x="94701" y="42334"/>
                </a:cubicBezTo>
                <a:cubicBezTo>
                  <a:pt x="102893" y="34961"/>
                  <a:pt x="111188" y="27649"/>
                  <a:pt x="120101" y="21167"/>
                </a:cubicBezTo>
                <a:cubicBezTo>
                  <a:pt x="126755" y="16327"/>
                  <a:pt x="133908" y="12147"/>
                  <a:pt x="141268" y="8467"/>
                </a:cubicBezTo>
                <a:cubicBezTo>
                  <a:pt x="147337" y="5432"/>
                  <a:pt x="165481" y="1355"/>
                  <a:pt x="170901" y="0"/>
                </a:cubicBezTo>
                <a:cubicBezTo>
                  <a:pt x="179372" y="2824"/>
                  <a:pt x="191450" y="3963"/>
                  <a:pt x="192068" y="16934"/>
                </a:cubicBezTo>
                <a:cubicBezTo>
                  <a:pt x="193278" y="42344"/>
                  <a:pt x="190247" y="67809"/>
                  <a:pt x="187835" y="93134"/>
                </a:cubicBezTo>
                <a:cubicBezTo>
                  <a:pt x="187412" y="97576"/>
                  <a:pt x="184827" y="101543"/>
                  <a:pt x="183601" y="105834"/>
                </a:cubicBezTo>
                <a:cubicBezTo>
                  <a:pt x="175974" y="132528"/>
                  <a:pt x="182261" y="114913"/>
                  <a:pt x="175135" y="148167"/>
                </a:cubicBezTo>
                <a:cubicBezTo>
                  <a:pt x="167051" y="185892"/>
                  <a:pt x="175643" y="176051"/>
                  <a:pt x="153968" y="190500"/>
                </a:cubicBezTo>
                <a:cubicBezTo>
                  <a:pt x="146164" y="221722"/>
                  <a:pt x="154551" y="193374"/>
                  <a:pt x="141268" y="224367"/>
                </a:cubicBezTo>
                <a:cubicBezTo>
                  <a:pt x="139510" y="228468"/>
                  <a:pt x="138793" y="232966"/>
                  <a:pt x="137035" y="237067"/>
                </a:cubicBezTo>
                <a:cubicBezTo>
                  <a:pt x="130591" y="252104"/>
                  <a:pt x="128603" y="253947"/>
                  <a:pt x="120101" y="266700"/>
                </a:cubicBezTo>
                <a:cubicBezTo>
                  <a:pt x="118690" y="276578"/>
                  <a:pt x="118735" y="286777"/>
                  <a:pt x="115868" y="296334"/>
                </a:cubicBezTo>
                <a:cubicBezTo>
                  <a:pt x="106361" y="328023"/>
                  <a:pt x="72000" y="301448"/>
                  <a:pt x="48135" y="296334"/>
                </a:cubicBezTo>
                <a:cubicBezTo>
                  <a:pt x="9912" y="258111"/>
                  <a:pt x="43862" y="297110"/>
                  <a:pt x="26968" y="266700"/>
                </a:cubicBezTo>
                <a:cubicBezTo>
                  <a:pt x="2705" y="223025"/>
                  <a:pt x="15382" y="257339"/>
                  <a:pt x="5801" y="228600"/>
                </a:cubicBezTo>
                <a:cubicBezTo>
                  <a:pt x="4390" y="211667"/>
                  <a:pt x="1568" y="194792"/>
                  <a:pt x="1568" y="177800"/>
                </a:cubicBezTo>
                <a:cubicBezTo>
                  <a:pt x="1568" y="170605"/>
                  <a:pt x="-1960" y="168628"/>
                  <a:pt x="1568" y="160867"/>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9" name="Picture 28" descr="A picture containing device, object&#10;&#10;Description generated with high confidence">
            <a:extLst>
              <a:ext uri="{FF2B5EF4-FFF2-40B4-BE49-F238E27FC236}">
                <a16:creationId xmlns:a16="http://schemas.microsoft.com/office/drawing/2014/main" id="{0E468398-0E64-48B6-8420-1E7B429B46D8}"/>
              </a:ext>
            </a:extLst>
          </p:cNvPr>
          <p:cNvPicPr>
            <a:picLocks noChangeAspect="1"/>
          </p:cNvPicPr>
          <p:nvPr/>
        </p:nvPicPr>
        <p:blipFill rotWithShape="1">
          <a:blip r:embed="rId5">
            <a:extLst>
              <a:ext uri="{28A0092B-C50C-407E-A947-70E740481C1C}">
                <a14:useLocalDpi xmlns:a14="http://schemas.microsoft.com/office/drawing/2010/main" val="0"/>
              </a:ext>
            </a:extLst>
          </a:blip>
          <a:srcRect b="-2728"/>
          <a:stretch/>
        </p:blipFill>
        <p:spPr>
          <a:xfrm>
            <a:off x="7218881" y="4445000"/>
            <a:ext cx="847090" cy="311622"/>
          </a:xfrm>
          <a:prstGeom prst="rect">
            <a:avLst/>
          </a:prstGeom>
        </p:spPr>
      </p:pic>
      <p:pic>
        <p:nvPicPr>
          <p:cNvPr id="30" name="Picture 29" descr="A picture containing device, object&#10;&#10;Description generated with high confidence">
            <a:extLst>
              <a:ext uri="{FF2B5EF4-FFF2-40B4-BE49-F238E27FC236}">
                <a16:creationId xmlns:a16="http://schemas.microsoft.com/office/drawing/2014/main" id="{8E994E9A-6F66-4C99-8F1D-BD76B437FE6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514811" y="3708400"/>
            <a:ext cx="2583820" cy="736600"/>
          </a:xfrm>
          <a:prstGeom prst="rect">
            <a:avLst/>
          </a:prstGeom>
        </p:spPr>
      </p:pic>
      <p:pic>
        <p:nvPicPr>
          <p:cNvPr id="32" name="Picture 31" descr="A picture containing device, object&#10;&#10;Description generated with high confidence">
            <a:extLst>
              <a:ext uri="{FF2B5EF4-FFF2-40B4-BE49-F238E27FC236}">
                <a16:creationId xmlns:a16="http://schemas.microsoft.com/office/drawing/2014/main" id="{2735CB81-9F28-48B4-95CC-236BCFB3565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416550" y="4445000"/>
            <a:ext cx="847090" cy="290456"/>
          </a:xfrm>
          <a:prstGeom prst="rect">
            <a:avLst/>
          </a:prstGeom>
        </p:spPr>
      </p:pic>
      <p:pic>
        <p:nvPicPr>
          <p:cNvPr id="33" name="Picture 32" descr="A picture containing device, object&#10;&#10;Description generated with high confidence">
            <a:extLst>
              <a:ext uri="{FF2B5EF4-FFF2-40B4-BE49-F238E27FC236}">
                <a16:creationId xmlns:a16="http://schemas.microsoft.com/office/drawing/2014/main" id="{174FB449-0E34-48CC-9C4F-F330AF32132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699183" y="3195637"/>
            <a:ext cx="789272" cy="512763"/>
          </a:xfrm>
          <a:prstGeom prst="rect">
            <a:avLst/>
          </a:prstGeom>
        </p:spPr>
      </p:pic>
      <p:pic>
        <p:nvPicPr>
          <p:cNvPr id="34" name="Picture 33" descr="A picture containing device, object&#10;&#10;Description generated with high confidence">
            <a:extLst>
              <a:ext uri="{FF2B5EF4-FFF2-40B4-BE49-F238E27FC236}">
                <a16:creationId xmlns:a16="http://schemas.microsoft.com/office/drawing/2014/main" id="{CEEA4B4F-EA1A-4124-B1F1-59A14531635F}"/>
              </a:ext>
            </a:extLst>
          </p:cNvPr>
          <p:cNvPicPr>
            <a:picLocks noChangeAspect="1"/>
          </p:cNvPicPr>
          <p:nvPr/>
        </p:nvPicPr>
        <p:blipFill rotWithShape="1">
          <a:blip r:embed="rId9">
            <a:extLst>
              <a:ext uri="{28A0092B-C50C-407E-A947-70E740481C1C}">
                <a14:useLocalDpi xmlns:a14="http://schemas.microsoft.com/office/drawing/2010/main" val="0"/>
              </a:ext>
            </a:extLst>
          </a:blip>
          <a:srcRect r="-14304"/>
          <a:stretch/>
        </p:blipFill>
        <p:spPr>
          <a:xfrm>
            <a:off x="7834962" y="3189286"/>
            <a:ext cx="789273" cy="519113"/>
          </a:xfrm>
          <a:prstGeom prst="rect">
            <a:avLst/>
          </a:prstGeom>
        </p:spPr>
      </p:pic>
      <p:pic>
        <p:nvPicPr>
          <p:cNvPr id="35" name="Picture 34" descr="A picture containing device, object&#10;&#10;Description generated with high confidence">
            <a:extLst>
              <a:ext uri="{FF2B5EF4-FFF2-40B4-BE49-F238E27FC236}">
                <a16:creationId xmlns:a16="http://schemas.microsoft.com/office/drawing/2014/main" id="{62691CD2-192C-42D8-81C7-EDDD15AD0D7D}"/>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514811" y="2424641"/>
            <a:ext cx="3782166" cy="732092"/>
          </a:xfrm>
          <a:prstGeom prst="rect">
            <a:avLst/>
          </a:prstGeom>
        </p:spPr>
      </p:pic>
      <p:pic>
        <p:nvPicPr>
          <p:cNvPr id="36" name="Picture 35" descr="A picture containing device, object&#10;&#10;Description generated with high confidence">
            <a:extLst>
              <a:ext uri="{FF2B5EF4-FFF2-40B4-BE49-F238E27FC236}">
                <a16:creationId xmlns:a16="http://schemas.microsoft.com/office/drawing/2014/main" id="{D767AC12-8FCA-4620-91D4-0004850BFD57}"/>
              </a:ext>
            </a:extLst>
          </p:cNvPr>
          <p:cNvPicPr>
            <a:picLocks noChangeAspect="1"/>
          </p:cNvPicPr>
          <p:nvPr/>
        </p:nvPicPr>
        <p:blipFill rotWithShape="1">
          <a:blip r:embed="rId11">
            <a:extLst>
              <a:ext uri="{28A0092B-C50C-407E-A947-70E740481C1C}">
                <a14:useLocalDpi xmlns:a14="http://schemas.microsoft.com/office/drawing/2010/main" val="0"/>
              </a:ext>
            </a:extLst>
          </a:blip>
          <a:srcRect t="-59428"/>
          <a:stretch/>
        </p:blipFill>
        <p:spPr>
          <a:xfrm>
            <a:off x="5948413" y="1933046"/>
            <a:ext cx="1150218" cy="452690"/>
          </a:xfrm>
          <a:prstGeom prst="rect">
            <a:avLst/>
          </a:prstGeom>
        </p:spPr>
      </p:pic>
      <p:sp>
        <p:nvSpPr>
          <p:cNvPr id="7" name="Freeform: Shape 6">
            <a:extLst>
              <a:ext uri="{FF2B5EF4-FFF2-40B4-BE49-F238E27FC236}">
                <a16:creationId xmlns:a16="http://schemas.microsoft.com/office/drawing/2014/main" id="{523AFEE3-74C7-40F7-B859-B02FFAF092D9}"/>
              </a:ext>
            </a:extLst>
          </p:cNvPr>
          <p:cNvSpPr/>
          <p:nvPr/>
        </p:nvSpPr>
        <p:spPr bwMode="auto">
          <a:xfrm>
            <a:off x="7065876" y="3716915"/>
            <a:ext cx="121484" cy="239135"/>
          </a:xfrm>
          <a:custGeom>
            <a:avLst/>
            <a:gdLst>
              <a:gd name="connsiteX0" fmla="*/ 77874 w 121484"/>
              <a:gd name="connsiteY0" fmla="*/ 1010 h 239135"/>
              <a:gd name="connsiteX1" fmla="*/ 60412 w 121484"/>
              <a:gd name="connsiteY1" fmla="*/ 2598 h 239135"/>
              <a:gd name="connsiteX2" fmla="*/ 55649 w 121484"/>
              <a:gd name="connsiteY2" fmla="*/ 7360 h 239135"/>
              <a:gd name="connsiteX3" fmla="*/ 47712 w 121484"/>
              <a:gd name="connsiteY3" fmla="*/ 8948 h 239135"/>
              <a:gd name="connsiteX4" fmla="*/ 28662 w 121484"/>
              <a:gd name="connsiteY4" fmla="*/ 12123 h 239135"/>
              <a:gd name="connsiteX5" fmla="*/ 14374 w 121484"/>
              <a:gd name="connsiteY5" fmla="*/ 16885 h 239135"/>
              <a:gd name="connsiteX6" fmla="*/ 9612 w 121484"/>
              <a:gd name="connsiteY6" fmla="*/ 18473 h 239135"/>
              <a:gd name="connsiteX7" fmla="*/ 4849 w 121484"/>
              <a:gd name="connsiteY7" fmla="*/ 20060 h 239135"/>
              <a:gd name="connsiteX8" fmla="*/ 1674 w 121484"/>
              <a:gd name="connsiteY8" fmla="*/ 24823 h 239135"/>
              <a:gd name="connsiteX9" fmla="*/ 6437 w 121484"/>
              <a:gd name="connsiteY9" fmla="*/ 66098 h 239135"/>
              <a:gd name="connsiteX10" fmla="*/ 8024 w 121484"/>
              <a:gd name="connsiteY10" fmla="*/ 74035 h 239135"/>
              <a:gd name="connsiteX11" fmla="*/ 19137 w 121484"/>
              <a:gd name="connsiteY11" fmla="*/ 85148 h 239135"/>
              <a:gd name="connsiteX12" fmla="*/ 20724 w 121484"/>
              <a:gd name="connsiteY12" fmla="*/ 94673 h 239135"/>
              <a:gd name="connsiteX13" fmla="*/ 25487 w 121484"/>
              <a:gd name="connsiteY13" fmla="*/ 99435 h 239135"/>
              <a:gd name="connsiteX14" fmla="*/ 31837 w 121484"/>
              <a:gd name="connsiteY14" fmla="*/ 110548 h 239135"/>
              <a:gd name="connsiteX15" fmla="*/ 33424 w 121484"/>
              <a:gd name="connsiteY15" fmla="*/ 118485 h 239135"/>
              <a:gd name="connsiteX16" fmla="*/ 35012 w 121484"/>
              <a:gd name="connsiteY16" fmla="*/ 123248 h 239135"/>
              <a:gd name="connsiteX17" fmla="*/ 36599 w 121484"/>
              <a:gd name="connsiteY17" fmla="*/ 139123 h 239135"/>
              <a:gd name="connsiteX18" fmla="*/ 39774 w 121484"/>
              <a:gd name="connsiteY18" fmla="*/ 151823 h 239135"/>
              <a:gd name="connsiteX19" fmla="*/ 46124 w 121484"/>
              <a:gd name="connsiteY19" fmla="*/ 224848 h 239135"/>
              <a:gd name="connsiteX20" fmla="*/ 54062 w 121484"/>
              <a:gd name="connsiteY20" fmla="*/ 237548 h 239135"/>
              <a:gd name="connsiteX21" fmla="*/ 58824 w 121484"/>
              <a:gd name="connsiteY21" fmla="*/ 239135 h 239135"/>
              <a:gd name="connsiteX22" fmla="*/ 84224 w 121484"/>
              <a:gd name="connsiteY22" fmla="*/ 237548 h 239135"/>
              <a:gd name="connsiteX23" fmla="*/ 88987 w 121484"/>
              <a:gd name="connsiteY23" fmla="*/ 232785 h 239135"/>
              <a:gd name="connsiteX24" fmla="*/ 93749 w 121484"/>
              <a:gd name="connsiteY24" fmla="*/ 231198 h 239135"/>
              <a:gd name="connsiteX25" fmla="*/ 100099 w 121484"/>
              <a:gd name="connsiteY25" fmla="*/ 220085 h 239135"/>
              <a:gd name="connsiteX26" fmla="*/ 101687 w 121484"/>
              <a:gd name="connsiteY26" fmla="*/ 213735 h 239135"/>
              <a:gd name="connsiteX27" fmla="*/ 106449 w 121484"/>
              <a:gd name="connsiteY27" fmla="*/ 207385 h 239135"/>
              <a:gd name="connsiteX28" fmla="*/ 109624 w 121484"/>
              <a:gd name="connsiteY28" fmla="*/ 201035 h 239135"/>
              <a:gd name="connsiteX29" fmla="*/ 115974 w 121484"/>
              <a:gd name="connsiteY29" fmla="*/ 183573 h 239135"/>
              <a:gd name="connsiteX30" fmla="*/ 117562 w 121484"/>
              <a:gd name="connsiteY30" fmla="*/ 178810 h 239135"/>
              <a:gd name="connsiteX31" fmla="*/ 119149 w 121484"/>
              <a:gd name="connsiteY31" fmla="*/ 110548 h 239135"/>
              <a:gd name="connsiteX32" fmla="*/ 117562 w 121484"/>
              <a:gd name="connsiteY32" fmla="*/ 105785 h 239135"/>
              <a:gd name="connsiteX33" fmla="*/ 112799 w 121484"/>
              <a:gd name="connsiteY33" fmla="*/ 80385 h 239135"/>
              <a:gd name="connsiteX34" fmla="*/ 109624 w 121484"/>
              <a:gd name="connsiteY34" fmla="*/ 75623 h 239135"/>
              <a:gd name="connsiteX35" fmla="*/ 106449 w 121484"/>
              <a:gd name="connsiteY35" fmla="*/ 66098 h 239135"/>
              <a:gd name="connsiteX36" fmla="*/ 96924 w 121484"/>
              <a:gd name="connsiteY36" fmla="*/ 53398 h 239135"/>
              <a:gd name="connsiteX37" fmla="*/ 95337 w 121484"/>
              <a:gd name="connsiteY37" fmla="*/ 43873 h 239135"/>
              <a:gd name="connsiteX38" fmla="*/ 93749 w 121484"/>
              <a:gd name="connsiteY38" fmla="*/ 31173 h 239135"/>
              <a:gd name="connsiteX39" fmla="*/ 90574 w 121484"/>
              <a:gd name="connsiteY39" fmla="*/ 26410 h 239135"/>
              <a:gd name="connsiteX40" fmla="*/ 88987 w 121484"/>
              <a:gd name="connsiteY40" fmla="*/ 16885 h 239135"/>
              <a:gd name="connsiteX41" fmla="*/ 77874 w 121484"/>
              <a:gd name="connsiteY41" fmla="*/ 1010 h 23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484" h="239135">
                <a:moveTo>
                  <a:pt x="77874" y="1010"/>
                </a:moveTo>
                <a:cubicBezTo>
                  <a:pt x="73112" y="-1371"/>
                  <a:pt x="66032" y="992"/>
                  <a:pt x="60412" y="2598"/>
                </a:cubicBezTo>
                <a:cubicBezTo>
                  <a:pt x="58253" y="3215"/>
                  <a:pt x="57657" y="6356"/>
                  <a:pt x="55649" y="7360"/>
                </a:cubicBezTo>
                <a:cubicBezTo>
                  <a:pt x="53236" y="8567"/>
                  <a:pt x="50346" y="8363"/>
                  <a:pt x="47712" y="8948"/>
                </a:cubicBezTo>
                <a:cubicBezTo>
                  <a:pt x="34235" y="11943"/>
                  <a:pt x="49371" y="9534"/>
                  <a:pt x="28662" y="12123"/>
                </a:cubicBezTo>
                <a:lnTo>
                  <a:pt x="14374" y="16885"/>
                </a:lnTo>
                <a:lnTo>
                  <a:pt x="9612" y="18473"/>
                </a:lnTo>
                <a:lnTo>
                  <a:pt x="4849" y="20060"/>
                </a:lnTo>
                <a:cubicBezTo>
                  <a:pt x="3791" y="21648"/>
                  <a:pt x="1747" y="22916"/>
                  <a:pt x="1674" y="24823"/>
                </a:cubicBezTo>
                <a:cubicBezTo>
                  <a:pt x="369" y="58776"/>
                  <a:pt x="-3029" y="51898"/>
                  <a:pt x="6437" y="66098"/>
                </a:cubicBezTo>
                <a:cubicBezTo>
                  <a:pt x="6966" y="68744"/>
                  <a:pt x="6527" y="71790"/>
                  <a:pt x="8024" y="74035"/>
                </a:cubicBezTo>
                <a:cubicBezTo>
                  <a:pt x="10930" y="78394"/>
                  <a:pt x="19137" y="85148"/>
                  <a:pt x="19137" y="85148"/>
                </a:cubicBezTo>
                <a:cubicBezTo>
                  <a:pt x="19666" y="88323"/>
                  <a:pt x="19417" y="91732"/>
                  <a:pt x="20724" y="94673"/>
                </a:cubicBezTo>
                <a:cubicBezTo>
                  <a:pt x="21636" y="96725"/>
                  <a:pt x="24050" y="97710"/>
                  <a:pt x="25487" y="99435"/>
                </a:cubicBezTo>
                <a:cubicBezTo>
                  <a:pt x="28291" y="102799"/>
                  <a:pt x="29897" y="106669"/>
                  <a:pt x="31837" y="110548"/>
                </a:cubicBezTo>
                <a:cubicBezTo>
                  <a:pt x="32366" y="113194"/>
                  <a:pt x="32770" y="115868"/>
                  <a:pt x="33424" y="118485"/>
                </a:cubicBezTo>
                <a:cubicBezTo>
                  <a:pt x="33830" y="120109"/>
                  <a:pt x="34758" y="121594"/>
                  <a:pt x="35012" y="123248"/>
                </a:cubicBezTo>
                <a:cubicBezTo>
                  <a:pt x="35821" y="128504"/>
                  <a:pt x="35896" y="133852"/>
                  <a:pt x="36599" y="139123"/>
                </a:cubicBezTo>
                <a:cubicBezTo>
                  <a:pt x="37450" y="145503"/>
                  <a:pt x="37995" y="146484"/>
                  <a:pt x="39774" y="151823"/>
                </a:cubicBezTo>
                <a:cubicBezTo>
                  <a:pt x="40506" y="176706"/>
                  <a:pt x="37578" y="201346"/>
                  <a:pt x="46124" y="224848"/>
                </a:cubicBezTo>
                <a:cubicBezTo>
                  <a:pt x="47335" y="228177"/>
                  <a:pt x="51398" y="235328"/>
                  <a:pt x="54062" y="237548"/>
                </a:cubicBezTo>
                <a:cubicBezTo>
                  <a:pt x="55347" y="238619"/>
                  <a:pt x="57237" y="238606"/>
                  <a:pt x="58824" y="239135"/>
                </a:cubicBezTo>
                <a:cubicBezTo>
                  <a:pt x="67291" y="238606"/>
                  <a:pt x="75923" y="239296"/>
                  <a:pt x="84224" y="237548"/>
                </a:cubicBezTo>
                <a:cubicBezTo>
                  <a:pt x="86421" y="237085"/>
                  <a:pt x="87119" y="234030"/>
                  <a:pt x="88987" y="232785"/>
                </a:cubicBezTo>
                <a:cubicBezTo>
                  <a:pt x="90379" y="231857"/>
                  <a:pt x="92162" y="231727"/>
                  <a:pt x="93749" y="231198"/>
                </a:cubicBezTo>
                <a:cubicBezTo>
                  <a:pt x="96381" y="227250"/>
                  <a:pt x="98372" y="224689"/>
                  <a:pt x="100099" y="220085"/>
                </a:cubicBezTo>
                <a:cubicBezTo>
                  <a:pt x="100865" y="218042"/>
                  <a:pt x="100711" y="215687"/>
                  <a:pt x="101687" y="213735"/>
                </a:cubicBezTo>
                <a:cubicBezTo>
                  <a:pt x="102870" y="211369"/>
                  <a:pt x="105047" y="209629"/>
                  <a:pt x="106449" y="207385"/>
                </a:cubicBezTo>
                <a:cubicBezTo>
                  <a:pt x="107703" y="205378"/>
                  <a:pt x="108663" y="203198"/>
                  <a:pt x="109624" y="201035"/>
                </a:cubicBezTo>
                <a:cubicBezTo>
                  <a:pt x="112571" y="194406"/>
                  <a:pt x="113626" y="190616"/>
                  <a:pt x="115974" y="183573"/>
                </a:cubicBezTo>
                <a:lnTo>
                  <a:pt x="117562" y="178810"/>
                </a:lnTo>
                <a:cubicBezTo>
                  <a:pt x="123007" y="146141"/>
                  <a:pt x="122037" y="159641"/>
                  <a:pt x="119149" y="110548"/>
                </a:cubicBezTo>
                <a:cubicBezTo>
                  <a:pt x="119051" y="108877"/>
                  <a:pt x="117925" y="107419"/>
                  <a:pt x="117562" y="105785"/>
                </a:cubicBezTo>
                <a:cubicBezTo>
                  <a:pt x="115299" y="95599"/>
                  <a:pt x="116250" y="91600"/>
                  <a:pt x="112799" y="80385"/>
                </a:cubicBezTo>
                <a:cubicBezTo>
                  <a:pt x="112238" y="78562"/>
                  <a:pt x="110682" y="77210"/>
                  <a:pt x="109624" y="75623"/>
                </a:cubicBezTo>
                <a:cubicBezTo>
                  <a:pt x="108566" y="72448"/>
                  <a:pt x="108457" y="68775"/>
                  <a:pt x="106449" y="66098"/>
                </a:cubicBezTo>
                <a:lnTo>
                  <a:pt x="96924" y="53398"/>
                </a:lnTo>
                <a:cubicBezTo>
                  <a:pt x="96395" y="50223"/>
                  <a:pt x="95792" y="47059"/>
                  <a:pt x="95337" y="43873"/>
                </a:cubicBezTo>
                <a:cubicBezTo>
                  <a:pt x="94734" y="39650"/>
                  <a:pt x="94872" y="35289"/>
                  <a:pt x="93749" y="31173"/>
                </a:cubicBezTo>
                <a:cubicBezTo>
                  <a:pt x="93247" y="29332"/>
                  <a:pt x="91632" y="27998"/>
                  <a:pt x="90574" y="26410"/>
                </a:cubicBezTo>
                <a:cubicBezTo>
                  <a:pt x="90045" y="23235"/>
                  <a:pt x="90005" y="19939"/>
                  <a:pt x="88987" y="16885"/>
                </a:cubicBezTo>
                <a:cubicBezTo>
                  <a:pt x="87986" y="13882"/>
                  <a:pt x="82636" y="3391"/>
                  <a:pt x="77874" y="1010"/>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descr="A picture containing device, object&#10;&#10;Description generated with high confidence">
            <a:extLst>
              <a:ext uri="{FF2B5EF4-FFF2-40B4-BE49-F238E27FC236}">
                <a16:creationId xmlns:a16="http://schemas.microsoft.com/office/drawing/2014/main" id="{6A055FAE-3A07-4FA5-9C15-0DD5E7AB3ECF}"/>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7098631" y="3708400"/>
            <a:ext cx="1198346" cy="736600"/>
          </a:xfrm>
          <a:prstGeom prst="rect">
            <a:avLst/>
          </a:prstGeom>
        </p:spPr>
      </p:pic>
      <p:sp>
        <p:nvSpPr>
          <p:cNvPr id="9" name="Freeform: Shape 8">
            <a:extLst>
              <a:ext uri="{FF2B5EF4-FFF2-40B4-BE49-F238E27FC236}">
                <a16:creationId xmlns:a16="http://schemas.microsoft.com/office/drawing/2014/main" id="{AF90B1BD-A13D-481E-BA11-9AB7EC4B6E37}"/>
              </a:ext>
            </a:extLst>
          </p:cNvPr>
          <p:cNvSpPr/>
          <p:nvPr/>
        </p:nvSpPr>
        <p:spPr bwMode="auto">
          <a:xfrm>
            <a:off x="4449474" y="2962905"/>
            <a:ext cx="82869" cy="134308"/>
          </a:xfrm>
          <a:custGeom>
            <a:avLst/>
            <a:gdLst>
              <a:gd name="connsiteX0" fmla="*/ 82839 w 82869"/>
              <a:gd name="connsiteY0" fmla="*/ 51758 h 134308"/>
              <a:gd name="connsiteX1" fmla="*/ 74901 w 82869"/>
              <a:gd name="connsiteY1" fmla="*/ 59695 h 134308"/>
              <a:gd name="connsiteX2" fmla="*/ 71726 w 82869"/>
              <a:gd name="connsiteY2" fmla="*/ 73983 h 134308"/>
              <a:gd name="connsiteX3" fmla="*/ 68551 w 82869"/>
              <a:gd name="connsiteY3" fmla="*/ 89858 h 134308"/>
              <a:gd name="connsiteX4" fmla="*/ 66964 w 82869"/>
              <a:gd name="connsiteY4" fmla="*/ 104145 h 134308"/>
              <a:gd name="connsiteX5" fmla="*/ 63789 w 82869"/>
              <a:gd name="connsiteY5" fmla="*/ 113670 h 134308"/>
              <a:gd name="connsiteX6" fmla="*/ 57439 w 82869"/>
              <a:gd name="connsiteY6" fmla="*/ 132720 h 134308"/>
              <a:gd name="connsiteX7" fmla="*/ 44739 w 82869"/>
              <a:gd name="connsiteY7" fmla="*/ 134308 h 134308"/>
              <a:gd name="connsiteX8" fmla="*/ 24101 w 82869"/>
              <a:gd name="connsiteY8" fmla="*/ 132720 h 134308"/>
              <a:gd name="connsiteX9" fmla="*/ 16164 w 82869"/>
              <a:gd name="connsiteY9" fmla="*/ 126370 h 134308"/>
              <a:gd name="connsiteX10" fmla="*/ 6639 w 82869"/>
              <a:gd name="connsiteY10" fmla="*/ 115258 h 134308"/>
              <a:gd name="connsiteX11" fmla="*/ 5051 w 82869"/>
              <a:gd name="connsiteY11" fmla="*/ 110495 h 134308"/>
              <a:gd name="connsiteX12" fmla="*/ 289 w 82869"/>
              <a:gd name="connsiteY12" fmla="*/ 99383 h 134308"/>
              <a:gd name="connsiteX13" fmla="*/ 1876 w 82869"/>
              <a:gd name="connsiteY13" fmla="*/ 39058 h 134308"/>
              <a:gd name="connsiteX14" fmla="*/ 12989 w 82869"/>
              <a:gd name="connsiteY14" fmla="*/ 24770 h 134308"/>
              <a:gd name="connsiteX15" fmla="*/ 27276 w 82869"/>
              <a:gd name="connsiteY15" fmla="*/ 8895 h 134308"/>
              <a:gd name="connsiteX16" fmla="*/ 36801 w 82869"/>
              <a:gd name="connsiteY16" fmla="*/ 7308 h 134308"/>
              <a:gd name="connsiteX17" fmla="*/ 71726 w 82869"/>
              <a:gd name="connsiteY17" fmla="*/ 4133 h 134308"/>
              <a:gd name="connsiteX18" fmla="*/ 82839 w 82869"/>
              <a:gd name="connsiteY18" fmla="*/ 51758 h 13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869" h="134308">
                <a:moveTo>
                  <a:pt x="82839" y="51758"/>
                </a:moveTo>
                <a:cubicBezTo>
                  <a:pt x="83368" y="61018"/>
                  <a:pt x="76977" y="56582"/>
                  <a:pt x="74901" y="59695"/>
                </a:cubicBezTo>
                <a:cubicBezTo>
                  <a:pt x="74257" y="60660"/>
                  <a:pt x="71766" y="73803"/>
                  <a:pt x="71726" y="73983"/>
                </a:cubicBezTo>
                <a:cubicBezTo>
                  <a:pt x="69625" y="83436"/>
                  <a:pt x="70104" y="78210"/>
                  <a:pt x="68551" y="89858"/>
                </a:cubicBezTo>
                <a:cubicBezTo>
                  <a:pt x="67918" y="94608"/>
                  <a:pt x="67904" y="99446"/>
                  <a:pt x="66964" y="104145"/>
                </a:cubicBezTo>
                <a:cubicBezTo>
                  <a:pt x="66308" y="107427"/>
                  <a:pt x="64847" y="110495"/>
                  <a:pt x="63789" y="113670"/>
                </a:cubicBezTo>
                <a:cubicBezTo>
                  <a:pt x="63235" y="118651"/>
                  <a:pt x="64989" y="129975"/>
                  <a:pt x="57439" y="132720"/>
                </a:cubicBezTo>
                <a:cubicBezTo>
                  <a:pt x="53430" y="134178"/>
                  <a:pt x="48972" y="133779"/>
                  <a:pt x="44739" y="134308"/>
                </a:cubicBezTo>
                <a:cubicBezTo>
                  <a:pt x="37860" y="133779"/>
                  <a:pt x="30749" y="134567"/>
                  <a:pt x="24101" y="132720"/>
                </a:cubicBezTo>
                <a:cubicBezTo>
                  <a:pt x="20836" y="131813"/>
                  <a:pt x="18696" y="128621"/>
                  <a:pt x="16164" y="126370"/>
                </a:cubicBezTo>
                <a:cubicBezTo>
                  <a:pt x="12649" y="123246"/>
                  <a:pt x="8808" y="119595"/>
                  <a:pt x="6639" y="115258"/>
                </a:cubicBezTo>
                <a:cubicBezTo>
                  <a:pt x="5890" y="113761"/>
                  <a:pt x="5673" y="112049"/>
                  <a:pt x="5051" y="110495"/>
                </a:cubicBezTo>
                <a:cubicBezTo>
                  <a:pt x="3554" y="106753"/>
                  <a:pt x="1876" y="103087"/>
                  <a:pt x="289" y="99383"/>
                </a:cubicBezTo>
                <a:cubicBezTo>
                  <a:pt x="818" y="79275"/>
                  <a:pt x="-1499" y="58888"/>
                  <a:pt x="1876" y="39058"/>
                </a:cubicBezTo>
                <a:cubicBezTo>
                  <a:pt x="2888" y="33110"/>
                  <a:pt x="9369" y="29597"/>
                  <a:pt x="12989" y="24770"/>
                </a:cubicBezTo>
                <a:cubicBezTo>
                  <a:pt x="17163" y="19205"/>
                  <a:pt x="20280" y="11693"/>
                  <a:pt x="27276" y="8895"/>
                </a:cubicBezTo>
                <a:cubicBezTo>
                  <a:pt x="30265" y="7700"/>
                  <a:pt x="33626" y="7837"/>
                  <a:pt x="36801" y="7308"/>
                </a:cubicBezTo>
                <a:cubicBezTo>
                  <a:pt x="48615" y="1400"/>
                  <a:pt x="55444" y="-4008"/>
                  <a:pt x="71726" y="4133"/>
                </a:cubicBezTo>
                <a:cubicBezTo>
                  <a:pt x="75039" y="5789"/>
                  <a:pt x="82310" y="42498"/>
                  <a:pt x="82839" y="51758"/>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1085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5:5</a:t>
            </a:r>
          </a:p>
        </p:txBody>
      </p:sp>
      <p:sp>
        <p:nvSpPr>
          <p:cNvPr id="23" name="TextBox 22">
            <a:extLst>
              <a:ext uri="{FF2B5EF4-FFF2-40B4-BE49-F238E27FC236}">
                <a16:creationId xmlns:a16="http://schemas.microsoft.com/office/drawing/2014/main" id="{9B4D2544-489E-47AE-9B9B-4ADD9745EDCC}"/>
              </a:ext>
            </a:extLst>
          </p:cNvPr>
          <p:cNvSpPr txBox="1"/>
          <p:nvPr/>
        </p:nvSpPr>
        <p:spPr bwMode="auto">
          <a:xfrm>
            <a:off x="3263875" y="912696"/>
            <a:ext cx="1662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1,003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100</a:t>
            </a:r>
          </a:p>
        </p:txBody>
      </p:sp>
      <p:sp>
        <p:nvSpPr>
          <p:cNvPr id="24" name="TextBox 23">
            <a:extLst>
              <a:ext uri="{FF2B5EF4-FFF2-40B4-BE49-F238E27FC236}">
                <a16:creationId xmlns:a16="http://schemas.microsoft.com/office/drawing/2014/main" id="{C48770B7-1C1F-4D4D-B06F-9D71155C2178}"/>
              </a:ext>
            </a:extLst>
          </p:cNvPr>
          <p:cNvSpPr txBox="1"/>
          <p:nvPr/>
        </p:nvSpPr>
        <p:spPr bwMode="auto">
          <a:xfrm>
            <a:off x="4822558" y="912695"/>
            <a:ext cx="904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903</a:t>
            </a:r>
          </a:p>
        </p:txBody>
      </p:sp>
      <p:pic>
        <p:nvPicPr>
          <p:cNvPr id="4" name="Picture 3" descr="A picture containing device, photo&#10;&#10;Description generated with high confidence">
            <a:extLst>
              <a:ext uri="{FF2B5EF4-FFF2-40B4-BE49-F238E27FC236}">
                <a16:creationId xmlns:a16="http://schemas.microsoft.com/office/drawing/2014/main" id="{2D891C2D-6522-4EBA-B5EF-66189A9EF67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147460"/>
            <a:ext cx="7907446" cy="48127"/>
          </a:xfrm>
          <a:prstGeom prst="rect">
            <a:avLst/>
          </a:prstGeom>
        </p:spPr>
      </p:pic>
      <p:pic>
        <p:nvPicPr>
          <p:cNvPr id="22" name="Picture 21" descr="A picture containing device, photo&#10;&#10;Description generated with high confidence">
            <a:extLst>
              <a:ext uri="{FF2B5EF4-FFF2-40B4-BE49-F238E27FC236}">
                <a16:creationId xmlns:a16="http://schemas.microsoft.com/office/drawing/2014/main" id="{DC74A839-5A38-4253-B04F-4566C1AA82F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50895" y="3190507"/>
            <a:ext cx="775615" cy="525513"/>
          </a:xfrm>
          <a:prstGeom prst="rect">
            <a:avLst/>
          </a:prstGeom>
        </p:spPr>
      </p:pic>
      <p:pic>
        <p:nvPicPr>
          <p:cNvPr id="31" name="Picture 30" descr="A picture containing device, photo&#10;&#10;Description generated with high confidence">
            <a:extLst>
              <a:ext uri="{FF2B5EF4-FFF2-40B4-BE49-F238E27FC236}">
                <a16:creationId xmlns:a16="http://schemas.microsoft.com/office/drawing/2014/main" id="{49CCB58A-9498-44D9-9886-E30D2B1269C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46450" y="3710541"/>
            <a:ext cx="1169670" cy="749699"/>
          </a:xfrm>
          <a:prstGeom prst="rect">
            <a:avLst/>
          </a:prstGeom>
        </p:spPr>
      </p:pic>
      <p:sp>
        <p:nvSpPr>
          <p:cNvPr id="5" name="Freeform: Shape 4">
            <a:extLst>
              <a:ext uri="{FF2B5EF4-FFF2-40B4-BE49-F238E27FC236}">
                <a16:creationId xmlns:a16="http://schemas.microsoft.com/office/drawing/2014/main" id="{098A398C-7953-4C6F-B80A-D33AB6E694CE}"/>
              </a:ext>
            </a:extLst>
          </p:cNvPr>
          <p:cNvSpPr/>
          <p:nvPr/>
        </p:nvSpPr>
        <p:spPr bwMode="auto">
          <a:xfrm rot="387374">
            <a:off x="3222583" y="3689350"/>
            <a:ext cx="190893" cy="247650"/>
          </a:xfrm>
          <a:custGeom>
            <a:avLst/>
            <a:gdLst>
              <a:gd name="connsiteX0" fmla="*/ 44492 w 190893"/>
              <a:gd name="connsiteY0" fmla="*/ 168275 h 247650"/>
              <a:gd name="connsiteX1" fmla="*/ 57192 w 190893"/>
              <a:gd name="connsiteY1" fmla="*/ 130175 h 247650"/>
              <a:gd name="connsiteX2" fmla="*/ 66717 w 190893"/>
              <a:gd name="connsiteY2" fmla="*/ 101600 h 247650"/>
              <a:gd name="connsiteX3" fmla="*/ 73067 w 190893"/>
              <a:gd name="connsiteY3" fmla="*/ 73025 h 247650"/>
              <a:gd name="connsiteX4" fmla="*/ 82592 w 190893"/>
              <a:gd name="connsiteY4" fmla="*/ 60325 h 247650"/>
              <a:gd name="connsiteX5" fmla="*/ 98467 w 190893"/>
              <a:gd name="connsiteY5" fmla="*/ 41275 h 247650"/>
              <a:gd name="connsiteX6" fmla="*/ 114342 w 190893"/>
              <a:gd name="connsiteY6" fmla="*/ 19050 h 247650"/>
              <a:gd name="connsiteX7" fmla="*/ 136567 w 190893"/>
              <a:gd name="connsiteY7" fmla="*/ 3175 h 247650"/>
              <a:gd name="connsiteX8" fmla="*/ 146092 w 190893"/>
              <a:gd name="connsiteY8" fmla="*/ 0 h 247650"/>
              <a:gd name="connsiteX9" fmla="*/ 184192 w 190893"/>
              <a:gd name="connsiteY9" fmla="*/ 3175 h 247650"/>
              <a:gd name="connsiteX10" fmla="*/ 190542 w 190893"/>
              <a:gd name="connsiteY10" fmla="*/ 12700 h 247650"/>
              <a:gd name="connsiteX11" fmla="*/ 181017 w 190893"/>
              <a:gd name="connsiteY11" fmla="*/ 76200 h 247650"/>
              <a:gd name="connsiteX12" fmla="*/ 174667 w 190893"/>
              <a:gd name="connsiteY12" fmla="*/ 85725 h 247650"/>
              <a:gd name="connsiteX13" fmla="*/ 161967 w 190893"/>
              <a:gd name="connsiteY13" fmla="*/ 120650 h 247650"/>
              <a:gd name="connsiteX14" fmla="*/ 152442 w 190893"/>
              <a:gd name="connsiteY14" fmla="*/ 130175 h 247650"/>
              <a:gd name="connsiteX15" fmla="*/ 146092 w 190893"/>
              <a:gd name="connsiteY15" fmla="*/ 155575 h 247650"/>
              <a:gd name="connsiteX16" fmla="*/ 142917 w 190893"/>
              <a:gd name="connsiteY16" fmla="*/ 203200 h 247650"/>
              <a:gd name="connsiteX17" fmla="*/ 139742 w 190893"/>
              <a:gd name="connsiteY17" fmla="*/ 215900 h 247650"/>
              <a:gd name="connsiteX18" fmla="*/ 123867 w 190893"/>
              <a:gd name="connsiteY18" fmla="*/ 228600 h 247650"/>
              <a:gd name="connsiteX19" fmla="*/ 92117 w 190893"/>
              <a:gd name="connsiteY19" fmla="*/ 241300 h 247650"/>
              <a:gd name="connsiteX20" fmla="*/ 69892 w 190893"/>
              <a:gd name="connsiteY20" fmla="*/ 247650 h 247650"/>
              <a:gd name="connsiteX21" fmla="*/ 31792 w 190893"/>
              <a:gd name="connsiteY21" fmla="*/ 234950 h 247650"/>
              <a:gd name="connsiteX22" fmla="*/ 22267 w 190893"/>
              <a:gd name="connsiteY22" fmla="*/ 228600 h 247650"/>
              <a:gd name="connsiteX23" fmla="*/ 6392 w 190893"/>
              <a:gd name="connsiteY23" fmla="*/ 190500 h 247650"/>
              <a:gd name="connsiteX24" fmla="*/ 42 w 190893"/>
              <a:gd name="connsiteY24" fmla="*/ 180975 h 247650"/>
              <a:gd name="connsiteX25" fmla="*/ 44492 w 190893"/>
              <a:gd name="connsiteY25" fmla="*/ 16827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893" h="247650">
                <a:moveTo>
                  <a:pt x="44492" y="168275"/>
                </a:moveTo>
                <a:cubicBezTo>
                  <a:pt x="54017" y="159808"/>
                  <a:pt x="41906" y="165842"/>
                  <a:pt x="57192" y="130175"/>
                </a:cubicBezTo>
                <a:cubicBezTo>
                  <a:pt x="61147" y="120947"/>
                  <a:pt x="64748" y="111445"/>
                  <a:pt x="66717" y="101600"/>
                </a:cubicBezTo>
                <a:cubicBezTo>
                  <a:pt x="67051" y="99930"/>
                  <a:pt x="71572" y="76014"/>
                  <a:pt x="73067" y="73025"/>
                </a:cubicBezTo>
                <a:cubicBezTo>
                  <a:pt x="75434" y="68292"/>
                  <a:pt x="79516" y="64631"/>
                  <a:pt x="82592" y="60325"/>
                </a:cubicBezTo>
                <a:cubicBezTo>
                  <a:pt x="106241" y="27217"/>
                  <a:pt x="68819" y="76852"/>
                  <a:pt x="98467" y="41275"/>
                </a:cubicBezTo>
                <a:cubicBezTo>
                  <a:pt x="107481" y="30458"/>
                  <a:pt x="102904" y="30488"/>
                  <a:pt x="114342" y="19050"/>
                </a:cubicBezTo>
                <a:cubicBezTo>
                  <a:pt x="115780" y="17612"/>
                  <a:pt x="132961" y="4978"/>
                  <a:pt x="136567" y="3175"/>
                </a:cubicBezTo>
                <a:cubicBezTo>
                  <a:pt x="139560" y="1678"/>
                  <a:pt x="142917" y="1058"/>
                  <a:pt x="146092" y="0"/>
                </a:cubicBezTo>
                <a:cubicBezTo>
                  <a:pt x="158792" y="1058"/>
                  <a:pt x="171938" y="-326"/>
                  <a:pt x="184192" y="3175"/>
                </a:cubicBezTo>
                <a:cubicBezTo>
                  <a:pt x="187861" y="4223"/>
                  <a:pt x="190318" y="8891"/>
                  <a:pt x="190542" y="12700"/>
                </a:cubicBezTo>
                <a:cubicBezTo>
                  <a:pt x="191816" y="34356"/>
                  <a:pt x="189845" y="56337"/>
                  <a:pt x="181017" y="76200"/>
                </a:cubicBezTo>
                <a:cubicBezTo>
                  <a:pt x="179467" y="79687"/>
                  <a:pt x="176784" y="82550"/>
                  <a:pt x="174667" y="85725"/>
                </a:cubicBezTo>
                <a:cubicBezTo>
                  <a:pt x="171573" y="96555"/>
                  <a:pt x="168964" y="110854"/>
                  <a:pt x="161967" y="120650"/>
                </a:cubicBezTo>
                <a:cubicBezTo>
                  <a:pt x="159357" y="124304"/>
                  <a:pt x="155617" y="127000"/>
                  <a:pt x="152442" y="130175"/>
                </a:cubicBezTo>
                <a:cubicBezTo>
                  <a:pt x="149258" y="139728"/>
                  <a:pt x="147187" y="144628"/>
                  <a:pt x="146092" y="155575"/>
                </a:cubicBezTo>
                <a:cubicBezTo>
                  <a:pt x="144509" y="171406"/>
                  <a:pt x="144583" y="187377"/>
                  <a:pt x="142917" y="203200"/>
                </a:cubicBezTo>
                <a:cubicBezTo>
                  <a:pt x="142460" y="207540"/>
                  <a:pt x="142360" y="212409"/>
                  <a:pt x="139742" y="215900"/>
                </a:cubicBezTo>
                <a:cubicBezTo>
                  <a:pt x="135676" y="221321"/>
                  <a:pt x="129506" y="224841"/>
                  <a:pt x="123867" y="228600"/>
                </a:cubicBezTo>
                <a:cubicBezTo>
                  <a:pt x="114524" y="234829"/>
                  <a:pt x="102444" y="237858"/>
                  <a:pt x="92117" y="241300"/>
                </a:cubicBezTo>
                <a:cubicBezTo>
                  <a:pt x="78452" y="245855"/>
                  <a:pt x="85839" y="243663"/>
                  <a:pt x="69892" y="247650"/>
                </a:cubicBezTo>
                <a:cubicBezTo>
                  <a:pt x="57192" y="243417"/>
                  <a:pt x="44221" y="239922"/>
                  <a:pt x="31792" y="234950"/>
                </a:cubicBezTo>
                <a:cubicBezTo>
                  <a:pt x="28249" y="233533"/>
                  <a:pt x="24160" y="231913"/>
                  <a:pt x="22267" y="228600"/>
                </a:cubicBezTo>
                <a:cubicBezTo>
                  <a:pt x="15441" y="216654"/>
                  <a:pt x="14024" y="201948"/>
                  <a:pt x="6392" y="190500"/>
                </a:cubicBezTo>
                <a:cubicBezTo>
                  <a:pt x="4275" y="187325"/>
                  <a:pt x="790" y="184717"/>
                  <a:pt x="42" y="180975"/>
                </a:cubicBezTo>
                <a:cubicBezTo>
                  <a:pt x="-1411" y="173711"/>
                  <a:pt x="34967" y="176742"/>
                  <a:pt x="44492" y="168275"/>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7" name="Picture 36" descr="A picture containing device, photo&#10;&#10;Description generated with high confidence">
            <a:extLst>
              <a:ext uri="{FF2B5EF4-FFF2-40B4-BE49-F238E27FC236}">
                <a16:creationId xmlns:a16="http://schemas.microsoft.com/office/drawing/2014/main" id="{D7D8D6DD-AA52-49DE-907F-8254E660F0C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343632" y="4426374"/>
            <a:ext cx="1169670" cy="267546"/>
          </a:xfrm>
          <a:prstGeom prst="rect">
            <a:avLst/>
          </a:prstGeom>
        </p:spPr>
      </p:pic>
      <p:pic>
        <p:nvPicPr>
          <p:cNvPr id="38" name="Picture 37" descr="A picture containing device, photo&#10;&#10;Description generated with high confidence">
            <a:extLst>
              <a:ext uri="{FF2B5EF4-FFF2-40B4-BE49-F238E27FC236}">
                <a16:creationId xmlns:a16="http://schemas.microsoft.com/office/drawing/2014/main" id="{F0076EB5-DC64-497D-8C59-6CD20F1D08F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987041" y="3190997"/>
            <a:ext cx="775616" cy="525513"/>
          </a:xfrm>
          <a:prstGeom prst="rect">
            <a:avLst/>
          </a:prstGeom>
        </p:spPr>
      </p:pic>
      <p:pic>
        <p:nvPicPr>
          <p:cNvPr id="39" name="Picture 38" descr="A picture containing device, photo&#10;&#10;Description generated with high confidence">
            <a:extLst>
              <a:ext uri="{FF2B5EF4-FFF2-40B4-BE49-F238E27FC236}">
                <a16:creationId xmlns:a16="http://schemas.microsoft.com/office/drawing/2014/main" id="{8A06371A-064D-421E-8D99-AAE57B550C07}"/>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8278" y="3710541"/>
            <a:ext cx="2808518" cy="749699"/>
          </a:xfrm>
          <a:prstGeom prst="rect">
            <a:avLst/>
          </a:prstGeom>
        </p:spPr>
      </p:pic>
      <p:pic>
        <p:nvPicPr>
          <p:cNvPr id="40" name="Picture 39" descr="A picture containing device, photo&#10;&#10;Description generated with high confidence">
            <a:extLst>
              <a:ext uri="{FF2B5EF4-FFF2-40B4-BE49-F238E27FC236}">
                <a16:creationId xmlns:a16="http://schemas.microsoft.com/office/drawing/2014/main" id="{C29E1C90-8A19-4F4C-80EA-1D068AFCA4C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498600" y="4460240"/>
            <a:ext cx="1295400" cy="267546"/>
          </a:xfrm>
          <a:prstGeom prst="rect">
            <a:avLst/>
          </a:prstGeom>
        </p:spPr>
      </p:pic>
      <p:pic>
        <p:nvPicPr>
          <p:cNvPr id="41" name="Picture 40" descr="A picture containing device, photo&#10;&#10;Description generated with high confidence">
            <a:extLst>
              <a:ext uri="{FF2B5EF4-FFF2-40B4-BE49-F238E27FC236}">
                <a16:creationId xmlns:a16="http://schemas.microsoft.com/office/drawing/2014/main" id="{E0EC287B-309C-45D5-B445-852BA4CC74CD}"/>
              </a:ext>
            </a:extLst>
          </p:cNvPr>
          <p:cNvPicPr>
            <a:picLocks noChangeAspect="1"/>
          </p:cNvPicPr>
          <p:nvPr/>
        </p:nvPicPr>
        <p:blipFill rotWithShape="1">
          <a:blip r:embed="rId10">
            <a:extLst>
              <a:ext uri="{28A0092B-C50C-407E-A947-70E740481C1C}">
                <a14:useLocalDpi xmlns:a14="http://schemas.microsoft.com/office/drawing/2010/main" val="0"/>
              </a:ext>
            </a:extLst>
          </a:blip>
          <a:srcRect l="-13754"/>
          <a:stretch/>
        </p:blipFill>
        <p:spPr>
          <a:xfrm>
            <a:off x="551683" y="3185396"/>
            <a:ext cx="550678" cy="525513"/>
          </a:xfrm>
          <a:prstGeom prst="rect">
            <a:avLst/>
          </a:prstGeom>
        </p:spPr>
      </p:pic>
      <p:pic>
        <p:nvPicPr>
          <p:cNvPr id="43" name="Picture 42" descr="A picture containing device, photo&#10;&#10;Description generated with high confidence">
            <a:extLst>
              <a:ext uri="{FF2B5EF4-FFF2-40B4-BE49-F238E27FC236}">
                <a16:creationId xmlns:a16="http://schemas.microsoft.com/office/drawing/2014/main" id="{5445BDDD-7F2F-41DC-A693-ACE293912352}"/>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15460" y="2397761"/>
            <a:ext cx="3897842" cy="717972"/>
          </a:xfrm>
          <a:prstGeom prst="rect">
            <a:avLst/>
          </a:prstGeom>
        </p:spPr>
      </p:pic>
      <p:pic>
        <p:nvPicPr>
          <p:cNvPr id="44" name="Picture 43" descr="A picture containing device, photo&#10;&#10;Description generated with high confidence">
            <a:extLst>
              <a:ext uri="{FF2B5EF4-FFF2-40B4-BE49-F238E27FC236}">
                <a16:creationId xmlns:a16="http://schemas.microsoft.com/office/drawing/2014/main" id="{B3B2DDD1-997B-484C-A2DE-1770091F8453}"/>
              </a:ext>
            </a:extLst>
          </p:cNvPr>
          <p:cNvPicPr>
            <a:picLocks noChangeAspect="1"/>
          </p:cNvPicPr>
          <p:nvPr/>
        </p:nvPicPr>
        <p:blipFill rotWithShape="1">
          <a:blip r:embed="rId12">
            <a:extLst>
              <a:ext uri="{28A0092B-C50C-407E-A947-70E740481C1C}">
                <a14:useLocalDpi xmlns:a14="http://schemas.microsoft.com/office/drawing/2010/main" val="0"/>
              </a:ext>
            </a:extLst>
          </a:blip>
          <a:srcRect t="-37176"/>
          <a:stretch/>
        </p:blipFill>
        <p:spPr>
          <a:xfrm>
            <a:off x="1498599" y="1991227"/>
            <a:ext cx="1928195" cy="374807"/>
          </a:xfrm>
          <a:prstGeom prst="rect">
            <a:avLst/>
          </a:prstGeom>
        </p:spPr>
      </p:pic>
    </p:spTree>
    <p:extLst>
      <p:ext uri="{BB962C8B-B14F-4D97-AF65-F5344CB8AC3E}">
        <p14:creationId xmlns:p14="http://schemas.microsoft.com/office/powerpoint/2010/main" val="159547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right)">
                                      <p:cBhvr>
                                        <p:cTn id="20" dur="500"/>
                                        <p:tgtEl>
                                          <p:spTgt spid="39"/>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500"/>
                                        <p:tgtEl>
                                          <p:spTgt spid="43"/>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5:5</a:t>
            </a:r>
          </a:p>
        </p:txBody>
      </p:sp>
      <p:sp>
        <p:nvSpPr>
          <p:cNvPr id="23" name="TextBox 22">
            <a:extLst>
              <a:ext uri="{FF2B5EF4-FFF2-40B4-BE49-F238E27FC236}">
                <a16:creationId xmlns:a16="http://schemas.microsoft.com/office/drawing/2014/main" id="{9B4D2544-489E-47AE-9B9B-4ADD9745EDCC}"/>
              </a:ext>
            </a:extLst>
          </p:cNvPr>
          <p:cNvSpPr txBox="1"/>
          <p:nvPr/>
        </p:nvSpPr>
        <p:spPr bwMode="auto">
          <a:xfrm>
            <a:off x="3263875" y="912696"/>
            <a:ext cx="1662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1,003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100</a:t>
            </a:r>
          </a:p>
        </p:txBody>
      </p:sp>
      <p:sp>
        <p:nvSpPr>
          <p:cNvPr id="24" name="TextBox 23">
            <a:extLst>
              <a:ext uri="{FF2B5EF4-FFF2-40B4-BE49-F238E27FC236}">
                <a16:creationId xmlns:a16="http://schemas.microsoft.com/office/drawing/2014/main" id="{C48770B7-1C1F-4D4D-B06F-9D71155C2178}"/>
              </a:ext>
            </a:extLst>
          </p:cNvPr>
          <p:cNvSpPr txBox="1"/>
          <p:nvPr/>
        </p:nvSpPr>
        <p:spPr bwMode="auto">
          <a:xfrm>
            <a:off x="4808207" y="912695"/>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1,103</a:t>
            </a:r>
          </a:p>
        </p:txBody>
      </p:sp>
      <p:pic>
        <p:nvPicPr>
          <p:cNvPr id="4" name="Picture 3" descr="A picture containing device, photo&#10;&#10;Description generated with high confidence">
            <a:extLst>
              <a:ext uri="{FF2B5EF4-FFF2-40B4-BE49-F238E27FC236}">
                <a16:creationId xmlns:a16="http://schemas.microsoft.com/office/drawing/2014/main" id="{2D891C2D-6522-4EBA-B5EF-66189A9EF67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147460"/>
            <a:ext cx="7907446" cy="48127"/>
          </a:xfrm>
          <a:prstGeom prst="rect">
            <a:avLst/>
          </a:prstGeom>
        </p:spPr>
      </p:pic>
      <p:pic>
        <p:nvPicPr>
          <p:cNvPr id="22" name="Picture 21" descr="A picture containing device, photo&#10;&#10;Description generated with high confidence">
            <a:extLst>
              <a:ext uri="{FF2B5EF4-FFF2-40B4-BE49-F238E27FC236}">
                <a16:creationId xmlns:a16="http://schemas.microsoft.com/office/drawing/2014/main" id="{DC74A839-5A38-4253-B04F-4566C1AA82F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50895" y="3190507"/>
            <a:ext cx="775615" cy="525513"/>
          </a:xfrm>
          <a:prstGeom prst="rect">
            <a:avLst/>
          </a:prstGeom>
        </p:spPr>
      </p:pic>
      <p:pic>
        <p:nvPicPr>
          <p:cNvPr id="31" name="Picture 30" descr="A picture containing device, photo&#10;&#10;Description generated with high confidence">
            <a:extLst>
              <a:ext uri="{FF2B5EF4-FFF2-40B4-BE49-F238E27FC236}">
                <a16:creationId xmlns:a16="http://schemas.microsoft.com/office/drawing/2014/main" id="{49CCB58A-9498-44D9-9886-E30D2B1269C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513302" y="3710541"/>
            <a:ext cx="2599766" cy="715343"/>
          </a:xfrm>
          <a:prstGeom prst="rect">
            <a:avLst/>
          </a:prstGeom>
        </p:spPr>
      </p:pic>
      <p:sp>
        <p:nvSpPr>
          <p:cNvPr id="5" name="Freeform: Shape 4">
            <a:extLst>
              <a:ext uri="{FF2B5EF4-FFF2-40B4-BE49-F238E27FC236}">
                <a16:creationId xmlns:a16="http://schemas.microsoft.com/office/drawing/2014/main" id="{098A398C-7953-4C6F-B80A-D33AB6E694CE}"/>
              </a:ext>
            </a:extLst>
          </p:cNvPr>
          <p:cNvSpPr/>
          <p:nvPr/>
        </p:nvSpPr>
        <p:spPr bwMode="auto">
          <a:xfrm rot="387374">
            <a:off x="3222583" y="3689350"/>
            <a:ext cx="190893" cy="247650"/>
          </a:xfrm>
          <a:custGeom>
            <a:avLst/>
            <a:gdLst>
              <a:gd name="connsiteX0" fmla="*/ 44492 w 190893"/>
              <a:gd name="connsiteY0" fmla="*/ 168275 h 247650"/>
              <a:gd name="connsiteX1" fmla="*/ 57192 w 190893"/>
              <a:gd name="connsiteY1" fmla="*/ 130175 h 247650"/>
              <a:gd name="connsiteX2" fmla="*/ 66717 w 190893"/>
              <a:gd name="connsiteY2" fmla="*/ 101600 h 247650"/>
              <a:gd name="connsiteX3" fmla="*/ 73067 w 190893"/>
              <a:gd name="connsiteY3" fmla="*/ 73025 h 247650"/>
              <a:gd name="connsiteX4" fmla="*/ 82592 w 190893"/>
              <a:gd name="connsiteY4" fmla="*/ 60325 h 247650"/>
              <a:gd name="connsiteX5" fmla="*/ 98467 w 190893"/>
              <a:gd name="connsiteY5" fmla="*/ 41275 h 247650"/>
              <a:gd name="connsiteX6" fmla="*/ 114342 w 190893"/>
              <a:gd name="connsiteY6" fmla="*/ 19050 h 247650"/>
              <a:gd name="connsiteX7" fmla="*/ 136567 w 190893"/>
              <a:gd name="connsiteY7" fmla="*/ 3175 h 247650"/>
              <a:gd name="connsiteX8" fmla="*/ 146092 w 190893"/>
              <a:gd name="connsiteY8" fmla="*/ 0 h 247650"/>
              <a:gd name="connsiteX9" fmla="*/ 184192 w 190893"/>
              <a:gd name="connsiteY9" fmla="*/ 3175 h 247650"/>
              <a:gd name="connsiteX10" fmla="*/ 190542 w 190893"/>
              <a:gd name="connsiteY10" fmla="*/ 12700 h 247650"/>
              <a:gd name="connsiteX11" fmla="*/ 181017 w 190893"/>
              <a:gd name="connsiteY11" fmla="*/ 76200 h 247650"/>
              <a:gd name="connsiteX12" fmla="*/ 174667 w 190893"/>
              <a:gd name="connsiteY12" fmla="*/ 85725 h 247650"/>
              <a:gd name="connsiteX13" fmla="*/ 161967 w 190893"/>
              <a:gd name="connsiteY13" fmla="*/ 120650 h 247650"/>
              <a:gd name="connsiteX14" fmla="*/ 152442 w 190893"/>
              <a:gd name="connsiteY14" fmla="*/ 130175 h 247650"/>
              <a:gd name="connsiteX15" fmla="*/ 146092 w 190893"/>
              <a:gd name="connsiteY15" fmla="*/ 155575 h 247650"/>
              <a:gd name="connsiteX16" fmla="*/ 142917 w 190893"/>
              <a:gd name="connsiteY16" fmla="*/ 203200 h 247650"/>
              <a:gd name="connsiteX17" fmla="*/ 139742 w 190893"/>
              <a:gd name="connsiteY17" fmla="*/ 215900 h 247650"/>
              <a:gd name="connsiteX18" fmla="*/ 123867 w 190893"/>
              <a:gd name="connsiteY18" fmla="*/ 228600 h 247650"/>
              <a:gd name="connsiteX19" fmla="*/ 92117 w 190893"/>
              <a:gd name="connsiteY19" fmla="*/ 241300 h 247650"/>
              <a:gd name="connsiteX20" fmla="*/ 69892 w 190893"/>
              <a:gd name="connsiteY20" fmla="*/ 247650 h 247650"/>
              <a:gd name="connsiteX21" fmla="*/ 31792 w 190893"/>
              <a:gd name="connsiteY21" fmla="*/ 234950 h 247650"/>
              <a:gd name="connsiteX22" fmla="*/ 22267 w 190893"/>
              <a:gd name="connsiteY22" fmla="*/ 228600 h 247650"/>
              <a:gd name="connsiteX23" fmla="*/ 6392 w 190893"/>
              <a:gd name="connsiteY23" fmla="*/ 190500 h 247650"/>
              <a:gd name="connsiteX24" fmla="*/ 42 w 190893"/>
              <a:gd name="connsiteY24" fmla="*/ 180975 h 247650"/>
              <a:gd name="connsiteX25" fmla="*/ 44492 w 190893"/>
              <a:gd name="connsiteY25" fmla="*/ 16827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893" h="247650">
                <a:moveTo>
                  <a:pt x="44492" y="168275"/>
                </a:moveTo>
                <a:cubicBezTo>
                  <a:pt x="54017" y="159808"/>
                  <a:pt x="41906" y="165842"/>
                  <a:pt x="57192" y="130175"/>
                </a:cubicBezTo>
                <a:cubicBezTo>
                  <a:pt x="61147" y="120947"/>
                  <a:pt x="64748" y="111445"/>
                  <a:pt x="66717" y="101600"/>
                </a:cubicBezTo>
                <a:cubicBezTo>
                  <a:pt x="67051" y="99930"/>
                  <a:pt x="71572" y="76014"/>
                  <a:pt x="73067" y="73025"/>
                </a:cubicBezTo>
                <a:cubicBezTo>
                  <a:pt x="75434" y="68292"/>
                  <a:pt x="79516" y="64631"/>
                  <a:pt x="82592" y="60325"/>
                </a:cubicBezTo>
                <a:cubicBezTo>
                  <a:pt x="106241" y="27217"/>
                  <a:pt x="68819" y="76852"/>
                  <a:pt x="98467" y="41275"/>
                </a:cubicBezTo>
                <a:cubicBezTo>
                  <a:pt x="107481" y="30458"/>
                  <a:pt x="102904" y="30488"/>
                  <a:pt x="114342" y="19050"/>
                </a:cubicBezTo>
                <a:cubicBezTo>
                  <a:pt x="115780" y="17612"/>
                  <a:pt x="132961" y="4978"/>
                  <a:pt x="136567" y="3175"/>
                </a:cubicBezTo>
                <a:cubicBezTo>
                  <a:pt x="139560" y="1678"/>
                  <a:pt x="142917" y="1058"/>
                  <a:pt x="146092" y="0"/>
                </a:cubicBezTo>
                <a:cubicBezTo>
                  <a:pt x="158792" y="1058"/>
                  <a:pt x="171938" y="-326"/>
                  <a:pt x="184192" y="3175"/>
                </a:cubicBezTo>
                <a:cubicBezTo>
                  <a:pt x="187861" y="4223"/>
                  <a:pt x="190318" y="8891"/>
                  <a:pt x="190542" y="12700"/>
                </a:cubicBezTo>
                <a:cubicBezTo>
                  <a:pt x="191816" y="34356"/>
                  <a:pt x="189845" y="56337"/>
                  <a:pt x="181017" y="76200"/>
                </a:cubicBezTo>
                <a:cubicBezTo>
                  <a:pt x="179467" y="79687"/>
                  <a:pt x="176784" y="82550"/>
                  <a:pt x="174667" y="85725"/>
                </a:cubicBezTo>
                <a:cubicBezTo>
                  <a:pt x="171573" y="96555"/>
                  <a:pt x="168964" y="110854"/>
                  <a:pt x="161967" y="120650"/>
                </a:cubicBezTo>
                <a:cubicBezTo>
                  <a:pt x="159357" y="124304"/>
                  <a:pt x="155617" y="127000"/>
                  <a:pt x="152442" y="130175"/>
                </a:cubicBezTo>
                <a:cubicBezTo>
                  <a:pt x="149258" y="139728"/>
                  <a:pt x="147187" y="144628"/>
                  <a:pt x="146092" y="155575"/>
                </a:cubicBezTo>
                <a:cubicBezTo>
                  <a:pt x="144509" y="171406"/>
                  <a:pt x="144583" y="187377"/>
                  <a:pt x="142917" y="203200"/>
                </a:cubicBezTo>
                <a:cubicBezTo>
                  <a:pt x="142460" y="207540"/>
                  <a:pt x="142360" y="212409"/>
                  <a:pt x="139742" y="215900"/>
                </a:cubicBezTo>
                <a:cubicBezTo>
                  <a:pt x="135676" y="221321"/>
                  <a:pt x="129506" y="224841"/>
                  <a:pt x="123867" y="228600"/>
                </a:cubicBezTo>
                <a:cubicBezTo>
                  <a:pt x="114524" y="234829"/>
                  <a:pt x="102444" y="237858"/>
                  <a:pt x="92117" y="241300"/>
                </a:cubicBezTo>
                <a:cubicBezTo>
                  <a:pt x="78452" y="245855"/>
                  <a:pt x="85839" y="243663"/>
                  <a:pt x="69892" y="247650"/>
                </a:cubicBezTo>
                <a:cubicBezTo>
                  <a:pt x="57192" y="243417"/>
                  <a:pt x="44221" y="239922"/>
                  <a:pt x="31792" y="234950"/>
                </a:cubicBezTo>
                <a:cubicBezTo>
                  <a:pt x="28249" y="233533"/>
                  <a:pt x="24160" y="231913"/>
                  <a:pt x="22267" y="228600"/>
                </a:cubicBezTo>
                <a:cubicBezTo>
                  <a:pt x="15441" y="216654"/>
                  <a:pt x="14024" y="201948"/>
                  <a:pt x="6392" y="190500"/>
                </a:cubicBezTo>
                <a:cubicBezTo>
                  <a:pt x="4275" y="187325"/>
                  <a:pt x="790" y="184717"/>
                  <a:pt x="42" y="180975"/>
                </a:cubicBezTo>
                <a:cubicBezTo>
                  <a:pt x="-1411" y="173711"/>
                  <a:pt x="34967" y="176742"/>
                  <a:pt x="44492" y="168275"/>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7" name="Picture 36" descr="A picture containing device, photo&#10;&#10;Description generated with high confidence">
            <a:extLst>
              <a:ext uri="{FF2B5EF4-FFF2-40B4-BE49-F238E27FC236}">
                <a16:creationId xmlns:a16="http://schemas.microsoft.com/office/drawing/2014/main" id="{D7D8D6DD-AA52-49DE-907F-8254E660F0C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427133" y="4425884"/>
            <a:ext cx="725015" cy="301902"/>
          </a:xfrm>
          <a:prstGeom prst="rect">
            <a:avLst/>
          </a:prstGeom>
        </p:spPr>
      </p:pic>
      <p:pic>
        <p:nvPicPr>
          <p:cNvPr id="40" name="Picture 39" descr="A picture containing device, photo&#10;&#10;Description generated with high confidence">
            <a:extLst>
              <a:ext uri="{FF2B5EF4-FFF2-40B4-BE49-F238E27FC236}">
                <a16:creationId xmlns:a16="http://schemas.microsoft.com/office/drawing/2014/main" id="{C29E1C90-8A19-4F4C-80EA-1D068AFCA4CF}"/>
              </a:ext>
            </a:extLst>
          </p:cNvPr>
          <p:cNvPicPr>
            <a:picLocks noChangeAspect="1"/>
          </p:cNvPicPr>
          <p:nvPr/>
        </p:nvPicPr>
        <p:blipFill rotWithShape="1">
          <a:blip r:embed="rId7">
            <a:extLst>
              <a:ext uri="{28A0092B-C50C-407E-A947-70E740481C1C}">
                <a14:useLocalDpi xmlns:a14="http://schemas.microsoft.com/office/drawing/2010/main" val="0"/>
              </a:ext>
            </a:extLst>
          </a:blip>
          <a:srcRect b="-5869"/>
          <a:stretch/>
        </p:blipFill>
        <p:spPr>
          <a:xfrm>
            <a:off x="7245049" y="4435494"/>
            <a:ext cx="715043" cy="326648"/>
          </a:xfrm>
          <a:prstGeom prst="rect">
            <a:avLst/>
          </a:prstGeom>
        </p:spPr>
      </p:pic>
      <p:pic>
        <p:nvPicPr>
          <p:cNvPr id="41" name="Picture 40" descr="A picture containing device, photo&#10;&#10;Description generated with high confidence">
            <a:extLst>
              <a:ext uri="{FF2B5EF4-FFF2-40B4-BE49-F238E27FC236}">
                <a16:creationId xmlns:a16="http://schemas.microsoft.com/office/drawing/2014/main" id="{E0EC287B-309C-45D5-B445-852BA4CC74CD}"/>
              </a:ext>
            </a:extLst>
          </p:cNvPr>
          <p:cNvPicPr>
            <a:picLocks noChangeAspect="1"/>
          </p:cNvPicPr>
          <p:nvPr/>
        </p:nvPicPr>
        <p:blipFill rotWithShape="1">
          <a:blip r:embed="rId8">
            <a:extLst>
              <a:ext uri="{28A0092B-C50C-407E-A947-70E740481C1C}">
                <a14:useLocalDpi xmlns:a14="http://schemas.microsoft.com/office/drawing/2010/main" val="0"/>
              </a:ext>
            </a:extLst>
          </a:blip>
          <a:srcRect r="-17055"/>
          <a:stretch/>
        </p:blipFill>
        <p:spPr>
          <a:xfrm>
            <a:off x="7863058" y="3185030"/>
            <a:ext cx="775615" cy="525512"/>
          </a:xfrm>
          <a:prstGeom prst="rect">
            <a:avLst/>
          </a:prstGeom>
        </p:spPr>
      </p:pic>
      <p:pic>
        <p:nvPicPr>
          <p:cNvPr id="43" name="Picture 42" descr="A picture containing device, photo&#10;&#10;Description generated with high confidence">
            <a:extLst>
              <a:ext uri="{FF2B5EF4-FFF2-40B4-BE49-F238E27FC236}">
                <a16:creationId xmlns:a16="http://schemas.microsoft.com/office/drawing/2014/main" id="{5445BDDD-7F2F-41DC-A693-ACE293912352}"/>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513302" y="2397761"/>
            <a:ext cx="3834830" cy="717972"/>
          </a:xfrm>
          <a:prstGeom prst="rect">
            <a:avLst/>
          </a:prstGeom>
        </p:spPr>
      </p:pic>
      <p:pic>
        <p:nvPicPr>
          <p:cNvPr id="44" name="Picture 43" descr="A picture containing device, photo&#10;&#10;Description generated with high confidence">
            <a:extLst>
              <a:ext uri="{FF2B5EF4-FFF2-40B4-BE49-F238E27FC236}">
                <a16:creationId xmlns:a16="http://schemas.microsoft.com/office/drawing/2014/main" id="{B3B2DDD1-997B-484C-A2DE-1770091F8453}"/>
              </a:ext>
            </a:extLst>
          </p:cNvPr>
          <p:cNvPicPr>
            <a:picLocks noChangeAspect="1"/>
          </p:cNvPicPr>
          <p:nvPr/>
        </p:nvPicPr>
        <p:blipFill rotWithShape="1">
          <a:blip r:embed="rId10">
            <a:extLst>
              <a:ext uri="{28A0092B-C50C-407E-A947-70E740481C1C}">
                <a14:useLocalDpi xmlns:a14="http://schemas.microsoft.com/office/drawing/2010/main" val="0"/>
              </a:ext>
            </a:extLst>
          </a:blip>
          <a:srcRect t="-61320"/>
          <a:stretch/>
        </p:blipFill>
        <p:spPr>
          <a:xfrm>
            <a:off x="5881035" y="1905803"/>
            <a:ext cx="1184943" cy="491958"/>
          </a:xfrm>
          <a:prstGeom prst="rect">
            <a:avLst/>
          </a:prstGeom>
        </p:spPr>
      </p:pic>
      <p:sp>
        <p:nvSpPr>
          <p:cNvPr id="3" name="Freeform: Shape 2">
            <a:extLst>
              <a:ext uri="{FF2B5EF4-FFF2-40B4-BE49-F238E27FC236}">
                <a16:creationId xmlns:a16="http://schemas.microsoft.com/office/drawing/2014/main" id="{01BF5CC2-A35F-469B-BAF9-0D7A314BE658}"/>
              </a:ext>
            </a:extLst>
          </p:cNvPr>
          <p:cNvSpPr/>
          <p:nvPr/>
        </p:nvSpPr>
        <p:spPr bwMode="auto">
          <a:xfrm>
            <a:off x="7076158" y="3611880"/>
            <a:ext cx="168891" cy="326648"/>
          </a:xfrm>
          <a:custGeom>
            <a:avLst/>
            <a:gdLst>
              <a:gd name="connsiteX0" fmla="*/ 71402 w 168891"/>
              <a:gd name="connsiteY0" fmla="*/ 0 h 326648"/>
              <a:gd name="connsiteX1" fmla="*/ 20602 w 168891"/>
              <a:gd name="connsiteY1" fmla="*/ 15240 h 326648"/>
              <a:gd name="connsiteX2" fmla="*/ 15522 w 168891"/>
              <a:gd name="connsiteY2" fmla="*/ 40640 h 326648"/>
              <a:gd name="connsiteX3" fmla="*/ 10442 w 168891"/>
              <a:gd name="connsiteY3" fmla="*/ 116840 h 326648"/>
              <a:gd name="connsiteX4" fmla="*/ 282 w 168891"/>
              <a:gd name="connsiteY4" fmla="*/ 132080 h 326648"/>
              <a:gd name="connsiteX5" fmla="*/ 15522 w 168891"/>
              <a:gd name="connsiteY5" fmla="*/ 238760 h 326648"/>
              <a:gd name="connsiteX6" fmla="*/ 35842 w 168891"/>
              <a:gd name="connsiteY6" fmla="*/ 259080 h 326648"/>
              <a:gd name="connsiteX7" fmla="*/ 40922 w 168891"/>
              <a:gd name="connsiteY7" fmla="*/ 279400 h 326648"/>
              <a:gd name="connsiteX8" fmla="*/ 56162 w 168891"/>
              <a:gd name="connsiteY8" fmla="*/ 289560 h 326648"/>
              <a:gd name="connsiteX9" fmla="*/ 91722 w 168891"/>
              <a:gd name="connsiteY9" fmla="*/ 325120 h 326648"/>
              <a:gd name="connsiteX10" fmla="*/ 147602 w 168891"/>
              <a:gd name="connsiteY10" fmla="*/ 320040 h 326648"/>
              <a:gd name="connsiteX11" fmla="*/ 157762 w 168891"/>
              <a:gd name="connsiteY11" fmla="*/ 111760 h 326648"/>
              <a:gd name="connsiteX12" fmla="*/ 152682 w 168891"/>
              <a:gd name="connsiteY12" fmla="*/ 86360 h 326648"/>
              <a:gd name="connsiteX13" fmla="*/ 142522 w 168891"/>
              <a:gd name="connsiteY13" fmla="*/ 66040 h 32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891" h="326648">
                <a:moveTo>
                  <a:pt x="71402" y="0"/>
                </a:moveTo>
                <a:cubicBezTo>
                  <a:pt x="62765" y="1440"/>
                  <a:pt x="28584" y="4065"/>
                  <a:pt x="20602" y="15240"/>
                </a:cubicBezTo>
                <a:cubicBezTo>
                  <a:pt x="15583" y="22266"/>
                  <a:pt x="17215" y="32173"/>
                  <a:pt x="15522" y="40640"/>
                </a:cubicBezTo>
                <a:cubicBezTo>
                  <a:pt x="13829" y="66040"/>
                  <a:pt x="14627" y="91730"/>
                  <a:pt x="10442" y="116840"/>
                </a:cubicBezTo>
                <a:cubicBezTo>
                  <a:pt x="9438" y="122862"/>
                  <a:pt x="621" y="125984"/>
                  <a:pt x="282" y="132080"/>
                </a:cubicBezTo>
                <a:cubicBezTo>
                  <a:pt x="-710" y="149945"/>
                  <a:pt x="166" y="213167"/>
                  <a:pt x="15522" y="238760"/>
                </a:cubicBezTo>
                <a:cubicBezTo>
                  <a:pt x="20450" y="246974"/>
                  <a:pt x="29069" y="252307"/>
                  <a:pt x="35842" y="259080"/>
                </a:cubicBezTo>
                <a:cubicBezTo>
                  <a:pt x="37535" y="265853"/>
                  <a:pt x="37049" y="273591"/>
                  <a:pt x="40922" y="279400"/>
                </a:cubicBezTo>
                <a:cubicBezTo>
                  <a:pt x="44309" y="284480"/>
                  <a:pt x="51845" y="285243"/>
                  <a:pt x="56162" y="289560"/>
                </a:cubicBezTo>
                <a:cubicBezTo>
                  <a:pt x="103575" y="336973"/>
                  <a:pt x="37535" y="284480"/>
                  <a:pt x="91722" y="325120"/>
                </a:cubicBezTo>
                <a:cubicBezTo>
                  <a:pt x="110349" y="323427"/>
                  <a:pt x="133468" y="332289"/>
                  <a:pt x="147602" y="320040"/>
                </a:cubicBezTo>
                <a:cubicBezTo>
                  <a:pt x="188449" y="284639"/>
                  <a:pt x="157995" y="114396"/>
                  <a:pt x="157762" y="111760"/>
                </a:cubicBezTo>
                <a:cubicBezTo>
                  <a:pt x="157003" y="103159"/>
                  <a:pt x="155412" y="94551"/>
                  <a:pt x="152682" y="86360"/>
                </a:cubicBezTo>
                <a:cubicBezTo>
                  <a:pt x="150287" y="79176"/>
                  <a:pt x="142522" y="66040"/>
                  <a:pt x="142522" y="66040"/>
                </a:cubicBezTo>
              </a:path>
            </a:pathLst>
          </a:custGeom>
          <a:solidFill>
            <a:schemeClr val="bg1"/>
          </a:solidFill>
          <a:ln>
            <a:noFill/>
          </a:ln>
          <a:effectLst/>
          <a:extLst/>
        </p:spPr>
        <p:txBody>
          <a:bodyPr rtlCol="0" anchor="ctr"/>
          <a:lstStyle/>
          <a:p>
            <a:pPr algn="ctr"/>
            <a:endParaRPr lang="en-GB"/>
          </a:p>
        </p:txBody>
      </p:sp>
      <p:pic>
        <p:nvPicPr>
          <p:cNvPr id="39" name="Picture 38" descr="A picture containing device, photo&#10;&#10;Description generated with high confidence">
            <a:extLst>
              <a:ext uri="{FF2B5EF4-FFF2-40B4-BE49-F238E27FC236}">
                <a16:creationId xmlns:a16="http://schemas.microsoft.com/office/drawing/2014/main" id="{8A06371A-064D-421E-8D99-AAE57B550C07}"/>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065979" y="3710541"/>
            <a:ext cx="1282153" cy="749699"/>
          </a:xfrm>
          <a:prstGeom prst="rect">
            <a:avLst/>
          </a:prstGeom>
        </p:spPr>
      </p:pic>
      <p:pic>
        <p:nvPicPr>
          <p:cNvPr id="38" name="Picture 37" descr="A picture containing device, photo&#10;&#10;Description generated with high confidence">
            <a:extLst>
              <a:ext uri="{FF2B5EF4-FFF2-40B4-BE49-F238E27FC236}">
                <a16:creationId xmlns:a16="http://schemas.microsoft.com/office/drawing/2014/main" id="{F0076EB5-DC64-497D-8C59-6CD20F1D08F0}"/>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629400" y="3195586"/>
            <a:ext cx="866273" cy="514955"/>
          </a:xfrm>
          <a:prstGeom prst="rect">
            <a:avLst/>
          </a:prstGeom>
        </p:spPr>
      </p:pic>
    </p:spTree>
    <p:extLst>
      <p:ext uri="{BB962C8B-B14F-4D97-AF65-F5344CB8AC3E}">
        <p14:creationId xmlns:p14="http://schemas.microsoft.com/office/powerpoint/2010/main" val="260908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6:1</a:t>
            </a:r>
          </a:p>
        </p:txBody>
      </p:sp>
      <p:pic>
        <p:nvPicPr>
          <p:cNvPr id="4" name="Picture 3" descr="A close up of a logo&#10;&#10;Description generated with very high confidence">
            <a:extLst>
              <a:ext uri="{FF2B5EF4-FFF2-40B4-BE49-F238E27FC236}">
                <a16:creationId xmlns:a16="http://schemas.microsoft.com/office/drawing/2014/main" id="{3542C7A5-5E5C-43B5-8BEB-C557A9FCF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6" y="2522537"/>
            <a:ext cx="7974949" cy="1812927"/>
          </a:xfrm>
          <a:prstGeom prst="rect">
            <a:avLst/>
          </a:prstGeom>
        </p:spPr>
      </p:pic>
      <p:sp>
        <p:nvSpPr>
          <p:cNvPr id="5" name="Rectangle 4">
            <a:extLst>
              <a:ext uri="{FF2B5EF4-FFF2-40B4-BE49-F238E27FC236}">
                <a16:creationId xmlns:a16="http://schemas.microsoft.com/office/drawing/2014/main" id="{00C76DD9-38D0-4009-B967-225DEDBB959E}"/>
              </a:ext>
            </a:extLst>
          </p:cNvPr>
          <p:cNvSpPr/>
          <p:nvPr/>
        </p:nvSpPr>
        <p:spPr bwMode="auto">
          <a:xfrm>
            <a:off x="1949116" y="3477128"/>
            <a:ext cx="1768642" cy="697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19A896B5-7A6C-453D-BA0C-0FFEC8D892BB}"/>
              </a:ext>
            </a:extLst>
          </p:cNvPr>
          <p:cNvSpPr/>
          <p:nvPr/>
        </p:nvSpPr>
        <p:spPr bwMode="auto">
          <a:xfrm>
            <a:off x="5542548" y="3477128"/>
            <a:ext cx="1768642" cy="697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4312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10CE85C-5868-4015-943A-1CC398B74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147" y="1041828"/>
            <a:ext cx="4619106" cy="4850545"/>
          </a:xfrm>
          <a:prstGeom prst="rect">
            <a:avLst/>
          </a:prstGeom>
        </p:spPr>
      </p:pic>
      <p:pic>
        <p:nvPicPr>
          <p:cNvPr id="6" name="Picture 5">
            <a:extLst>
              <a:ext uri="{FF2B5EF4-FFF2-40B4-BE49-F238E27FC236}">
                <a16:creationId xmlns:a16="http://schemas.microsoft.com/office/drawing/2014/main" id="{B3EEC13A-9DDE-4740-ABE6-03FD7A8AE8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919057">
            <a:off x="2024424" y="1016302"/>
            <a:ext cx="5120552" cy="5130197"/>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6:1</a:t>
            </a:r>
          </a:p>
        </p:txBody>
      </p:sp>
      <p:pic>
        <p:nvPicPr>
          <p:cNvPr id="19" name="Picture 18" descr="A close up of a clock&#10;&#10;Description generated with high confidence">
            <a:extLst>
              <a:ext uri="{FF2B5EF4-FFF2-40B4-BE49-F238E27FC236}">
                <a16:creationId xmlns:a16="http://schemas.microsoft.com/office/drawing/2014/main" id="{73588A2C-D811-40F8-B9CF-ABB1EB264C6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83839" y="1893402"/>
            <a:ext cx="1143000" cy="630000"/>
          </a:xfrm>
          <a:prstGeom prst="rect">
            <a:avLst/>
          </a:prstGeom>
        </p:spPr>
      </p:pic>
    </p:spTree>
    <p:extLst>
      <p:ext uri="{BB962C8B-B14F-4D97-AF65-F5344CB8AC3E}">
        <p14:creationId xmlns:p14="http://schemas.microsoft.com/office/powerpoint/2010/main" val="66193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3600000">
                                      <p:cBhvr>
                                        <p:cTn id="6" dur="15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6:1</a:t>
            </a:r>
          </a:p>
        </p:txBody>
      </p:sp>
      <p:pic>
        <p:nvPicPr>
          <p:cNvPr id="4" name="Picture 3" descr="A picture containing text&#10;&#10;Description generated with very high confidence">
            <a:extLst>
              <a:ext uri="{FF2B5EF4-FFF2-40B4-BE49-F238E27FC236}">
                <a16:creationId xmlns:a16="http://schemas.microsoft.com/office/drawing/2014/main" id="{68AF44FB-7B54-4628-849C-E2C1DAF11FA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03328" y="1167183"/>
            <a:ext cx="2737344" cy="4523635"/>
          </a:xfrm>
          <a:prstGeom prst="rect">
            <a:avLst/>
          </a:prstGeom>
        </p:spPr>
      </p:pic>
      <p:sp>
        <p:nvSpPr>
          <p:cNvPr id="5" name="Rectangle 4">
            <a:extLst>
              <a:ext uri="{FF2B5EF4-FFF2-40B4-BE49-F238E27FC236}">
                <a16:creationId xmlns:a16="http://schemas.microsoft.com/office/drawing/2014/main" id="{33596355-985A-4F34-B11F-D11F3E87E7DF}"/>
              </a:ext>
            </a:extLst>
          </p:cNvPr>
          <p:cNvSpPr/>
          <p:nvPr/>
        </p:nvSpPr>
        <p:spPr bwMode="auto">
          <a:xfrm>
            <a:off x="3086100" y="4648200"/>
            <a:ext cx="977900" cy="3175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62C686EA-788B-4EA6-B607-15D4BEBBAF14}"/>
              </a:ext>
            </a:extLst>
          </p:cNvPr>
          <p:cNvSpPr/>
          <p:nvPr/>
        </p:nvSpPr>
        <p:spPr bwMode="auto">
          <a:xfrm>
            <a:off x="2997200" y="3263900"/>
            <a:ext cx="977900" cy="4826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E356089C-DA78-47AC-8699-89575C3DADF4}"/>
              </a:ext>
            </a:extLst>
          </p:cNvPr>
          <p:cNvSpPr/>
          <p:nvPr/>
        </p:nvSpPr>
        <p:spPr bwMode="auto">
          <a:xfrm>
            <a:off x="2997200" y="2120900"/>
            <a:ext cx="977900" cy="4826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descr="A picture containing text&#10;&#10;Description generated with very high confidence">
            <a:extLst>
              <a:ext uri="{FF2B5EF4-FFF2-40B4-BE49-F238E27FC236}">
                <a16:creationId xmlns:a16="http://schemas.microsoft.com/office/drawing/2014/main" id="{2F73DBA4-67E4-4235-95E0-C8132D5A75C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537075" y="3562908"/>
            <a:ext cx="392400" cy="475045"/>
          </a:xfrm>
          <a:prstGeom prst="rect">
            <a:avLst/>
          </a:prstGeom>
        </p:spPr>
      </p:pic>
    </p:spTree>
    <p:extLst>
      <p:ext uri="{BB962C8B-B14F-4D97-AF65-F5344CB8AC3E}">
        <p14:creationId xmlns:p14="http://schemas.microsoft.com/office/powerpoint/2010/main" val="139436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6:2</a:t>
            </a:r>
          </a:p>
        </p:txBody>
      </p:sp>
      <p:pic>
        <p:nvPicPr>
          <p:cNvPr id="6" name="Picture 5">
            <a:extLst>
              <a:ext uri="{FF2B5EF4-FFF2-40B4-BE49-F238E27FC236}">
                <a16:creationId xmlns:a16="http://schemas.microsoft.com/office/drawing/2014/main" id="{7BA294E2-0B44-4A84-AA68-620B1344F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390" y="1184193"/>
            <a:ext cx="3749220" cy="4845215"/>
          </a:xfrm>
          <a:prstGeom prst="rect">
            <a:avLst/>
          </a:prstGeom>
        </p:spPr>
      </p:pic>
    </p:spTree>
    <p:extLst>
      <p:ext uri="{BB962C8B-B14F-4D97-AF65-F5344CB8AC3E}">
        <p14:creationId xmlns:p14="http://schemas.microsoft.com/office/powerpoint/2010/main" val="38774882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6:3</a:t>
            </a:r>
          </a:p>
        </p:txBody>
      </p:sp>
      <p:pic>
        <p:nvPicPr>
          <p:cNvPr id="4" name="Picture 3" descr="A close up of a logo&#10;&#10;Description generated with very high confidence">
            <a:extLst>
              <a:ext uri="{FF2B5EF4-FFF2-40B4-BE49-F238E27FC236}">
                <a16:creationId xmlns:a16="http://schemas.microsoft.com/office/drawing/2014/main" id="{27AE6299-C6B5-439F-B39D-3766A1370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6" y="2522537"/>
            <a:ext cx="7974949" cy="1812927"/>
          </a:xfrm>
          <a:prstGeom prst="rect">
            <a:avLst/>
          </a:prstGeom>
        </p:spPr>
      </p:pic>
      <p:sp>
        <p:nvSpPr>
          <p:cNvPr id="7" name="Rectangle 6">
            <a:extLst>
              <a:ext uri="{FF2B5EF4-FFF2-40B4-BE49-F238E27FC236}">
                <a16:creationId xmlns:a16="http://schemas.microsoft.com/office/drawing/2014/main" id="{0308C5AA-8D9C-455E-8B57-A45D1F9A8E10}"/>
              </a:ext>
            </a:extLst>
          </p:cNvPr>
          <p:cNvSpPr/>
          <p:nvPr/>
        </p:nvSpPr>
        <p:spPr bwMode="auto">
          <a:xfrm>
            <a:off x="856916" y="3477128"/>
            <a:ext cx="1768642" cy="697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23061FBA-9E12-446F-B898-F63F2CE5715B}"/>
              </a:ext>
            </a:extLst>
          </p:cNvPr>
          <p:cNvSpPr/>
          <p:nvPr/>
        </p:nvSpPr>
        <p:spPr bwMode="auto">
          <a:xfrm>
            <a:off x="2752558" y="3477128"/>
            <a:ext cx="1768642" cy="697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80FB5CB9-F42B-4772-822B-4F386DF8641D}"/>
              </a:ext>
            </a:extLst>
          </p:cNvPr>
          <p:cNvSpPr/>
          <p:nvPr/>
        </p:nvSpPr>
        <p:spPr bwMode="auto">
          <a:xfrm>
            <a:off x="4616452" y="3477128"/>
            <a:ext cx="1768642" cy="697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1DF0BBE5-0AFF-4B02-BCDA-811FD55E327B}"/>
              </a:ext>
            </a:extLst>
          </p:cNvPr>
          <p:cNvSpPr/>
          <p:nvPr/>
        </p:nvSpPr>
        <p:spPr bwMode="auto">
          <a:xfrm>
            <a:off x="6518442" y="3477128"/>
            <a:ext cx="1768642" cy="697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9869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device&#10;&#10;Description generated with high confidence">
            <a:extLst>
              <a:ext uri="{FF2B5EF4-FFF2-40B4-BE49-F238E27FC236}">
                <a16:creationId xmlns:a16="http://schemas.microsoft.com/office/drawing/2014/main" id="{416AD057-FCB4-4DE1-AC56-9EA519C7F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98" y="2995055"/>
            <a:ext cx="7897804" cy="867891"/>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1:2</a:t>
            </a:r>
          </a:p>
        </p:txBody>
      </p:sp>
      <p:pic>
        <p:nvPicPr>
          <p:cNvPr id="4" name="Picture 3" descr="A picture containing object&#10;&#10;Description generated with very high confidence">
            <a:extLst>
              <a:ext uri="{FF2B5EF4-FFF2-40B4-BE49-F238E27FC236}">
                <a16:creationId xmlns:a16="http://schemas.microsoft.com/office/drawing/2014/main" id="{890F7166-DB9D-49CA-A503-6E9793BA031F}"/>
              </a:ext>
            </a:extLst>
          </p:cNvPr>
          <p:cNvPicPr>
            <a:picLocks noChangeAspect="1"/>
          </p:cNvPicPr>
          <p:nvPr/>
        </p:nvPicPr>
        <p:blipFill rotWithShape="1">
          <a:blip r:embed="rId3">
            <a:extLst>
              <a:ext uri="{28A0092B-C50C-407E-A947-70E740481C1C}">
                <a14:useLocalDpi xmlns:a14="http://schemas.microsoft.com/office/drawing/2010/main" val="0"/>
              </a:ext>
            </a:extLst>
          </a:blip>
          <a:srcRect b="-1124"/>
          <a:stretch/>
        </p:blipFill>
        <p:spPr>
          <a:xfrm>
            <a:off x="1174225" y="3425824"/>
            <a:ext cx="389467" cy="433946"/>
          </a:xfrm>
          <a:prstGeom prst="rect">
            <a:avLst/>
          </a:prstGeom>
        </p:spPr>
      </p:pic>
      <p:pic>
        <p:nvPicPr>
          <p:cNvPr id="11" name="Picture 10" descr="A picture containing object&#10;&#10;Description generated with very high confidence">
            <a:extLst>
              <a:ext uri="{FF2B5EF4-FFF2-40B4-BE49-F238E27FC236}">
                <a16:creationId xmlns:a16="http://schemas.microsoft.com/office/drawing/2014/main" id="{47DB6E71-BD7B-4F82-8A60-103612CEE3E3}"/>
              </a:ext>
            </a:extLst>
          </p:cNvPr>
          <p:cNvPicPr>
            <a:picLocks noChangeAspect="1"/>
          </p:cNvPicPr>
          <p:nvPr/>
        </p:nvPicPr>
        <p:blipFill rotWithShape="1">
          <a:blip r:embed="rId4">
            <a:extLst>
              <a:ext uri="{28A0092B-C50C-407E-A947-70E740481C1C}">
                <a14:useLocalDpi xmlns:a14="http://schemas.microsoft.com/office/drawing/2010/main" val="0"/>
              </a:ext>
            </a:extLst>
          </a:blip>
          <a:srcRect b="-1269"/>
          <a:stretch/>
        </p:blipFill>
        <p:spPr>
          <a:xfrm>
            <a:off x="1917698" y="3474720"/>
            <a:ext cx="389468" cy="385050"/>
          </a:xfrm>
          <a:prstGeom prst="rect">
            <a:avLst/>
          </a:prstGeom>
        </p:spPr>
      </p:pic>
      <p:pic>
        <p:nvPicPr>
          <p:cNvPr id="12" name="Picture 11" descr="A picture containing object&#10;&#10;Description generated with very high confidence">
            <a:extLst>
              <a:ext uri="{FF2B5EF4-FFF2-40B4-BE49-F238E27FC236}">
                <a16:creationId xmlns:a16="http://schemas.microsoft.com/office/drawing/2014/main" id="{47470884-DDB1-41CD-A9E3-24750DE50913}"/>
              </a:ext>
            </a:extLst>
          </p:cNvPr>
          <p:cNvPicPr>
            <a:picLocks noChangeAspect="1"/>
          </p:cNvPicPr>
          <p:nvPr/>
        </p:nvPicPr>
        <p:blipFill rotWithShape="1">
          <a:blip r:embed="rId5">
            <a:extLst>
              <a:ext uri="{28A0092B-C50C-407E-A947-70E740481C1C}">
                <a14:useLocalDpi xmlns:a14="http://schemas.microsoft.com/office/drawing/2010/main" val="0"/>
              </a:ext>
            </a:extLst>
          </a:blip>
          <a:srcRect b="-1269"/>
          <a:stretch/>
        </p:blipFill>
        <p:spPr>
          <a:xfrm>
            <a:off x="2635668" y="3471544"/>
            <a:ext cx="209132" cy="385050"/>
          </a:xfrm>
          <a:prstGeom prst="rect">
            <a:avLst/>
          </a:prstGeom>
        </p:spPr>
      </p:pic>
      <p:pic>
        <p:nvPicPr>
          <p:cNvPr id="13" name="Picture 12" descr="A picture containing object&#10;&#10;Description generated with very high confidence">
            <a:extLst>
              <a:ext uri="{FF2B5EF4-FFF2-40B4-BE49-F238E27FC236}">
                <a16:creationId xmlns:a16="http://schemas.microsoft.com/office/drawing/2014/main" id="{2965EA0B-8185-4CDF-A804-1FF99E5F37AD}"/>
              </a:ext>
            </a:extLst>
          </p:cNvPr>
          <p:cNvPicPr>
            <a:picLocks noChangeAspect="1"/>
          </p:cNvPicPr>
          <p:nvPr/>
        </p:nvPicPr>
        <p:blipFill rotWithShape="1">
          <a:blip r:embed="rId6">
            <a:extLst>
              <a:ext uri="{28A0092B-C50C-407E-A947-70E740481C1C}">
                <a14:useLocalDpi xmlns:a14="http://schemas.microsoft.com/office/drawing/2010/main" val="0"/>
              </a:ext>
            </a:extLst>
          </a:blip>
          <a:srcRect b="-1269"/>
          <a:stretch/>
        </p:blipFill>
        <p:spPr>
          <a:xfrm>
            <a:off x="2855385" y="3475779"/>
            <a:ext cx="180334" cy="385050"/>
          </a:xfrm>
          <a:prstGeom prst="rect">
            <a:avLst/>
          </a:prstGeom>
        </p:spPr>
      </p:pic>
      <p:pic>
        <p:nvPicPr>
          <p:cNvPr id="14" name="Picture 13" descr="A picture containing object&#10;&#10;Description generated with very high confidence">
            <a:extLst>
              <a:ext uri="{FF2B5EF4-FFF2-40B4-BE49-F238E27FC236}">
                <a16:creationId xmlns:a16="http://schemas.microsoft.com/office/drawing/2014/main" id="{8DC59D04-CDE8-460C-8E6F-B57FFDB05A2B}"/>
              </a:ext>
            </a:extLst>
          </p:cNvPr>
          <p:cNvPicPr>
            <a:picLocks noChangeAspect="1"/>
          </p:cNvPicPr>
          <p:nvPr/>
        </p:nvPicPr>
        <p:blipFill rotWithShape="1">
          <a:blip r:embed="rId7">
            <a:extLst>
              <a:ext uri="{28A0092B-C50C-407E-A947-70E740481C1C}">
                <a14:useLocalDpi xmlns:a14="http://schemas.microsoft.com/office/drawing/2010/main" val="0"/>
              </a:ext>
            </a:extLst>
          </a:blip>
          <a:srcRect b="-1269"/>
          <a:stretch/>
        </p:blipFill>
        <p:spPr>
          <a:xfrm>
            <a:off x="3393018" y="3471544"/>
            <a:ext cx="391581" cy="385050"/>
          </a:xfrm>
          <a:prstGeom prst="rect">
            <a:avLst/>
          </a:prstGeom>
        </p:spPr>
      </p:pic>
      <p:pic>
        <p:nvPicPr>
          <p:cNvPr id="15" name="Picture 14" descr="A picture containing object&#10;&#10;Description generated with very high confidence">
            <a:extLst>
              <a:ext uri="{FF2B5EF4-FFF2-40B4-BE49-F238E27FC236}">
                <a16:creationId xmlns:a16="http://schemas.microsoft.com/office/drawing/2014/main" id="{BBD4D4F5-A2BC-4EE3-9FB0-5515A6C928D0}"/>
              </a:ext>
            </a:extLst>
          </p:cNvPr>
          <p:cNvPicPr>
            <a:picLocks noChangeAspect="1"/>
          </p:cNvPicPr>
          <p:nvPr/>
        </p:nvPicPr>
        <p:blipFill rotWithShape="1">
          <a:blip r:embed="rId8">
            <a:extLst>
              <a:ext uri="{28A0092B-C50C-407E-A947-70E740481C1C}">
                <a14:useLocalDpi xmlns:a14="http://schemas.microsoft.com/office/drawing/2010/main" val="0"/>
              </a:ext>
            </a:extLst>
          </a:blip>
          <a:srcRect b="-1269"/>
          <a:stretch/>
        </p:blipFill>
        <p:spPr>
          <a:xfrm>
            <a:off x="4139781" y="3471544"/>
            <a:ext cx="381419" cy="385050"/>
          </a:xfrm>
          <a:prstGeom prst="rect">
            <a:avLst/>
          </a:prstGeom>
        </p:spPr>
      </p:pic>
      <p:pic>
        <p:nvPicPr>
          <p:cNvPr id="16" name="Picture 15" descr="A picture containing object&#10;&#10;Description generated with very high confidence">
            <a:extLst>
              <a:ext uri="{FF2B5EF4-FFF2-40B4-BE49-F238E27FC236}">
                <a16:creationId xmlns:a16="http://schemas.microsoft.com/office/drawing/2014/main" id="{573099DA-25F9-4D3F-A8B0-C3C14811AB3B}"/>
              </a:ext>
            </a:extLst>
          </p:cNvPr>
          <p:cNvPicPr>
            <a:picLocks noChangeAspect="1"/>
          </p:cNvPicPr>
          <p:nvPr/>
        </p:nvPicPr>
        <p:blipFill rotWithShape="1">
          <a:blip r:embed="rId9">
            <a:extLst>
              <a:ext uri="{28A0092B-C50C-407E-A947-70E740481C1C}">
                <a14:useLocalDpi xmlns:a14="http://schemas.microsoft.com/office/drawing/2010/main" val="0"/>
              </a:ext>
            </a:extLst>
          </a:blip>
          <a:srcRect b="-1269"/>
          <a:stretch/>
        </p:blipFill>
        <p:spPr>
          <a:xfrm>
            <a:off x="4897172" y="3471544"/>
            <a:ext cx="197645" cy="385050"/>
          </a:xfrm>
          <a:prstGeom prst="rect">
            <a:avLst/>
          </a:prstGeom>
        </p:spPr>
      </p:pic>
      <p:pic>
        <p:nvPicPr>
          <p:cNvPr id="17" name="Picture 16" descr="A picture containing object&#10;&#10;Description generated with very high confidence">
            <a:extLst>
              <a:ext uri="{FF2B5EF4-FFF2-40B4-BE49-F238E27FC236}">
                <a16:creationId xmlns:a16="http://schemas.microsoft.com/office/drawing/2014/main" id="{C4940BE0-C85C-40E5-B817-554F4E0B325C}"/>
              </a:ext>
            </a:extLst>
          </p:cNvPr>
          <p:cNvPicPr>
            <a:picLocks noChangeAspect="1"/>
          </p:cNvPicPr>
          <p:nvPr/>
        </p:nvPicPr>
        <p:blipFill rotWithShape="1">
          <a:blip r:embed="rId10">
            <a:extLst>
              <a:ext uri="{28A0092B-C50C-407E-A947-70E740481C1C}">
                <a14:useLocalDpi xmlns:a14="http://schemas.microsoft.com/office/drawing/2010/main" val="0"/>
              </a:ext>
            </a:extLst>
          </a:blip>
          <a:srcRect b="-1269"/>
          <a:stretch/>
        </p:blipFill>
        <p:spPr>
          <a:xfrm>
            <a:off x="5084232" y="3474721"/>
            <a:ext cx="173189" cy="385050"/>
          </a:xfrm>
          <a:prstGeom prst="rect">
            <a:avLst/>
          </a:prstGeom>
        </p:spPr>
      </p:pic>
      <p:pic>
        <p:nvPicPr>
          <p:cNvPr id="18" name="Picture 17" descr="A picture containing object&#10;&#10;Description generated with very high confidence">
            <a:extLst>
              <a:ext uri="{FF2B5EF4-FFF2-40B4-BE49-F238E27FC236}">
                <a16:creationId xmlns:a16="http://schemas.microsoft.com/office/drawing/2014/main" id="{6593D04D-A4A3-44F9-AE96-603E90F0CF77}"/>
              </a:ext>
            </a:extLst>
          </p:cNvPr>
          <p:cNvPicPr>
            <a:picLocks noChangeAspect="1"/>
          </p:cNvPicPr>
          <p:nvPr/>
        </p:nvPicPr>
        <p:blipFill rotWithShape="1">
          <a:blip r:embed="rId11">
            <a:extLst>
              <a:ext uri="{28A0092B-C50C-407E-A947-70E740481C1C}">
                <a14:useLocalDpi xmlns:a14="http://schemas.microsoft.com/office/drawing/2010/main" val="0"/>
              </a:ext>
            </a:extLst>
          </a:blip>
          <a:srcRect b="-1269"/>
          <a:stretch/>
        </p:blipFill>
        <p:spPr>
          <a:xfrm>
            <a:off x="5640498" y="3475779"/>
            <a:ext cx="381419" cy="385050"/>
          </a:xfrm>
          <a:prstGeom prst="rect">
            <a:avLst/>
          </a:prstGeom>
        </p:spPr>
      </p:pic>
      <p:pic>
        <p:nvPicPr>
          <p:cNvPr id="19" name="Picture 18" descr="A picture containing object&#10;&#10;Description generated with very high confidence">
            <a:extLst>
              <a:ext uri="{FF2B5EF4-FFF2-40B4-BE49-F238E27FC236}">
                <a16:creationId xmlns:a16="http://schemas.microsoft.com/office/drawing/2014/main" id="{D4BAEA3D-FB11-4D24-BF93-431DCA4DDFED}"/>
              </a:ext>
            </a:extLst>
          </p:cNvPr>
          <p:cNvPicPr>
            <a:picLocks noChangeAspect="1"/>
          </p:cNvPicPr>
          <p:nvPr/>
        </p:nvPicPr>
        <p:blipFill rotWithShape="1">
          <a:blip r:embed="rId12">
            <a:extLst>
              <a:ext uri="{28A0092B-C50C-407E-A947-70E740481C1C}">
                <a14:useLocalDpi xmlns:a14="http://schemas.microsoft.com/office/drawing/2010/main" val="0"/>
              </a:ext>
            </a:extLst>
          </a:blip>
          <a:srcRect b="-1269"/>
          <a:stretch/>
        </p:blipFill>
        <p:spPr>
          <a:xfrm>
            <a:off x="6383447" y="3474721"/>
            <a:ext cx="381419" cy="385050"/>
          </a:xfrm>
          <a:prstGeom prst="rect">
            <a:avLst/>
          </a:prstGeom>
        </p:spPr>
      </p:pic>
      <p:pic>
        <p:nvPicPr>
          <p:cNvPr id="20" name="Picture 19" descr="A picture containing object&#10;&#10;Description generated with very high confidence">
            <a:extLst>
              <a:ext uri="{FF2B5EF4-FFF2-40B4-BE49-F238E27FC236}">
                <a16:creationId xmlns:a16="http://schemas.microsoft.com/office/drawing/2014/main" id="{06C12B3E-E421-49F8-A1D8-12E033D4691F}"/>
              </a:ext>
            </a:extLst>
          </p:cNvPr>
          <p:cNvPicPr>
            <a:picLocks noChangeAspect="1"/>
          </p:cNvPicPr>
          <p:nvPr/>
        </p:nvPicPr>
        <p:blipFill rotWithShape="1">
          <a:blip r:embed="rId13">
            <a:extLst>
              <a:ext uri="{28A0092B-C50C-407E-A947-70E740481C1C}">
                <a14:useLocalDpi xmlns:a14="http://schemas.microsoft.com/office/drawing/2010/main" val="0"/>
              </a:ext>
            </a:extLst>
          </a:blip>
          <a:srcRect b="-1269"/>
          <a:stretch/>
        </p:blipFill>
        <p:spPr>
          <a:xfrm>
            <a:off x="7115394" y="3471544"/>
            <a:ext cx="197645" cy="385050"/>
          </a:xfrm>
          <a:prstGeom prst="rect">
            <a:avLst/>
          </a:prstGeom>
        </p:spPr>
      </p:pic>
      <p:pic>
        <p:nvPicPr>
          <p:cNvPr id="21" name="Picture 20" descr="A picture containing object&#10;&#10;Description generated with very high confidence">
            <a:extLst>
              <a:ext uri="{FF2B5EF4-FFF2-40B4-BE49-F238E27FC236}">
                <a16:creationId xmlns:a16="http://schemas.microsoft.com/office/drawing/2014/main" id="{9C66211F-D123-4827-8BE0-A5E9C590FC62}"/>
              </a:ext>
            </a:extLst>
          </p:cNvPr>
          <p:cNvPicPr>
            <a:picLocks noChangeAspect="1"/>
          </p:cNvPicPr>
          <p:nvPr/>
        </p:nvPicPr>
        <p:blipFill rotWithShape="1">
          <a:blip r:embed="rId14">
            <a:extLst>
              <a:ext uri="{28A0092B-C50C-407E-A947-70E740481C1C}">
                <a14:useLocalDpi xmlns:a14="http://schemas.microsoft.com/office/drawing/2010/main" val="0"/>
              </a:ext>
            </a:extLst>
          </a:blip>
          <a:srcRect b="-1269"/>
          <a:stretch/>
        </p:blipFill>
        <p:spPr>
          <a:xfrm>
            <a:off x="7321507" y="3471544"/>
            <a:ext cx="183774" cy="385050"/>
          </a:xfrm>
          <a:prstGeom prst="rect">
            <a:avLst/>
          </a:prstGeom>
        </p:spPr>
      </p:pic>
      <p:pic>
        <p:nvPicPr>
          <p:cNvPr id="22" name="Picture 21" descr="A picture containing object&#10;&#10;Description generated with very high confidence">
            <a:extLst>
              <a:ext uri="{FF2B5EF4-FFF2-40B4-BE49-F238E27FC236}">
                <a16:creationId xmlns:a16="http://schemas.microsoft.com/office/drawing/2014/main" id="{2CD2DF95-E460-4CE6-AD83-A96A0D617883}"/>
              </a:ext>
            </a:extLst>
          </p:cNvPr>
          <p:cNvPicPr>
            <a:picLocks noChangeAspect="1"/>
          </p:cNvPicPr>
          <p:nvPr/>
        </p:nvPicPr>
        <p:blipFill rotWithShape="1">
          <a:blip r:embed="rId15">
            <a:extLst>
              <a:ext uri="{28A0092B-C50C-407E-A947-70E740481C1C}">
                <a14:useLocalDpi xmlns:a14="http://schemas.microsoft.com/office/drawing/2010/main" val="0"/>
              </a:ext>
            </a:extLst>
          </a:blip>
          <a:srcRect b="-1269"/>
          <a:stretch/>
        </p:blipFill>
        <p:spPr>
          <a:xfrm>
            <a:off x="7806268" y="3473661"/>
            <a:ext cx="357715" cy="385050"/>
          </a:xfrm>
          <a:prstGeom prst="rect">
            <a:avLst/>
          </a:prstGeom>
        </p:spPr>
      </p:pic>
      <p:pic>
        <p:nvPicPr>
          <p:cNvPr id="23" name="Picture 22" descr="A picture containing object&#10;&#10;Description generated with very high confidence">
            <a:extLst>
              <a:ext uri="{FF2B5EF4-FFF2-40B4-BE49-F238E27FC236}">
                <a16:creationId xmlns:a16="http://schemas.microsoft.com/office/drawing/2014/main" id="{F3BD13E0-F48A-410D-9445-D4BD75A29984}"/>
              </a:ext>
            </a:extLst>
          </p:cNvPr>
          <p:cNvPicPr>
            <a:picLocks noChangeAspect="1"/>
          </p:cNvPicPr>
          <p:nvPr/>
        </p:nvPicPr>
        <p:blipFill rotWithShape="1">
          <a:blip r:embed="rId16">
            <a:extLst>
              <a:ext uri="{28A0092B-C50C-407E-A947-70E740481C1C}">
                <a14:useLocalDpi xmlns:a14="http://schemas.microsoft.com/office/drawing/2010/main" val="0"/>
              </a:ext>
            </a:extLst>
          </a:blip>
          <a:srcRect b="-1269"/>
          <a:stretch/>
        </p:blipFill>
        <p:spPr>
          <a:xfrm>
            <a:off x="8151659" y="3473661"/>
            <a:ext cx="183774" cy="385050"/>
          </a:xfrm>
          <a:prstGeom prst="rect">
            <a:avLst/>
          </a:prstGeom>
        </p:spPr>
      </p:pic>
    </p:spTree>
    <p:extLst>
      <p:ext uri="{BB962C8B-B14F-4D97-AF65-F5344CB8AC3E}">
        <p14:creationId xmlns:p14="http://schemas.microsoft.com/office/powerpoint/2010/main" val="373327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1251BF-EFA0-45E7-9BB2-9B22E92889E6}"/>
              </a:ext>
            </a:extLst>
          </p:cNvPr>
          <p:cNvPicPr>
            <a:picLocks noChangeAspect="1"/>
          </p:cNvPicPr>
          <p:nvPr/>
        </p:nvPicPr>
        <p:blipFill rotWithShape="1">
          <a:blip r:embed="rId3">
            <a:extLst>
              <a:ext uri="{28A0092B-C50C-407E-A947-70E740481C1C}">
                <a14:useLocalDpi xmlns:a14="http://schemas.microsoft.com/office/drawing/2010/main" val="0"/>
              </a:ext>
            </a:extLst>
          </a:blip>
          <a:srcRect t="19188" b="2550"/>
          <a:stretch/>
        </p:blipFill>
        <p:spPr>
          <a:xfrm>
            <a:off x="608633" y="837058"/>
            <a:ext cx="7926735" cy="5131942"/>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6:3</a:t>
            </a:r>
          </a:p>
        </p:txBody>
      </p:sp>
      <p:pic>
        <p:nvPicPr>
          <p:cNvPr id="18" name="Picture 17" descr="A close up of a clock&#10;&#10;Description generated with high confidence">
            <a:extLst>
              <a:ext uri="{FF2B5EF4-FFF2-40B4-BE49-F238E27FC236}">
                <a16:creationId xmlns:a16="http://schemas.microsoft.com/office/drawing/2014/main" id="{B9B66BB5-5633-4274-98DC-1594AEEA1FA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84552" y="778557"/>
            <a:ext cx="1131285" cy="630001"/>
          </a:xfrm>
          <a:prstGeom prst="rect">
            <a:avLst/>
          </a:prstGeom>
        </p:spPr>
      </p:pic>
      <p:pic>
        <p:nvPicPr>
          <p:cNvPr id="10" name="Picture 9">
            <a:extLst>
              <a:ext uri="{FF2B5EF4-FFF2-40B4-BE49-F238E27FC236}">
                <a16:creationId xmlns:a16="http://schemas.microsoft.com/office/drawing/2014/main" id="{10DCE73D-5497-491A-B8BE-71E400DF1F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19057">
            <a:off x="2024424" y="1016302"/>
            <a:ext cx="5120552" cy="5130197"/>
          </a:xfrm>
          <a:prstGeom prst="rect">
            <a:avLst/>
          </a:prstGeom>
        </p:spPr>
      </p:pic>
    </p:spTree>
    <p:extLst>
      <p:ext uri="{BB962C8B-B14F-4D97-AF65-F5344CB8AC3E}">
        <p14:creationId xmlns:p14="http://schemas.microsoft.com/office/powerpoint/2010/main" val="118273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15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6:3</a:t>
            </a:r>
          </a:p>
        </p:txBody>
      </p:sp>
      <p:pic>
        <p:nvPicPr>
          <p:cNvPr id="4" name="Picture 3" descr="A picture containing scoreboard, text&#10;&#10;Description generated with high confidence">
            <a:extLst>
              <a:ext uri="{FF2B5EF4-FFF2-40B4-BE49-F238E27FC236}">
                <a16:creationId xmlns:a16="http://schemas.microsoft.com/office/drawing/2014/main" id="{EE3240A5-B5FE-420B-9FE2-5E8E8DB87EC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65278" y="1218376"/>
            <a:ext cx="2013444" cy="4421249"/>
          </a:xfrm>
          <a:prstGeom prst="rect">
            <a:avLst/>
          </a:prstGeom>
        </p:spPr>
      </p:pic>
      <p:sp>
        <p:nvSpPr>
          <p:cNvPr id="5" name="Rectangle 4">
            <a:extLst>
              <a:ext uri="{FF2B5EF4-FFF2-40B4-BE49-F238E27FC236}">
                <a16:creationId xmlns:a16="http://schemas.microsoft.com/office/drawing/2014/main" id="{BE8AC488-FE50-4FEC-892F-8EF86AC3991C}"/>
              </a:ext>
            </a:extLst>
          </p:cNvPr>
          <p:cNvSpPr/>
          <p:nvPr/>
        </p:nvSpPr>
        <p:spPr bwMode="auto">
          <a:xfrm>
            <a:off x="3565278" y="4318000"/>
            <a:ext cx="740022" cy="419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FBF0C3E0-6B7C-44CD-AF29-26B7129842DA}"/>
              </a:ext>
            </a:extLst>
          </p:cNvPr>
          <p:cNvSpPr/>
          <p:nvPr/>
        </p:nvSpPr>
        <p:spPr bwMode="auto">
          <a:xfrm>
            <a:off x="3565278" y="2698338"/>
            <a:ext cx="740022" cy="419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6F38600C-3976-4FC9-B71F-D7D6029C6566}"/>
              </a:ext>
            </a:extLst>
          </p:cNvPr>
          <p:cNvSpPr/>
          <p:nvPr/>
        </p:nvSpPr>
        <p:spPr bwMode="auto">
          <a:xfrm>
            <a:off x="3565278" y="1135414"/>
            <a:ext cx="740022" cy="419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57371906-E4A3-4749-A372-A731AEE29C5A}"/>
              </a:ext>
            </a:extLst>
          </p:cNvPr>
          <p:cNvSpPr/>
          <p:nvPr/>
        </p:nvSpPr>
        <p:spPr bwMode="auto">
          <a:xfrm>
            <a:off x="3721100" y="4699000"/>
            <a:ext cx="584200" cy="419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1AEEB85F-1962-4CC8-A6FF-68E0DE77329C}"/>
              </a:ext>
            </a:extLst>
          </p:cNvPr>
          <p:cNvSpPr/>
          <p:nvPr/>
        </p:nvSpPr>
        <p:spPr bwMode="auto">
          <a:xfrm>
            <a:off x="3721100" y="3967925"/>
            <a:ext cx="584200" cy="419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82C87C2B-1E9A-44F2-BDF9-1E003939B3AA}"/>
              </a:ext>
            </a:extLst>
          </p:cNvPr>
          <p:cNvSpPr/>
          <p:nvPr/>
        </p:nvSpPr>
        <p:spPr bwMode="auto">
          <a:xfrm>
            <a:off x="3565278" y="3065400"/>
            <a:ext cx="740022" cy="44276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102A5770-DB79-4300-B892-EB3EC61099B5}"/>
              </a:ext>
            </a:extLst>
          </p:cNvPr>
          <p:cNvSpPr/>
          <p:nvPr/>
        </p:nvSpPr>
        <p:spPr bwMode="auto">
          <a:xfrm>
            <a:off x="3565278" y="2264104"/>
            <a:ext cx="740022" cy="44276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7A7A0399-2F51-4199-915B-7B5B2537275E}"/>
              </a:ext>
            </a:extLst>
          </p:cNvPr>
          <p:cNvSpPr/>
          <p:nvPr/>
        </p:nvSpPr>
        <p:spPr bwMode="auto">
          <a:xfrm>
            <a:off x="3565278" y="1470272"/>
            <a:ext cx="740022" cy="44276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7485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6" grpId="0" animBg="1"/>
      <p:bldP spid="15" grpId="0" animBg="1"/>
      <p:bldP spid="17" grpId="0" animBg="1"/>
      <p:bldP spid="19" grpId="0" animBg="1"/>
      <p:bldP spid="2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6:4</a:t>
            </a:r>
          </a:p>
        </p:txBody>
      </p:sp>
      <p:pic>
        <p:nvPicPr>
          <p:cNvPr id="7" name="Picture 6" descr="A screenshot of a cell phone&#10;&#10;Description generated with high confidence">
            <a:extLst>
              <a:ext uri="{FF2B5EF4-FFF2-40B4-BE49-F238E27FC236}">
                <a16:creationId xmlns:a16="http://schemas.microsoft.com/office/drawing/2014/main" id="{370E475A-F271-4A02-B7A9-990456951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6" y="2522537"/>
            <a:ext cx="7974949" cy="1812927"/>
          </a:xfrm>
          <a:prstGeom prst="rect">
            <a:avLst/>
          </a:prstGeom>
        </p:spPr>
      </p:pic>
      <p:sp>
        <p:nvSpPr>
          <p:cNvPr id="14" name="Rectangle 13">
            <a:extLst>
              <a:ext uri="{FF2B5EF4-FFF2-40B4-BE49-F238E27FC236}">
                <a16:creationId xmlns:a16="http://schemas.microsoft.com/office/drawing/2014/main" id="{D233680D-BE34-4CF7-A8CD-460F9E75FF8B}"/>
              </a:ext>
            </a:extLst>
          </p:cNvPr>
          <p:cNvSpPr/>
          <p:nvPr/>
        </p:nvSpPr>
        <p:spPr bwMode="auto">
          <a:xfrm>
            <a:off x="920416" y="3477128"/>
            <a:ext cx="1276684" cy="697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6AE26E22-FBF4-4A08-BC89-E7529E7D9EC9}"/>
              </a:ext>
            </a:extLst>
          </p:cNvPr>
          <p:cNvSpPr/>
          <p:nvPr/>
        </p:nvSpPr>
        <p:spPr bwMode="auto">
          <a:xfrm>
            <a:off x="2406316" y="3477128"/>
            <a:ext cx="1276684" cy="697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5028F5DF-1091-4AB9-8488-CB5C26B9A10C}"/>
              </a:ext>
            </a:extLst>
          </p:cNvPr>
          <p:cNvSpPr/>
          <p:nvPr/>
        </p:nvSpPr>
        <p:spPr bwMode="auto">
          <a:xfrm>
            <a:off x="3933658" y="3477128"/>
            <a:ext cx="1276684" cy="697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2717C059-A3EC-4053-B5B1-A1043DB56BBA}"/>
              </a:ext>
            </a:extLst>
          </p:cNvPr>
          <p:cNvSpPr/>
          <p:nvPr/>
        </p:nvSpPr>
        <p:spPr bwMode="auto">
          <a:xfrm>
            <a:off x="5461000" y="3477128"/>
            <a:ext cx="1276684" cy="697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208435D0-C29C-42DF-89ED-1244A4048160}"/>
              </a:ext>
            </a:extLst>
          </p:cNvPr>
          <p:cNvSpPr/>
          <p:nvPr/>
        </p:nvSpPr>
        <p:spPr bwMode="auto">
          <a:xfrm>
            <a:off x="6928184" y="3477128"/>
            <a:ext cx="1276684" cy="697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8358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21" grpId="0" animBg="1"/>
      <p:bldP spid="2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461323-BC0F-465E-BFA9-A84D920D9EEA}"/>
              </a:ext>
            </a:extLst>
          </p:cNvPr>
          <p:cNvPicPr>
            <a:picLocks noChangeAspect="1"/>
          </p:cNvPicPr>
          <p:nvPr/>
        </p:nvPicPr>
        <p:blipFill rotWithShape="1">
          <a:blip r:embed="rId3">
            <a:extLst>
              <a:ext uri="{28A0092B-C50C-407E-A947-70E740481C1C}">
                <a14:useLocalDpi xmlns:a14="http://schemas.microsoft.com/office/drawing/2010/main" val="0"/>
              </a:ext>
            </a:extLst>
          </a:blip>
          <a:srcRect t="18918"/>
          <a:stretch/>
        </p:blipFill>
        <p:spPr>
          <a:xfrm>
            <a:off x="623098" y="965199"/>
            <a:ext cx="7897804" cy="5168287"/>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6:4</a:t>
            </a:r>
          </a:p>
        </p:txBody>
      </p:sp>
      <p:pic>
        <p:nvPicPr>
          <p:cNvPr id="6" name="Picture 5" descr="A close up of a clock&#10;&#10;Description generated with high confidence">
            <a:extLst>
              <a:ext uri="{FF2B5EF4-FFF2-40B4-BE49-F238E27FC236}">
                <a16:creationId xmlns:a16="http://schemas.microsoft.com/office/drawing/2014/main" id="{29841781-6357-49ED-ABEB-0F52543D647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06518" y="1480705"/>
            <a:ext cx="1606325" cy="599923"/>
          </a:xfrm>
          <a:prstGeom prst="rect">
            <a:avLst/>
          </a:prstGeom>
        </p:spPr>
      </p:pic>
      <p:pic>
        <p:nvPicPr>
          <p:cNvPr id="14" name="Picture 13">
            <a:extLst>
              <a:ext uri="{FF2B5EF4-FFF2-40B4-BE49-F238E27FC236}">
                <a16:creationId xmlns:a16="http://schemas.microsoft.com/office/drawing/2014/main" id="{269680BF-D1AC-42AC-ADE6-7659A9E388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19057">
            <a:off x="2024424" y="1016302"/>
            <a:ext cx="5120552" cy="5130197"/>
          </a:xfrm>
          <a:prstGeom prst="rect">
            <a:avLst/>
          </a:prstGeom>
        </p:spPr>
      </p:pic>
    </p:spTree>
    <p:extLst>
      <p:ext uri="{BB962C8B-B14F-4D97-AF65-F5344CB8AC3E}">
        <p14:creationId xmlns:p14="http://schemas.microsoft.com/office/powerpoint/2010/main" val="42273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080000">
                                      <p:cBhvr>
                                        <p:cTn id="6" dur="15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6:4</a:t>
            </a:r>
          </a:p>
        </p:txBody>
      </p:sp>
      <p:pic>
        <p:nvPicPr>
          <p:cNvPr id="5" name="Picture 4">
            <a:extLst>
              <a:ext uri="{FF2B5EF4-FFF2-40B4-BE49-F238E27FC236}">
                <a16:creationId xmlns:a16="http://schemas.microsoft.com/office/drawing/2014/main" id="{44F75653-A0C8-4E36-8717-70FCC0F90C1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708399" y="1128342"/>
            <a:ext cx="1714501" cy="4601316"/>
          </a:xfrm>
          <a:prstGeom prst="rect">
            <a:avLst/>
          </a:prstGeom>
        </p:spPr>
      </p:pic>
      <p:sp>
        <p:nvSpPr>
          <p:cNvPr id="7" name="Rectangle 6">
            <a:extLst>
              <a:ext uri="{FF2B5EF4-FFF2-40B4-BE49-F238E27FC236}">
                <a16:creationId xmlns:a16="http://schemas.microsoft.com/office/drawing/2014/main" id="{83A37FC9-6705-4CD1-863F-72050FFC6092}"/>
              </a:ext>
            </a:extLst>
          </p:cNvPr>
          <p:cNvSpPr/>
          <p:nvPr/>
        </p:nvSpPr>
        <p:spPr bwMode="auto">
          <a:xfrm>
            <a:off x="3708399" y="4940300"/>
            <a:ext cx="647701" cy="292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2C0B4D34-9E49-46A9-93B5-6461C450A70E}"/>
              </a:ext>
            </a:extLst>
          </p:cNvPr>
          <p:cNvSpPr/>
          <p:nvPr/>
        </p:nvSpPr>
        <p:spPr bwMode="auto">
          <a:xfrm>
            <a:off x="3708398" y="4569883"/>
            <a:ext cx="647701" cy="292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C50BB887-EC72-4219-BF4C-D9F557964185}"/>
              </a:ext>
            </a:extLst>
          </p:cNvPr>
          <p:cNvSpPr/>
          <p:nvPr/>
        </p:nvSpPr>
        <p:spPr bwMode="auto">
          <a:xfrm>
            <a:off x="3708397" y="4238625"/>
            <a:ext cx="647701" cy="292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F69D03BE-31DF-410A-906E-5910AE5116D8}"/>
              </a:ext>
            </a:extLst>
          </p:cNvPr>
          <p:cNvSpPr/>
          <p:nvPr/>
        </p:nvSpPr>
        <p:spPr bwMode="auto">
          <a:xfrm>
            <a:off x="3708397" y="3999971"/>
            <a:ext cx="647701" cy="292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96BE4D82-3E8D-4915-9B69-1FB74C6BBF54}"/>
              </a:ext>
            </a:extLst>
          </p:cNvPr>
          <p:cNvSpPr/>
          <p:nvPr/>
        </p:nvSpPr>
        <p:spPr bwMode="auto">
          <a:xfrm>
            <a:off x="3708397" y="3298296"/>
            <a:ext cx="647701" cy="292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8F41204D-B380-48D5-B8B4-BC5CD2E80F1C}"/>
              </a:ext>
            </a:extLst>
          </p:cNvPr>
          <p:cNvSpPr/>
          <p:nvPr/>
        </p:nvSpPr>
        <p:spPr bwMode="auto">
          <a:xfrm>
            <a:off x="3676646" y="3013340"/>
            <a:ext cx="647701" cy="292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3F366185-1043-4580-A3EF-C9A62C9CFC0E}"/>
              </a:ext>
            </a:extLst>
          </p:cNvPr>
          <p:cNvSpPr/>
          <p:nvPr/>
        </p:nvSpPr>
        <p:spPr bwMode="auto">
          <a:xfrm>
            <a:off x="3708397" y="2679172"/>
            <a:ext cx="647701" cy="292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23B5BD42-B271-410C-9039-009B307501DA}"/>
              </a:ext>
            </a:extLst>
          </p:cNvPr>
          <p:cNvSpPr/>
          <p:nvPr/>
        </p:nvSpPr>
        <p:spPr bwMode="auto">
          <a:xfrm>
            <a:off x="3733793" y="2304336"/>
            <a:ext cx="647701" cy="292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4AEDBE40-0D35-4BDB-A8EB-9A7AF05E86C6}"/>
              </a:ext>
            </a:extLst>
          </p:cNvPr>
          <p:cNvSpPr/>
          <p:nvPr/>
        </p:nvSpPr>
        <p:spPr bwMode="auto">
          <a:xfrm>
            <a:off x="3676646" y="1609487"/>
            <a:ext cx="647701" cy="292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F6D314C8-777C-4A08-A3AC-649715C8DDB2}"/>
              </a:ext>
            </a:extLst>
          </p:cNvPr>
          <p:cNvSpPr/>
          <p:nvPr/>
        </p:nvSpPr>
        <p:spPr bwMode="auto">
          <a:xfrm>
            <a:off x="3676645" y="1307426"/>
            <a:ext cx="647701" cy="2921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3921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6" grpId="0"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EECE6B-BFDC-4FC9-8A1A-7AA8441B613B}"/>
              </a:ext>
            </a:extLst>
          </p:cNvPr>
          <p:cNvPicPr>
            <a:picLocks noChangeAspect="1"/>
          </p:cNvPicPr>
          <p:nvPr/>
        </p:nvPicPr>
        <p:blipFill rotWithShape="1">
          <a:blip r:embed="rId3">
            <a:extLst>
              <a:ext uri="{28A0092B-C50C-407E-A947-70E740481C1C}">
                <a14:useLocalDpi xmlns:a14="http://schemas.microsoft.com/office/drawing/2010/main" val="0"/>
              </a:ext>
            </a:extLst>
          </a:blip>
          <a:srcRect t="23180"/>
          <a:stretch/>
        </p:blipFill>
        <p:spPr>
          <a:xfrm>
            <a:off x="623098" y="850900"/>
            <a:ext cx="7897804" cy="5274490"/>
          </a:xfrm>
          <a:prstGeom prst="rect">
            <a:avLst/>
          </a:prstGeom>
        </p:spPr>
      </p:pic>
      <p:pic>
        <p:nvPicPr>
          <p:cNvPr id="9" name="Picture 8">
            <a:extLst>
              <a:ext uri="{FF2B5EF4-FFF2-40B4-BE49-F238E27FC236}">
                <a16:creationId xmlns:a16="http://schemas.microsoft.com/office/drawing/2014/main" id="{DF5F2370-404A-4544-9956-363FCE11C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919057">
            <a:off x="2024424" y="1016302"/>
            <a:ext cx="5120552" cy="5130197"/>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6:5</a:t>
            </a:r>
          </a:p>
        </p:txBody>
      </p:sp>
    </p:spTree>
    <p:extLst>
      <p:ext uri="{BB962C8B-B14F-4D97-AF65-F5344CB8AC3E}">
        <p14:creationId xmlns:p14="http://schemas.microsoft.com/office/powerpoint/2010/main" val="157148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8700000">
                                      <p:cBhvr>
                                        <p:cTn id="6" dur="1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6:5</a:t>
            </a:r>
          </a:p>
        </p:txBody>
      </p:sp>
      <p:pic>
        <p:nvPicPr>
          <p:cNvPr id="4" name="Picture 3" descr="A close up of a logo&#10;&#10;Description generated with high confidence">
            <a:extLst>
              <a:ext uri="{FF2B5EF4-FFF2-40B4-BE49-F238E27FC236}">
                <a16:creationId xmlns:a16="http://schemas.microsoft.com/office/drawing/2014/main" id="{484A1FBA-7568-4788-8E21-9E750CA86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034174"/>
            <a:ext cx="7907446" cy="5139842"/>
          </a:xfrm>
          <a:prstGeom prst="rect">
            <a:avLst/>
          </a:prstGeom>
        </p:spPr>
      </p:pic>
    </p:spTree>
    <p:extLst>
      <p:ext uri="{BB962C8B-B14F-4D97-AF65-F5344CB8AC3E}">
        <p14:creationId xmlns:p14="http://schemas.microsoft.com/office/powerpoint/2010/main" val="22059822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6:5</a:t>
            </a:r>
          </a:p>
        </p:txBody>
      </p:sp>
      <p:pic>
        <p:nvPicPr>
          <p:cNvPr id="5" name="Picture 4">
            <a:extLst>
              <a:ext uri="{FF2B5EF4-FFF2-40B4-BE49-F238E27FC236}">
                <a16:creationId xmlns:a16="http://schemas.microsoft.com/office/drawing/2014/main" id="{B71AEDC7-B61C-4E85-9329-55B30FB78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3033628"/>
            <a:ext cx="7907446" cy="790744"/>
          </a:xfrm>
          <a:prstGeom prst="rect">
            <a:avLst/>
          </a:prstGeom>
        </p:spPr>
      </p:pic>
    </p:spTree>
    <p:extLst>
      <p:ext uri="{BB962C8B-B14F-4D97-AF65-F5344CB8AC3E}">
        <p14:creationId xmlns:p14="http://schemas.microsoft.com/office/powerpoint/2010/main" val="34413822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6:5</a:t>
            </a:r>
          </a:p>
        </p:txBody>
      </p:sp>
      <p:pic>
        <p:nvPicPr>
          <p:cNvPr id="4" name="Picture 3">
            <a:extLst>
              <a:ext uri="{FF2B5EF4-FFF2-40B4-BE49-F238E27FC236}">
                <a16:creationId xmlns:a16="http://schemas.microsoft.com/office/drawing/2014/main" id="{E54709EF-BC76-422A-B0E5-A448FB775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897" y="834329"/>
            <a:ext cx="3268206" cy="5422801"/>
          </a:xfrm>
          <a:prstGeom prst="rect">
            <a:avLst/>
          </a:prstGeom>
        </p:spPr>
      </p:pic>
    </p:spTree>
    <p:extLst>
      <p:ext uri="{BB962C8B-B14F-4D97-AF65-F5344CB8AC3E}">
        <p14:creationId xmlns:p14="http://schemas.microsoft.com/office/powerpoint/2010/main" val="18443069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6:5</a:t>
            </a:r>
          </a:p>
        </p:txBody>
      </p:sp>
      <p:pic>
        <p:nvPicPr>
          <p:cNvPr id="8" name="Picture 7">
            <a:extLst>
              <a:ext uri="{FF2B5EF4-FFF2-40B4-BE49-F238E27FC236}">
                <a16:creationId xmlns:a16="http://schemas.microsoft.com/office/drawing/2014/main" id="{7BF2F913-CA16-45D5-AFD7-9658A9C51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897" y="834329"/>
            <a:ext cx="3268206" cy="5422801"/>
          </a:xfrm>
          <a:prstGeom prst="rect">
            <a:avLst/>
          </a:prstGeom>
        </p:spPr>
      </p:pic>
      <p:sp>
        <p:nvSpPr>
          <p:cNvPr id="3" name="Rectangle 2">
            <a:extLst>
              <a:ext uri="{FF2B5EF4-FFF2-40B4-BE49-F238E27FC236}">
                <a16:creationId xmlns:a16="http://schemas.microsoft.com/office/drawing/2014/main" id="{569FAFD2-67D1-4CBB-A4FB-772E32033E92}"/>
              </a:ext>
            </a:extLst>
          </p:cNvPr>
          <p:cNvSpPr/>
          <p:nvPr/>
        </p:nvSpPr>
        <p:spPr bwMode="auto">
          <a:xfrm>
            <a:off x="2762250" y="630000"/>
            <a:ext cx="806116" cy="553016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58119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1:2</a:t>
            </a:r>
          </a:p>
        </p:txBody>
      </p:sp>
      <p:pic>
        <p:nvPicPr>
          <p:cNvPr id="5" name="Picture 4" descr="A close up of a logo&#10;&#10;Description generated with very high confidence">
            <a:extLst>
              <a:ext uri="{FF2B5EF4-FFF2-40B4-BE49-F238E27FC236}">
                <a16:creationId xmlns:a16="http://schemas.microsoft.com/office/drawing/2014/main" id="{A45470C2-0266-42D9-98EC-8F79919CC18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681387" y="910971"/>
            <a:ext cx="3781226" cy="436818"/>
          </a:xfrm>
          <a:prstGeom prst="rect">
            <a:avLst/>
          </a:prstGeom>
        </p:spPr>
      </p:pic>
      <p:pic>
        <p:nvPicPr>
          <p:cNvPr id="24" name="Picture 23" descr="A close up of a logo&#10;&#10;Description generated with very high confidence">
            <a:extLst>
              <a:ext uri="{FF2B5EF4-FFF2-40B4-BE49-F238E27FC236}">
                <a16:creationId xmlns:a16="http://schemas.microsoft.com/office/drawing/2014/main" id="{D4799BDF-086D-408C-815A-2980E1F685F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81387" y="1790700"/>
            <a:ext cx="3781226" cy="368300"/>
          </a:xfrm>
          <a:prstGeom prst="rect">
            <a:avLst/>
          </a:prstGeom>
        </p:spPr>
      </p:pic>
      <p:pic>
        <p:nvPicPr>
          <p:cNvPr id="25" name="Picture 24" descr="A close up of a logo&#10;&#10;Description generated with very high confidence">
            <a:extLst>
              <a:ext uri="{FF2B5EF4-FFF2-40B4-BE49-F238E27FC236}">
                <a16:creationId xmlns:a16="http://schemas.microsoft.com/office/drawing/2014/main" id="{8CED529A-EAB1-48DC-ADC1-1A04F9B5D2B4}"/>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2681388" y="2159000"/>
            <a:ext cx="471388" cy="4152900"/>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5CAFC212-5E09-4CD3-8298-9C730F6967A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772833" y="1331913"/>
            <a:ext cx="379943" cy="412220"/>
          </a:xfrm>
          <a:prstGeom prst="rect">
            <a:avLst/>
          </a:prstGeom>
        </p:spPr>
      </p:pic>
      <p:sp>
        <p:nvSpPr>
          <p:cNvPr id="3" name="Rectangle 2">
            <a:extLst>
              <a:ext uri="{FF2B5EF4-FFF2-40B4-BE49-F238E27FC236}">
                <a16:creationId xmlns:a16="http://schemas.microsoft.com/office/drawing/2014/main" id="{6A40B86D-C19B-4FFD-A1A3-A9A1485AFE8E}"/>
              </a:ext>
            </a:extLst>
          </p:cNvPr>
          <p:cNvSpPr/>
          <p:nvPr/>
        </p:nvSpPr>
        <p:spPr bwMode="auto">
          <a:xfrm>
            <a:off x="4487333" y="998300"/>
            <a:ext cx="813429" cy="28097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8" name="Picture 27" descr="A close up of a logo&#10;&#10;Description generated with very high confidence">
            <a:extLst>
              <a:ext uri="{FF2B5EF4-FFF2-40B4-BE49-F238E27FC236}">
                <a16:creationId xmlns:a16="http://schemas.microsoft.com/office/drawing/2014/main" id="{35FBFB2E-8320-40FF-BECA-C834B83FDE8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379383" y="1050413"/>
            <a:ext cx="452967" cy="168787"/>
          </a:xfrm>
          <a:prstGeom prst="rect">
            <a:avLst/>
          </a:prstGeom>
        </p:spPr>
      </p:pic>
      <p:pic>
        <p:nvPicPr>
          <p:cNvPr id="39" name="Picture 38" descr="A close up of a logo&#10;&#10;Description generated with very high confidence">
            <a:extLst>
              <a:ext uri="{FF2B5EF4-FFF2-40B4-BE49-F238E27FC236}">
                <a16:creationId xmlns:a16="http://schemas.microsoft.com/office/drawing/2014/main" id="{898AAB26-2F2D-49CA-8A9A-2E8BD660C97D}"/>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3036989" y="2159000"/>
            <a:ext cx="471388" cy="4152900"/>
          </a:xfrm>
          <a:prstGeom prst="rect">
            <a:avLst/>
          </a:prstGeom>
        </p:spPr>
      </p:pic>
      <p:pic>
        <p:nvPicPr>
          <p:cNvPr id="40" name="Picture 39" descr="A close up of a logo&#10;&#10;Description generated with very high confidence">
            <a:extLst>
              <a:ext uri="{FF2B5EF4-FFF2-40B4-BE49-F238E27FC236}">
                <a16:creationId xmlns:a16="http://schemas.microsoft.com/office/drawing/2014/main" id="{0C6D836B-B4C1-483E-BAC3-F603AA58614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128434" y="1331913"/>
            <a:ext cx="379943" cy="412220"/>
          </a:xfrm>
          <a:prstGeom prst="rect">
            <a:avLst/>
          </a:prstGeom>
        </p:spPr>
      </p:pic>
      <p:pic>
        <p:nvPicPr>
          <p:cNvPr id="41" name="Picture 40" descr="A close up of a logo&#10;&#10;Description generated with very high confidence">
            <a:extLst>
              <a:ext uri="{FF2B5EF4-FFF2-40B4-BE49-F238E27FC236}">
                <a16:creationId xmlns:a16="http://schemas.microsoft.com/office/drawing/2014/main" id="{DA6C5015-5FB3-4621-A2E1-E577EEF7CFE0}"/>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3392589" y="2159000"/>
            <a:ext cx="471388" cy="4152900"/>
          </a:xfrm>
          <a:prstGeom prst="rect">
            <a:avLst/>
          </a:prstGeom>
        </p:spPr>
      </p:pic>
      <p:pic>
        <p:nvPicPr>
          <p:cNvPr id="42" name="Picture 41" descr="A close up of a logo&#10;&#10;Description generated with very high confidence">
            <a:extLst>
              <a:ext uri="{FF2B5EF4-FFF2-40B4-BE49-F238E27FC236}">
                <a16:creationId xmlns:a16="http://schemas.microsoft.com/office/drawing/2014/main" id="{D503B322-F5D4-4AF8-8878-7B67D14FFA7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84034" y="1331913"/>
            <a:ext cx="379943" cy="412220"/>
          </a:xfrm>
          <a:prstGeom prst="rect">
            <a:avLst/>
          </a:prstGeom>
        </p:spPr>
      </p:pic>
      <p:pic>
        <p:nvPicPr>
          <p:cNvPr id="43" name="Picture 42" descr="A close up of a logo&#10;&#10;Description generated with very high confidence">
            <a:extLst>
              <a:ext uri="{FF2B5EF4-FFF2-40B4-BE49-F238E27FC236}">
                <a16:creationId xmlns:a16="http://schemas.microsoft.com/office/drawing/2014/main" id="{7E7B4278-6A72-42EC-A992-9038703F2E1C}"/>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3748191" y="2159000"/>
            <a:ext cx="471388" cy="4152900"/>
          </a:xfrm>
          <a:prstGeom prst="rect">
            <a:avLst/>
          </a:prstGeom>
        </p:spPr>
      </p:pic>
      <p:pic>
        <p:nvPicPr>
          <p:cNvPr id="44" name="Picture 43" descr="A close up of a logo&#10;&#10;Description generated with very high confidence">
            <a:extLst>
              <a:ext uri="{FF2B5EF4-FFF2-40B4-BE49-F238E27FC236}">
                <a16:creationId xmlns:a16="http://schemas.microsoft.com/office/drawing/2014/main" id="{19315A25-434E-4AE8-839A-5627B4F675C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42811" y="1331913"/>
            <a:ext cx="379943" cy="412220"/>
          </a:xfrm>
          <a:prstGeom prst="rect">
            <a:avLst/>
          </a:prstGeom>
        </p:spPr>
      </p:pic>
      <p:pic>
        <p:nvPicPr>
          <p:cNvPr id="45" name="Picture 44" descr="A close up of a logo&#10;&#10;Description generated with very high confidence">
            <a:extLst>
              <a:ext uri="{FF2B5EF4-FFF2-40B4-BE49-F238E27FC236}">
                <a16:creationId xmlns:a16="http://schemas.microsoft.com/office/drawing/2014/main" id="{F1650BFD-6F1F-4B34-BFC5-C3BA1A51A071}"/>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4103789" y="2159000"/>
            <a:ext cx="471388" cy="4152900"/>
          </a:xfrm>
          <a:prstGeom prst="rect">
            <a:avLst/>
          </a:prstGeom>
        </p:spPr>
      </p:pic>
      <p:pic>
        <p:nvPicPr>
          <p:cNvPr id="46" name="Picture 45" descr="A close up of a logo&#10;&#10;Description generated with very high confidence">
            <a:extLst>
              <a:ext uri="{FF2B5EF4-FFF2-40B4-BE49-F238E27FC236}">
                <a16:creationId xmlns:a16="http://schemas.microsoft.com/office/drawing/2014/main" id="{FA1F35DC-CADE-4174-863D-D76C5429B03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201584" y="1331913"/>
            <a:ext cx="379943" cy="412220"/>
          </a:xfrm>
          <a:prstGeom prst="rect">
            <a:avLst/>
          </a:prstGeom>
        </p:spPr>
      </p:pic>
      <p:pic>
        <p:nvPicPr>
          <p:cNvPr id="47" name="Picture 46" descr="A close up of a logo&#10;&#10;Description generated with very high confidence">
            <a:extLst>
              <a:ext uri="{FF2B5EF4-FFF2-40B4-BE49-F238E27FC236}">
                <a16:creationId xmlns:a16="http://schemas.microsoft.com/office/drawing/2014/main" id="{6A1484B3-363A-4DDA-976E-66A2284A7DEE}"/>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4456211" y="2159000"/>
            <a:ext cx="471388" cy="4152900"/>
          </a:xfrm>
          <a:prstGeom prst="rect">
            <a:avLst/>
          </a:prstGeom>
        </p:spPr>
      </p:pic>
      <p:pic>
        <p:nvPicPr>
          <p:cNvPr id="48" name="Picture 47" descr="A close up of a logo&#10;&#10;Description generated with very high confidence">
            <a:extLst>
              <a:ext uri="{FF2B5EF4-FFF2-40B4-BE49-F238E27FC236}">
                <a16:creationId xmlns:a16="http://schemas.microsoft.com/office/drawing/2014/main" id="{8FA511EB-ABA1-4800-A144-0C49A5B5624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557181" y="1331913"/>
            <a:ext cx="379943" cy="412220"/>
          </a:xfrm>
          <a:prstGeom prst="rect">
            <a:avLst/>
          </a:prstGeom>
        </p:spPr>
      </p:pic>
      <p:pic>
        <p:nvPicPr>
          <p:cNvPr id="49" name="Picture 48" descr="A close up of a logo&#10;&#10;Description generated with very high confidence">
            <a:extLst>
              <a:ext uri="{FF2B5EF4-FFF2-40B4-BE49-F238E27FC236}">
                <a16:creationId xmlns:a16="http://schemas.microsoft.com/office/drawing/2014/main" id="{88160AA8-A2CB-4DA2-A7FF-8631C12B9B80}"/>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4813923" y="2159000"/>
            <a:ext cx="471388" cy="4152900"/>
          </a:xfrm>
          <a:prstGeom prst="rect">
            <a:avLst/>
          </a:prstGeom>
        </p:spPr>
      </p:pic>
      <p:pic>
        <p:nvPicPr>
          <p:cNvPr id="50" name="Picture 49" descr="A close up of a logo&#10;&#10;Description generated with very high confidence">
            <a:extLst>
              <a:ext uri="{FF2B5EF4-FFF2-40B4-BE49-F238E27FC236}">
                <a16:creationId xmlns:a16="http://schemas.microsoft.com/office/drawing/2014/main" id="{21DDC617-C6CB-4307-9D1C-1A70CED5158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911718" y="1331913"/>
            <a:ext cx="379943" cy="412220"/>
          </a:xfrm>
          <a:prstGeom prst="rect">
            <a:avLst/>
          </a:prstGeom>
        </p:spPr>
      </p:pic>
      <p:pic>
        <p:nvPicPr>
          <p:cNvPr id="51" name="Picture 50" descr="A close up of a logo&#10;&#10;Description generated with very high confidence">
            <a:extLst>
              <a:ext uri="{FF2B5EF4-FFF2-40B4-BE49-F238E27FC236}">
                <a16:creationId xmlns:a16="http://schemas.microsoft.com/office/drawing/2014/main" id="{DE942CD5-7625-482B-8121-3CBCDD48329D}"/>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5169525" y="2159000"/>
            <a:ext cx="471388" cy="4152900"/>
          </a:xfrm>
          <a:prstGeom prst="rect">
            <a:avLst/>
          </a:prstGeom>
        </p:spPr>
      </p:pic>
      <p:pic>
        <p:nvPicPr>
          <p:cNvPr id="52" name="Picture 51" descr="A close up of a logo&#10;&#10;Description generated with very high confidence">
            <a:extLst>
              <a:ext uri="{FF2B5EF4-FFF2-40B4-BE49-F238E27FC236}">
                <a16:creationId xmlns:a16="http://schemas.microsoft.com/office/drawing/2014/main" id="{5E862B24-C38B-441C-87AD-9A38F729384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270495" y="1331913"/>
            <a:ext cx="379943" cy="412220"/>
          </a:xfrm>
          <a:prstGeom prst="rect">
            <a:avLst/>
          </a:prstGeom>
        </p:spPr>
      </p:pic>
      <p:pic>
        <p:nvPicPr>
          <p:cNvPr id="53" name="Picture 52" descr="A close up of a logo&#10;&#10;Description generated with very high confidence">
            <a:extLst>
              <a:ext uri="{FF2B5EF4-FFF2-40B4-BE49-F238E27FC236}">
                <a16:creationId xmlns:a16="http://schemas.microsoft.com/office/drawing/2014/main" id="{BD4C61AC-8D1E-4F22-AEFF-1077E1F9AE39}"/>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5525125" y="2159000"/>
            <a:ext cx="471388" cy="4152900"/>
          </a:xfrm>
          <a:prstGeom prst="rect">
            <a:avLst/>
          </a:prstGeom>
        </p:spPr>
      </p:pic>
      <p:pic>
        <p:nvPicPr>
          <p:cNvPr id="54" name="Picture 53" descr="A close up of a logo&#10;&#10;Description generated with very high confidence">
            <a:extLst>
              <a:ext uri="{FF2B5EF4-FFF2-40B4-BE49-F238E27FC236}">
                <a16:creationId xmlns:a16="http://schemas.microsoft.com/office/drawing/2014/main" id="{D6B1350A-C5C1-49C1-8455-ABAE1603B4D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626095" y="1331913"/>
            <a:ext cx="379943" cy="412220"/>
          </a:xfrm>
          <a:prstGeom prst="rect">
            <a:avLst/>
          </a:prstGeom>
        </p:spPr>
      </p:pic>
      <p:pic>
        <p:nvPicPr>
          <p:cNvPr id="55" name="Picture 54" descr="A close up of a logo&#10;&#10;Description generated with very high confidence">
            <a:extLst>
              <a:ext uri="{FF2B5EF4-FFF2-40B4-BE49-F238E27FC236}">
                <a16:creationId xmlns:a16="http://schemas.microsoft.com/office/drawing/2014/main" id="{C0946E6F-1D93-4BA6-9A59-BBE7F007F8D8}"/>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5880729" y="2159000"/>
            <a:ext cx="471388" cy="4152900"/>
          </a:xfrm>
          <a:prstGeom prst="rect">
            <a:avLst/>
          </a:prstGeom>
        </p:spPr>
      </p:pic>
      <p:pic>
        <p:nvPicPr>
          <p:cNvPr id="56" name="Picture 55" descr="A close up of a logo&#10;&#10;Description generated with very high confidence">
            <a:extLst>
              <a:ext uri="{FF2B5EF4-FFF2-40B4-BE49-F238E27FC236}">
                <a16:creationId xmlns:a16="http://schemas.microsoft.com/office/drawing/2014/main" id="{FC76C8D3-C5BF-41F6-8C03-BFD2330A9C7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981699" y="1331913"/>
            <a:ext cx="379943" cy="412220"/>
          </a:xfrm>
          <a:prstGeom prst="rect">
            <a:avLst/>
          </a:prstGeom>
        </p:spPr>
      </p:pic>
    </p:spTree>
    <p:extLst>
      <p:ext uri="{BB962C8B-B14F-4D97-AF65-F5344CB8AC3E}">
        <p14:creationId xmlns:p14="http://schemas.microsoft.com/office/powerpoint/2010/main" val="165632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10"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par>
                                <p:cTn id="27" presetID="10"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10" presetClass="entr" presetSubtype="0"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0" presetClass="entr" presetSubtype="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1000"/>
                            </p:stCondLst>
                            <p:childTnLst>
                              <p:par>
                                <p:cTn id="55" presetID="10" presetClass="exit" presetSubtype="0" fill="hold" nodeType="afterEffect">
                                  <p:stCondLst>
                                    <p:cond delay="0"/>
                                  </p:stCondLst>
                                  <p:childTnLst>
                                    <p:animEffect transition="out" filter="fad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2000"/>
                            </p:stCondLst>
                            <p:childTnLst>
                              <p:par>
                                <p:cTn id="69" presetID="10" presetClass="exit" presetSubtype="0" fill="hold" nodeType="afterEffect">
                                  <p:stCondLst>
                                    <p:cond delay="0"/>
                                  </p:stCondLst>
                                  <p:childTnLst>
                                    <p:animEffect transition="out" filter="fade">
                                      <p:cBhvr>
                                        <p:cTn id="70" dur="500"/>
                                        <p:tgtEl>
                                          <p:spTgt spid="39"/>
                                        </p:tgtEl>
                                      </p:cBhvr>
                                    </p:animEffect>
                                    <p:set>
                                      <p:cBhvr>
                                        <p:cTn id="71" dur="1" fill="hold">
                                          <p:stCondLst>
                                            <p:cond delay="499"/>
                                          </p:stCondLst>
                                        </p:cTn>
                                        <p:tgtEl>
                                          <p:spTgt spid="39"/>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40"/>
                                        </p:tgtEl>
                                      </p:cBhvr>
                                    </p:animEffect>
                                    <p:set>
                                      <p:cBhvr>
                                        <p:cTn id="74" dur="1" fill="hold">
                                          <p:stCondLst>
                                            <p:cond delay="499"/>
                                          </p:stCondLst>
                                        </p:cTn>
                                        <p:tgtEl>
                                          <p:spTgt spid="40"/>
                                        </p:tgtEl>
                                        <p:attrNameLst>
                                          <p:attrName>style.visibility</p:attrName>
                                        </p:attrNameLst>
                                      </p:cBhvr>
                                      <p:to>
                                        <p:strVal val="hidden"/>
                                      </p:to>
                                    </p:set>
                                  </p:childTnLst>
                                </p:cTn>
                              </p:par>
                            </p:childTnLst>
                          </p:cTn>
                        </p:par>
                        <p:par>
                          <p:cTn id="75" fill="hold">
                            <p:stCondLst>
                              <p:cond delay="2500"/>
                            </p:stCondLst>
                            <p:childTnLst>
                              <p:par>
                                <p:cTn id="76" presetID="10" presetClass="entr" presetSubtype="0" fill="hold"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par>
                                <p:cTn id="79" presetID="10" presetClass="entr" presetSubtype="0"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par>
                          <p:cTn id="82" fill="hold">
                            <p:stCondLst>
                              <p:cond delay="3000"/>
                            </p:stCondLst>
                            <p:childTnLst>
                              <p:par>
                                <p:cTn id="83" presetID="10" presetClass="exit" presetSubtype="0" fill="hold" nodeType="afterEffect">
                                  <p:stCondLst>
                                    <p:cond delay="0"/>
                                  </p:stCondLst>
                                  <p:childTnLst>
                                    <p:animEffect transition="out" filter="fade">
                                      <p:cBhvr>
                                        <p:cTn id="84" dur="500"/>
                                        <p:tgtEl>
                                          <p:spTgt spid="39"/>
                                        </p:tgtEl>
                                      </p:cBhvr>
                                    </p:animEffect>
                                    <p:set>
                                      <p:cBhvr>
                                        <p:cTn id="85" dur="1" fill="hold">
                                          <p:stCondLst>
                                            <p:cond delay="499"/>
                                          </p:stCondLst>
                                        </p:cTn>
                                        <p:tgtEl>
                                          <p:spTgt spid="3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40"/>
                                        </p:tgtEl>
                                      </p:cBhvr>
                                    </p:animEffect>
                                    <p:set>
                                      <p:cBhvr>
                                        <p:cTn id="88" dur="1" fill="hold">
                                          <p:stCondLst>
                                            <p:cond delay="499"/>
                                          </p:stCondLst>
                                        </p:cTn>
                                        <p:tgtEl>
                                          <p:spTgt spid="40"/>
                                        </p:tgtEl>
                                        <p:attrNameLst>
                                          <p:attrName>style.visibility</p:attrName>
                                        </p:attrNameLst>
                                      </p:cBhvr>
                                      <p:to>
                                        <p:strVal val="hidden"/>
                                      </p:to>
                                    </p:set>
                                  </p:childTnLst>
                                </p:cTn>
                              </p:par>
                            </p:childTnLst>
                          </p:cTn>
                        </p:par>
                        <p:par>
                          <p:cTn id="89" fill="hold">
                            <p:stCondLst>
                              <p:cond delay="3500"/>
                            </p:stCondLst>
                            <p:childTnLst>
                              <p:par>
                                <p:cTn id="90" presetID="10" presetClass="entr" presetSubtype="0" fill="hold"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par>
                                <p:cTn id="93" presetID="10" presetClass="entr" presetSubtype="0" fill="hold"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par>
                          <p:cTn id="96" fill="hold">
                            <p:stCondLst>
                              <p:cond delay="4000"/>
                            </p:stCondLst>
                            <p:childTnLst>
                              <p:par>
                                <p:cTn id="97" presetID="10" presetClass="exit" presetSubtype="0" fill="hold" nodeType="afterEffect">
                                  <p:stCondLst>
                                    <p:cond delay="0"/>
                                  </p:stCondLst>
                                  <p:childTnLst>
                                    <p:animEffect transition="out" filter="fade">
                                      <p:cBhvr>
                                        <p:cTn id="98" dur="500"/>
                                        <p:tgtEl>
                                          <p:spTgt spid="41"/>
                                        </p:tgtEl>
                                      </p:cBhvr>
                                    </p:animEffect>
                                    <p:set>
                                      <p:cBhvr>
                                        <p:cTn id="99" dur="1" fill="hold">
                                          <p:stCondLst>
                                            <p:cond delay="499"/>
                                          </p:stCondLst>
                                        </p:cTn>
                                        <p:tgtEl>
                                          <p:spTgt spid="41"/>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42"/>
                                        </p:tgtEl>
                                      </p:cBhvr>
                                    </p:animEffect>
                                    <p:set>
                                      <p:cBhvr>
                                        <p:cTn id="102" dur="1" fill="hold">
                                          <p:stCondLst>
                                            <p:cond delay="499"/>
                                          </p:stCondLst>
                                        </p:cTn>
                                        <p:tgtEl>
                                          <p:spTgt spid="42"/>
                                        </p:tgtEl>
                                        <p:attrNameLst>
                                          <p:attrName>style.visibility</p:attrName>
                                        </p:attrNameLst>
                                      </p:cBhvr>
                                      <p:to>
                                        <p:strVal val="hidden"/>
                                      </p:to>
                                    </p:set>
                                  </p:childTnLst>
                                </p:cTn>
                              </p:par>
                            </p:childTnLst>
                          </p:cTn>
                        </p:par>
                        <p:par>
                          <p:cTn id="103" fill="hold">
                            <p:stCondLst>
                              <p:cond delay="4500"/>
                            </p:stCondLst>
                            <p:childTnLst>
                              <p:par>
                                <p:cTn id="104" presetID="10" presetClass="entr" presetSubtype="0" fill="hold"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childTnLst>
                                </p:cTn>
                              </p:par>
                              <p:par>
                                <p:cTn id="107" presetID="10" presetClass="entr" presetSubtype="0"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500"/>
                                        <p:tgtEl>
                                          <p:spTgt spid="42"/>
                                        </p:tgtEl>
                                      </p:cBhvr>
                                    </p:animEffect>
                                  </p:childTnLst>
                                </p:cTn>
                              </p:par>
                            </p:childTnLst>
                          </p:cTn>
                        </p:par>
                        <p:par>
                          <p:cTn id="110" fill="hold">
                            <p:stCondLst>
                              <p:cond delay="5000"/>
                            </p:stCondLst>
                            <p:childTnLst>
                              <p:par>
                                <p:cTn id="111" presetID="10" presetClass="exit" presetSubtype="0" fill="hold" nodeType="afterEffect">
                                  <p:stCondLst>
                                    <p:cond delay="0"/>
                                  </p:stCondLst>
                                  <p:childTnLst>
                                    <p:animEffect transition="out" filter="fade">
                                      <p:cBhvr>
                                        <p:cTn id="112" dur="500"/>
                                        <p:tgtEl>
                                          <p:spTgt spid="41"/>
                                        </p:tgtEl>
                                      </p:cBhvr>
                                    </p:animEffect>
                                    <p:set>
                                      <p:cBhvr>
                                        <p:cTn id="113" dur="1" fill="hold">
                                          <p:stCondLst>
                                            <p:cond delay="499"/>
                                          </p:stCondLst>
                                        </p:cTn>
                                        <p:tgtEl>
                                          <p:spTgt spid="41"/>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42"/>
                                        </p:tgtEl>
                                      </p:cBhvr>
                                    </p:animEffect>
                                    <p:set>
                                      <p:cBhvr>
                                        <p:cTn id="116" dur="1" fill="hold">
                                          <p:stCondLst>
                                            <p:cond delay="499"/>
                                          </p:stCondLst>
                                        </p:cTn>
                                        <p:tgtEl>
                                          <p:spTgt spid="42"/>
                                        </p:tgtEl>
                                        <p:attrNameLst>
                                          <p:attrName>style.visibility</p:attrName>
                                        </p:attrNameLst>
                                      </p:cBhvr>
                                      <p:to>
                                        <p:strVal val="hidden"/>
                                      </p:to>
                                    </p:set>
                                  </p:childTnLst>
                                </p:cTn>
                              </p:par>
                            </p:childTnLst>
                          </p:cTn>
                        </p:par>
                        <p:par>
                          <p:cTn id="117" fill="hold">
                            <p:stCondLst>
                              <p:cond delay="5500"/>
                            </p:stCondLst>
                            <p:childTnLst>
                              <p:par>
                                <p:cTn id="118" presetID="10" presetClass="entr" presetSubtype="0" fill="hold" nodeType="after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fade">
                                      <p:cBhvr>
                                        <p:cTn id="120" dur="500"/>
                                        <p:tgtEl>
                                          <p:spTgt spid="41"/>
                                        </p:tgtEl>
                                      </p:cBhvr>
                                    </p:animEffect>
                                  </p:childTnLst>
                                </p:cTn>
                              </p:par>
                              <p:par>
                                <p:cTn id="121" presetID="10" presetClass="entr" presetSubtype="0" fill="hold" nodeType="with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500"/>
                                        <p:tgtEl>
                                          <p:spTgt spid="42"/>
                                        </p:tgtEl>
                                      </p:cBhvr>
                                    </p:animEffect>
                                  </p:childTnLst>
                                </p:cTn>
                              </p:par>
                            </p:childTnLst>
                          </p:cTn>
                        </p:par>
                        <p:par>
                          <p:cTn id="124" fill="hold">
                            <p:stCondLst>
                              <p:cond delay="6000"/>
                            </p:stCondLst>
                            <p:childTnLst>
                              <p:par>
                                <p:cTn id="125" presetID="10" presetClass="exit" presetSubtype="0" fill="hold" nodeType="afterEffect">
                                  <p:stCondLst>
                                    <p:cond delay="0"/>
                                  </p:stCondLst>
                                  <p:childTnLst>
                                    <p:animEffect transition="out" filter="fade">
                                      <p:cBhvr>
                                        <p:cTn id="126" dur="500"/>
                                        <p:tgtEl>
                                          <p:spTgt spid="43"/>
                                        </p:tgtEl>
                                      </p:cBhvr>
                                    </p:animEffect>
                                    <p:set>
                                      <p:cBhvr>
                                        <p:cTn id="127" dur="1" fill="hold">
                                          <p:stCondLst>
                                            <p:cond delay="499"/>
                                          </p:stCondLst>
                                        </p:cTn>
                                        <p:tgtEl>
                                          <p:spTgt spid="43"/>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44"/>
                                        </p:tgtEl>
                                      </p:cBhvr>
                                    </p:animEffect>
                                    <p:set>
                                      <p:cBhvr>
                                        <p:cTn id="130" dur="1" fill="hold">
                                          <p:stCondLst>
                                            <p:cond delay="499"/>
                                          </p:stCondLst>
                                        </p:cTn>
                                        <p:tgtEl>
                                          <p:spTgt spid="44"/>
                                        </p:tgtEl>
                                        <p:attrNameLst>
                                          <p:attrName>style.visibility</p:attrName>
                                        </p:attrNameLst>
                                      </p:cBhvr>
                                      <p:to>
                                        <p:strVal val="hidden"/>
                                      </p:to>
                                    </p:set>
                                  </p:childTnLst>
                                </p:cTn>
                              </p:par>
                            </p:childTnLst>
                          </p:cTn>
                        </p:par>
                        <p:par>
                          <p:cTn id="131" fill="hold">
                            <p:stCondLst>
                              <p:cond delay="6500"/>
                            </p:stCondLst>
                            <p:childTnLst>
                              <p:par>
                                <p:cTn id="132" presetID="10" presetClass="entr" presetSubtype="0" fill="hold"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500"/>
                                        <p:tgtEl>
                                          <p:spTgt spid="43"/>
                                        </p:tgtEl>
                                      </p:cBhvr>
                                    </p:animEffect>
                                  </p:childTnLst>
                                </p:cTn>
                              </p:par>
                              <p:par>
                                <p:cTn id="135" presetID="10" presetClass="entr" presetSubtype="0" fill="hold" nodeType="with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fade">
                                      <p:cBhvr>
                                        <p:cTn id="137" dur="500"/>
                                        <p:tgtEl>
                                          <p:spTgt spid="44"/>
                                        </p:tgtEl>
                                      </p:cBhvr>
                                    </p:animEffect>
                                  </p:childTnLst>
                                </p:cTn>
                              </p:par>
                            </p:childTnLst>
                          </p:cTn>
                        </p:par>
                        <p:par>
                          <p:cTn id="138" fill="hold">
                            <p:stCondLst>
                              <p:cond delay="7000"/>
                            </p:stCondLst>
                            <p:childTnLst>
                              <p:par>
                                <p:cTn id="139" presetID="10" presetClass="exit" presetSubtype="0" fill="hold" nodeType="afterEffect">
                                  <p:stCondLst>
                                    <p:cond delay="0"/>
                                  </p:stCondLst>
                                  <p:childTnLst>
                                    <p:animEffect transition="out" filter="fade">
                                      <p:cBhvr>
                                        <p:cTn id="140" dur="500"/>
                                        <p:tgtEl>
                                          <p:spTgt spid="43"/>
                                        </p:tgtEl>
                                      </p:cBhvr>
                                    </p:animEffect>
                                    <p:set>
                                      <p:cBhvr>
                                        <p:cTn id="141" dur="1" fill="hold">
                                          <p:stCondLst>
                                            <p:cond delay="499"/>
                                          </p:stCondLst>
                                        </p:cTn>
                                        <p:tgtEl>
                                          <p:spTgt spid="43"/>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44"/>
                                        </p:tgtEl>
                                      </p:cBhvr>
                                    </p:animEffect>
                                    <p:set>
                                      <p:cBhvr>
                                        <p:cTn id="144" dur="1" fill="hold">
                                          <p:stCondLst>
                                            <p:cond delay="499"/>
                                          </p:stCondLst>
                                        </p:cTn>
                                        <p:tgtEl>
                                          <p:spTgt spid="44"/>
                                        </p:tgtEl>
                                        <p:attrNameLst>
                                          <p:attrName>style.visibility</p:attrName>
                                        </p:attrNameLst>
                                      </p:cBhvr>
                                      <p:to>
                                        <p:strVal val="hidden"/>
                                      </p:to>
                                    </p:set>
                                  </p:childTnLst>
                                </p:cTn>
                              </p:par>
                            </p:childTnLst>
                          </p:cTn>
                        </p:par>
                        <p:par>
                          <p:cTn id="145" fill="hold">
                            <p:stCondLst>
                              <p:cond delay="7500"/>
                            </p:stCondLst>
                            <p:childTnLst>
                              <p:par>
                                <p:cTn id="146" presetID="10" presetClass="entr" presetSubtype="0" fill="hold" nodeType="after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childTnLst>
                                </p:cTn>
                              </p:par>
                              <p:par>
                                <p:cTn id="149" presetID="10" presetClass="entr" presetSubtype="0" fill="hold" nodeType="with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fade">
                                      <p:cBhvr>
                                        <p:cTn id="151" dur="500"/>
                                        <p:tgtEl>
                                          <p:spTgt spid="44"/>
                                        </p:tgtEl>
                                      </p:cBhvr>
                                    </p:animEffect>
                                  </p:childTnLst>
                                </p:cTn>
                              </p:par>
                            </p:childTnLst>
                          </p:cTn>
                        </p:par>
                        <p:par>
                          <p:cTn id="152" fill="hold">
                            <p:stCondLst>
                              <p:cond delay="8000"/>
                            </p:stCondLst>
                            <p:childTnLst>
                              <p:par>
                                <p:cTn id="153" presetID="10" presetClass="exit" presetSubtype="0" fill="hold" nodeType="afterEffect">
                                  <p:stCondLst>
                                    <p:cond delay="0"/>
                                  </p:stCondLst>
                                  <p:childTnLst>
                                    <p:animEffect transition="out" filter="fade">
                                      <p:cBhvr>
                                        <p:cTn id="154" dur="500"/>
                                        <p:tgtEl>
                                          <p:spTgt spid="45"/>
                                        </p:tgtEl>
                                      </p:cBhvr>
                                    </p:animEffect>
                                    <p:set>
                                      <p:cBhvr>
                                        <p:cTn id="155" dur="1" fill="hold">
                                          <p:stCondLst>
                                            <p:cond delay="499"/>
                                          </p:stCondLst>
                                        </p:cTn>
                                        <p:tgtEl>
                                          <p:spTgt spid="45"/>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46"/>
                                        </p:tgtEl>
                                      </p:cBhvr>
                                    </p:animEffect>
                                    <p:set>
                                      <p:cBhvr>
                                        <p:cTn id="158" dur="1" fill="hold">
                                          <p:stCondLst>
                                            <p:cond delay="499"/>
                                          </p:stCondLst>
                                        </p:cTn>
                                        <p:tgtEl>
                                          <p:spTgt spid="46"/>
                                        </p:tgtEl>
                                        <p:attrNameLst>
                                          <p:attrName>style.visibility</p:attrName>
                                        </p:attrNameLst>
                                      </p:cBhvr>
                                      <p:to>
                                        <p:strVal val="hidden"/>
                                      </p:to>
                                    </p:set>
                                  </p:childTnLst>
                                </p:cTn>
                              </p:par>
                            </p:childTnLst>
                          </p:cTn>
                        </p:par>
                        <p:par>
                          <p:cTn id="159" fill="hold">
                            <p:stCondLst>
                              <p:cond delay="8500"/>
                            </p:stCondLst>
                            <p:childTnLst>
                              <p:par>
                                <p:cTn id="160" presetID="10" presetClass="entr" presetSubtype="0" fill="hold" nodeType="afterEffect">
                                  <p:stCondLst>
                                    <p:cond delay="0"/>
                                  </p:stCondLst>
                                  <p:childTnLst>
                                    <p:set>
                                      <p:cBhvr>
                                        <p:cTn id="161" dur="1" fill="hold">
                                          <p:stCondLst>
                                            <p:cond delay="0"/>
                                          </p:stCondLst>
                                        </p:cTn>
                                        <p:tgtEl>
                                          <p:spTgt spid="45"/>
                                        </p:tgtEl>
                                        <p:attrNameLst>
                                          <p:attrName>style.visibility</p:attrName>
                                        </p:attrNameLst>
                                      </p:cBhvr>
                                      <p:to>
                                        <p:strVal val="visible"/>
                                      </p:to>
                                    </p:set>
                                    <p:animEffect transition="in" filter="fade">
                                      <p:cBhvr>
                                        <p:cTn id="162" dur="500"/>
                                        <p:tgtEl>
                                          <p:spTgt spid="45"/>
                                        </p:tgtEl>
                                      </p:cBhvr>
                                    </p:animEffect>
                                  </p:childTnLst>
                                </p:cTn>
                              </p:par>
                              <p:par>
                                <p:cTn id="163" presetID="10" presetClass="entr" presetSubtype="0" fill="hold" nodeType="withEffect">
                                  <p:stCondLst>
                                    <p:cond delay="0"/>
                                  </p:stCondLst>
                                  <p:childTnLst>
                                    <p:set>
                                      <p:cBhvr>
                                        <p:cTn id="164" dur="1" fill="hold">
                                          <p:stCondLst>
                                            <p:cond delay="0"/>
                                          </p:stCondLst>
                                        </p:cTn>
                                        <p:tgtEl>
                                          <p:spTgt spid="46"/>
                                        </p:tgtEl>
                                        <p:attrNameLst>
                                          <p:attrName>style.visibility</p:attrName>
                                        </p:attrNameLst>
                                      </p:cBhvr>
                                      <p:to>
                                        <p:strVal val="visible"/>
                                      </p:to>
                                    </p:set>
                                    <p:animEffect transition="in" filter="fade">
                                      <p:cBhvr>
                                        <p:cTn id="165" dur="500"/>
                                        <p:tgtEl>
                                          <p:spTgt spid="46"/>
                                        </p:tgtEl>
                                      </p:cBhvr>
                                    </p:animEffect>
                                  </p:childTnLst>
                                </p:cTn>
                              </p:par>
                            </p:childTnLst>
                          </p:cTn>
                        </p:par>
                        <p:par>
                          <p:cTn id="166" fill="hold">
                            <p:stCondLst>
                              <p:cond delay="9000"/>
                            </p:stCondLst>
                            <p:childTnLst>
                              <p:par>
                                <p:cTn id="167" presetID="10" presetClass="exit" presetSubtype="0" fill="hold" nodeType="afterEffect">
                                  <p:stCondLst>
                                    <p:cond delay="0"/>
                                  </p:stCondLst>
                                  <p:childTnLst>
                                    <p:animEffect transition="out" filter="fade">
                                      <p:cBhvr>
                                        <p:cTn id="168" dur="500"/>
                                        <p:tgtEl>
                                          <p:spTgt spid="45"/>
                                        </p:tgtEl>
                                      </p:cBhvr>
                                    </p:animEffect>
                                    <p:set>
                                      <p:cBhvr>
                                        <p:cTn id="169" dur="1" fill="hold">
                                          <p:stCondLst>
                                            <p:cond delay="499"/>
                                          </p:stCondLst>
                                        </p:cTn>
                                        <p:tgtEl>
                                          <p:spTgt spid="45"/>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46"/>
                                        </p:tgtEl>
                                      </p:cBhvr>
                                    </p:animEffect>
                                    <p:set>
                                      <p:cBhvr>
                                        <p:cTn id="172" dur="1" fill="hold">
                                          <p:stCondLst>
                                            <p:cond delay="499"/>
                                          </p:stCondLst>
                                        </p:cTn>
                                        <p:tgtEl>
                                          <p:spTgt spid="46"/>
                                        </p:tgtEl>
                                        <p:attrNameLst>
                                          <p:attrName>style.visibility</p:attrName>
                                        </p:attrNameLst>
                                      </p:cBhvr>
                                      <p:to>
                                        <p:strVal val="hidden"/>
                                      </p:to>
                                    </p:set>
                                  </p:childTnLst>
                                </p:cTn>
                              </p:par>
                            </p:childTnLst>
                          </p:cTn>
                        </p:par>
                        <p:par>
                          <p:cTn id="173" fill="hold">
                            <p:stCondLst>
                              <p:cond delay="9500"/>
                            </p:stCondLst>
                            <p:childTnLst>
                              <p:par>
                                <p:cTn id="174" presetID="10" presetClass="entr" presetSubtype="0" fill="hold" nodeType="afterEffect">
                                  <p:stCondLst>
                                    <p:cond delay="0"/>
                                  </p:stCondLst>
                                  <p:childTnLst>
                                    <p:set>
                                      <p:cBhvr>
                                        <p:cTn id="175" dur="1" fill="hold">
                                          <p:stCondLst>
                                            <p:cond delay="0"/>
                                          </p:stCondLst>
                                        </p:cTn>
                                        <p:tgtEl>
                                          <p:spTgt spid="45"/>
                                        </p:tgtEl>
                                        <p:attrNameLst>
                                          <p:attrName>style.visibility</p:attrName>
                                        </p:attrNameLst>
                                      </p:cBhvr>
                                      <p:to>
                                        <p:strVal val="visible"/>
                                      </p:to>
                                    </p:set>
                                    <p:animEffect transition="in" filter="fade">
                                      <p:cBhvr>
                                        <p:cTn id="176" dur="500"/>
                                        <p:tgtEl>
                                          <p:spTgt spid="45"/>
                                        </p:tgtEl>
                                      </p:cBhvr>
                                    </p:animEffect>
                                  </p:childTnLst>
                                </p:cTn>
                              </p:par>
                              <p:par>
                                <p:cTn id="177" presetID="10" presetClass="entr" presetSubtype="0" fill="hold" nodeType="withEffect">
                                  <p:stCondLst>
                                    <p:cond delay="0"/>
                                  </p:stCondLst>
                                  <p:childTnLst>
                                    <p:set>
                                      <p:cBhvr>
                                        <p:cTn id="178" dur="1" fill="hold">
                                          <p:stCondLst>
                                            <p:cond delay="0"/>
                                          </p:stCondLst>
                                        </p:cTn>
                                        <p:tgtEl>
                                          <p:spTgt spid="46"/>
                                        </p:tgtEl>
                                        <p:attrNameLst>
                                          <p:attrName>style.visibility</p:attrName>
                                        </p:attrNameLst>
                                      </p:cBhvr>
                                      <p:to>
                                        <p:strVal val="visible"/>
                                      </p:to>
                                    </p:set>
                                    <p:animEffect transition="in" filter="fade">
                                      <p:cBhvr>
                                        <p:cTn id="179" dur="500"/>
                                        <p:tgtEl>
                                          <p:spTgt spid="46"/>
                                        </p:tgtEl>
                                      </p:cBhvr>
                                    </p:animEffect>
                                  </p:childTnLst>
                                </p:cTn>
                              </p:par>
                            </p:childTnLst>
                          </p:cTn>
                        </p:par>
                        <p:par>
                          <p:cTn id="180" fill="hold">
                            <p:stCondLst>
                              <p:cond delay="10000"/>
                            </p:stCondLst>
                            <p:childTnLst>
                              <p:par>
                                <p:cTn id="181" presetID="10" presetClass="exit" presetSubtype="0" fill="hold" nodeType="afterEffect">
                                  <p:stCondLst>
                                    <p:cond delay="0"/>
                                  </p:stCondLst>
                                  <p:childTnLst>
                                    <p:animEffect transition="out" filter="fade">
                                      <p:cBhvr>
                                        <p:cTn id="182" dur="500"/>
                                        <p:tgtEl>
                                          <p:spTgt spid="47"/>
                                        </p:tgtEl>
                                      </p:cBhvr>
                                    </p:animEffect>
                                    <p:set>
                                      <p:cBhvr>
                                        <p:cTn id="183" dur="1" fill="hold">
                                          <p:stCondLst>
                                            <p:cond delay="499"/>
                                          </p:stCondLst>
                                        </p:cTn>
                                        <p:tgtEl>
                                          <p:spTgt spid="47"/>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48"/>
                                        </p:tgtEl>
                                      </p:cBhvr>
                                    </p:animEffect>
                                    <p:set>
                                      <p:cBhvr>
                                        <p:cTn id="186" dur="1" fill="hold">
                                          <p:stCondLst>
                                            <p:cond delay="499"/>
                                          </p:stCondLst>
                                        </p:cTn>
                                        <p:tgtEl>
                                          <p:spTgt spid="48"/>
                                        </p:tgtEl>
                                        <p:attrNameLst>
                                          <p:attrName>style.visibility</p:attrName>
                                        </p:attrNameLst>
                                      </p:cBhvr>
                                      <p:to>
                                        <p:strVal val="hidden"/>
                                      </p:to>
                                    </p:set>
                                  </p:childTnLst>
                                </p:cTn>
                              </p:par>
                            </p:childTnLst>
                          </p:cTn>
                        </p:par>
                        <p:par>
                          <p:cTn id="187" fill="hold">
                            <p:stCondLst>
                              <p:cond delay="10500"/>
                            </p:stCondLst>
                            <p:childTnLst>
                              <p:par>
                                <p:cTn id="188" presetID="10" presetClass="entr" presetSubtype="0" fill="hold" nodeType="afterEffect">
                                  <p:stCondLst>
                                    <p:cond delay="0"/>
                                  </p:stCondLst>
                                  <p:childTnLst>
                                    <p:set>
                                      <p:cBhvr>
                                        <p:cTn id="189" dur="1" fill="hold">
                                          <p:stCondLst>
                                            <p:cond delay="0"/>
                                          </p:stCondLst>
                                        </p:cTn>
                                        <p:tgtEl>
                                          <p:spTgt spid="47"/>
                                        </p:tgtEl>
                                        <p:attrNameLst>
                                          <p:attrName>style.visibility</p:attrName>
                                        </p:attrNameLst>
                                      </p:cBhvr>
                                      <p:to>
                                        <p:strVal val="visible"/>
                                      </p:to>
                                    </p:set>
                                    <p:animEffect transition="in" filter="fade">
                                      <p:cBhvr>
                                        <p:cTn id="190" dur="500"/>
                                        <p:tgtEl>
                                          <p:spTgt spid="47"/>
                                        </p:tgtEl>
                                      </p:cBhvr>
                                    </p:animEffect>
                                  </p:childTnLst>
                                </p:cTn>
                              </p:par>
                              <p:par>
                                <p:cTn id="191" presetID="10" presetClass="entr" presetSubtype="0" fill="hold" nodeType="withEffect">
                                  <p:stCondLst>
                                    <p:cond delay="0"/>
                                  </p:stCondLst>
                                  <p:childTnLst>
                                    <p:set>
                                      <p:cBhvr>
                                        <p:cTn id="192" dur="1" fill="hold">
                                          <p:stCondLst>
                                            <p:cond delay="0"/>
                                          </p:stCondLst>
                                        </p:cTn>
                                        <p:tgtEl>
                                          <p:spTgt spid="48"/>
                                        </p:tgtEl>
                                        <p:attrNameLst>
                                          <p:attrName>style.visibility</p:attrName>
                                        </p:attrNameLst>
                                      </p:cBhvr>
                                      <p:to>
                                        <p:strVal val="visible"/>
                                      </p:to>
                                    </p:set>
                                    <p:animEffect transition="in" filter="fade">
                                      <p:cBhvr>
                                        <p:cTn id="193" dur="500"/>
                                        <p:tgtEl>
                                          <p:spTgt spid="48"/>
                                        </p:tgtEl>
                                      </p:cBhvr>
                                    </p:animEffect>
                                  </p:childTnLst>
                                </p:cTn>
                              </p:par>
                            </p:childTnLst>
                          </p:cTn>
                        </p:par>
                        <p:par>
                          <p:cTn id="194" fill="hold">
                            <p:stCondLst>
                              <p:cond delay="11000"/>
                            </p:stCondLst>
                            <p:childTnLst>
                              <p:par>
                                <p:cTn id="195" presetID="10" presetClass="exit" presetSubtype="0" fill="hold" nodeType="afterEffect">
                                  <p:stCondLst>
                                    <p:cond delay="0"/>
                                  </p:stCondLst>
                                  <p:childTnLst>
                                    <p:animEffect transition="out" filter="fade">
                                      <p:cBhvr>
                                        <p:cTn id="196" dur="500"/>
                                        <p:tgtEl>
                                          <p:spTgt spid="47"/>
                                        </p:tgtEl>
                                      </p:cBhvr>
                                    </p:animEffect>
                                    <p:set>
                                      <p:cBhvr>
                                        <p:cTn id="197" dur="1" fill="hold">
                                          <p:stCondLst>
                                            <p:cond delay="499"/>
                                          </p:stCondLst>
                                        </p:cTn>
                                        <p:tgtEl>
                                          <p:spTgt spid="47"/>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500"/>
                                        <p:tgtEl>
                                          <p:spTgt spid="48"/>
                                        </p:tgtEl>
                                      </p:cBhvr>
                                    </p:animEffect>
                                    <p:set>
                                      <p:cBhvr>
                                        <p:cTn id="200" dur="1" fill="hold">
                                          <p:stCondLst>
                                            <p:cond delay="499"/>
                                          </p:stCondLst>
                                        </p:cTn>
                                        <p:tgtEl>
                                          <p:spTgt spid="48"/>
                                        </p:tgtEl>
                                        <p:attrNameLst>
                                          <p:attrName>style.visibility</p:attrName>
                                        </p:attrNameLst>
                                      </p:cBhvr>
                                      <p:to>
                                        <p:strVal val="hidden"/>
                                      </p:to>
                                    </p:set>
                                  </p:childTnLst>
                                </p:cTn>
                              </p:par>
                            </p:childTnLst>
                          </p:cTn>
                        </p:par>
                        <p:par>
                          <p:cTn id="201" fill="hold">
                            <p:stCondLst>
                              <p:cond delay="11500"/>
                            </p:stCondLst>
                            <p:childTnLst>
                              <p:par>
                                <p:cTn id="202" presetID="10" presetClass="entr" presetSubtype="0" fill="hold" nodeType="afterEffect">
                                  <p:stCondLst>
                                    <p:cond delay="0"/>
                                  </p:stCondLst>
                                  <p:childTnLst>
                                    <p:set>
                                      <p:cBhvr>
                                        <p:cTn id="203" dur="1" fill="hold">
                                          <p:stCondLst>
                                            <p:cond delay="0"/>
                                          </p:stCondLst>
                                        </p:cTn>
                                        <p:tgtEl>
                                          <p:spTgt spid="47"/>
                                        </p:tgtEl>
                                        <p:attrNameLst>
                                          <p:attrName>style.visibility</p:attrName>
                                        </p:attrNameLst>
                                      </p:cBhvr>
                                      <p:to>
                                        <p:strVal val="visible"/>
                                      </p:to>
                                    </p:set>
                                    <p:animEffect transition="in" filter="fade">
                                      <p:cBhvr>
                                        <p:cTn id="204" dur="500"/>
                                        <p:tgtEl>
                                          <p:spTgt spid="47"/>
                                        </p:tgtEl>
                                      </p:cBhvr>
                                    </p:animEffect>
                                  </p:childTnLst>
                                </p:cTn>
                              </p:par>
                              <p:par>
                                <p:cTn id="205" presetID="10" presetClass="entr" presetSubtype="0" fill="hold" nodeType="withEffect">
                                  <p:stCondLst>
                                    <p:cond delay="0"/>
                                  </p:stCondLst>
                                  <p:childTnLst>
                                    <p:set>
                                      <p:cBhvr>
                                        <p:cTn id="206" dur="1" fill="hold">
                                          <p:stCondLst>
                                            <p:cond delay="0"/>
                                          </p:stCondLst>
                                        </p:cTn>
                                        <p:tgtEl>
                                          <p:spTgt spid="48"/>
                                        </p:tgtEl>
                                        <p:attrNameLst>
                                          <p:attrName>style.visibility</p:attrName>
                                        </p:attrNameLst>
                                      </p:cBhvr>
                                      <p:to>
                                        <p:strVal val="visible"/>
                                      </p:to>
                                    </p:set>
                                    <p:animEffect transition="in" filter="fade">
                                      <p:cBhvr>
                                        <p:cTn id="207" dur="500"/>
                                        <p:tgtEl>
                                          <p:spTgt spid="48"/>
                                        </p:tgtEl>
                                      </p:cBhvr>
                                    </p:animEffect>
                                  </p:childTnLst>
                                </p:cTn>
                              </p:par>
                            </p:childTnLst>
                          </p:cTn>
                        </p:par>
                        <p:par>
                          <p:cTn id="208" fill="hold">
                            <p:stCondLst>
                              <p:cond delay="12000"/>
                            </p:stCondLst>
                            <p:childTnLst>
                              <p:par>
                                <p:cTn id="209" presetID="10" presetClass="exit" presetSubtype="0" fill="hold" nodeType="afterEffect">
                                  <p:stCondLst>
                                    <p:cond delay="0"/>
                                  </p:stCondLst>
                                  <p:childTnLst>
                                    <p:animEffect transition="out" filter="fade">
                                      <p:cBhvr>
                                        <p:cTn id="210" dur="500"/>
                                        <p:tgtEl>
                                          <p:spTgt spid="49"/>
                                        </p:tgtEl>
                                      </p:cBhvr>
                                    </p:animEffect>
                                    <p:set>
                                      <p:cBhvr>
                                        <p:cTn id="211" dur="1" fill="hold">
                                          <p:stCondLst>
                                            <p:cond delay="499"/>
                                          </p:stCondLst>
                                        </p:cTn>
                                        <p:tgtEl>
                                          <p:spTgt spid="49"/>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50"/>
                                        </p:tgtEl>
                                      </p:cBhvr>
                                    </p:animEffect>
                                    <p:set>
                                      <p:cBhvr>
                                        <p:cTn id="214" dur="1" fill="hold">
                                          <p:stCondLst>
                                            <p:cond delay="499"/>
                                          </p:stCondLst>
                                        </p:cTn>
                                        <p:tgtEl>
                                          <p:spTgt spid="50"/>
                                        </p:tgtEl>
                                        <p:attrNameLst>
                                          <p:attrName>style.visibility</p:attrName>
                                        </p:attrNameLst>
                                      </p:cBhvr>
                                      <p:to>
                                        <p:strVal val="hidden"/>
                                      </p:to>
                                    </p:set>
                                  </p:childTnLst>
                                </p:cTn>
                              </p:par>
                            </p:childTnLst>
                          </p:cTn>
                        </p:par>
                        <p:par>
                          <p:cTn id="215" fill="hold">
                            <p:stCondLst>
                              <p:cond delay="12500"/>
                            </p:stCondLst>
                            <p:childTnLst>
                              <p:par>
                                <p:cTn id="216" presetID="10" presetClass="entr" presetSubtype="0" fill="hold" nodeType="afterEffect">
                                  <p:stCondLst>
                                    <p:cond delay="0"/>
                                  </p:stCondLst>
                                  <p:childTnLst>
                                    <p:set>
                                      <p:cBhvr>
                                        <p:cTn id="217" dur="1" fill="hold">
                                          <p:stCondLst>
                                            <p:cond delay="0"/>
                                          </p:stCondLst>
                                        </p:cTn>
                                        <p:tgtEl>
                                          <p:spTgt spid="49"/>
                                        </p:tgtEl>
                                        <p:attrNameLst>
                                          <p:attrName>style.visibility</p:attrName>
                                        </p:attrNameLst>
                                      </p:cBhvr>
                                      <p:to>
                                        <p:strVal val="visible"/>
                                      </p:to>
                                    </p:set>
                                    <p:animEffect transition="in" filter="fade">
                                      <p:cBhvr>
                                        <p:cTn id="218" dur="500"/>
                                        <p:tgtEl>
                                          <p:spTgt spid="49"/>
                                        </p:tgtEl>
                                      </p:cBhvr>
                                    </p:animEffect>
                                  </p:childTnLst>
                                </p:cTn>
                              </p:par>
                              <p:par>
                                <p:cTn id="219" presetID="10" presetClass="entr" presetSubtype="0" fill="hold" nodeType="withEffect">
                                  <p:stCondLst>
                                    <p:cond delay="0"/>
                                  </p:stCondLst>
                                  <p:childTnLst>
                                    <p:set>
                                      <p:cBhvr>
                                        <p:cTn id="220" dur="1" fill="hold">
                                          <p:stCondLst>
                                            <p:cond delay="0"/>
                                          </p:stCondLst>
                                        </p:cTn>
                                        <p:tgtEl>
                                          <p:spTgt spid="50"/>
                                        </p:tgtEl>
                                        <p:attrNameLst>
                                          <p:attrName>style.visibility</p:attrName>
                                        </p:attrNameLst>
                                      </p:cBhvr>
                                      <p:to>
                                        <p:strVal val="visible"/>
                                      </p:to>
                                    </p:set>
                                    <p:animEffect transition="in" filter="fade">
                                      <p:cBhvr>
                                        <p:cTn id="221" dur="500"/>
                                        <p:tgtEl>
                                          <p:spTgt spid="50"/>
                                        </p:tgtEl>
                                      </p:cBhvr>
                                    </p:animEffect>
                                  </p:childTnLst>
                                </p:cTn>
                              </p:par>
                            </p:childTnLst>
                          </p:cTn>
                        </p:par>
                        <p:par>
                          <p:cTn id="222" fill="hold">
                            <p:stCondLst>
                              <p:cond delay="13000"/>
                            </p:stCondLst>
                            <p:childTnLst>
                              <p:par>
                                <p:cTn id="223" presetID="10" presetClass="exit" presetSubtype="0" fill="hold" nodeType="afterEffect">
                                  <p:stCondLst>
                                    <p:cond delay="0"/>
                                  </p:stCondLst>
                                  <p:childTnLst>
                                    <p:animEffect transition="out" filter="fade">
                                      <p:cBhvr>
                                        <p:cTn id="224" dur="500"/>
                                        <p:tgtEl>
                                          <p:spTgt spid="49"/>
                                        </p:tgtEl>
                                      </p:cBhvr>
                                    </p:animEffect>
                                    <p:set>
                                      <p:cBhvr>
                                        <p:cTn id="225" dur="1" fill="hold">
                                          <p:stCondLst>
                                            <p:cond delay="499"/>
                                          </p:stCondLst>
                                        </p:cTn>
                                        <p:tgtEl>
                                          <p:spTgt spid="49"/>
                                        </p:tgtEl>
                                        <p:attrNameLst>
                                          <p:attrName>style.visibility</p:attrName>
                                        </p:attrNameLst>
                                      </p:cBhvr>
                                      <p:to>
                                        <p:strVal val="hidden"/>
                                      </p:to>
                                    </p:set>
                                  </p:childTnLst>
                                </p:cTn>
                              </p:par>
                              <p:par>
                                <p:cTn id="226" presetID="10" presetClass="exit" presetSubtype="0" fill="hold" nodeType="withEffect">
                                  <p:stCondLst>
                                    <p:cond delay="0"/>
                                  </p:stCondLst>
                                  <p:childTnLst>
                                    <p:animEffect transition="out" filter="fade">
                                      <p:cBhvr>
                                        <p:cTn id="227" dur="500"/>
                                        <p:tgtEl>
                                          <p:spTgt spid="50"/>
                                        </p:tgtEl>
                                      </p:cBhvr>
                                    </p:animEffect>
                                    <p:set>
                                      <p:cBhvr>
                                        <p:cTn id="228" dur="1" fill="hold">
                                          <p:stCondLst>
                                            <p:cond delay="499"/>
                                          </p:stCondLst>
                                        </p:cTn>
                                        <p:tgtEl>
                                          <p:spTgt spid="50"/>
                                        </p:tgtEl>
                                        <p:attrNameLst>
                                          <p:attrName>style.visibility</p:attrName>
                                        </p:attrNameLst>
                                      </p:cBhvr>
                                      <p:to>
                                        <p:strVal val="hidden"/>
                                      </p:to>
                                    </p:set>
                                  </p:childTnLst>
                                </p:cTn>
                              </p:par>
                            </p:childTnLst>
                          </p:cTn>
                        </p:par>
                        <p:par>
                          <p:cTn id="229" fill="hold">
                            <p:stCondLst>
                              <p:cond delay="13500"/>
                            </p:stCondLst>
                            <p:childTnLst>
                              <p:par>
                                <p:cTn id="230" presetID="10" presetClass="entr" presetSubtype="0" fill="hold" nodeType="afterEffect">
                                  <p:stCondLst>
                                    <p:cond delay="0"/>
                                  </p:stCondLst>
                                  <p:childTnLst>
                                    <p:set>
                                      <p:cBhvr>
                                        <p:cTn id="231" dur="1" fill="hold">
                                          <p:stCondLst>
                                            <p:cond delay="0"/>
                                          </p:stCondLst>
                                        </p:cTn>
                                        <p:tgtEl>
                                          <p:spTgt spid="49"/>
                                        </p:tgtEl>
                                        <p:attrNameLst>
                                          <p:attrName>style.visibility</p:attrName>
                                        </p:attrNameLst>
                                      </p:cBhvr>
                                      <p:to>
                                        <p:strVal val="visible"/>
                                      </p:to>
                                    </p:set>
                                    <p:animEffect transition="in" filter="fade">
                                      <p:cBhvr>
                                        <p:cTn id="232" dur="500"/>
                                        <p:tgtEl>
                                          <p:spTgt spid="49"/>
                                        </p:tgtEl>
                                      </p:cBhvr>
                                    </p:animEffect>
                                  </p:childTnLst>
                                </p:cTn>
                              </p:par>
                              <p:par>
                                <p:cTn id="233" presetID="10" presetClass="entr" presetSubtype="0" fill="hold" nodeType="withEffect">
                                  <p:stCondLst>
                                    <p:cond delay="0"/>
                                  </p:stCondLst>
                                  <p:childTnLst>
                                    <p:set>
                                      <p:cBhvr>
                                        <p:cTn id="234" dur="1" fill="hold">
                                          <p:stCondLst>
                                            <p:cond delay="0"/>
                                          </p:stCondLst>
                                        </p:cTn>
                                        <p:tgtEl>
                                          <p:spTgt spid="50"/>
                                        </p:tgtEl>
                                        <p:attrNameLst>
                                          <p:attrName>style.visibility</p:attrName>
                                        </p:attrNameLst>
                                      </p:cBhvr>
                                      <p:to>
                                        <p:strVal val="visible"/>
                                      </p:to>
                                    </p:set>
                                    <p:animEffect transition="in" filter="fade">
                                      <p:cBhvr>
                                        <p:cTn id="235" dur="500"/>
                                        <p:tgtEl>
                                          <p:spTgt spid="50"/>
                                        </p:tgtEl>
                                      </p:cBhvr>
                                    </p:animEffect>
                                  </p:childTnLst>
                                </p:cTn>
                              </p:par>
                            </p:childTnLst>
                          </p:cTn>
                        </p:par>
                        <p:par>
                          <p:cTn id="236" fill="hold">
                            <p:stCondLst>
                              <p:cond delay="14000"/>
                            </p:stCondLst>
                            <p:childTnLst>
                              <p:par>
                                <p:cTn id="237" presetID="10" presetClass="exit" presetSubtype="0" fill="hold" nodeType="afterEffect">
                                  <p:stCondLst>
                                    <p:cond delay="0"/>
                                  </p:stCondLst>
                                  <p:childTnLst>
                                    <p:animEffect transition="out" filter="fade">
                                      <p:cBhvr>
                                        <p:cTn id="238" dur="500"/>
                                        <p:tgtEl>
                                          <p:spTgt spid="51"/>
                                        </p:tgtEl>
                                      </p:cBhvr>
                                    </p:animEffect>
                                    <p:set>
                                      <p:cBhvr>
                                        <p:cTn id="239" dur="1" fill="hold">
                                          <p:stCondLst>
                                            <p:cond delay="499"/>
                                          </p:stCondLst>
                                        </p:cTn>
                                        <p:tgtEl>
                                          <p:spTgt spid="51"/>
                                        </p:tgtEl>
                                        <p:attrNameLst>
                                          <p:attrName>style.visibility</p:attrName>
                                        </p:attrNameLst>
                                      </p:cBhvr>
                                      <p:to>
                                        <p:strVal val="hidden"/>
                                      </p:to>
                                    </p:set>
                                  </p:childTnLst>
                                </p:cTn>
                              </p:par>
                              <p:par>
                                <p:cTn id="240" presetID="10" presetClass="exit" presetSubtype="0" fill="hold" nodeType="withEffect">
                                  <p:stCondLst>
                                    <p:cond delay="0"/>
                                  </p:stCondLst>
                                  <p:childTnLst>
                                    <p:animEffect transition="out" filter="fade">
                                      <p:cBhvr>
                                        <p:cTn id="241" dur="500"/>
                                        <p:tgtEl>
                                          <p:spTgt spid="52"/>
                                        </p:tgtEl>
                                      </p:cBhvr>
                                    </p:animEffect>
                                    <p:set>
                                      <p:cBhvr>
                                        <p:cTn id="242" dur="1" fill="hold">
                                          <p:stCondLst>
                                            <p:cond delay="499"/>
                                          </p:stCondLst>
                                        </p:cTn>
                                        <p:tgtEl>
                                          <p:spTgt spid="52"/>
                                        </p:tgtEl>
                                        <p:attrNameLst>
                                          <p:attrName>style.visibility</p:attrName>
                                        </p:attrNameLst>
                                      </p:cBhvr>
                                      <p:to>
                                        <p:strVal val="hidden"/>
                                      </p:to>
                                    </p:set>
                                  </p:childTnLst>
                                </p:cTn>
                              </p:par>
                            </p:childTnLst>
                          </p:cTn>
                        </p:par>
                        <p:par>
                          <p:cTn id="243" fill="hold">
                            <p:stCondLst>
                              <p:cond delay="14500"/>
                            </p:stCondLst>
                            <p:childTnLst>
                              <p:par>
                                <p:cTn id="244" presetID="10" presetClass="entr" presetSubtype="0" fill="hold" nodeType="afterEffect">
                                  <p:stCondLst>
                                    <p:cond delay="0"/>
                                  </p:stCondLst>
                                  <p:childTnLst>
                                    <p:set>
                                      <p:cBhvr>
                                        <p:cTn id="245" dur="1" fill="hold">
                                          <p:stCondLst>
                                            <p:cond delay="0"/>
                                          </p:stCondLst>
                                        </p:cTn>
                                        <p:tgtEl>
                                          <p:spTgt spid="51"/>
                                        </p:tgtEl>
                                        <p:attrNameLst>
                                          <p:attrName>style.visibility</p:attrName>
                                        </p:attrNameLst>
                                      </p:cBhvr>
                                      <p:to>
                                        <p:strVal val="visible"/>
                                      </p:to>
                                    </p:set>
                                    <p:animEffect transition="in" filter="fade">
                                      <p:cBhvr>
                                        <p:cTn id="246" dur="500"/>
                                        <p:tgtEl>
                                          <p:spTgt spid="51"/>
                                        </p:tgtEl>
                                      </p:cBhvr>
                                    </p:animEffect>
                                  </p:childTnLst>
                                </p:cTn>
                              </p:par>
                              <p:par>
                                <p:cTn id="247" presetID="10" presetClass="entr" presetSubtype="0" fill="hold" nodeType="withEffect">
                                  <p:stCondLst>
                                    <p:cond delay="0"/>
                                  </p:stCondLst>
                                  <p:childTnLst>
                                    <p:set>
                                      <p:cBhvr>
                                        <p:cTn id="248" dur="1" fill="hold">
                                          <p:stCondLst>
                                            <p:cond delay="0"/>
                                          </p:stCondLst>
                                        </p:cTn>
                                        <p:tgtEl>
                                          <p:spTgt spid="52"/>
                                        </p:tgtEl>
                                        <p:attrNameLst>
                                          <p:attrName>style.visibility</p:attrName>
                                        </p:attrNameLst>
                                      </p:cBhvr>
                                      <p:to>
                                        <p:strVal val="visible"/>
                                      </p:to>
                                    </p:set>
                                    <p:animEffect transition="in" filter="fade">
                                      <p:cBhvr>
                                        <p:cTn id="249" dur="500"/>
                                        <p:tgtEl>
                                          <p:spTgt spid="52"/>
                                        </p:tgtEl>
                                      </p:cBhvr>
                                    </p:animEffect>
                                  </p:childTnLst>
                                </p:cTn>
                              </p:par>
                            </p:childTnLst>
                          </p:cTn>
                        </p:par>
                        <p:par>
                          <p:cTn id="250" fill="hold">
                            <p:stCondLst>
                              <p:cond delay="15000"/>
                            </p:stCondLst>
                            <p:childTnLst>
                              <p:par>
                                <p:cTn id="251" presetID="10" presetClass="exit" presetSubtype="0" fill="hold" nodeType="afterEffect">
                                  <p:stCondLst>
                                    <p:cond delay="0"/>
                                  </p:stCondLst>
                                  <p:childTnLst>
                                    <p:animEffect transition="out" filter="fade">
                                      <p:cBhvr>
                                        <p:cTn id="252" dur="500"/>
                                        <p:tgtEl>
                                          <p:spTgt spid="51"/>
                                        </p:tgtEl>
                                      </p:cBhvr>
                                    </p:animEffect>
                                    <p:set>
                                      <p:cBhvr>
                                        <p:cTn id="253" dur="1" fill="hold">
                                          <p:stCondLst>
                                            <p:cond delay="499"/>
                                          </p:stCondLst>
                                        </p:cTn>
                                        <p:tgtEl>
                                          <p:spTgt spid="51"/>
                                        </p:tgtEl>
                                        <p:attrNameLst>
                                          <p:attrName>style.visibility</p:attrName>
                                        </p:attrNameLst>
                                      </p:cBhvr>
                                      <p:to>
                                        <p:strVal val="hidden"/>
                                      </p:to>
                                    </p:set>
                                  </p:childTnLst>
                                </p:cTn>
                              </p:par>
                              <p:par>
                                <p:cTn id="254" presetID="10" presetClass="exit" presetSubtype="0" fill="hold" nodeType="withEffect">
                                  <p:stCondLst>
                                    <p:cond delay="0"/>
                                  </p:stCondLst>
                                  <p:childTnLst>
                                    <p:animEffect transition="out" filter="fade">
                                      <p:cBhvr>
                                        <p:cTn id="255" dur="500"/>
                                        <p:tgtEl>
                                          <p:spTgt spid="52"/>
                                        </p:tgtEl>
                                      </p:cBhvr>
                                    </p:animEffect>
                                    <p:set>
                                      <p:cBhvr>
                                        <p:cTn id="256" dur="1" fill="hold">
                                          <p:stCondLst>
                                            <p:cond delay="499"/>
                                          </p:stCondLst>
                                        </p:cTn>
                                        <p:tgtEl>
                                          <p:spTgt spid="52"/>
                                        </p:tgtEl>
                                        <p:attrNameLst>
                                          <p:attrName>style.visibility</p:attrName>
                                        </p:attrNameLst>
                                      </p:cBhvr>
                                      <p:to>
                                        <p:strVal val="hidden"/>
                                      </p:to>
                                    </p:set>
                                  </p:childTnLst>
                                </p:cTn>
                              </p:par>
                            </p:childTnLst>
                          </p:cTn>
                        </p:par>
                        <p:par>
                          <p:cTn id="257" fill="hold">
                            <p:stCondLst>
                              <p:cond delay="15500"/>
                            </p:stCondLst>
                            <p:childTnLst>
                              <p:par>
                                <p:cTn id="258" presetID="10" presetClass="entr" presetSubtype="0" fill="hold" nodeType="afterEffect">
                                  <p:stCondLst>
                                    <p:cond delay="0"/>
                                  </p:stCondLst>
                                  <p:childTnLst>
                                    <p:set>
                                      <p:cBhvr>
                                        <p:cTn id="259" dur="1" fill="hold">
                                          <p:stCondLst>
                                            <p:cond delay="0"/>
                                          </p:stCondLst>
                                        </p:cTn>
                                        <p:tgtEl>
                                          <p:spTgt spid="51"/>
                                        </p:tgtEl>
                                        <p:attrNameLst>
                                          <p:attrName>style.visibility</p:attrName>
                                        </p:attrNameLst>
                                      </p:cBhvr>
                                      <p:to>
                                        <p:strVal val="visible"/>
                                      </p:to>
                                    </p:set>
                                    <p:animEffect transition="in" filter="fade">
                                      <p:cBhvr>
                                        <p:cTn id="260" dur="500"/>
                                        <p:tgtEl>
                                          <p:spTgt spid="51"/>
                                        </p:tgtEl>
                                      </p:cBhvr>
                                    </p:animEffect>
                                  </p:childTnLst>
                                </p:cTn>
                              </p:par>
                              <p:par>
                                <p:cTn id="261" presetID="10" presetClass="entr" presetSubtype="0" fill="hold" nodeType="withEffect">
                                  <p:stCondLst>
                                    <p:cond delay="0"/>
                                  </p:stCondLst>
                                  <p:childTnLst>
                                    <p:set>
                                      <p:cBhvr>
                                        <p:cTn id="262" dur="1" fill="hold">
                                          <p:stCondLst>
                                            <p:cond delay="0"/>
                                          </p:stCondLst>
                                        </p:cTn>
                                        <p:tgtEl>
                                          <p:spTgt spid="52"/>
                                        </p:tgtEl>
                                        <p:attrNameLst>
                                          <p:attrName>style.visibility</p:attrName>
                                        </p:attrNameLst>
                                      </p:cBhvr>
                                      <p:to>
                                        <p:strVal val="visible"/>
                                      </p:to>
                                    </p:set>
                                    <p:animEffect transition="in" filter="fade">
                                      <p:cBhvr>
                                        <p:cTn id="263" dur="500"/>
                                        <p:tgtEl>
                                          <p:spTgt spid="52"/>
                                        </p:tgtEl>
                                      </p:cBhvr>
                                    </p:animEffect>
                                  </p:childTnLst>
                                </p:cTn>
                              </p:par>
                            </p:childTnLst>
                          </p:cTn>
                        </p:par>
                        <p:par>
                          <p:cTn id="264" fill="hold">
                            <p:stCondLst>
                              <p:cond delay="16000"/>
                            </p:stCondLst>
                            <p:childTnLst>
                              <p:par>
                                <p:cTn id="265" presetID="10" presetClass="exit" presetSubtype="0" fill="hold" nodeType="afterEffect">
                                  <p:stCondLst>
                                    <p:cond delay="0"/>
                                  </p:stCondLst>
                                  <p:childTnLst>
                                    <p:animEffect transition="out" filter="fade">
                                      <p:cBhvr>
                                        <p:cTn id="266" dur="500"/>
                                        <p:tgtEl>
                                          <p:spTgt spid="53"/>
                                        </p:tgtEl>
                                      </p:cBhvr>
                                    </p:animEffect>
                                    <p:set>
                                      <p:cBhvr>
                                        <p:cTn id="267" dur="1" fill="hold">
                                          <p:stCondLst>
                                            <p:cond delay="499"/>
                                          </p:stCondLst>
                                        </p:cTn>
                                        <p:tgtEl>
                                          <p:spTgt spid="53"/>
                                        </p:tgtEl>
                                        <p:attrNameLst>
                                          <p:attrName>style.visibility</p:attrName>
                                        </p:attrNameLst>
                                      </p:cBhvr>
                                      <p:to>
                                        <p:strVal val="hidden"/>
                                      </p:to>
                                    </p:set>
                                  </p:childTnLst>
                                </p:cTn>
                              </p:par>
                              <p:par>
                                <p:cTn id="268" presetID="10" presetClass="exit" presetSubtype="0" fill="hold" nodeType="withEffect">
                                  <p:stCondLst>
                                    <p:cond delay="0"/>
                                  </p:stCondLst>
                                  <p:childTnLst>
                                    <p:animEffect transition="out" filter="fade">
                                      <p:cBhvr>
                                        <p:cTn id="269" dur="500"/>
                                        <p:tgtEl>
                                          <p:spTgt spid="54"/>
                                        </p:tgtEl>
                                      </p:cBhvr>
                                    </p:animEffect>
                                    <p:set>
                                      <p:cBhvr>
                                        <p:cTn id="270" dur="1" fill="hold">
                                          <p:stCondLst>
                                            <p:cond delay="499"/>
                                          </p:stCondLst>
                                        </p:cTn>
                                        <p:tgtEl>
                                          <p:spTgt spid="54"/>
                                        </p:tgtEl>
                                        <p:attrNameLst>
                                          <p:attrName>style.visibility</p:attrName>
                                        </p:attrNameLst>
                                      </p:cBhvr>
                                      <p:to>
                                        <p:strVal val="hidden"/>
                                      </p:to>
                                    </p:set>
                                  </p:childTnLst>
                                </p:cTn>
                              </p:par>
                            </p:childTnLst>
                          </p:cTn>
                        </p:par>
                        <p:par>
                          <p:cTn id="271" fill="hold">
                            <p:stCondLst>
                              <p:cond delay="16500"/>
                            </p:stCondLst>
                            <p:childTnLst>
                              <p:par>
                                <p:cTn id="272" presetID="10" presetClass="entr" presetSubtype="0" fill="hold" nodeType="afterEffect">
                                  <p:stCondLst>
                                    <p:cond delay="0"/>
                                  </p:stCondLst>
                                  <p:childTnLst>
                                    <p:set>
                                      <p:cBhvr>
                                        <p:cTn id="273" dur="1" fill="hold">
                                          <p:stCondLst>
                                            <p:cond delay="0"/>
                                          </p:stCondLst>
                                        </p:cTn>
                                        <p:tgtEl>
                                          <p:spTgt spid="53"/>
                                        </p:tgtEl>
                                        <p:attrNameLst>
                                          <p:attrName>style.visibility</p:attrName>
                                        </p:attrNameLst>
                                      </p:cBhvr>
                                      <p:to>
                                        <p:strVal val="visible"/>
                                      </p:to>
                                    </p:set>
                                    <p:animEffect transition="in" filter="fade">
                                      <p:cBhvr>
                                        <p:cTn id="274" dur="500"/>
                                        <p:tgtEl>
                                          <p:spTgt spid="53"/>
                                        </p:tgtEl>
                                      </p:cBhvr>
                                    </p:animEffect>
                                  </p:childTnLst>
                                </p:cTn>
                              </p:par>
                              <p:par>
                                <p:cTn id="275" presetID="10" presetClass="entr" presetSubtype="0" fill="hold" nodeType="withEffect">
                                  <p:stCondLst>
                                    <p:cond delay="0"/>
                                  </p:stCondLst>
                                  <p:childTnLst>
                                    <p:set>
                                      <p:cBhvr>
                                        <p:cTn id="276" dur="1" fill="hold">
                                          <p:stCondLst>
                                            <p:cond delay="0"/>
                                          </p:stCondLst>
                                        </p:cTn>
                                        <p:tgtEl>
                                          <p:spTgt spid="54"/>
                                        </p:tgtEl>
                                        <p:attrNameLst>
                                          <p:attrName>style.visibility</p:attrName>
                                        </p:attrNameLst>
                                      </p:cBhvr>
                                      <p:to>
                                        <p:strVal val="visible"/>
                                      </p:to>
                                    </p:set>
                                    <p:animEffect transition="in" filter="fade">
                                      <p:cBhvr>
                                        <p:cTn id="277" dur="500"/>
                                        <p:tgtEl>
                                          <p:spTgt spid="54"/>
                                        </p:tgtEl>
                                      </p:cBhvr>
                                    </p:animEffect>
                                  </p:childTnLst>
                                </p:cTn>
                              </p:par>
                            </p:childTnLst>
                          </p:cTn>
                        </p:par>
                        <p:par>
                          <p:cTn id="278" fill="hold">
                            <p:stCondLst>
                              <p:cond delay="17000"/>
                            </p:stCondLst>
                            <p:childTnLst>
                              <p:par>
                                <p:cTn id="279" presetID="10" presetClass="exit" presetSubtype="0" fill="hold" nodeType="afterEffect">
                                  <p:stCondLst>
                                    <p:cond delay="0"/>
                                  </p:stCondLst>
                                  <p:childTnLst>
                                    <p:animEffect transition="out" filter="fade">
                                      <p:cBhvr>
                                        <p:cTn id="280" dur="500"/>
                                        <p:tgtEl>
                                          <p:spTgt spid="53"/>
                                        </p:tgtEl>
                                      </p:cBhvr>
                                    </p:animEffect>
                                    <p:set>
                                      <p:cBhvr>
                                        <p:cTn id="281" dur="1" fill="hold">
                                          <p:stCondLst>
                                            <p:cond delay="499"/>
                                          </p:stCondLst>
                                        </p:cTn>
                                        <p:tgtEl>
                                          <p:spTgt spid="53"/>
                                        </p:tgtEl>
                                        <p:attrNameLst>
                                          <p:attrName>style.visibility</p:attrName>
                                        </p:attrNameLst>
                                      </p:cBhvr>
                                      <p:to>
                                        <p:strVal val="hidden"/>
                                      </p:to>
                                    </p:set>
                                  </p:childTnLst>
                                </p:cTn>
                              </p:par>
                              <p:par>
                                <p:cTn id="282" presetID="10" presetClass="exit" presetSubtype="0" fill="hold" nodeType="withEffect">
                                  <p:stCondLst>
                                    <p:cond delay="0"/>
                                  </p:stCondLst>
                                  <p:childTnLst>
                                    <p:animEffect transition="out" filter="fade">
                                      <p:cBhvr>
                                        <p:cTn id="283" dur="500"/>
                                        <p:tgtEl>
                                          <p:spTgt spid="54"/>
                                        </p:tgtEl>
                                      </p:cBhvr>
                                    </p:animEffect>
                                    <p:set>
                                      <p:cBhvr>
                                        <p:cTn id="284" dur="1" fill="hold">
                                          <p:stCondLst>
                                            <p:cond delay="499"/>
                                          </p:stCondLst>
                                        </p:cTn>
                                        <p:tgtEl>
                                          <p:spTgt spid="54"/>
                                        </p:tgtEl>
                                        <p:attrNameLst>
                                          <p:attrName>style.visibility</p:attrName>
                                        </p:attrNameLst>
                                      </p:cBhvr>
                                      <p:to>
                                        <p:strVal val="hidden"/>
                                      </p:to>
                                    </p:set>
                                  </p:childTnLst>
                                </p:cTn>
                              </p:par>
                            </p:childTnLst>
                          </p:cTn>
                        </p:par>
                        <p:par>
                          <p:cTn id="285" fill="hold">
                            <p:stCondLst>
                              <p:cond delay="17500"/>
                            </p:stCondLst>
                            <p:childTnLst>
                              <p:par>
                                <p:cTn id="286" presetID="10" presetClass="entr" presetSubtype="0" fill="hold" nodeType="afterEffect">
                                  <p:stCondLst>
                                    <p:cond delay="0"/>
                                  </p:stCondLst>
                                  <p:childTnLst>
                                    <p:set>
                                      <p:cBhvr>
                                        <p:cTn id="287" dur="1" fill="hold">
                                          <p:stCondLst>
                                            <p:cond delay="0"/>
                                          </p:stCondLst>
                                        </p:cTn>
                                        <p:tgtEl>
                                          <p:spTgt spid="53"/>
                                        </p:tgtEl>
                                        <p:attrNameLst>
                                          <p:attrName>style.visibility</p:attrName>
                                        </p:attrNameLst>
                                      </p:cBhvr>
                                      <p:to>
                                        <p:strVal val="visible"/>
                                      </p:to>
                                    </p:set>
                                    <p:animEffect transition="in" filter="fade">
                                      <p:cBhvr>
                                        <p:cTn id="288" dur="500"/>
                                        <p:tgtEl>
                                          <p:spTgt spid="53"/>
                                        </p:tgtEl>
                                      </p:cBhvr>
                                    </p:animEffect>
                                  </p:childTnLst>
                                </p:cTn>
                              </p:par>
                              <p:par>
                                <p:cTn id="289" presetID="10" presetClass="entr" presetSubtype="0" fill="hold" nodeType="withEffect">
                                  <p:stCondLst>
                                    <p:cond delay="0"/>
                                  </p:stCondLst>
                                  <p:childTnLst>
                                    <p:set>
                                      <p:cBhvr>
                                        <p:cTn id="290" dur="1" fill="hold">
                                          <p:stCondLst>
                                            <p:cond delay="0"/>
                                          </p:stCondLst>
                                        </p:cTn>
                                        <p:tgtEl>
                                          <p:spTgt spid="54"/>
                                        </p:tgtEl>
                                        <p:attrNameLst>
                                          <p:attrName>style.visibility</p:attrName>
                                        </p:attrNameLst>
                                      </p:cBhvr>
                                      <p:to>
                                        <p:strVal val="visible"/>
                                      </p:to>
                                    </p:set>
                                    <p:animEffect transition="in" filter="fade">
                                      <p:cBhvr>
                                        <p:cTn id="291" dur="500"/>
                                        <p:tgtEl>
                                          <p:spTgt spid="54"/>
                                        </p:tgtEl>
                                      </p:cBhvr>
                                    </p:animEffect>
                                  </p:childTnLst>
                                </p:cTn>
                              </p:par>
                            </p:childTnLst>
                          </p:cTn>
                        </p:par>
                        <p:par>
                          <p:cTn id="292" fill="hold">
                            <p:stCondLst>
                              <p:cond delay="18000"/>
                            </p:stCondLst>
                            <p:childTnLst>
                              <p:par>
                                <p:cTn id="293" presetID="10" presetClass="exit" presetSubtype="0" fill="hold" nodeType="afterEffect">
                                  <p:stCondLst>
                                    <p:cond delay="0"/>
                                  </p:stCondLst>
                                  <p:childTnLst>
                                    <p:animEffect transition="out" filter="fade">
                                      <p:cBhvr>
                                        <p:cTn id="294" dur="500"/>
                                        <p:tgtEl>
                                          <p:spTgt spid="55"/>
                                        </p:tgtEl>
                                      </p:cBhvr>
                                    </p:animEffect>
                                    <p:set>
                                      <p:cBhvr>
                                        <p:cTn id="295" dur="1" fill="hold">
                                          <p:stCondLst>
                                            <p:cond delay="499"/>
                                          </p:stCondLst>
                                        </p:cTn>
                                        <p:tgtEl>
                                          <p:spTgt spid="55"/>
                                        </p:tgtEl>
                                        <p:attrNameLst>
                                          <p:attrName>style.visibility</p:attrName>
                                        </p:attrNameLst>
                                      </p:cBhvr>
                                      <p:to>
                                        <p:strVal val="hidden"/>
                                      </p:to>
                                    </p:set>
                                  </p:childTnLst>
                                </p:cTn>
                              </p:par>
                              <p:par>
                                <p:cTn id="296" presetID="10" presetClass="exit" presetSubtype="0" fill="hold" nodeType="withEffect">
                                  <p:stCondLst>
                                    <p:cond delay="0"/>
                                  </p:stCondLst>
                                  <p:childTnLst>
                                    <p:animEffect transition="out" filter="fade">
                                      <p:cBhvr>
                                        <p:cTn id="297" dur="500"/>
                                        <p:tgtEl>
                                          <p:spTgt spid="56"/>
                                        </p:tgtEl>
                                      </p:cBhvr>
                                    </p:animEffect>
                                    <p:set>
                                      <p:cBhvr>
                                        <p:cTn id="298" dur="1" fill="hold">
                                          <p:stCondLst>
                                            <p:cond delay="499"/>
                                          </p:stCondLst>
                                        </p:cTn>
                                        <p:tgtEl>
                                          <p:spTgt spid="56"/>
                                        </p:tgtEl>
                                        <p:attrNameLst>
                                          <p:attrName>style.visibility</p:attrName>
                                        </p:attrNameLst>
                                      </p:cBhvr>
                                      <p:to>
                                        <p:strVal val="hidden"/>
                                      </p:to>
                                    </p:set>
                                  </p:childTnLst>
                                </p:cTn>
                              </p:par>
                            </p:childTnLst>
                          </p:cTn>
                        </p:par>
                        <p:par>
                          <p:cTn id="299" fill="hold">
                            <p:stCondLst>
                              <p:cond delay="18500"/>
                            </p:stCondLst>
                            <p:childTnLst>
                              <p:par>
                                <p:cTn id="300" presetID="10" presetClass="entr" presetSubtype="0" fill="hold" nodeType="afterEffect">
                                  <p:stCondLst>
                                    <p:cond delay="0"/>
                                  </p:stCondLst>
                                  <p:childTnLst>
                                    <p:set>
                                      <p:cBhvr>
                                        <p:cTn id="301" dur="1" fill="hold">
                                          <p:stCondLst>
                                            <p:cond delay="0"/>
                                          </p:stCondLst>
                                        </p:cTn>
                                        <p:tgtEl>
                                          <p:spTgt spid="55"/>
                                        </p:tgtEl>
                                        <p:attrNameLst>
                                          <p:attrName>style.visibility</p:attrName>
                                        </p:attrNameLst>
                                      </p:cBhvr>
                                      <p:to>
                                        <p:strVal val="visible"/>
                                      </p:to>
                                    </p:set>
                                    <p:animEffect transition="in" filter="fade">
                                      <p:cBhvr>
                                        <p:cTn id="302" dur="500"/>
                                        <p:tgtEl>
                                          <p:spTgt spid="55"/>
                                        </p:tgtEl>
                                      </p:cBhvr>
                                    </p:animEffect>
                                  </p:childTnLst>
                                </p:cTn>
                              </p:par>
                              <p:par>
                                <p:cTn id="303" presetID="10" presetClass="entr" presetSubtype="0" fill="hold" nodeType="withEffect">
                                  <p:stCondLst>
                                    <p:cond delay="0"/>
                                  </p:stCondLst>
                                  <p:childTnLst>
                                    <p:set>
                                      <p:cBhvr>
                                        <p:cTn id="304" dur="1" fill="hold">
                                          <p:stCondLst>
                                            <p:cond delay="0"/>
                                          </p:stCondLst>
                                        </p:cTn>
                                        <p:tgtEl>
                                          <p:spTgt spid="56"/>
                                        </p:tgtEl>
                                        <p:attrNameLst>
                                          <p:attrName>style.visibility</p:attrName>
                                        </p:attrNameLst>
                                      </p:cBhvr>
                                      <p:to>
                                        <p:strVal val="visible"/>
                                      </p:to>
                                    </p:set>
                                    <p:animEffect transition="in" filter="fade">
                                      <p:cBhvr>
                                        <p:cTn id="305" dur="500"/>
                                        <p:tgtEl>
                                          <p:spTgt spid="56"/>
                                        </p:tgtEl>
                                      </p:cBhvr>
                                    </p:animEffect>
                                  </p:childTnLst>
                                </p:cTn>
                              </p:par>
                            </p:childTnLst>
                          </p:cTn>
                        </p:par>
                        <p:par>
                          <p:cTn id="306" fill="hold">
                            <p:stCondLst>
                              <p:cond delay="19000"/>
                            </p:stCondLst>
                            <p:childTnLst>
                              <p:par>
                                <p:cTn id="307" presetID="10" presetClass="exit" presetSubtype="0" fill="hold" nodeType="afterEffect">
                                  <p:stCondLst>
                                    <p:cond delay="0"/>
                                  </p:stCondLst>
                                  <p:childTnLst>
                                    <p:animEffect transition="out" filter="fade">
                                      <p:cBhvr>
                                        <p:cTn id="308" dur="500"/>
                                        <p:tgtEl>
                                          <p:spTgt spid="55"/>
                                        </p:tgtEl>
                                      </p:cBhvr>
                                    </p:animEffect>
                                    <p:set>
                                      <p:cBhvr>
                                        <p:cTn id="309" dur="1" fill="hold">
                                          <p:stCondLst>
                                            <p:cond delay="499"/>
                                          </p:stCondLst>
                                        </p:cTn>
                                        <p:tgtEl>
                                          <p:spTgt spid="55"/>
                                        </p:tgtEl>
                                        <p:attrNameLst>
                                          <p:attrName>style.visibility</p:attrName>
                                        </p:attrNameLst>
                                      </p:cBhvr>
                                      <p:to>
                                        <p:strVal val="hidden"/>
                                      </p:to>
                                    </p:set>
                                  </p:childTnLst>
                                </p:cTn>
                              </p:par>
                              <p:par>
                                <p:cTn id="310" presetID="10" presetClass="exit" presetSubtype="0" fill="hold" nodeType="withEffect">
                                  <p:stCondLst>
                                    <p:cond delay="0"/>
                                  </p:stCondLst>
                                  <p:childTnLst>
                                    <p:animEffect transition="out" filter="fade">
                                      <p:cBhvr>
                                        <p:cTn id="311" dur="500"/>
                                        <p:tgtEl>
                                          <p:spTgt spid="56"/>
                                        </p:tgtEl>
                                      </p:cBhvr>
                                    </p:animEffect>
                                    <p:set>
                                      <p:cBhvr>
                                        <p:cTn id="312" dur="1" fill="hold">
                                          <p:stCondLst>
                                            <p:cond delay="499"/>
                                          </p:stCondLst>
                                        </p:cTn>
                                        <p:tgtEl>
                                          <p:spTgt spid="56"/>
                                        </p:tgtEl>
                                        <p:attrNameLst>
                                          <p:attrName>style.visibility</p:attrName>
                                        </p:attrNameLst>
                                      </p:cBhvr>
                                      <p:to>
                                        <p:strVal val="hidden"/>
                                      </p:to>
                                    </p:set>
                                  </p:childTnLst>
                                </p:cTn>
                              </p:par>
                            </p:childTnLst>
                          </p:cTn>
                        </p:par>
                        <p:par>
                          <p:cTn id="313" fill="hold">
                            <p:stCondLst>
                              <p:cond delay="19500"/>
                            </p:stCondLst>
                            <p:childTnLst>
                              <p:par>
                                <p:cTn id="314" presetID="10" presetClass="entr" presetSubtype="0" fill="hold" nodeType="afterEffect">
                                  <p:stCondLst>
                                    <p:cond delay="0"/>
                                  </p:stCondLst>
                                  <p:childTnLst>
                                    <p:set>
                                      <p:cBhvr>
                                        <p:cTn id="315" dur="1" fill="hold">
                                          <p:stCondLst>
                                            <p:cond delay="0"/>
                                          </p:stCondLst>
                                        </p:cTn>
                                        <p:tgtEl>
                                          <p:spTgt spid="55"/>
                                        </p:tgtEl>
                                        <p:attrNameLst>
                                          <p:attrName>style.visibility</p:attrName>
                                        </p:attrNameLst>
                                      </p:cBhvr>
                                      <p:to>
                                        <p:strVal val="visible"/>
                                      </p:to>
                                    </p:set>
                                    <p:animEffect transition="in" filter="fade">
                                      <p:cBhvr>
                                        <p:cTn id="316" dur="500"/>
                                        <p:tgtEl>
                                          <p:spTgt spid="55"/>
                                        </p:tgtEl>
                                      </p:cBhvr>
                                    </p:animEffect>
                                  </p:childTnLst>
                                </p:cTn>
                              </p:par>
                              <p:par>
                                <p:cTn id="317" presetID="10" presetClass="entr" presetSubtype="0" fill="hold" nodeType="withEffect">
                                  <p:stCondLst>
                                    <p:cond delay="0"/>
                                  </p:stCondLst>
                                  <p:childTnLst>
                                    <p:set>
                                      <p:cBhvr>
                                        <p:cTn id="318" dur="1" fill="hold">
                                          <p:stCondLst>
                                            <p:cond delay="0"/>
                                          </p:stCondLst>
                                        </p:cTn>
                                        <p:tgtEl>
                                          <p:spTgt spid="56"/>
                                        </p:tgtEl>
                                        <p:attrNameLst>
                                          <p:attrName>style.visibility</p:attrName>
                                        </p:attrNameLst>
                                      </p:cBhvr>
                                      <p:to>
                                        <p:strVal val="visible"/>
                                      </p:to>
                                    </p:set>
                                    <p:animEffect transition="in" filter="fade">
                                      <p:cBhvr>
                                        <p:cTn id="3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6:5</a:t>
            </a:r>
          </a:p>
        </p:txBody>
      </p:sp>
      <p:pic>
        <p:nvPicPr>
          <p:cNvPr id="4" name="Picture 3">
            <a:extLst>
              <a:ext uri="{FF2B5EF4-FFF2-40B4-BE49-F238E27FC236}">
                <a16:creationId xmlns:a16="http://schemas.microsoft.com/office/drawing/2014/main" id="{C32EBA04-3EF3-4AA9-85C6-3DC5568C1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609326"/>
            <a:ext cx="7907446" cy="1639349"/>
          </a:xfrm>
          <a:prstGeom prst="rect">
            <a:avLst/>
          </a:prstGeom>
        </p:spPr>
      </p:pic>
    </p:spTree>
    <p:extLst>
      <p:ext uri="{BB962C8B-B14F-4D97-AF65-F5344CB8AC3E}">
        <p14:creationId xmlns:p14="http://schemas.microsoft.com/office/powerpoint/2010/main" val="820217689"/>
      </p:ext>
    </p:extLst>
  </p:cSld>
  <p:clrMapOvr>
    <a:masterClrMapping/>
  </p:clrMapOvr>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cetm_mm_sp1_y3_se19_pres_d1.potx" id="{1BF76CBD-272F-45EC-BC6E-B9EEE1860AC2}" vid="{4B2B12DC-7852-4560-8244-84C96FFAC4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5CA218AA91A342B58C0B6FC7D07AF4" ma:contentTypeVersion="0" ma:contentTypeDescription="Create a new document." ma:contentTypeScope="" ma:versionID="5b7866326335da5b77b36b4b59ddb2c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54F594-175D-48EF-893C-C652A355FA2A}">
  <ds:schemaRefs>
    <ds:schemaRef ds:uri="http://schemas.microsoft.com/sharepoint/v3/contenttype/forms"/>
  </ds:schemaRefs>
</ds:datastoreItem>
</file>

<file path=customXml/itemProps2.xml><?xml version="1.0" encoding="utf-8"?>
<ds:datastoreItem xmlns:ds="http://schemas.openxmlformats.org/officeDocument/2006/customXml" ds:itemID="{33AE8536-3E91-4F7E-BC66-ECBC846F5903}">
  <ds:schemaRefs>
    <ds:schemaRef ds:uri="http://www.w3.org/XML/1998/namespace"/>
    <ds:schemaRef ds:uri="http://schemas.microsoft.com/office/infopath/2007/PartnerControls"/>
    <ds:schemaRef ds:uri="http://schemas.microsoft.com/office/2006/documentManagement/types"/>
    <ds:schemaRef ds:uri="http://purl.org/dc/elements/1.1/"/>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3FADFC2-BE4A-48E7-ADEA-14DB4E517D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ncetm_mm_sp1_y3_se19_pres_d1</Template>
  <TotalTime>0</TotalTime>
  <Words>1057</Words>
  <Application>Microsoft Office PowerPoint</Application>
  <PresentationFormat>On-screen Show (4:3)</PresentationFormat>
  <Paragraphs>298</Paragraphs>
  <Slides>90</Slides>
  <Notes>81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90</vt:i4>
      </vt:variant>
    </vt:vector>
  </HeadingPairs>
  <TitlesOfParts>
    <vt:vector size="97" baseType="lpstr">
      <vt:lpstr>Arial</vt:lpstr>
      <vt:lpstr>Calibri</vt:lpstr>
      <vt:lpstr>Comic Sans MS</vt:lpstr>
      <vt:lpstr>Myriad Pro</vt:lpstr>
      <vt:lpstr>Myriad Pro Semibold</vt:lpstr>
      <vt:lpstr>Wingdings</vt:lpstr>
      <vt:lpstr>nctem1</vt:lpstr>
      <vt:lpstr>1.22 Composition and calculation: 1,000 and four-digit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1.19 Securing mental strategies: calculation up to 999</dc:title>
  <dc:creator/>
  <cp:lastModifiedBy/>
  <cp:revision>87</cp:revision>
  <dcterms:created xsi:type="dcterms:W3CDTF">2018-07-11T12:26:37Z</dcterms:created>
  <dcterms:modified xsi:type="dcterms:W3CDTF">2018-08-31T08:47:06Z</dcterms:modified>
</cp:coreProperties>
</file>