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1"/>
  </p:sldMasterIdLst>
  <p:notesMasterIdLst>
    <p:notesMasterId r:id="rId45"/>
  </p:notesMasterIdLst>
  <p:handoutMasterIdLst>
    <p:handoutMasterId r:id="rId46"/>
  </p:handoutMasterIdLst>
  <p:sldIdLst>
    <p:sldId id="256" r:id="rId2"/>
    <p:sldId id="266" r:id="rId3"/>
    <p:sldId id="267" r:id="rId4"/>
    <p:sldId id="268" r:id="rId5"/>
    <p:sldId id="269" r:id="rId6"/>
    <p:sldId id="270" r:id="rId7"/>
    <p:sldId id="271" r:id="rId8"/>
    <p:sldId id="304"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5" r:id="rId38"/>
    <p:sldId id="306" r:id="rId39"/>
    <p:sldId id="301" r:id="rId40"/>
    <p:sldId id="302" r:id="rId41"/>
    <p:sldId id="303" r:id="rId42"/>
    <p:sldId id="307" r:id="rId43"/>
    <p:sldId id="308" r:id="rId44"/>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FFFF"/>
    <a:srgbClr val="FF2017"/>
    <a:srgbClr val="4790CF"/>
    <a:srgbClr val="0A6891"/>
    <a:srgbClr val="EAC7AA"/>
    <a:srgbClr val="896440"/>
    <a:srgbClr val="82CBDD"/>
    <a:srgbClr val="00628C"/>
    <a:srgbClr val="C8E2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46" autoAdjust="0"/>
    <p:restoredTop sz="94674"/>
  </p:normalViewPr>
  <p:slideViewPr>
    <p:cSldViewPr snapToGrid="0">
      <p:cViewPr varScale="1">
        <p:scale>
          <a:sx n="67" d="100"/>
          <a:sy n="67" d="100"/>
        </p:scale>
        <p:origin x="1088" y="52"/>
      </p:cViewPr>
      <p:guideLst>
        <p:guide orient="horz" pos="2160"/>
        <p:guide pos="2880"/>
      </p:guideLst>
    </p:cSldViewPr>
  </p:slideViewPr>
  <p:notesTextViewPr>
    <p:cViewPr>
      <p:scale>
        <a:sx n="100" d="100"/>
        <a:sy n="100" d="100"/>
      </p:scale>
      <p:origin x="0" y="0"/>
    </p:cViewPr>
  </p:notesTextViewPr>
  <p:notesViewPr>
    <p:cSldViewPr snapToGrid="0">
      <p:cViewPr varScale="1">
        <p:scale>
          <a:sx n="99" d="100"/>
          <a:sy n="99" d="100"/>
        </p:scale>
        <p:origin x="3064" y="1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t>3/7/2018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t>3/7/2018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a:extLst/>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cstate="print">
            <a:extLst>
              <a:ext uri="{28A0092B-C50C-407E-A947-70E740481C1C}">
                <a14:useLocalDpi xmlns:a14="http://schemas.microsoft.com/office/drawing/2010/main" val="0"/>
              </a:ext>
            </a:extLst>
          </a:blip>
          <a:srcRect/>
          <a:stretch/>
        </p:blipFill>
        <p:spPr>
          <a:xfrm>
            <a:off x="0" y="0"/>
            <a:ext cx="1066570" cy="6885384"/>
          </a:xfrm>
          <a:prstGeom prst="rect">
            <a:avLst/>
          </a:prstGeom>
        </p:spPr>
      </p:pic>
      <p:pic>
        <p:nvPicPr>
          <p:cNvPr id="16" name="Picture 15"/>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r>
              <a:rPr lang="en-US" sz="1500" dirty="0">
                <a:solidFill>
                  <a:srgbClr val="00628C"/>
                </a:solidFill>
                <a:effectLst/>
                <a:latin typeface="Myriad Pro" charset="0"/>
              </a:rPr>
              <a:t/>
            </a:r>
            <a:br>
              <a:rPr lang="en-US" sz="1500" dirty="0">
                <a:solidFill>
                  <a:srgbClr val="00628C"/>
                </a:solidFill>
                <a:effectLst/>
                <a:latin typeface="Myriad Pro" charset="0"/>
              </a:rPr>
            </a:br>
            <a:r>
              <a:rPr lang="en-US" sz="1500" dirty="0">
                <a:solidFill>
                  <a:srgbClr val="00628C"/>
                </a:solidFill>
                <a:effectLst/>
                <a:latin typeface="Myriad Pro" charset="0"/>
              </a:rPr>
              <a:t>© Crown Copyright 2018</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Spring 2018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Spring 2018 pilot</a:t>
            </a:r>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dirty="0"/>
              <a:t>Short Segment Title – Steps</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Spring 2018 pilot</a:t>
            </a:r>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a:t>Edit Master text styles</a:t>
            </a:r>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Edit Master text styles</a:t>
            </a:r>
          </a:p>
        </p:txBody>
      </p:sp>
      <p:sp>
        <p:nvSpPr>
          <p:cNvPr id="9" name="Text Placeholder 8"/>
          <p:cNvSpPr>
            <a:spLocks noGrp="1"/>
          </p:cNvSpPr>
          <p:nvPr>
            <p:ph type="body" sz="quarter" idx="1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a:t>Edit Master text styles</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3.xml"/><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4.png"/><Relationship Id="rId1" Type="http://schemas.openxmlformats.org/officeDocument/2006/relationships/slideLayout" Target="../slideLayouts/slideLayout3.xml"/><Relationship Id="rId4" Type="http://schemas.openxmlformats.org/officeDocument/2006/relationships/image" Target="../media/image22.png"/></Relationships>
</file>

<file path=ppt/slides/_rels/slide3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4.png"/><Relationship Id="rId1" Type="http://schemas.openxmlformats.org/officeDocument/2006/relationships/slideLayout" Target="../slideLayouts/slideLayout3.xml"/><Relationship Id="rId4" Type="http://schemas.openxmlformats.org/officeDocument/2006/relationships/image" Target="../media/image2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3.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30.png"/><Relationship Id="rId1" Type="http://schemas.openxmlformats.org/officeDocument/2006/relationships/slideLayout" Target="../slideLayouts/slideLayout3.xml"/><Relationship Id="rId4" Type="http://schemas.openxmlformats.org/officeDocument/2006/relationships/image" Target="../media/image25.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1.14 Addition and subtraction:</a:t>
            </a:r>
            <a:br>
              <a:rPr lang="en-GB" dirty="0"/>
            </a:br>
            <a:r>
              <a:rPr lang="en-GB" dirty="0"/>
              <a:t>two-digit numbers and multiples of ten</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2</a:t>
            </a:r>
          </a:p>
        </p:txBody>
      </p:sp>
      <p:sp>
        <p:nvSpPr>
          <p:cNvPr id="8" name="Text Placeholder 7"/>
          <p:cNvSpPr>
            <a:spLocks noGrp="1"/>
          </p:cNvSpPr>
          <p:nvPr>
            <p:ph type="body" sz="quarter" idx="11"/>
          </p:nvPr>
        </p:nvSpPr>
        <p:spPr/>
        <p:txBody>
          <a:bodyPr/>
          <a:lstStyle/>
          <a:p>
            <a:r>
              <a:rPr lang="en-GB" dirty="0"/>
              <a:t>Number, Addition and Subtraction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E47CEA8D-4748-4B4E-8B3F-F8C2DD023F2B}"/>
              </a:ext>
            </a:extLst>
          </p:cNvPr>
          <p:cNvSpPr>
            <a:spLocks noChangeAspect="1"/>
          </p:cNvSpPr>
          <p:nvPr/>
        </p:nvSpPr>
        <p:spPr bwMode="auto">
          <a:xfrm>
            <a:off x="3769288" y="1823463"/>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 name="Text Placeholder 1"/>
          <p:cNvSpPr>
            <a:spLocks noGrp="1"/>
          </p:cNvSpPr>
          <p:nvPr>
            <p:ph type="body" sz="quarter" idx="11"/>
          </p:nvPr>
        </p:nvSpPr>
        <p:spPr/>
        <p:txBody>
          <a:bodyPr/>
          <a:lstStyle/>
          <a:p>
            <a:r>
              <a:rPr lang="en-US" dirty="0"/>
              <a:t>1.14 Calculation: two-digit +/− tens – step 2:1</a:t>
            </a:r>
          </a:p>
        </p:txBody>
      </p:sp>
      <p:sp>
        <p:nvSpPr>
          <p:cNvPr id="11" name="Rectangle 10">
            <a:extLst>
              <a:ext uri="{FF2B5EF4-FFF2-40B4-BE49-F238E27FC236}">
                <a16:creationId xmlns="" xmlns:a16="http://schemas.microsoft.com/office/drawing/2014/main" id="{F2D3F624-933A-4755-9C44-10F185D4C4FC}"/>
              </a:ext>
            </a:extLst>
          </p:cNvPr>
          <p:cNvSpPr>
            <a:spLocks noChangeAspect="1"/>
          </p:cNvSpPr>
          <p:nvPr/>
        </p:nvSpPr>
        <p:spPr bwMode="auto">
          <a:xfrm>
            <a:off x="3769288" y="2225347"/>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 xmlns:a16="http://schemas.microsoft.com/office/drawing/2014/main" id="{B6D0EECE-8DD8-4632-8365-91C7773E6767}"/>
              </a:ext>
            </a:extLst>
          </p:cNvPr>
          <p:cNvSpPr>
            <a:spLocks noChangeAspect="1"/>
          </p:cNvSpPr>
          <p:nvPr/>
        </p:nvSpPr>
        <p:spPr bwMode="auto">
          <a:xfrm>
            <a:off x="3769288" y="2627231"/>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 xmlns:a16="http://schemas.microsoft.com/office/drawing/2014/main" id="{7922187C-9855-419C-B237-94917AFE63AE}"/>
              </a:ext>
            </a:extLst>
          </p:cNvPr>
          <p:cNvSpPr>
            <a:spLocks noChangeAspect="1"/>
          </p:cNvSpPr>
          <p:nvPr/>
        </p:nvSpPr>
        <p:spPr bwMode="auto">
          <a:xfrm>
            <a:off x="3769288" y="3029115"/>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 xmlns:a16="http://schemas.microsoft.com/office/drawing/2014/main" id="{64AAE429-E9F7-4F3D-9BA2-08083922524B}"/>
              </a:ext>
            </a:extLst>
          </p:cNvPr>
          <p:cNvSpPr>
            <a:spLocks noChangeAspect="1"/>
          </p:cNvSpPr>
          <p:nvPr/>
        </p:nvSpPr>
        <p:spPr bwMode="auto">
          <a:xfrm>
            <a:off x="3769288" y="3430999"/>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 xmlns:a16="http://schemas.microsoft.com/office/drawing/2014/main" id="{A461BABB-5C7B-4F37-9221-8894B08479FE}"/>
              </a:ext>
            </a:extLst>
          </p:cNvPr>
          <p:cNvSpPr>
            <a:spLocks noChangeAspect="1"/>
          </p:cNvSpPr>
          <p:nvPr/>
        </p:nvSpPr>
        <p:spPr bwMode="auto">
          <a:xfrm>
            <a:off x="3769288" y="3832883"/>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 xmlns:a16="http://schemas.microsoft.com/office/drawing/2014/main" id="{37908AE6-482F-44BB-B801-86B59F59D24F}"/>
              </a:ext>
            </a:extLst>
          </p:cNvPr>
          <p:cNvSpPr>
            <a:spLocks noChangeAspect="1"/>
          </p:cNvSpPr>
          <p:nvPr/>
        </p:nvSpPr>
        <p:spPr bwMode="auto">
          <a:xfrm>
            <a:off x="3769288" y="4234767"/>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 xmlns:a16="http://schemas.microsoft.com/office/drawing/2014/main" id="{112C59F0-D471-44C4-BFA5-802BE877FAC3}"/>
              </a:ext>
            </a:extLst>
          </p:cNvPr>
          <p:cNvSpPr>
            <a:spLocks noChangeAspect="1"/>
          </p:cNvSpPr>
          <p:nvPr/>
        </p:nvSpPr>
        <p:spPr bwMode="auto">
          <a:xfrm>
            <a:off x="3769288" y="4636651"/>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 xmlns:a16="http://schemas.microsoft.com/office/drawing/2014/main" id="{BDBD5CD3-D3E3-472B-A822-97197CF551A5}"/>
              </a:ext>
            </a:extLst>
          </p:cNvPr>
          <p:cNvSpPr>
            <a:spLocks noChangeAspect="1"/>
          </p:cNvSpPr>
          <p:nvPr/>
        </p:nvSpPr>
        <p:spPr bwMode="auto">
          <a:xfrm>
            <a:off x="3769288" y="5038537"/>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7" name="Picture 6">
            <a:extLst>
              <a:ext uri="{FF2B5EF4-FFF2-40B4-BE49-F238E27FC236}">
                <a16:creationId xmlns="" xmlns:a16="http://schemas.microsoft.com/office/drawing/2014/main" id="{7FFCBAEB-87D2-4889-B381-8C7559A771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8169" y="1405169"/>
            <a:ext cx="4047662" cy="4047662"/>
          </a:xfrm>
          <a:prstGeom prst="rect">
            <a:avLst/>
          </a:prstGeom>
        </p:spPr>
      </p:pic>
      <p:sp>
        <p:nvSpPr>
          <p:cNvPr id="5" name="TextBox 4">
            <a:extLst>
              <a:ext uri="{FF2B5EF4-FFF2-40B4-BE49-F238E27FC236}">
                <a16:creationId xmlns="" xmlns:a16="http://schemas.microsoft.com/office/drawing/2014/main" id="{F4FD9387-C865-4477-9C5E-53BE9BB983E8}"/>
              </a:ext>
            </a:extLst>
          </p:cNvPr>
          <p:cNvSpPr txBox="1"/>
          <p:nvPr/>
        </p:nvSpPr>
        <p:spPr bwMode="auto">
          <a:xfrm>
            <a:off x="1192424" y="205251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14 + 10 =</a:t>
            </a:r>
            <a:endParaRPr lang="en-GB" sz="1400" dirty="0">
              <a:solidFill>
                <a:schemeClr val="tx2"/>
              </a:solidFill>
              <a:latin typeface="Myriad Pro Semibold" charset="0"/>
              <a:ea typeface="Myriad Pro Semibold" charset="0"/>
              <a:cs typeface="Myriad Pro Semibold" charset="0"/>
            </a:endParaRPr>
          </a:p>
        </p:txBody>
      </p:sp>
      <p:sp>
        <p:nvSpPr>
          <p:cNvPr id="19" name="TextBox 18">
            <a:extLst>
              <a:ext uri="{FF2B5EF4-FFF2-40B4-BE49-F238E27FC236}">
                <a16:creationId xmlns="" xmlns:a16="http://schemas.microsoft.com/office/drawing/2014/main" id="{C3277FB7-2498-4C0F-847D-4C26CFBE54A4}"/>
              </a:ext>
            </a:extLst>
          </p:cNvPr>
          <p:cNvSpPr txBox="1"/>
          <p:nvPr/>
        </p:nvSpPr>
        <p:spPr bwMode="auto">
          <a:xfrm>
            <a:off x="2019207" y="2051211"/>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24</a:t>
            </a:r>
            <a:endParaRPr lang="en-GB" sz="1400" dirty="0">
              <a:solidFill>
                <a:schemeClr val="tx2"/>
              </a:solidFill>
              <a:latin typeface="Myriad Pro Semibold" charset="0"/>
              <a:ea typeface="Myriad Pro Semibold" charset="0"/>
              <a:cs typeface="Myriad Pro Semibold" charset="0"/>
            </a:endParaRPr>
          </a:p>
        </p:txBody>
      </p:sp>
      <p:sp>
        <p:nvSpPr>
          <p:cNvPr id="36" name="TextBox 35">
            <a:extLst>
              <a:ext uri="{FF2B5EF4-FFF2-40B4-BE49-F238E27FC236}">
                <a16:creationId xmlns="" xmlns:a16="http://schemas.microsoft.com/office/drawing/2014/main" id="{82B990F6-8768-42DF-BDC3-6139422BCDD2}"/>
              </a:ext>
            </a:extLst>
          </p:cNvPr>
          <p:cNvSpPr txBox="1"/>
          <p:nvPr/>
        </p:nvSpPr>
        <p:spPr bwMode="auto">
          <a:xfrm>
            <a:off x="1192424" y="245611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24 + 10 =</a:t>
            </a:r>
            <a:endParaRPr lang="en-GB" sz="1400" dirty="0">
              <a:solidFill>
                <a:schemeClr val="tx2"/>
              </a:solidFill>
              <a:latin typeface="Myriad Pro Semibold" charset="0"/>
              <a:ea typeface="Myriad Pro Semibold" charset="0"/>
              <a:cs typeface="Myriad Pro Semibold" charset="0"/>
            </a:endParaRPr>
          </a:p>
        </p:txBody>
      </p:sp>
      <p:sp>
        <p:nvSpPr>
          <p:cNvPr id="37" name="TextBox 36">
            <a:extLst>
              <a:ext uri="{FF2B5EF4-FFF2-40B4-BE49-F238E27FC236}">
                <a16:creationId xmlns="" xmlns:a16="http://schemas.microsoft.com/office/drawing/2014/main" id="{346E3B75-6C02-407D-AB8B-E4B1DE529AE9}"/>
              </a:ext>
            </a:extLst>
          </p:cNvPr>
          <p:cNvSpPr txBox="1"/>
          <p:nvPr/>
        </p:nvSpPr>
        <p:spPr bwMode="auto">
          <a:xfrm>
            <a:off x="2019207" y="2454806"/>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34</a:t>
            </a:r>
            <a:endParaRPr lang="en-GB" sz="1400" dirty="0">
              <a:solidFill>
                <a:schemeClr val="tx2"/>
              </a:solidFill>
              <a:latin typeface="Myriad Pro Semibold" charset="0"/>
              <a:ea typeface="Myriad Pro Semibold" charset="0"/>
              <a:cs typeface="Myriad Pro Semibold" charset="0"/>
            </a:endParaRPr>
          </a:p>
        </p:txBody>
      </p:sp>
      <p:sp>
        <p:nvSpPr>
          <p:cNvPr id="39" name="TextBox 38">
            <a:extLst>
              <a:ext uri="{FF2B5EF4-FFF2-40B4-BE49-F238E27FC236}">
                <a16:creationId xmlns="" xmlns:a16="http://schemas.microsoft.com/office/drawing/2014/main" id="{0AA5199E-5572-4010-825A-BDF679C94A1B}"/>
              </a:ext>
            </a:extLst>
          </p:cNvPr>
          <p:cNvSpPr txBox="1"/>
          <p:nvPr/>
        </p:nvSpPr>
        <p:spPr bwMode="auto">
          <a:xfrm>
            <a:off x="1192424" y="285970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34 + 10 =</a:t>
            </a:r>
            <a:endParaRPr lang="en-GB" sz="1400" dirty="0">
              <a:solidFill>
                <a:schemeClr val="tx2"/>
              </a:solidFill>
              <a:latin typeface="Myriad Pro Semibold" charset="0"/>
              <a:ea typeface="Myriad Pro Semibold" charset="0"/>
              <a:cs typeface="Myriad Pro Semibold" charset="0"/>
            </a:endParaRPr>
          </a:p>
        </p:txBody>
      </p:sp>
      <p:sp>
        <p:nvSpPr>
          <p:cNvPr id="40" name="TextBox 39">
            <a:extLst>
              <a:ext uri="{FF2B5EF4-FFF2-40B4-BE49-F238E27FC236}">
                <a16:creationId xmlns="" xmlns:a16="http://schemas.microsoft.com/office/drawing/2014/main" id="{8A200762-689D-4000-B118-C557A15F59D1}"/>
              </a:ext>
            </a:extLst>
          </p:cNvPr>
          <p:cNvSpPr txBox="1"/>
          <p:nvPr/>
        </p:nvSpPr>
        <p:spPr bwMode="auto">
          <a:xfrm>
            <a:off x="2019207" y="2858401"/>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44</a:t>
            </a:r>
            <a:endParaRPr lang="en-GB" sz="1400" dirty="0">
              <a:solidFill>
                <a:schemeClr val="tx2"/>
              </a:solidFill>
              <a:latin typeface="Myriad Pro Semibold" charset="0"/>
              <a:ea typeface="Myriad Pro Semibold" charset="0"/>
              <a:cs typeface="Myriad Pro Semibold" charset="0"/>
            </a:endParaRPr>
          </a:p>
        </p:txBody>
      </p:sp>
      <p:sp>
        <p:nvSpPr>
          <p:cNvPr id="42" name="TextBox 41">
            <a:extLst>
              <a:ext uri="{FF2B5EF4-FFF2-40B4-BE49-F238E27FC236}">
                <a16:creationId xmlns="" xmlns:a16="http://schemas.microsoft.com/office/drawing/2014/main" id="{98FB0D96-6EA9-4EFD-AE44-ADE6B1BD9866}"/>
              </a:ext>
            </a:extLst>
          </p:cNvPr>
          <p:cNvSpPr txBox="1"/>
          <p:nvPr/>
        </p:nvSpPr>
        <p:spPr bwMode="auto">
          <a:xfrm>
            <a:off x="1192424" y="326330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44 + 10 =</a:t>
            </a:r>
            <a:endParaRPr lang="en-GB" sz="1400" dirty="0">
              <a:solidFill>
                <a:schemeClr val="tx2"/>
              </a:solidFill>
              <a:latin typeface="Myriad Pro Semibold" charset="0"/>
              <a:ea typeface="Myriad Pro Semibold" charset="0"/>
              <a:cs typeface="Myriad Pro Semibold" charset="0"/>
            </a:endParaRPr>
          </a:p>
        </p:txBody>
      </p:sp>
      <p:sp>
        <p:nvSpPr>
          <p:cNvPr id="43" name="TextBox 42">
            <a:extLst>
              <a:ext uri="{FF2B5EF4-FFF2-40B4-BE49-F238E27FC236}">
                <a16:creationId xmlns="" xmlns:a16="http://schemas.microsoft.com/office/drawing/2014/main" id="{5D785D32-701A-4674-A62E-1E75EA83E0C8}"/>
              </a:ext>
            </a:extLst>
          </p:cNvPr>
          <p:cNvSpPr txBox="1"/>
          <p:nvPr/>
        </p:nvSpPr>
        <p:spPr bwMode="auto">
          <a:xfrm>
            <a:off x="2019207" y="3261996"/>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54</a:t>
            </a:r>
            <a:endParaRPr lang="en-GB" sz="1400" dirty="0">
              <a:solidFill>
                <a:schemeClr val="tx2"/>
              </a:solidFill>
              <a:latin typeface="Myriad Pro Semibold" charset="0"/>
              <a:ea typeface="Myriad Pro Semibold" charset="0"/>
              <a:cs typeface="Myriad Pro Semibold" charset="0"/>
            </a:endParaRPr>
          </a:p>
        </p:txBody>
      </p:sp>
      <p:sp>
        <p:nvSpPr>
          <p:cNvPr id="45" name="TextBox 44">
            <a:extLst>
              <a:ext uri="{FF2B5EF4-FFF2-40B4-BE49-F238E27FC236}">
                <a16:creationId xmlns="" xmlns:a16="http://schemas.microsoft.com/office/drawing/2014/main" id="{11FEC94B-DA99-48B4-82F2-D0937C9EDC5D}"/>
              </a:ext>
            </a:extLst>
          </p:cNvPr>
          <p:cNvSpPr txBox="1"/>
          <p:nvPr/>
        </p:nvSpPr>
        <p:spPr bwMode="auto">
          <a:xfrm>
            <a:off x="1192424" y="366689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54 + 10 =</a:t>
            </a:r>
            <a:endParaRPr lang="en-GB" sz="1400" dirty="0">
              <a:solidFill>
                <a:schemeClr val="tx2"/>
              </a:solidFill>
              <a:latin typeface="Myriad Pro Semibold" charset="0"/>
              <a:ea typeface="Myriad Pro Semibold" charset="0"/>
              <a:cs typeface="Myriad Pro Semibold" charset="0"/>
            </a:endParaRPr>
          </a:p>
        </p:txBody>
      </p:sp>
      <p:sp>
        <p:nvSpPr>
          <p:cNvPr id="46" name="TextBox 45">
            <a:extLst>
              <a:ext uri="{FF2B5EF4-FFF2-40B4-BE49-F238E27FC236}">
                <a16:creationId xmlns="" xmlns:a16="http://schemas.microsoft.com/office/drawing/2014/main" id="{5D5669CD-9E11-4436-B66A-3E644DB00154}"/>
              </a:ext>
            </a:extLst>
          </p:cNvPr>
          <p:cNvSpPr txBox="1"/>
          <p:nvPr/>
        </p:nvSpPr>
        <p:spPr bwMode="auto">
          <a:xfrm>
            <a:off x="2019207" y="3665591"/>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64</a:t>
            </a:r>
            <a:endParaRPr lang="en-GB" sz="1400" dirty="0">
              <a:solidFill>
                <a:schemeClr val="tx2"/>
              </a:solidFill>
              <a:latin typeface="Myriad Pro Semibold" charset="0"/>
              <a:ea typeface="Myriad Pro Semibold" charset="0"/>
              <a:cs typeface="Myriad Pro Semibold" charset="0"/>
            </a:endParaRPr>
          </a:p>
        </p:txBody>
      </p:sp>
      <p:sp>
        <p:nvSpPr>
          <p:cNvPr id="48" name="TextBox 47">
            <a:extLst>
              <a:ext uri="{FF2B5EF4-FFF2-40B4-BE49-F238E27FC236}">
                <a16:creationId xmlns="" xmlns:a16="http://schemas.microsoft.com/office/drawing/2014/main" id="{84D360F7-A0C7-4F2C-AA59-7505DF5957DE}"/>
              </a:ext>
            </a:extLst>
          </p:cNvPr>
          <p:cNvSpPr txBox="1"/>
          <p:nvPr/>
        </p:nvSpPr>
        <p:spPr bwMode="auto">
          <a:xfrm>
            <a:off x="1192424" y="407049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64 + 10 =</a:t>
            </a:r>
            <a:endParaRPr lang="en-GB" sz="1400" dirty="0">
              <a:solidFill>
                <a:schemeClr val="tx2"/>
              </a:solidFill>
              <a:latin typeface="Myriad Pro Semibold" charset="0"/>
              <a:ea typeface="Myriad Pro Semibold" charset="0"/>
              <a:cs typeface="Myriad Pro Semibold" charset="0"/>
            </a:endParaRPr>
          </a:p>
        </p:txBody>
      </p:sp>
      <p:sp>
        <p:nvSpPr>
          <p:cNvPr id="49" name="TextBox 48">
            <a:extLst>
              <a:ext uri="{FF2B5EF4-FFF2-40B4-BE49-F238E27FC236}">
                <a16:creationId xmlns="" xmlns:a16="http://schemas.microsoft.com/office/drawing/2014/main" id="{DA13ADE2-3815-4517-BC6B-D352B5621F4E}"/>
              </a:ext>
            </a:extLst>
          </p:cNvPr>
          <p:cNvSpPr txBox="1"/>
          <p:nvPr/>
        </p:nvSpPr>
        <p:spPr bwMode="auto">
          <a:xfrm>
            <a:off x="2019207" y="4069186"/>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74</a:t>
            </a:r>
            <a:endParaRPr lang="en-GB" sz="1400" dirty="0">
              <a:solidFill>
                <a:schemeClr val="tx2"/>
              </a:solidFill>
              <a:latin typeface="Myriad Pro Semibold" charset="0"/>
              <a:ea typeface="Myriad Pro Semibold" charset="0"/>
              <a:cs typeface="Myriad Pro Semibold" charset="0"/>
            </a:endParaRPr>
          </a:p>
        </p:txBody>
      </p:sp>
      <p:sp>
        <p:nvSpPr>
          <p:cNvPr id="51" name="TextBox 50">
            <a:extLst>
              <a:ext uri="{FF2B5EF4-FFF2-40B4-BE49-F238E27FC236}">
                <a16:creationId xmlns="" xmlns:a16="http://schemas.microsoft.com/office/drawing/2014/main" id="{5228FB99-AA8B-4C8A-9C02-209F505709F6}"/>
              </a:ext>
            </a:extLst>
          </p:cNvPr>
          <p:cNvSpPr txBox="1"/>
          <p:nvPr/>
        </p:nvSpPr>
        <p:spPr bwMode="auto">
          <a:xfrm>
            <a:off x="1192424" y="447408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74 + 10 =</a:t>
            </a:r>
            <a:endParaRPr lang="en-GB" sz="1400" dirty="0">
              <a:solidFill>
                <a:schemeClr val="tx2"/>
              </a:solidFill>
              <a:latin typeface="Myriad Pro Semibold" charset="0"/>
              <a:ea typeface="Myriad Pro Semibold" charset="0"/>
              <a:cs typeface="Myriad Pro Semibold" charset="0"/>
            </a:endParaRPr>
          </a:p>
        </p:txBody>
      </p:sp>
      <p:sp>
        <p:nvSpPr>
          <p:cNvPr id="52" name="TextBox 51">
            <a:extLst>
              <a:ext uri="{FF2B5EF4-FFF2-40B4-BE49-F238E27FC236}">
                <a16:creationId xmlns="" xmlns:a16="http://schemas.microsoft.com/office/drawing/2014/main" id="{7E44F9BC-BF7E-4ACD-95BB-B188754310B3}"/>
              </a:ext>
            </a:extLst>
          </p:cNvPr>
          <p:cNvSpPr txBox="1"/>
          <p:nvPr/>
        </p:nvSpPr>
        <p:spPr bwMode="auto">
          <a:xfrm>
            <a:off x="2019207" y="4472781"/>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84</a:t>
            </a:r>
            <a:endParaRPr lang="en-GB" sz="1400" dirty="0">
              <a:solidFill>
                <a:schemeClr val="tx2"/>
              </a:solidFill>
              <a:latin typeface="Myriad Pro Semibold" charset="0"/>
              <a:ea typeface="Myriad Pro Semibold" charset="0"/>
              <a:cs typeface="Myriad Pro Semibold" charset="0"/>
            </a:endParaRPr>
          </a:p>
        </p:txBody>
      </p:sp>
      <p:sp>
        <p:nvSpPr>
          <p:cNvPr id="54" name="TextBox 53">
            <a:extLst>
              <a:ext uri="{FF2B5EF4-FFF2-40B4-BE49-F238E27FC236}">
                <a16:creationId xmlns="" xmlns:a16="http://schemas.microsoft.com/office/drawing/2014/main" id="{ABF53B5B-E7B9-4F9B-88CB-27F919622DA6}"/>
              </a:ext>
            </a:extLst>
          </p:cNvPr>
          <p:cNvSpPr txBox="1"/>
          <p:nvPr/>
        </p:nvSpPr>
        <p:spPr bwMode="auto">
          <a:xfrm>
            <a:off x="1192424" y="487768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84 + 10 =</a:t>
            </a:r>
            <a:endParaRPr lang="en-GB" sz="1400" dirty="0">
              <a:solidFill>
                <a:schemeClr val="tx2"/>
              </a:solidFill>
              <a:latin typeface="Myriad Pro Semibold" charset="0"/>
              <a:ea typeface="Myriad Pro Semibold" charset="0"/>
              <a:cs typeface="Myriad Pro Semibold" charset="0"/>
            </a:endParaRPr>
          </a:p>
        </p:txBody>
      </p:sp>
      <p:sp>
        <p:nvSpPr>
          <p:cNvPr id="55" name="TextBox 54">
            <a:extLst>
              <a:ext uri="{FF2B5EF4-FFF2-40B4-BE49-F238E27FC236}">
                <a16:creationId xmlns="" xmlns:a16="http://schemas.microsoft.com/office/drawing/2014/main" id="{923FA0AD-DCBA-4128-BDA3-6FE624D9A465}"/>
              </a:ext>
            </a:extLst>
          </p:cNvPr>
          <p:cNvSpPr txBox="1"/>
          <p:nvPr/>
        </p:nvSpPr>
        <p:spPr bwMode="auto">
          <a:xfrm>
            <a:off x="2019207" y="4876376"/>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94</a:t>
            </a:r>
            <a:endParaRPr lang="en-GB" sz="1400" dirty="0">
              <a:solidFill>
                <a:schemeClr val="tx2"/>
              </a:solidFill>
              <a:latin typeface="Myriad Pro Semibold" charset="0"/>
              <a:ea typeface="Myriad Pro Semibold" charset="0"/>
              <a:cs typeface="Myriad Pro Semibold" charset="0"/>
            </a:endParaRPr>
          </a:p>
        </p:txBody>
      </p:sp>
    </p:spTree>
    <p:extLst>
      <p:ext uri="{BB962C8B-B14F-4D97-AF65-F5344CB8AC3E}">
        <p14:creationId xmlns:p14="http://schemas.microsoft.com/office/powerpoint/2010/main" val="1912083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fade">
                                      <p:cBhvr>
                                        <p:cTn id="32" dur="500"/>
                                        <p:tgtEl>
                                          <p:spTgt spid="3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fade">
                                      <p:cBhvr>
                                        <p:cTn id="37" dur="500"/>
                                        <p:tgtEl>
                                          <p:spTgt spid="3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fade">
                                      <p:cBhvr>
                                        <p:cTn id="47" dur="500"/>
                                        <p:tgtEl>
                                          <p:spTgt spid="4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fade">
                                      <p:cBhvr>
                                        <p:cTn id="52" dur="500"/>
                                        <p:tgtEl>
                                          <p:spTgt spid="4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5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fade">
                                      <p:cBhvr>
                                        <p:cTn id="67" dur="500"/>
                                        <p:tgtEl>
                                          <p:spTgt spid="4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fade">
                                      <p:cBhvr>
                                        <p:cTn id="72" dur="5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500"/>
                                        <p:tgtEl>
                                          <p:spTgt spid="46"/>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48"/>
                                        </p:tgtEl>
                                        <p:attrNameLst>
                                          <p:attrName>style.visibility</p:attrName>
                                        </p:attrNameLst>
                                      </p:cBhvr>
                                      <p:to>
                                        <p:strVal val="visible"/>
                                      </p:to>
                                    </p:set>
                                    <p:animEffect transition="in" filter="fade">
                                      <p:cBhvr>
                                        <p:cTn id="82" dur="500"/>
                                        <p:tgtEl>
                                          <p:spTgt spid="48"/>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6"/>
                                        </p:tgtEl>
                                        <p:attrNameLst>
                                          <p:attrName>style.visibility</p:attrName>
                                        </p:attrNameLst>
                                      </p:cBhvr>
                                      <p:to>
                                        <p:strVal val="visible"/>
                                      </p:to>
                                    </p:set>
                                    <p:animEffect transition="in" filter="fade">
                                      <p:cBhvr>
                                        <p:cTn id="87" dur="500"/>
                                        <p:tgtEl>
                                          <p:spTgt spid="16"/>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49"/>
                                        </p:tgtEl>
                                        <p:attrNameLst>
                                          <p:attrName>style.visibility</p:attrName>
                                        </p:attrNameLst>
                                      </p:cBhvr>
                                      <p:to>
                                        <p:strVal val="visible"/>
                                      </p:to>
                                    </p:set>
                                    <p:animEffect transition="in" filter="fade">
                                      <p:cBhvr>
                                        <p:cTn id="92" dur="500"/>
                                        <p:tgtEl>
                                          <p:spTgt spid="49"/>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51"/>
                                        </p:tgtEl>
                                        <p:attrNameLst>
                                          <p:attrName>style.visibility</p:attrName>
                                        </p:attrNameLst>
                                      </p:cBhvr>
                                      <p:to>
                                        <p:strVal val="visible"/>
                                      </p:to>
                                    </p:set>
                                    <p:animEffect transition="in" filter="fade">
                                      <p:cBhvr>
                                        <p:cTn id="97" dur="500"/>
                                        <p:tgtEl>
                                          <p:spTgt spid="51"/>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500"/>
                                        <p:tgtEl>
                                          <p:spTgt spid="17"/>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52"/>
                                        </p:tgtEl>
                                        <p:attrNameLst>
                                          <p:attrName>style.visibility</p:attrName>
                                        </p:attrNameLst>
                                      </p:cBhvr>
                                      <p:to>
                                        <p:strVal val="visible"/>
                                      </p:to>
                                    </p:set>
                                    <p:animEffect transition="in" filter="fade">
                                      <p:cBhvr>
                                        <p:cTn id="107" dur="500"/>
                                        <p:tgtEl>
                                          <p:spTgt spid="52"/>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54"/>
                                        </p:tgtEl>
                                        <p:attrNameLst>
                                          <p:attrName>style.visibility</p:attrName>
                                        </p:attrNameLst>
                                      </p:cBhvr>
                                      <p:to>
                                        <p:strVal val="visible"/>
                                      </p:to>
                                    </p:set>
                                    <p:animEffect transition="in" filter="fade">
                                      <p:cBhvr>
                                        <p:cTn id="112" dur="500"/>
                                        <p:tgtEl>
                                          <p:spTgt spid="54"/>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18"/>
                                        </p:tgtEl>
                                        <p:attrNameLst>
                                          <p:attrName>style.visibility</p:attrName>
                                        </p:attrNameLst>
                                      </p:cBhvr>
                                      <p:to>
                                        <p:strVal val="visible"/>
                                      </p:to>
                                    </p:set>
                                    <p:animEffect transition="in" filter="fade">
                                      <p:cBhvr>
                                        <p:cTn id="117" dur="500"/>
                                        <p:tgtEl>
                                          <p:spTgt spid="18"/>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55"/>
                                        </p:tgtEl>
                                        <p:attrNameLst>
                                          <p:attrName>style.visibility</p:attrName>
                                        </p:attrNameLst>
                                      </p:cBhvr>
                                      <p:to>
                                        <p:strVal val="visible"/>
                                      </p:to>
                                    </p:set>
                                    <p:animEffect transition="in" filter="fade">
                                      <p:cBhvr>
                                        <p:cTn id="12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5" grpId="0"/>
      <p:bldP spid="19" grpId="0"/>
      <p:bldP spid="36" grpId="0"/>
      <p:bldP spid="37" grpId="0"/>
      <p:bldP spid="39" grpId="0"/>
      <p:bldP spid="40" grpId="0"/>
      <p:bldP spid="42" grpId="0"/>
      <p:bldP spid="43" grpId="0"/>
      <p:bldP spid="45" grpId="0"/>
      <p:bldP spid="46" grpId="0"/>
      <p:bldP spid="48" grpId="0"/>
      <p:bldP spid="49" grpId="0"/>
      <p:bldP spid="51" grpId="0"/>
      <p:bldP spid="52" grpId="0"/>
      <p:bldP spid="54" grpId="0"/>
      <p:bldP spid="5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2:1</a:t>
            </a:r>
          </a:p>
        </p:txBody>
      </p:sp>
      <p:sp>
        <p:nvSpPr>
          <p:cNvPr id="3" name="Rectangle 2">
            <a:extLst>
              <a:ext uri="{FF2B5EF4-FFF2-40B4-BE49-F238E27FC236}">
                <a16:creationId xmlns="" xmlns:a16="http://schemas.microsoft.com/office/drawing/2014/main" id="{46483F5C-C5BA-4AD7-81B3-AA7CB9BE7EEA}"/>
              </a:ext>
            </a:extLst>
          </p:cNvPr>
          <p:cNvSpPr>
            <a:spLocks noChangeAspect="1"/>
          </p:cNvSpPr>
          <p:nvPr/>
        </p:nvSpPr>
        <p:spPr bwMode="auto">
          <a:xfrm>
            <a:off x="3769288" y="1823463"/>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4" name="Rectangle 3">
            <a:extLst>
              <a:ext uri="{FF2B5EF4-FFF2-40B4-BE49-F238E27FC236}">
                <a16:creationId xmlns="" xmlns:a16="http://schemas.microsoft.com/office/drawing/2014/main" id="{F23DC95A-6635-460E-8E98-9D6D71BF576A}"/>
              </a:ext>
            </a:extLst>
          </p:cNvPr>
          <p:cNvSpPr>
            <a:spLocks noChangeAspect="1"/>
          </p:cNvSpPr>
          <p:nvPr/>
        </p:nvSpPr>
        <p:spPr bwMode="auto">
          <a:xfrm>
            <a:off x="3769288" y="2225347"/>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 name="Rectangle 4">
            <a:extLst>
              <a:ext uri="{FF2B5EF4-FFF2-40B4-BE49-F238E27FC236}">
                <a16:creationId xmlns="" xmlns:a16="http://schemas.microsoft.com/office/drawing/2014/main" id="{52FE3415-30D7-4DCC-9BA5-1DAF5570623D}"/>
              </a:ext>
            </a:extLst>
          </p:cNvPr>
          <p:cNvSpPr>
            <a:spLocks noChangeAspect="1"/>
          </p:cNvSpPr>
          <p:nvPr/>
        </p:nvSpPr>
        <p:spPr bwMode="auto">
          <a:xfrm>
            <a:off x="3769288" y="2627231"/>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 name="Rectangle 5">
            <a:extLst>
              <a:ext uri="{FF2B5EF4-FFF2-40B4-BE49-F238E27FC236}">
                <a16:creationId xmlns="" xmlns:a16="http://schemas.microsoft.com/office/drawing/2014/main" id="{7827AE86-D15F-4BAD-8EB9-7CE5807F4820}"/>
              </a:ext>
            </a:extLst>
          </p:cNvPr>
          <p:cNvSpPr>
            <a:spLocks noChangeAspect="1"/>
          </p:cNvSpPr>
          <p:nvPr/>
        </p:nvSpPr>
        <p:spPr bwMode="auto">
          <a:xfrm>
            <a:off x="3769288" y="3029115"/>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Rectangle 6">
            <a:extLst>
              <a:ext uri="{FF2B5EF4-FFF2-40B4-BE49-F238E27FC236}">
                <a16:creationId xmlns="" xmlns:a16="http://schemas.microsoft.com/office/drawing/2014/main" id="{7665AA08-6281-4DB3-86DE-9C2B92993861}"/>
              </a:ext>
            </a:extLst>
          </p:cNvPr>
          <p:cNvSpPr>
            <a:spLocks noChangeAspect="1"/>
          </p:cNvSpPr>
          <p:nvPr/>
        </p:nvSpPr>
        <p:spPr bwMode="auto">
          <a:xfrm>
            <a:off x="3769288" y="3430999"/>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 xmlns:a16="http://schemas.microsoft.com/office/drawing/2014/main" id="{0734E442-2B48-4A7B-803D-18AE999B76AF}"/>
              </a:ext>
            </a:extLst>
          </p:cNvPr>
          <p:cNvSpPr>
            <a:spLocks noChangeAspect="1"/>
          </p:cNvSpPr>
          <p:nvPr/>
        </p:nvSpPr>
        <p:spPr bwMode="auto">
          <a:xfrm>
            <a:off x="3769288" y="3832883"/>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 xmlns:a16="http://schemas.microsoft.com/office/drawing/2014/main" id="{718D93CC-552C-4BA6-8795-6B222565AF35}"/>
              </a:ext>
            </a:extLst>
          </p:cNvPr>
          <p:cNvSpPr>
            <a:spLocks noChangeAspect="1"/>
          </p:cNvSpPr>
          <p:nvPr/>
        </p:nvSpPr>
        <p:spPr bwMode="auto">
          <a:xfrm>
            <a:off x="3769288" y="4234767"/>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 xmlns:a16="http://schemas.microsoft.com/office/drawing/2014/main" id="{1DC6241F-9F96-4EDF-AFE0-56FA84EF4997}"/>
              </a:ext>
            </a:extLst>
          </p:cNvPr>
          <p:cNvSpPr>
            <a:spLocks noChangeAspect="1"/>
          </p:cNvSpPr>
          <p:nvPr/>
        </p:nvSpPr>
        <p:spPr bwMode="auto">
          <a:xfrm>
            <a:off x="3769288" y="4636651"/>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 xmlns:a16="http://schemas.microsoft.com/office/drawing/2014/main" id="{EECE00B2-172E-4C6A-9956-F0601BB66C3E}"/>
              </a:ext>
            </a:extLst>
          </p:cNvPr>
          <p:cNvSpPr>
            <a:spLocks noChangeAspect="1"/>
          </p:cNvSpPr>
          <p:nvPr/>
        </p:nvSpPr>
        <p:spPr bwMode="auto">
          <a:xfrm>
            <a:off x="3769288" y="5038537"/>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2" name="Picture 11">
            <a:extLst>
              <a:ext uri="{FF2B5EF4-FFF2-40B4-BE49-F238E27FC236}">
                <a16:creationId xmlns="" xmlns:a16="http://schemas.microsoft.com/office/drawing/2014/main" id="{F15F3E7E-26C8-485B-8E82-22DC92D7D8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8169" y="1405169"/>
            <a:ext cx="4047662" cy="4047662"/>
          </a:xfrm>
          <a:prstGeom prst="rect">
            <a:avLst/>
          </a:prstGeom>
        </p:spPr>
      </p:pic>
      <p:sp>
        <p:nvSpPr>
          <p:cNvPr id="13" name="TextBox 12">
            <a:extLst>
              <a:ext uri="{FF2B5EF4-FFF2-40B4-BE49-F238E27FC236}">
                <a16:creationId xmlns="" xmlns:a16="http://schemas.microsoft.com/office/drawing/2014/main" id="{FE49CBDB-EB9A-4AB1-8F8B-6A0534B0DF5A}"/>
              </a:ext>
            </a:extLst>
          </p:cNvPr>
          <p:cNvSpPr txBox="1"/>
          <p:nvPr/>
        </p:nvSpPr>
        <p:spPr bwMode="auto">
          <a:xfrm>
            <a:off x="6786641" y="2052516"/>
            <a:ext cx="9316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24 – 10 =</a:t>
            </a:r>
            <a:endParaRPr lang="en-GB" sz="1400" dirty="0">
              <a:solidFill>
                <a:schemeClr val="tx2"/>
              </a:solidFill>
              <a:latin typeface="Myriad Pro Semibold" charset="0"/>
              <a:ea typeface="Myriad Pro Semibold" charset="0"/>
              <a:cs typeface="Myriad Pro Semibold" charset="0"/>
            </a:endParaRPr>
          </a:p>
        </p:txBody>
      </p:sp>
      <p:sp>
        <p:nvSpPr>
          <p:cNvPr id="14" name="TextBox 13">
            <a:extLst>
              <a:ext uri="{FF2B5EF4-FFF2-40B4-BE49-F238E27FC236}">
                <a16:creationId xmlns="" xmlns:a16="http://schemas.microsoft.com/office/drawing/2014/main" id="{B95EE57F-224A-42D9-AE4D-AE5A3558468E}"/>
              </a:ext>
            </a:extLst>
          </p:cNvPr>
          <p:cNvSpPr txBox="1"/>
          <p:nvPr/>
        </p:nvSpPr>
        <p:spPr bwMode="auto">
          <a:xfrm>
            <a:off x="7596592" y="2051211"/>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14</a:t>
            </a:r>
            <a:endParaRPr lang="en-GB" sz="1400" dirty="0">
              <a:solidFill>
                <a:schemeClr val="tx2"/>
              </a:solidFill>
              <a:latin typeface="Myriad Pro Semibold" charset="0"/>
              <a:ea typeface="Myriad Pro Semibold" charset="0"/>
              <a:cs typeface="Myriad Pro Semibold" charset="0"/>
            </a:endParaRPr>
          </a:p>
        </p:txBody>
      </p:sp>
      <p:sp>
        <p:nvSpPr>
          <p:cNvPr id="15" name="TextBox 14">
            <a:extLst>
              <a:ext uri="{FF2B5EF4-FFF2-40B4-BE49-F238E27FC236}">
                <a16:creationId xmlns="" xmlns:a16="http://schemas.microsoft.com/office/drawing/2014/main" id="{FD86E079-1F74-430A-A4CB-ABB1CEB0CE39}"/>
              </a:ext>
            </a:extLst>
          </p:cNvPr>
          <p:cNvSpPr txBox="1"/>
          <p:nvPr/>
        </p:nvSpPr>
        <p:spPr bwMode="auto">
          <a:xfrm>
            <a:off x="6786641" y="2456111"/>
            <a:ext cx="9316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34 – 10 =</a:t>
            </a:r>
            <a:endParaRPr lang="en-GB" sz="1400" dirty="0">
              <a:solidFill>
                <a:schemeClr val="tx2"/>
              </a:solidFill>
              <a:latin typeface="Myriad Pro Semibold" charset="0"/>
              <a:ea typeface="Myriad Pro Semibold" charset="0"/>
              <a:cs typeface="Myriad Pro Semibold" charset="0"/>
            </a:endParaRPr>
          </a:p>
        </p:txBody>
      </p:sp>
      <p:sp>
        <p:nvSpPr>
          <p:cNvPr id="16" name="TextBox 15">
            <a:extLst>
              <a:ext uri="{FF2B5EF4-FFF2-40B4-BE49-F238E27FC236}">
                <a16:creationId xmlns="" xmlns:a16="http://schemas.microsoft.com/office/drawing/2014/main" id="{DE3B3731-F431-4FAB-ADE4-959A5EC46905}"/>
              </a:ext>
            </a:extLst>
          </p:cNvPr>
          <p:cNvSpPr txBox="1"/>
          <p:nvPr/>
        </p:nvSpPr>
        <p:spPr bwMode="auto">
          <a:xfrm>
            <a:off x="7596592" y="2454806"/>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24</a:t>
            </a:r>
            <a:endParaRPr lang="en-GB" sz="1400" dirty="0">
              <a:solidFill>
                <a:schemeClr val="tx2"/>
              </a:solidFill>
              <a:latin typeface="Myriad Pro Semibold" charset="0"/>
              <a:ea typeface="Myriad Pro Semibold" charset="0"/>
              <a:cs typeface="Myriad Pro Semibold" charset="0"/>
            </a:endParaRPr>
          </a:p>
        </p:txBody>
      </p:sp>
      <p:sp>
        <p:nvSpPr>
          <p:cNvPr id="17" name="TextBox 16">
            <a:extLst>
              <a:ext uri="{FF2B5EF4-FFF2-40B4-BE49-F238E27FC236}">
                <a16:creationId xmlns="" xmlns:a16="http://schemas.microsoft.com/office/drawing/2014/main" id="{31197B7F-C2C5-4B02-BCA4-DEA751FE9B51}"/>
              </a:ext>
            </a:extLst>
          </p:cNvPr>
          <p:cNvSpPr txBox="1"/>
          <p:nvPr/>
        </p:nvSpPr>
        <p:spPr bwMode="auto">
          <a:xfrm>
            <a:off x="6786641" y="2859706"/>
            <a:ext cx="9316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44 – 10 =</a:t>
            </a:r>
            <a:endParaRPr lang="en-GB" sz="1400" dirty="0">
              <a:solidFill>
                <a:schemeClr val="tx2"/>
              </a:solidFill>
              <a:latin typeface="Myriad Pro Semibold" charset="0"/>
              <a:ea typeface="Myriad Pro Semibold" charset="0"/>
              <a:cs typeface="Myriad Pro Semibold" charset="0"/>
            </a:endParaRPr>
          </a:p>
        </p:txBody>
      </p:sp>
      <p:sp>
        <p:nvSpPr>
          <p:cNvPr id="18" name="TextBox 17">
            <a:extLst>
              <a:ext uri="{FF2B5EF4-FFF2-40B4-BE49-F238E27FC236}">
                <a16:creationId xmlns="" xmlns:a16="http://schemas.microsoft.com/office/drawing/2014/main" id="{E1FACD09-C4D4-4A62-9E17-3205086D58EE}"/>
              </a:ext>
            </a:extLst>
          </p:cNvPr>
          <p:cNvSpPr txBox="1"/>
          <p:nvPr/>
        </p:nvSpPr>
        <p:spPr bwMode="auto">
          <a:xfrm>
            <a:off x="7596592" y="2858401"/>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34</a:t>
            </a:r>
            <a:endParaRPr lang="en-GB" sz="1400" dirty="0">
              <a:solidFill>
                <a:schemeClr val="tx2"/>
              </a:solidFill>
              <a:latin typeface="Myriad Pro Semibold" charset="0"/>
              <a:ea typeface="Myriad Pro Semibold" charset="0"/>
              <a:cs typeface="Myriad Pro Semibold" charset="0"/>
            </a:endParaRPr>
          </a:p>
        </p:txBody>
      </p:sp>
      <p:sp>
        <p:nvSpPr>
          <p:cNvPr id="19" name="TextBox 18">
            <a:extLst>
              <a:ext uri="{FF2B5EF4-FFF2-40B4-BE49-F238E27FC236}">
                <a16:creationId xmlns="" xmlns:a16="http://schemas.microsoft.com/office/drawing/2014/main" id="{7697C9F7-D330-4493-87E8-EFD37D3E64FD}"/>
              </a:ext>
            </a:extLst>
          </p:cNvPr>
          <p:cNvSpPr txBox="1"/>
          <p:nvPr/>
        </p:nvSpPr>
        <p:spPr bwMode="auto">
          <a:xfrm>
            <a:off x="6786641" y="3263301"/>
            <a:ext cx="9316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54 – 10 =</a:t>
            </a:r>
            <a:endParaRPr lang="en-GB" sz="1400" dirty="0">
              <a:solidFill>
                <a:schemeClr val="tx2"/>
              </a:solidFill>
              <a:latin typeface="Myriad Pro Semibold" charset="0"/>
              <a:ea typeface="Myriad Pro Semibold" charset="0"/>
              <a:cs typeface="Myriad Pro Semibold" charset="0"/>
            </a:endParaRPr>
          </a:p>
        </p:txBody>
      </p:sp>
      <p:sp>
        <p:nvSpPr>
          <p:cNvPr id="20" name="TextBox 19">
            <a:extLst>
              <a:ext uri="{FF2B5EF4-FFF2-40B4-BE49-F238E27FC236}">
                <a16:creationId xmlns="" xmlns:a16="http://schemas.microsoft.com/office/drawing/2014/main" id="{FE056527-BF34-4E2A-81CB-DE7D9038E726}"/>
              </a:ext>
            </a:extLst>
          </p:cNvPr>
          <p:cNvSpPr txBox="1"/>
          <p:nvPr/>
        </p:nvSpPr>
        <p:spPr bwMode="auto">
          <a:xfrm>
            <a:off x="7596592" y="3261996"/>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44</a:t>
            </a:r>
            <a:endParaRPr lang="en-GB" sz="1400" dirty="0">
              <a:solidFill>
                <a:schemeClr val="tx2"/>
              </a:solidFill>
              <a:latin typeface="Myriad Pro Semibold" charset="0"/>
              <a:ea typeface="Myriad Pro Semibold" charset="0"/>
              <a:cs typeface="Myriad Pro Semibold" charset="0"/>
            </a:endParaRPr>
          </a:p>
        </p:txBody>
      </p:sp>
      <p:sp>
        <p:nvSpPr>
          <p:cNvPr id="21" name="TextBox 20">
            <a:extLst>
              <a:ext uri="{FF2B5EF4-FFF2-40B4-BE49-F238E27FC236}">
                <a16:creationId xmlns="" xmlns:a16="http://schemas.microsoft.com/office/drawing/2014/main" id="{E0AC7A89-85AB-4533-B3BF-FFC7B3342C2A}"/>
              </a:ext>
            </a:extLst>
          </p:cNvPr>
          <p:cNvSpPr txBox="1"/>
          <p:nvPr/>
        </p:nvSpPr>
        <p:spPr bwMode="auto">
          <a:xfrm>
            <a:off x="6769809" y="366689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64 – 10 =</a:t>
            </a:r>
            <a:endParaRPr lang="en-GB" sz="1400" dirty="0">
              <a:solidFill>
                <a:schemeClr val="tx2"/>
              </a:solidFill>
              <a:latin typeface="Myriad Pro Semibold" charset="0"/>
              <a:ea typeface="Myriad Pro Semibold" charset="0"/>
              <a:cs typeface="Myriad Pro Semibold" charset="0"/>
            </a:endParaRPr>
          </a:p>
        </p:txBody>
      </p:sp>
      <p:sp>
        <p:nvSpPr>
          <p:cNvPr id="22" name="TextBox 21">
            <a:extLst>
              <a:ext uri="{FF2B5EF4-FFF2-40B4-BE49-F238E27FC236}">
                <a16:creationId xmlns="" xmlns:a16="http://schemas.microsoft.com/office/drawing/2014/main" id="{547E3123-53CA-44C9-8E9A-66F15B3F6FA3}"/>
              </a:ext>
            </a:extLst>
          </p:cNvPr>
          <p:cNvSpPr txBox="1"/>
          <p:nvPr/>
        </p:nvSpPr>
        <p:spPr bwMode="auto">
          <a:xfrm>
            <a:off x="7596592" y="3665591"/>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54</a:t>
            </a:r>
            <a:endParaRPr lang="en-GB" sz="1400" dirty="0">
              <a:solidFill>
                <a:schemeClr val="tx2"/>
              </a:solidFill>
              <a:latin typeface="Myriad Pro Semibold" charset="0"/>
              <a:ea typeface="Myriad Pro Semibold" charset="0"/>
              <a:cs typeface="Myriad Pro Semibold" charset="0"/>
            </a:endParaRPr>
          </a:p>
        </p:txBody>
      </p:sp>
      <p:sp>
        <p:nvSpPr>
          <p:cNvPr id="23" name="TextBox 22">
            <a:extLst>
              <a:ext uri="{FF2B5EF4-FFF2-40B4-BE49-F238E27FC236}">
                <a16:creationId xmlns="" xmlns:a16="http://schemas.microsoft.com/office/drawing/2014/main" id="{28C2249E-6B0E-4777-8F5E-235DD9885879}"/>
              </a:ext>
            </a:extLst>
          </p:cNvPr>
          <p:cNvSpPr txBox="1"/>
          <p:nvPr/>
        </p:nvSpPr>
        <p:spPr bwMode="auto">
          <a:xfrm>
            <a:off x="6769809" y="407049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74 – 10 =</a:t>
            </a:r>
            <a:endParaRPr lang="en-GB" sz="1400" dirty="0">
              <a:solidFill>
                <a:schemeClr val="tx2"/>
              </a:solidFill>
              <a:latin typeface="Myriad Pro Semibold" charset="0"/>
              <a:ea typeface="Myriad Pro Semibold" charset="0"/>
              <a:cs typeface="Myriad Pro Semibold" charset="0"/>
            </a:endParaRPr>
          </a:p>
        </p:txBody>
      </p:sp>
      <p:sp>
        <p:nvSpPr>
          <p:cNvPr id="24" name="TextBox 23">
            <a:extLst>
              <a:ext uri="{FF2B5EF4-FFF2-40B4-BE49-F238E27FC236}">
                <a16:creationId xmlns="" xmlns:a16="http://schemas.microsoft.com/office/drawing/2014/main" id="{EF0D7DCD-B87E-4A95-AE2E-0ED37A3F0AB1}"/>
              </a:ext>
            </a:extLst>
          </p:cNvPr>
          <p:cNvSpPr txBox="1"/>
          <p:nvPr/>
        </p:nvSpPr>
        <p:spPr bwMode="auto">
          <a:xfrm>
            <a:off x="7596592" y="4070491"/>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64</a:t>
            </a:r>
            <a:endParaRPr lang="en-GB" sz="1400" dirty="0">
              <a:solidFill>
                <a:schemeClr val="tx2"/>
              </a:solidFill>
              <a:latin typeface="Myriad Pro Semibold" charset="0"/>
              <a:ea typeface="Myriad Pro Semibold" charset="0"/>
              <a:cs typeface="Myriad Pro Semibold" charset="0"/>
            </a:endParaRPr>
          </a:p>
        </p:txBody>
      </p:sp>
      <p:sp>
        <p:nvSpPr>
          <p:cNvPr id="25" name="TextBox 24">
            <a:extLst>
              <a:ext uri="{FF2B5EF4-FFF2-40B4-BE49-F238E27FC236}">
                <a16:creationId xmlns="" xmlns:a16="http://schemas.microsoft.com/office/drawing/2014/main" id="{40F67242-2E7C-4559-A624-6D7E7BEDA7EF}"/>
              </a:ext>
            </a:extLst>
          </p:cNvPr>
          <p:cNvSpPr txBox="1"/>
          <p:nvPr/>
        </p:nvSpPr>
        <p:spPr bwMode="auto">
          <a:xfrm>
            <a:off x="6769809" y="447408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84 – 10 =</a:t>
            </a:r>
            <a:endParaRPr lang="en-GB" sz="1400" dirty="0">
              <a:solidFill>
                <a:schemeClr val="tx2"/>
              </a:solidFill>
              <a:latin typeface="Myriad Pro Semibold" charset="0"/>
              <a:ea typeface="Myriad Pro Semibold" charset="0"/>
              <a:cs typeface="Myriad Pro Semibold" charset="0"/>
            </a:endParaRPr>
          </a:p>
        </p:txBody>
      </p:sp>
      <p:sp>
        <p:nvSpPr>
          <p:cNvPr id="26" name="TextBox 25">
            <a:extLst>
              <a:ext uri="{FF2B5EF4-FFF2-40B4-BE49-F238E27FC236}">
                <a16:creationId xmlns="" xmlns:a16="http://schemas.microsoft.com/office/drawing/2014/main" id="{37F5AB1B-3F86-4389-9610-FC255F204B37}"/>
              </a:ext>
            </a:extLst>
          </p:cNvPr>
          <p:cNvSpPr txBox="1"/>
          <p:nvPr/>
        </p:nvSpPr>
        <p:spPr bwMode="auto">
          <a:xfrm>
            <a:off x="7596592" y="4472781"/>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74</a:t>
            </a:r>
            <a:endParaRPr lang="en-GB" sz="1400" dirty="0">
              <a:solidFill>
                <a:schemeClr val="tx2"/>
              </a:solidFill>
              <a:latin typeface="Myriad Pro Semibold" charset="0"/>
              <a:ea typeface="Myriad Pro Semibold" charset="0"/>
              <a:cs typeface="Myriad Pro Semibold" charset="0"/>
            </a:endParaRPr>
          </a:p>
        </p:txBody>
      </p:sp>
      <p:sp>
        <p:nvSpPr>
          <p:cNvPr id="27" name="TextBox 26">
            <a:extLst>
              <a:ext uri="{FF2B5EF4-FFF2-40B4-BE49-F238E27FC236}">
                <a16:creationId xmlns="" xmlns:a16="http://schemas.microsoft.com/office/drawing/2014/main" id="{F7DE90C6-8C3E-4FB6-922B-33DED50797D0}"/>
              </a:ext>
            </a:extLst>
          </p:cNvPr>
          <p:cNvSpPr txBox="1"/>
          <p:nvPr/>
        </p:nvSpPr>
        <p:spPr bwMode="auto">
          <a:xfrm>
            <a:off x="6769809" y="487768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94 – 10 =</a:t>
            </a:r>
            <a:endParaRPr lang="en-GB" sz="1400" dirty="0">
              <a:solidFill>
                <a:schemeClr val="tx2"/>
              </a:solidFill>
              <a:latin typeface="Myriad Pro Semibold" charset="0"/>
              <a:ea typeface="Myriad Pro Semibold" charset="0"/>
              <a:cs typeface="Myriad Pro Semibold" charset="0"/>
            </a:endParaRPr>
          </a:p>
        </p:txBody>
      </p:sp>
      <p:sp>
        <p:nvSpPr>
          <p:cNvPr id="28" name="TextBox 27">
            <a:extLst>
              <a:ext uri="{FF2B5EF4-FFF2-40B4-BE49-F238E27FC236}">
                <a16:creationId xmlns="" xmlns:a16="http://schemas.microsoft.com/office/drawing/2014/main" id="{34D435AE-F66D-4D19-BB97-D5015CF26F9A}"/>
              </a:ext>
            </a:extLst>
          </p:cNvPr>
          <p:cNvSpPr txBox="1"/>
          <p:nvPr/>
        </p:nvSpPr>
        <p:spPr bwMode="auto">
          <a:xfrm>
            <a:off x="7596592" y="4876376"/>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84</a:t>
            </a:r>
            <a:endParaRPr lang="en-GB" sz="1400" dirty="0">
              <a:solidFill>
                <a:schemeClr val="tx2"/>
              </a:solidFill>
              <a:latin typeface="Myriad Pro Semibold" charset="0"/>
              <a:ea typeface="Myriad Pro Semibold" charset="0"/>
              <a:cs typeface="Myriad Pro Semibold" charset="0"/>
            </a:endParaRPr>
          </a:p>
        </p:txBody>
      </p:sp>
    </p:spTree>
    <p:extLst>
      <p:ext uri="{BB962C8B-B14F-4D97-AF65-F5344CB8AC3E}">
        <p14:creationId xmlns:p14="http://schemas.microsoft.com/office/powerpoint/2010/main" val="242605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fade">
                                      <p:cBhvr>
                                        <p:cTn id="57" dur="5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fade">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fade">
                                      <p:cBhvr>
                                        <p:cTn id="72" dur="500"/>
                                        <p:tgtEl>
                                          <p:spTgt spid="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fade">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fade">
                                      <p:cBhvr>
                                        <p:cTn id="82" dur="500"/>
                                        <p:tgtEl>
                                          <p:spTgt spid="17"/>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5"/>
                                        </p:tgtEl>
                                        <p:attrNameLst>
                                          <p:attrName>style.visibility</p:attrName>
                                        </p:attrNameLst>
                                      </p:cBhvr>
                                      <p:to>
                                        <p:strVal val="visible"/>
                                      </p:to>
                                    </p:set>
                                    <p:animEffect transition="in" filter="fade">
                                      <p:cBhvr>
                                        <p:cTn id="87" dur="500"/>
                                        <p:tgtEl>
                                          <p:spTgt spid="5"/>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8"/>
                                        </p:tgtEl>
                                        <p:attrNameLst>
                                          <p:attrName>style.visibility</p:attrName>
                                        </p:attrNameLst>
                                      </p:cBhvr>
                                      <p:to>
                                        <p:strVal val="visible"/>
                                      </p:to>
                                    </p:set>
                                    <p:animEffect transition="in" filter="fade">
                                      <p:cBhvr>
                                        <p:cTn id="92" dur="500"/>
                                        <p:tgtEl>
                                          <p:spTgt spid="18"/>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5"/>
                                        </p:tgtEl>
                                        <p:attrNameLst>
                                          <p:attrName>style.visibility</p:attrName>
                                        </p:attrNameLst>
                                      </p:cBhvr>
                                      <p:to>
                                        <p:strVal val="visible"/>
                                      </p:to>
                                    </p:set>
                                    <p:animEffect transition="in" filter="fade">
                                      <p:cBhvr>
                                        <p:cTn id="97" dur="500"/>
                                        <p:tgtEl>
                                          <p:spTgt spid="15"/>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4"/>
                                        </p:tgtEl>
                                        <p:attrNameLst>
                                          <p:attrName>style.visibility</p:attrName>
                                        </p:attrNameLst>
                                      </p:cBhvr>
                                      <p:to>
                                        <p:strVal val="visible"/>
                                      </p:to>
                                    </p:set>
                                    <p:animEffect transition="in" filter="fade">
                                      <p:cBhvr>
                                        <p:cTn id="102" dur="500"/>
                                        <p:tgtEl>
                                          <p:spTgt spid="4"/>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fade">
                                      <p:cBhvr>
                                        <p:cTn id="107" dur="500"/>
                                        <p:tgtEl>
                                          <p:spTgt spid="16"/>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13"/>
                                        </p:tgtEl>
                                        <p:attrNameLst>
                                          <p:attrName>style.visibility</p:attrName>
                                        </p:attrNameLst>
                                      </p:cBhvr>
                                      <p:to>
                                        <p:strVal val="visible"/>
                                      </p:to>
                                    </p:set>
                                    <p:animEffect transition="in" filter="fade">
                                      <p:cBhvr>
                                        <p:cTn id="112" dur="500"/>
                                        <p:tgtEl>
                                          <p:spTgt spid="13"/>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3"/>
                                        </p:tgtEl>
                                        <p:attrNameLst>
                                          <p:attrName>style.visibility</p:attrName>
                                        </p:attrNameLst>
                                      </p:cBhvr>
                                      <p:to>
                                        <p:strVal val="visible"/>
                                      </p:to>
                                    </p:set>
                                    <p:animEffect transition="in" filter="fade">
                                      <p:cBhvr>
                                        <p:cTn id="117" dur="500"/>
                                        <p:tgtEl>
                                          <p:spTgt spid="3"/>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14"/>
                                        </p:tgtEl>
                                        <p:attrNameLst>
                                          <p:attrName>style.visibility</p:attrName>
                                        </p:attrNameLst>
                                      </p:cBhvr>
                                      <p:to>
                                        <p:strVal val="visible"/>
                                      </p:to>
                                    </p:set>
                                    <p:animEffect transition="in" filter="fade">
                                      <p:cBhvr>
                                        <p:cTn id="1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2:1</a:t>
            </a:r>
          </a:p>
        </p:txBody>
      </p:sp>
      <p:sp>
        <p:nvSpPr>
          <p:cNvPr id="3" name="Rectangle 2">
            <a:extLst>
              <a:ext uri="{FF2B5EF4-FFF2-40B4-BE49-F238E27FC236}">
                <a16:creationId xmlns="" xmlns:a16="http://schemas.microsoft.com/office/drawing/2014/main" id="{3FF047FB-38E1-455B-AF4E-A279CD238D26}"/>
              </a:ext>
            </a:extLst>
          </p:cNvPr>
          <p:cNvSpPr>
            <a:spLocks noChangeAspect="1"/>
          </p:cNvSpPr>
          <p:nvPr/>
        </p:nvSpPr>
        <p:spPr bwMode="auto">
          <a:xfrm>
            <a:off x="3769288" y="1823463"/>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4" name="Rectangle 3">
            <a:extLst>
              <a:ext uri="{FF2B5EF4-FFF2-40B4-BE49-F238E27FC236}">
                <a16:creationId xmlns="" xmlns:a16="http://schemas.microsoft.com/office/drawing/2014/main" id="{48C6DBFF-625A-4A0B-9A11-5FFB570417D3}"/>
              </a:ext>
            </a:extLst>
          </p:cNvPr>
          <p:cNvSpPr>
            <a:spLocks noChangeAspect="1"/>
          </p:cNvSpPr>
          <p:nvPr/>
        </p:nvSpPr>
        <p:spPr bwMode="auto">
          <a:xfrm>
            <a:off x="3769288" y="2225347"/>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 name="Rectangle 4">
            <a:extLst>
              <a:ext uri="{FF2B5EF4-FFF2-40B4-BE49-F238E27FC236}">
                <a16:creationId xmlns="" xmlns:a16="http://schemas.microsoft.com/office/drawing/2014/main" id="{ACDCC88B-5AC8-4D96-9E5B-8E69C193D298}"/>
              </a:ext>
            </a:extLst>
          </p:cNvPr>
          <p:cNvSpPr>
            <a:spLocks noChangeAspect="1"/>
          </p:cNvSpPr>
          <p:nvPr/>
        </p:nvSpPr>
        <p:spPr bwMode="auto">
          <a:xfrm>
            <a:off x="3769288" y="2627231"/>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 name="Rectangle 5">
            <a:extLst>
              <a:ext uri="{FF2B5EF4-FFF2-40B4-BE49-F238E27FC236}">
                <a16:creationId xmlns="" xmlns:a16="http://schemas.microsoft.com/office/drawing/2014/main" id="{044F7B52-B1EE-407B-8055-4B47E3DD28B0}"/>
              </a:ext>
            </a:extLst>
          </p:cNvPr>
          <p:cNvSpPr>
            <a:spLocks noChangeAspect="1"/>
          </p:cNvSpPr>
          <p:nvPr/>
        </p:nvSpPr>
        <p:spPr bwMode="auto">
          <a:xfrm>
            <a:off x="3769288" y="3029115"/>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Rectangle 6">
            <a:extLst>
              <a:ext uri="{FF2B5EF4-FFF2-40B4-BE49-F238E27FC236}">
                <a16:creationId xmlns="" xmlns:a16="http://schemas.microsoft.com/office/drawing/2014/main" id="{C5C840EB-015A-45FE-B065-60BD64886AF5}"/>
              </a:ext>
            </a:extLst>
          </p:cNvPr>
          <p:cNvSpPr>
            <a:spLocks noChangeAspect="1"/>
          </p:cNvSpPr>
          <p:nvPr/>
        </p:nvSpPr>
        <p:spPr bwMode="auto">
          <a:xfrm>
            <a:off x="3769288" y="3430999"/>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 xmlns:a16="http://schemas.microsoft.com/office/drawing/2014/main" id="{A064EEBC-F971-4799-8222-89FF1823B449}"/>
              </a:ext>
            </a:extLst>
          </p:cNvPr>
          <p:cNvSpPr>
            <a:spLocks noChangeAspect="1"/>
          </p:cNvSpPr>
          <p:nvPr/>
        </p:nvSpPr>
        <p:spPr bwMode="auto">
          <a:xfrm>
            <a:off x="3769288" y="3832883"/>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 xmlns:a16="http://schemas.microsoft.com/office/drawing/2014/main" id="{93341EA2-0EBB-4BBE-B561-C1A67EC6733D}"/>
              </a:ext>
            </a:extLst>
          </p:cNvPr>
          <p:cNvSpPr>
            <a:spLocks noChangeAspect="1"/>
          </p:cNvSpPr>
          <p:nvPr/>
        </p:nvSpPr>
        <p:spPr bwMode="auto">
          <a:xfrm>
            <a:off x="3769288" y="4234767"/>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 xmlns:a16="http://schemas.microsoft.com/office/drawing/2014/main" id="{37DE7B73-810F-4C4B-A67F-A5DAE0EE46EB}"/>
              </a:ext>
            </a:extLst>
          </p:cNvPr>
          <p:cNvSpPr>
            <a:spLocks noChangeAspect="1"/>
          </p:cNvSpPr>
          <p:nvPr/>
        </p:nvSpPr>
        <p:spPr bwMode="auto">
          <a:xfrm>
            <a:off x="3769288" y="4636651"/>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 xmlns:a16="http://schemas.microsoft.com/office/drawing/2014/main" id="{E5150510-765C-4439-BD5E-BF6AACE8303A}"/>
              </a:ext>
            </a:extLst>
          </p:cNvPr>
          <p:cNvSpPr>
            <a:spLocks noChangeAspect="1"/>
          </p:cNvSpPr>
          <p:nvPr/>
        </p:nvSpPr>
        <p:spPr bwMode="auto">
          <a:xfrm>
            <a:off x="3769288" y="5038537"/>
            <a:ext cx="402484" cy="404766"/>
          </a:xfrm>
          <a:prstGeom prst="rect">
            <a:avLst/>
          </a:prstGeom>
          <a:solidFill>
            <a:srgbClr val="EAC7AA"/>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2" name="Picture 11">
            <a:extLst>
              <a:ext uri="{FF2B5EF4-FFF2-40B4-BE49-F238E27FC236}">
                <a16:creationId xmlns="" xmlns:a16="http://schemas.microsoft.com/office/drawing/2014/main" id="{7C7B5F8F-FEA0-4E3F-A4AD-44FF4D368D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8169" y="1405169"/>
            <a:ext cx="4047662" cy="4047662"/>
          </a:xfrm>
          <a:prstGeom prst="rect">
            <a:avLst/>
          </a:prstGeom>
        </p:spPr>
      </p:pic>
      <p:sp>
        <p:nvSpPr>
          <p:cNvPr id="13" name="TextBox 12">
            <a:extLst>
              <a:ext uri="{FF2B5EF4-FFF2-40B4-BE49-F238E27FC236}">
                <a16:creationId xmlns="" xmlns:a16="http://schemas.microsoft.com/office/drawing/2014/main" id="{0E61673D-D50A-490A-A4FC-A1DD9885C076}"/>
              </a:ext>
            </a:extLst>
          </p:cNvPr>
          <p:cNvSpPr txBox="1"/>
          <p:nvPr/>
        </p:nvSpPr>
        <p:spPr bwMode="auto">
          <a:xfrm>
            <a:off x="1192424" y="205251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14 + 10 =</a:t>
            </a:r>
            <a:endParaRPr lang="en-GB" sz="1400" dirty="0">
              <a:solidFill>
                <a:schemeClr val="tx2"/>
              </a:solidFill>
              <a:latin typeface="Myriad Pro Semibold" charset="0"/>
              <a:ea typeface="Myriad Pro Semibold" charset="0"/>
              <a:cs typeface="Myriad Pro Semibold" charset="0"/>
            </a:endParaRPr>
          </a:p>
        </p:txBody>
      </p:sp>
      <p:sp>
        <p:nvSpPr>
          <p:cNvPr id="14" name="TextBox 13">
            <a:extLst>
              <a:ext uri="{FF2B5EF4-FFF2-40B4-BE49-F238E27FC236}">
                <a16:creationId xmlns="" xmlns:a16="http://schemas.microsoft.com/office/drawing/2014/main" id="{9699C7BC-BC75-4E12-9395-46C43331217F}"/>
              </a:ext>
            </a:extLst>
          </p:cNvPr>
          <p:cNvSpPr txBox="1"/>
          <p:nvPr/>
        </p:nvSpPr>
        <p:spPr bwMode="auto">
          <a:xfrm>
            <a:off x="2019207" y="2051211"/>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24</a:t>
            </a:r>
            <a:endParaRPr lang="en-GB" sz="1400" dirty="0">
              <a:solidFill>
                <a:schemeClr val="tx2"/>
              </a:solidFill>
              <a:latin typeface="Myriad Pro Semibold" charset="0"/>
              <a:ea typeface="Myriad Pro Semibold" charset="0"/>
              <a:cs typeface="Myriad Pro Semibold" charset="0"/>
            </a:endParaRPr>
          </a:p>
        </p:txBody>
      </p:sp>
      <p:sp>
        <p:nvSpPr>
          <p:cNvPr id="15" name="TextBox 14">
            <a:extLst>
              <a:ext uri="{FF2B5EF4-FFF2-40B4-BE49-F238E27FC236}">
                <a16:creationId xmlns="" xmlns:a16="http://schemas.microsoft.com/office/drawing/2014/main" id="{542239CC-D97E-4127-BAB4-4A38B32318BE}"/>
              </a:ext>
            </a:extLst>
          </p:cNvPr>
          <p:cNvSpPr txBox="1"/>
          <p:nvPr/>
        </p:nvSpPr>
        <p:spPr bwMode="auto">
          <a:xfrm>
            <a:off x="1192424" y="245611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24 + 10 =</a:t>
            </a:r>
            <a:endParaRPr lang="en-GB" sz="1400" dirty="0">
              <a:solidFill>
                <a:schemeClr val="tx2"/>
              </a:solidFill>
              <a:latin typeface="Myriad Pro Semibold" charset="0"/>
              <a:ea typeface="Myriad Pro Semibold" charset="0"/>
              <a:cs typeface="Myriad Pro Semibold" charset="0"/>
            </a:endParaRPr>
          </a:p>
        </p:txBody>
      </p:sp>
      <p:sp>
        <p:nvSpPr>
          <p:cNvPr id="16" name="TextBox 15">
            <a:extLst>
              <a:ext uri="{FF2B5EF4-FFF2-40B4-BE49-F238E27FC236}">
                <a16:creationId xmlns="" xmlns:a16="http://schemas.microsoft.com/office/drawing/2014/main" id="{074194DD-0E99-4E37-BA01-50D7AABA0D16}"/>
              </a:ext>
            </a:extLst>
          </p:cNvPr>
          <p:cNvSpPr txBox="1"/>
          <p:nvPr/>
        </p:nvSpPr>
        <p:spPr bwMode="auto">
          <a:xfrm>
            <a:off x="2019207" y="2454806"/>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34</a:t>
            </a:r>
            <a:endParaRPr lang="en-GB" sz="1400" dirty="0">
              <a:solidFill>
                <a:schemeClr val="tx2"/>
              </a:solidFill>
              <a:latin typeface="Myriad Pro Semibold" charset="0"/>
              <a:ea typeface="Myriad Pro Semibold" charset="0"/>
              <a:cs typeface="Myriad Pro Semibold" charset="0"/>
            </a:endParaRPr>
          </a:p>
        </p:txBody>
      </p:sp>
      <p:sp>
        <p:nvSpPr>
          <p:cNvPr id="17" name="TextBox 16">
            <a:extLst>
              <a:ext uri="{FF2B5EF4-FFF2-40B4-BE49-F238E27FC236}">
                <a16:creationId xmlns="" xmlns:a16="http://schemas.microsoft.com/office/drawing/2014/main" id="{31742FE9-4287-41D7-8490-32455BFC8087}"/>
              </a:ext>
            </a:extLst>
          </p:cNvPr>
          <p:cNvSpPr txBox="1"/>
          <p:nvPr/>
        </p:nvSpPr>
        <p:spPr bwMode="auto">
          <a:xfrm>
            <a:off x="1192424" y="285970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34 + 10 =</a:t>
            </a:r>
            <a:endParaRPr lang="en-GB" sz="1400" dirty="0">
              <a:solidFill>
                <a:schemeClr val="tx2"/>
              </a:solidFill>
              <a:latin typeface="Myriad Pro Semibold" charset="0"/>
              <a:ea typeface="Myriad Pro Semibold" charset="0"/>
              <a:cs typeface="Myriad Pro Semibold" charset="0"/>
            </a:endParaRPr>
          </a:p>
        </p:txBody>
      </p:sp>
      <p:sp>
        <p:nvSpPr>
          <p:cNvPr id="18" name="TextBox 17">
            <a:extLst>
              <a:ext uri="{FF2B5EF4-FFF2-40B4-BE49-F238E27FC236}">
                <a16:creationId xmlns="" xmlns:a16="http://schemas.microsoft.com/office/drawing/2014/main" id="{254CDE6A-2E3D-410B-B56D-F6C1EEEAC268}"/>
              </a:ext>
            </a:extLst>
          </p:cNvPr>
          <p:cNvSpPr txBox="1"/>
          <p:nvPr/>
        </p:nvSpPr>
        <p:spPr bwMode="auto">
          <a:xfrm>
            <a:off x="2019207" y="2858401"/>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44</a:t>
            </a:r>
            <a:endParaRPr lang="en-GB" sz="1400" dirty="0">
              <a:solidFill>
                <a:schemeClr val="tx2"/>
              </a:solidFill>
              <a:latin typeface="Myriad Pro Semibold" charset="0"/>
              <a:ea typeface="Myriad Pro Semibold" charset="0"/>
              <a:cs typeface="Myriad Pro Semibold" charset="0"/>
            </a:endParaRPr>
          </a:p>
        </p:txBody>
      </p:sp>
      <p:sp>
        <p:nvSpPr>
          <p:cNvPr id="19" name="TextBox 18">
            <a:extLst>
              <a:ext uri="{FF2B5EF4-FFF2-40B4-BE49-F238E27FC236}">
                <a16:creationId xmlns="" xmlns:a16="http://schemas.microsoft.com/office/drawing/2014/main" id="{895B1013-6848-40F6-BE25-B64975C2CCF3}"/>
              </a:ext>
            </a:extLst>
          </p:cNvPr>
          <p:cNvSpPr txBox="1"/>
          <p:nvPr/>
        </p:nvSpPr>
        <p:spPr bwMode="auto">
          <a:xfrm>
            <a:off x="1192424" y="326330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44 + 10 =</a:t>
            </a:r>
            <a:endParaRPr lang="en-GB" sz="1400" dirty="0">
              <a:solidFill>
                <a:schemeClr val="tx2"/>
              </a:solidFill>
              <a:latin typeface="Myriad Pro Semibold" charset="0"/>
              <a:ea typeface="Myriad Pro Semibold" charset="0"/>
              <a:cs typeface="Myriad Pro Semibold" charset="0"/>
            </a:endParaRPr>
          </a:p>
        </p:txBody>
      </p:sp>
      <p:sp>
        <p:nvSpPr>
          <p:cNvPr id="20" name="TextBox 19">
            <a:extLst>
              <a:ext uri="{FF2B5EF4-FFF2-40B4-BE49-F238E27FC236}">
                <a16:creationId xmlns="" xmlns:a16="http://schemas.microsoft.com/office/drawing/2014/main" id="{D174226E-C281-4700-A21C-BE6B760D2F8D}"/>
              </a:ext>
            </a:extLst>
          </p:cNvPr>
          <p:cNvSpPr txBox="1"/>
          <p:nvPr/>
        </p:nvSpPr>
        <p:spPr bwMode="auto">
          <a:xfrm>
            <a:off x="2019207" y="3261996"/>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54</a:t>
            </a:r>
            <a:endParaRPr lang="en-GB" sz="1400" dirty="0">
              <a:solidFill>
                <a:schemeClr val="tx2"/>
              </a:solidFill>
              <a:latin typeface="Myriad Pro Semibold" charset="0"/>
              <a:ea typeface="Myriad Pro Semibold" charset="0"/>
              <a:cs typeface="Myriad Pro Semibold" charset="0"/>
            </a:endParaRPr>
          </a:p>
        </p:txBody>
      </p:sp>
      <p:sp>
        <p:nvSpPr>
          <p:cNvPr id="21" name="TextBox 20">
            <a:extLst>
              <a:ext uri="{FF2B5EF4-FFF2-40B4-BE49-F238E27FC236}">
                <a16:creationId xmlns="" xmlns:a16="http://schemas.microsoft.com/office/drawing/2014/main" id="{D6D7805C-AFD8-42F9-96C5-4A4700C24FB1}"/>
              </a:ext>
            </a:extLst>
          </p:cNvPr>
          <p:cNvSpPr txBox="1"/>
          <p:nvPr/>
        </p:nvSpPr>
        <p:spPr bwMode="auto">
          <a:xfrm>
            <a:off x="1192424" y="366689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54 + 10 =</a:t>
            </a:r>
            <a:endParaRPr lang="en-GB" sz="1400" dirty="0">
              <a:solidFill>
                <a:schemeClr val="tx2"/>
              </a:solidFill>
              <a:latin typeface="Myriad Pro Semibold" charset="0"/>
              <a:ea typeface="Myriad Pro Semibold" charset="0"/>
              <a:cs typeface="Myriad Pro Semibold" charset="0"/>
            </a:endParaRPr>
          </a:p>
        </p:txBody>
      </p:sp>
      <p:sp>
        <p:nvSpPr>
          <p:cNvPr id="22" name="TextBox 21">
            <a:extLst>
              <a:ext uri="{FF2B5EF4-FFF2-40B4-BE49-F238E27FC236}">
                <a16:creationId xmlns="" xmlns:a16="http://schemas.microsoft.com/office/drawing/2014/main" id="{B73A479A-97E9-409F-95AF-0F1A1E886568}"/>
              </a:ext>
            </a:extLst>
          </p:cNvPr>
          <p:cNvSpPr txBox="1"/>
          <p:nvPr/>
        </p:nvSpPr>
        <p:spPr bwMode="auto">
          <a:xfrm>
            <a:off x="2019207" y="3665591"/>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64</a:t>
            </a:r>
            <a:endParaRPr lang="en-GB" sz="1400" dirty="0">
              <a:solidFill>
                <a:schemeClr val="tx2"/>
              </a:solidFill>
              <a:latin typeface="Myriad Pro Semibold" charset="0"/>
              <a:ea typeface="Myriad Pro Semibold" charset="0"/>
              <a:cs typeface="Myriad Pro Semibold" charset="0"/>
            </a:endParaRPr>
          </a:p>
        </p:txBody>
      </p:sp>
      <p:sp>
        <p:nvSpPr>
          <p:cNvPr id="23" name="TextBox 22">
            <a:extLst>
              <a:ext uri="{FF2B5EF4-FFF2-40B4-BE49-F238E27FC236}">
                <a16:creationId xmlns="" xmlns:a16="http://schemas.microsoft.com/office/drawing/2014/main" id="{D32222E7-E6D0-4689-9B1E-B5FB795E8C2B}"/>
              </a:ext>
            </a:extLst>
          </p:cNvPr>
          <p:cNvSpPr txBox="1"/>
          <p:nvPr/>
        </p:nvSpPr>
        <p:spPr bwMode="auto">
          <a:xfrm>
            <a:off x="1192424" y="407049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64 + 10 =</a:t>
            </a:r>
            <a:endParaRPr lang="en-GB" sz="1400" dirty="0">
              <a:solidFill>
                <a:schemeClr val="tx2"/>
              </a:solidFill>
              <a:latin typeface="Myriad Pro Semibold" charset="0"/>
              <a:ea typeface="Myriad Pro Semibold" charset="0"/>
              <a:cs typeface="Myriad Pro Semibold" charset="0"/>
            </a:endParaRPr>
          </a:p>
        </p:txBody>
      </p:sp>
      <p:sp>
        <p:nvSpPr>
          <p:cNvPr id="24" name="TextBox 23">
            <a:extLst>
              <a:ext uri="{FF2B5EF4-FFF2-40B4-BE49-F238E27FC236}">
                <a16:creationId xmlns="" xmlns:a16="http://schemas.microsoft.com/office/drawing/2014/main" id="{C1D5FF35-85B3-47A2-8969-02F91E16D5E3}"/>
              </a:ext>
            </a:extLst>
          </p:cNvPr>
          <p:cNvSpPr txBox="1"/>
          <p:nvPr/>
        </p:nvSpPr>
        <p:spPr bwMode="auto">
          <a:xfrm>
            <a:off x="2019207" y="4069186"/>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74</a:t>
            </a:r>
            <a:endParaRPr lang="en-GB" sz="1400" dirty="0">
              <a:solidFill>
                <a:schemeClr val="tx2"/>
              </a:solidFill>
              <a:latin typeface="Myriad Pro Semibold" charset="0"/>
              <a:ea typeface="Myriad Pro Semibold" charset="0"/>
              <a:cs typeface="Myriad Pro Semibold" charset="0"/>
            </a:endParaRPr>
          </a:p>
        </p:txBody>
      </p:sp>
      <p:sp>
        <p:nvSpPr>
          <p:cNvPr id="25" name="TextBox 24">
            <a:extLst>
              <a:ext uri="{FF2B5EF4-FFF2-40B4-BE49-F238E27FC236}">
                <a16:creationId xmlns="" xmlns:a16="http://schemas.microsoft.com/office/drawing/2014/main" id="{904C6BF0-1B45-4898-B85E-572C79AE1434}"/>
              </a:ext>
            </a:extLst>
          </p:cNvPr>
          <p:cNvSpPr txBox="1"/>
          <p:nvPr/>
        </p:nvSpPr>
        <p:spPr bwMode="auto">
          <a:xfrm>
            <a:off x="1192424" y="447408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74 + 10 =</a:t>
            </a:r>
            <a:endParaRPr lang="en-GB" sz="1400" dirty="0">
              <a:solidFill>
                <a:schemeClr val="tx2"/>
              </a:solidFill>
              <a:latin typeface="Myriad Pro Semibold" charset="0"/>
              <a:ea typeface="Myriad Pro Semibold" charset="0"/>
              <a:cs typeface="Myriad Pro Semibold" charset="0"/>
            </a:endParaRPr>
          </a:p>
        </p:txBody>
      </p:sp>
      <p:sp>
        <p:nvSpPr>
          <p:cNvPr id="26" name="TextBox 25">
            <a:extLst>
              <a:ext uri="{FF2B5EF4-FFF2-40B4-BE49-F238E27FC236}">
                <a16:creationId xmlns="" xmlns:a16="http://schemas.microsoft.com/office/drawing/2014/main" id="{EEF1691F-210C-448A-B8A0-14CF424AD94A}"/>
              </a:ext>
            </a:extLst>
          </p:cNvPr>
          <p:cNvSpPr txBox="1"/>
          <p:nvPr/>
        </p:nvSpPr>
        <p:spPr bwMode="auto">
          <a:xfrm>
            <a:off x="2019207" y="4472781"/>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84</a:t>
            </a:r>
            <a:endParaRPr lang="en-GB" sz="1400" dirty="0">
              <a:solidFill>
                <a:schemeClr val="tx2"/>
              </a:solidFill>
              <a:latin typeface="Myriad Pro Semibold" charset="0"/>
              <a:ea typeface="Myriad Pro Semibold" charset="0"/>
              <a:cs typeface="Myriad Pro Semibold" charset="0"/>
            </a:endParaRPr>
          </a:p>
        </p:txBody>
      </p:sp>
      <p:sp>
        <p:nvSpPr>
          <p:cNvPr id="27" name="TextBox 26">
            <a:extLst>
              <a:ext uri="{FF2B5EF4-FFF2-40B4-BE49-F238E27FC236}">
                <a16:creationId xmlns="" xmlns:a16="http://schemas.microsoft.com/office/drawing/2014/main" id="{88D6A567-C3B0-497D-A01B-8DAAD8A69E95}"/>
              </a:ext>
            </a:extLst>
          </p:cNvPr>
          <p:cNvSpPr txBox="1"/>
          <p:nvPr/>
        </p:nvSpPr>
        <p:spPr bwMode="auto">
          <a:xfrm>
            <a:off x="1192424" y="487768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84 + 10 =</a:t>
            </a:r>
            <a:endParaRPr lang="en-GB" sz="1400" dirty="0">
              <a:solidFill>
                <a:schemeClr val="tx2"/>
              </a:solidFill>
              <a:latin typeface="Myriad Pro Semibold" charset="0"/>
              <a:ea typeface="Myriad Pro Semibold" charset="0"/>
              <a:cs typeface="Myriad Pro Semibold" charset="0"/>
            </a:endParaRPr>
          </a:p>
        </p:txBody>
      </p:sp>
      <p:sp>
        <p:nvSpPr>
          <p:cNvPr id="28" name="TextBox 27">
            <a:extLst>
              <a:ext uri="{FF2B5EF4-FFF2-40B4-BE49-F238E27FC236}">
                <a16:creationId xmlns="" xmlns:a16="http://schemas.microsoft.com/office/drawing/2014/main" id="{93DEF224-47DA-4306-85A8-41F9D3088D39}"/>
              </a:ext>
            </a:extLst>
          </p:cNvPr>
          <p:cNvSpPr txBox="1"/>
          <p:nvPr/>
        </p:nvSpPr>
        <p:spPr bwMode="auto">
          <a:xfrm>
            <a:off x="2019207" y="4876376"/>
            <a:ext cx="3770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94</a:t>
            </a:r>
            <a:endParaRPr lang="en-GB" sz="1400" dirty="0">
              <a:solidFill>
                <a:schemeClr val="tx2"/>
              </a:solidFill>
              <a:latin typeface="Myriad Pro Semibold" charset="0"/>
              <a:ea typeface="Myriad Pro Semibold" charset="0"/>
              <a:cs typeface="Myriad Pro Semibold" charset="0"/>
            </a:endParaRPr>
          </a:p>
        </p:txBody>
      </p:sp>
      <p:sp>
        <p:nvSpPr>
          <p:cNvPr id="29" name="TextBox 28">
            <a:extLst>
              <a:ext uri="{FF2B5EF4-FFF2-40B4-BE49-F238E27FC236}">
                <a16:creationId xmlns="" xmlns:a16="http://schemas.microsoft.com/office/drawing/2014/main" id="{F2376E92-7161-4DCF-BC2D-343A0B35EA9A}"/>
              </a:ext>
            </a:extLst>
          </p:cNvPr>
          <p:cNvSpPr txBox="1"/>
          <p:nvPr/>
        </p:nvSpPr>
        <p:spPr bwMode="auto">
          <a:xfrm>
            <a:off x="6786641" y="2052516"/>
            <a:ext cx="9316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24 – 10 =</a:t>
            </a:r>
            <a:endParaRPr lang="en-GB" sz="1400" dirty="0">
              <a:solidFill>
                <a:schemeClr val="tx2"/>
              </a:solidFill>
              <a:latin typeface="Myriad Pro Semibold" charset="0"/>
              <a:ea typeface="Myriad Pro Semibold" charset="0"/>
              <a:cs typeface="Myriad Pro Semibold" charset="0"/>
            </a:endParaRPr>
          </a:p>
        </p:txBody>
      </p:sp>
      <p:sp>
        <p:nvSpPr>
          <p:cNvPr id="30" name="TextBox 29">
            <a:extLst>
              <a:ext uri="{FF2B5EF4-FFF2-40B4-BE49-F238E27FC236}">
                <a16:creationId xmlns="" xmlns:a16="http://schemas.microsoft.com/office/drawing/2014/main" id="{1FB2D442-1242-4C0F-B2C1-D1B3F664E0D1}"/>
              </a:ext>
            </a:extLst>
          </p:cNvPr>
          <p:cNvSpPr txBox="1"/>
          <p:nvPr/>
        </p:nvSpPr>
        <p:spPr bwMode="auto">
          <a:xfrm>
            <a:off x="7596592" y="2051211"/>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14</a:t>
            </a:r>
            <a:endParaRPr lang="en-GB" sz="1400" dirty="0">
              <a:solidFill>
                <a:schemeClr val="tx2"/>
              </a:solidFill>
              <a:latin typeface="Myriad Pro Semibold" charset="0"/>
              <a:ea typeface="Myriad Pro Semibold" charset="0"/>
              <a:cs typeface="Myriad Pro Semibold" charset="0"/>
            </a:endParaRPr>
          </a:p>
        </p:txBody>
      </p:sp>
      <p:sp>
        <p:nvSpPr>
          <p:cNvPr id="31" name="TextBox 30">
            <a:extLst>
              <a:ext uri="{FF2B5EF4-FFF2-40B4-BE49-F238E27FC236}">
                <a16:creationId xmlns="" xmlns:a16="http://schemas.microsoft.com/office/drawing/2014/main" id="{9D1D8679-0340-4A0B-AFB7-455C886239A6}"/>
              </a:ext>
            </a:extLst>
          </p:cNvPr>
          <p:cNvSpPr txBox="1"/>
          <p:nvPr/>
        </p:nvSpPr>
        <p:spPr bwMode="auto">
          <a:xfrm>
            <a:off x="6786641" y="2456111"/>
            <a:ext cx="9316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34 – 10 =</a:t>
            </a:r>
            <a:endParaRPr lang="en-GB" sz="1400" dirty="0">
              <a:solidFill>
                <a:schemeClr val="tx2"/>
              </a:solidFill>
              <a:latin typeface="Myriad Pro Semibold" charset="0"/>
              <a:ea typeface="Myriad Pro Semibold" charset="0"/>
              <a:cs typeface="Myriad Pro Semibold" charset="0"/>
            </a:endParaRPr>
          </a:p>
        </p:txBody>
      </p:sp>
      <p:sp>
        <p:nvSpPr>
          <p:cNvPr id="32" name="TextBox 31">
            <a:extLst>
              <a:ext uri="{FF2B5EF4-FFF2-40B4-BE49-F238E27FC236}">
                <a16:creationId xmlns="" xmlns:a16="http://schemas.microsoft.com/office/drawing/2014/main" id="{6B50F302-2DF7-4426-AAFA-CA9702DF9000}"/>
              </a:ext>
            </a:extLst>
          </p:cNvPr>
          <p:cNvSpPr txBox="1"/>
          <p:nvPr/>
        </p:nvSpPr>
        <p:spPr bwMode="auto">
          <a:xfrm>
            <a:off x="7596592" y="2454806"/>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24</a:t>
            </a:r>
            <a:endParaRPr lang="en-GB" sz="1400" dirty="0">
              <a:solidFill>
                <a:schemeClr val="tx2"/>
              </a:solidFill>
              <a:latin typeface="Myriad Pro Semibold" charset="0"/>
              <a:ea typeface="Myriad Pro Semibold" charset="0"/>
              <a:cs typeface="Myriad Pro Semibold" charset="0"/>
            </a:endParaRPr>
          </a:p>
        </p:txBody>
      </p:sp>
      <p:sp>
        <p:nvSpPr>
          <p:cNvPr id="33" name="TextBox 32">
            <a:extLst>
              <a:ext uri="{FF2B5EF4-FFF2-40B4-BE49-F238E27FC236}">
                <a16:creationId xmlns="" xmlns:a16="http://schemas.microsoft.com/office/drawing/2014/main" id="{A56A13CE-3C1B-4834-9E8C-8FE5247CC3F3}"/>
              </a:ext>
            </a:extLst>
          </p:cNvPr>
          <p:cNvSpPr txBox="1"/>
          <p:nvPr/>
        </p:nvSpPr>
        <p:spPr bwMode="auto">
          <a:xfrm>
            <a:off x="6786641" y="2859706"/>
            <a:ext cx="9316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44 – 10 =</a:t>
            </a:r>
            <a:endParaRPr lang="en-GB" sz="1400" dirty="0">
              <a:solidFill>
                <a:schemeClr val="tx2"/>
              </a:solidFill>
              <a:latin typeface="Myriad Pro Semibold" charset="0"/>
              <a:ea typeface="Myriad Pro Semibold" charset="0"/>
              <a:cs typeface="Myriad Pro Semibold" charset="0"/>
            </a:endParaRPr>
          </a:p>
        </p:txBody>
      </p:sp>
      <p:sp>
        <p:nvSpPr>
          <p:cNvPr id="34" name="TextBox 33">
            <a:extLst>
              <a:ext uri="{FF2B5EF4-FFF2-40B4-BE49-F238E27FC236}">
                <a16:creationId xmlns="" xmlns:a16="http://schemas.microsoft.com/office/drawing/2014/main" id="{3D8E72BC-268C-41A5-B651-58D403156DFE}"/>
              </a:ext>
            </a:extLst>
          </p:cNvPr>
          <p:cNvSpPr txBox="1"/>
          <p:nvPr/>
        </p:nvSpPr>
        <p:spPr bwMode="auto">
          <a:xfrm>
            <a:off x="7596592" y="2858401"/>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34</a:t>
            </a:r>
            <a:endParaRPr lang="en-GB" sz="1400" dirty="0">
              <a:solidFill>
                <a:schemeClr val="tx2"/>
              </a:solidFill>
              <a:latin typeface="Myriad Pro Semibold" charset="0"/>
              <a:ea typeface="Myriad Pro Semibold" charset="0"/>
              <a:cs typeface="Myriad Pro Semibold" charset="0"/>
            </a:endParaRPr>
          </a:p>
        </p:txBody>
      </p:sp>
      <p:sp>
        <p:nvSpPr>
          <p:cNvPr id="35" name="TextBox 34">
            <a:extLst>
              <a:ext uri="{FF2B5EF4-FFF2-40B4-BE49-F238E27FC236}">
                <a16:creationId xmlns="" xmlns:a16="http://schemas.microsoft.com/office/drawing/2014/main" id="{8D4A96AD-E8E2-4CFB-A5E7-248C259E98A5}"/>
              </a:ext>
            </a:extLst>
          </p:cNvPr>
          <p:cNvSpPr txBox="1"/>
          <p:nvPr/>
        </p:nvSpPr>
        <p:spPr bwMode="auto">
          <a:xfrm>
            <a:off x="6786641" y="3263301"/>
            <a:ext cx="9316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54 – 10 =</a:t>
            </a:r>
            <a:endParaRPr lang="en-GB" sz="1400" dirty="0">
              <a:solidFill>
                <a:schemeClr val="tx2"/>
              </a:solidFill>
              <a:latin typeface="Myriad Pro Semibold" charset="0"/>
              <a:ea typeface="Myriad Pro Semibold" charset="0"/>
              <a:cs typeface="Myriad Pro Semibold" charset="0"/>
            </a:endParaRPr>
          </a:p>
        </p:txBody>
      </p:sp>
      <p:sp>
        <p:nvSpPr>
          <p:cNvPr id="36" name="TextBox 35">
            <a:extLst>
              <a:ext uri="{FF2B5EF4-FFF2-40B4-BE49-F238E27FC236}">
                <a16:creationId xmlns="" xmlns:a16="http://schemas.microsoft.com/office/drawing/2014/main" id="{D5B83E64-6792-418A-A09C-CAD954E11C33}"/>
              </a:ext>
            </a:extLst>
          </p:cNvPr>
          <p:cNvSpPr txBox="1"/>
          <p:nvPr/>
        </p:nvSpPr>
        <p:spPr bwMode="auto">
          <a:xfrm>
            <a:off x="7596592" y="3261996"/>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44</a:t>
            </a:r>
            <a:endParaRPr lang="en-GB" sz="1400" dirty="0">
              <a:solidFill>
                <a:schemeClr val="tx2"/>
              </a:solidFill>
              <a:latin typeface="Myriad Pro Semibold" charset="0"/>
              <a:ea typeface="Myriad Pro Semibold" charset="0"/>
              <a:cs typeface="Myriad Pro Semibold" charset="0"/>
            </a:endParaRPr>
          </a:p>
        </p:txBody>
      </p:sp>
      <p:sp>
        <p:nvSpPr>
          <p:cNvPr id="37" name="TextBox 36">
            <a:extLst>
              <a:ext uri="{FF2B5EF4-FFF2-40B4-BE49-F238E27FC236}">
                <a16:creationId xmlns="" xmlns:a16="http://schemas.microsoft.com/office/drawing/2014/main" id="{1EAD6696-975A-45F1-B046-BCBBE96EA695}"/>
              </a:ext>
            </a:extLst>
          </p:cNvPr>
          <p:cNvSpPr txBox="1"/>
          <p:nvPr/>
        </p:nvSpPr>
        <p:spPr bwMode="auto">
          <a:xfrm>
            <a:off x="6769809" y="366689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64 – 10 =</a:t>
            </a:r>
            <a:endParaRPr lang="en-GB" sz="1400" dirty="0">
              <a:solidFill>
                <a:schemeClr val="tx2"/>
              </a:solidFill>
              <a:latin typeface="Myriad Pro Semibold" charset="0"/>
              <a:ea typeface="Myriad Pro Semibold" charset="0"/>
              <a:cs typeface="Myriad Pro Semibold" charset="0"/>
            </a:endParaRPr>
          </a:p>
        </p:txBody>
      </p:sp>
      <p:sp>
        <p:nvSpPr>
          <p:cNvPr id="38" name="TextBox 37">
            <a:extLst>
              <a:ext uri="{FF2B5EF4-FFF2-40B4-BE49-F238E27FC236}">
                <a16:creationId xmlns="" xmlns:a16="http://schemas.microsoft.com/office/drawing/2014/main" id="{ACD0B73A-0CCE-469F-B5BB-864FDE413B1D}"/>
              </a:ext>
            </a:extLst>
          </p:cNvPr>
          <p:cNvSpPr txBox="1"/>
          <p:nvPr/>
        </p:nvSpPr>
        <p:spPr bwMode="auto">
          <a:xfrm>
            <a:off x="7596592" y="3665591"/>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54</a:t>
            </a:r>
            <a:endParaRPr lang="en-GB" sz="1400" dirty="0">
              <a:solidFill>
                <a:schemeClr val="tx2"/>
              </a:solidFill>
              <a:latin typeface="Myriad Pro Semibold" charset="0"/>
              <a:ea typeface="Myriad Pro Semibold" charset="0"/>
              <a:cs typeface="Myriad Pro Semibold" charset="0"/>
            </a:endParaRPr>
          </a:p>
        </p:txBody>
      </p:sp>
      <p:sp>
        <p:nvSpPr>
          <p:cNvPr id="39" name="TextBox 38">
            <a:extLst>
              <a:ext uri="{FF2B5EF4-FFF2-40B4-BE49-F238E27FC236}">
                <a16:creationId xmlns="" xmlns:a16="http://schemas.microsoft.com/office/drawing/2014/main" id="{AC215644-8CB0-4A73-AA16-8C58B6C32247}"/>
              </a:ext>
            </a:extLst>
          </p:cNvPr>
          <p:cNvSpPr txBox="1"/>
          <p:nvPr/>
        </p:nvSpPr>
        <p:spPr bwMode="auto">
          <a:xfrm>
            <a:off x="6769809" y="407049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74 – 10 =</a:t>
            </a:r>
            <a:endParaRPr lang="en-GB" sz="1400" dirty="0">
              <a:solidFill>
                <a:schemeClr val="tx2"/>
              </a:solidFill>
              <a:latin typeface="Myriad Pro Semibold" charset="0"/>
              <a:ea typeface="Myriad Pro Semibold" charset="0"/>
              <a:cs typeface="Myriad Pro Semibold" charset="0"/>
            </a:endParaRPr>
          </a:p>
        </p:txBody>
      </p:sp>
      <p:sp>
        <p:nvSpPr>
          <p:cNvPr id="40" name="TextBox 39">
            <a:extLst>
              <a:ext uri="{FF2B5EF4-FFF2-40B4-BE49-F238E27FC236}">
                <a16:creationId xmlns="" xmlns:a16="http://schemas.microsoft.com/office/drawing/2014/main" id="{D92BC954-3ECE-4B3F-A985-AEFE69BFEF76}"/>
              </a:ext>
            </a:extLst>
          </p:cNvPr>
          <p:cNvSpPr txBox="1"/>
          <p:nvPr/>
        </p:nvSpPr>
        <p:spPr bwMode="auto">
          <a:xfrm>
            <a:off x="7596592" y="4070491"/>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64</a:t>
            </a:r>
            <a:endParaRPr lang="en-GB" sz="1400" dirty="0">
              <a:solidFill>
                <a:schemeClr val="tx2"/>
              </a:solidFill>
              <a:latin typeface="Myriad Pro Semibold" charset="0"/>
              <a:ea typeface="Myriad Pro Semibold" charset="0"/>
              <a:cs typeface="Myriad Pro Semibold" charset="0"/>
            </a:endParaRPr>
          </a:p>
        </p:txBody>
      </p:sp>
      <p:sp>
        <p:nvSpPr>
          <p:cNvPr id="41" name="TextBox 40">
            <a:extLst>
              <a:ext uri="{FF2B5EF4-FFF2-40B4-BE49-F238E27FC236}">
                <a16:creationId xmlns="" xmlns:a16="http://schemas.microsoft.com/office/drawing/2014/main" id="{3B69D47D-3EC6-48DF-AD8A-EBAF05C20201}"/>
              </a:ext>
            </a:extLst>
          </p:cNvPr>
          <p:cNvSpPr txBox="1"/>
          <p:nvPr/>
        </p:nvSpPr>
        <p:spPr bwMode="auto">
          <a:xfrm>
            <a:off x="6769809" y="4474086"/>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84 – 10 =</a:t>
            </a:r>
            <a:endParaRPr lang="en-GB" sz="1400" dirty="0">
              <a:solidFill>
                <a:schemeClr val="tx2"/>
              </a:solidFill>
              <a:latin typeface="Myriad Pro Semibold" charset="0"/>
              <a:ea typeface="Myriad Pro Semibold" charset="0"/>
              <a:cs typeface="Myriad Pro Semibold" charset="0"/>
            </a:endParaRPr>
          </a:p>
        </p:txBody>
      </p:sp>
      <p:sp>
        <p:nvSpPr>
          <p:cNvPr id="42" name="TextBox 41">
            <a:extLst>
              <a:ext uri="{FF2B5EF4-FFF2-40B4-BE49-F238E27FC236}">
                <a16:creationId xmlns="" xmlns:a16="http://schemas.microsoft.com/office/drawing/2014/main" id="{2D96C52C-C642-424E-A839-99265FA222FF}"/>
              </a:ext>
            </a:extLst>
          </p:cNvPr>
          <p:cNvSpPr txBox="1"/>
          <p:nvPr/>
        </p:nvSpPr>
        <p:spPr bwMode="auto">
          <a:xfrm>
            <a:off x="7596592" y="4472781"/>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74</a:t>
            </a:r>
            <a:endParaRPr lang="en-GB" sz="1400" dirty="0">
              <a:solidFill>
                <a:schemeClr val="tx2"/>
              </a:solidFill>
              <a:latin typeface="Myriad Pro Semibold" charset="0"/>
              <a:ea typeface="Myriad Pro Semibold" charset="0"/>
              <a:cs typeface="Myriad Pro Semibold" charset="0"/>
            </a:endParaRPr>
          </a:p>
        </p:txBody>
      </p:sp>
      <p:sp>
        <p:nvSpPr>
          <p:cNvPr id="43" name="TextBox 42">
            <a:extLst>
              <a:ext uri="{FF2B5EF4-FFF2-40B4-BE49-F238E27FC236}">
                <a16:creationId xmlns="" xmlns:a16="http://schemas.microsoft.com/office/drawing/2014/main" id="{1FF59D99-6A5C-42BF-B63B-EAD07F627C10}"/>
              </a:ext>
            </a:extLst>
          </p:cNvPr>
          <p:cNvSpPr txBox="1"/>
          <p:nvPr/>
        </p:nvSpPr>
        <p:spPr bwMode="auto">
          <a:xfrm>
            <a:off x="6769809" y="4877681"/>
            <a:ext cx="9653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94 – 10 =</a:t>
            </a:r>
            <a:endParaRPr lang="en-GB" sz="1400" dirty="0">
              <a:solidFill>
                <a:schemeClr val="tx2"/>
              </a:solidFill>
              <a:latin typeface="Myriad Pro Semibold" charset="0"/>
              <a:ea typeface="Myriad Pro Semibold" charset="0"/>
              <a:cs typeface="Myriad Pro Semibold" charset="0"/>
            </a:endParaRPr>
          </a:p>
        </p:txBody>
      </p:sp>
      <p:sp>
        <p:nvSpPr>
          <p:cNvPr id="44" name="TextBox 43">
            <a:extLst>
              <a:ext uri="{FF2B5EF4-FFF2-40B4-BE49-F238E27FC236}">
                <a16:creationId xmlns="" xmlns:a16="http://schemas.microsoft.com/office/drawing/2014/main" id="{3F3028D7-D663-4205-BECB-B1478FE686E9}"/>
              </a:ext>
            </a:extLst>
          </p:cNvPr>
          <p:cNvSpPr txBox="1"/>
          <p:nvPr/>
        </p:nvSpPr>
        <p:spPr bwMode="auto">
          <a:xfrm>
            <a:off x="7596592" y="4876376"/>
            <a:ext cx="3770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400" dirty="0">
                <a:latin typeface="Myriad Pro Semibold" charset="0"/>
                <a:ea typeface="Myriad Pro Semibold" charset="0"/>
                <a:cs typeface="Myriad Pro Semibold" charset="0"/>
              </a:rPr>
              <a:t>84</a:t>
            </a:r>
            <a:endParaRPr lang="en-GB" sz="1400" dirty="0">
              <a:solidFill>
                <a:schemeClr val="tx2"/>
              </a:solidFill>
              <a:latin typeface="Myriad Pro Semibold" charset="0"/>
              <a:ea typeface="Myriad Pro Semibold" charset="0"/>
              <a:cs typeface="Myriad Pro Semibold" charset="0"/>
            </a:endParaRPr>
          </a:p>
        </p:txBody>
      </p:sp>
      <p:cxnSp>
        <p:nvCxnSpPr>
          <p:cNvPr id="46" name="Straight Arrow Connector 45">
            <a:extLst>
              <a:ext uri="{FF2B5EF4-FFF2-40B4-BE49-F238E27FC236}">
                <a16:creationId xmlns="" xmlns:a16="http://schemas.microsoft.com/office/drawing/2014/main" id="{D64D509E-B331-4B1E-8193-AFB37A92F74C}"/>
              </a:ext>
            </a:extLst>
          </p:cNvPr>
          <p:cNvCxnSpPr/>
          <p:nvPr/>
        </p:nvCxnSpPr>
        <p:spPr bwMode="auto">
          <a:xfrm>
            <a:off x="947383" y="2051211"/>
            <a:ext cx="0" cy="3198628"/>
          </a:xfrm>
          <a:prstGeom prst="straightConnector1">
            <a:avLst/>
          </a:prstGeom>
          <a:noFill/>
          <a:ln w="28575" cap="flat" cmpd="sng" algn="ctr">
            <a:solidFill>
              <a:srgbClr val="0A689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 xmlns:a16="http://schemas.microsoft.com/office/drawing/2014/main" id="{C1973DDC-35E5-4025-BAF0-BE39BA0F71CC}"/>
              </a:ext>
            </a:extLst>
          </p:cNvPr>
          <p:cNvCxnSpPr>
            <a:cxnSpLocks/>
          </p:cNvCxnSpPr>
          <p:nvPr/>
        </p:nvCxnSpPr>
        <p:spPr bwMode="auto">
          <a:xfrm flipV="1">
            <a:off x="8196618" y="2051211"/>
            <a:ext cx="0" cy="3198628"/>
          </a:xfrm>
          <a:prstGeom prst="straightConnector1">
            <a:avLst/>
          </a:prstGeom>
          <a:noFill/>
          <a:ln w="28575" cap="flat" cmpd="sng" algn="ctr">
            <a:solidFill>
              <a:srgbClr val="0A689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61701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2:3</a:t>
            </a:r>
          </a:p>
        </p:txBody>
      </p:sp>
      <p:sp>
        <p:nvSpPr>
          <p:cNvPr id="11" name="TextBox 10">
            <a:extLst>
              <a:ext uri="{FF2B5EF4-FFF2-40B4-BE49-F238E27FC236}">
                <a16:creationId xmlns="" xmlns:a16="http://schemas.microsoft.com/office/drawing/2014/main" id="{3E782DF0-10C8-40FB-AC45-01F3B1803FA6}"/>
              </a:ext>
            </a:extLst>
          </p:cNvPr>
          <p:cNvSpPr txBox="1"/>
          <p:nvPr/>
        </p:nvSpPr>
        <p:spPr bwMode="auto">
          <a:xfrm>
            <a:off x="2229327" y="2107922"/>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46</a:t>
            </a:r>
          </a:p>
        </p:txBody>
      </p:sp>
      <p:sp>
        <p:nvSpPr>
          <p:cNvPr id="12" name="TextBox 11">
            <a:extLst>
              <a:ext uri="{FF2B5EF4-FFF2-40B4-BE49-F238E27FC236}">
                <a16:creationId xmlns="" xmlns:a16="http://schemas.microsoft.com/office/drawing/2014/main" id="{3BCB889C-24FD-4C77-AF7F-4106BB0BC455}"/>
              </a:ext>
            </a:extLst>
          </p:cNvPr>
          <p:cNvSpPr txBox="1"/>
          <p:nvPr/>
        </p:nvSpPr>
        <p:spPr bwMode="auto">
          <a:xfrm>
            <a:off x="3298179" y="392145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p>
        </p:txBody>
      </p:sp>
      <p:sp>
        <p:nvSpPr>
          <p:cNvPr id="13" name="TextBox 12">
            <a:extLst>
              <a:ext uri="{FF2B5EF4-FFF2-40B4-BE49-F238E27FC236}">
                <a16:creationId xmlns="" xmlns:a16="http://schemas.microsoft.com/office/drawing/2014/main" id="{8E50EBA9-4E84-4C70-9EB2-1612C27224C0}"/>
              </a:ext>
            </a:extLst>
          </p:cNvPr>
          <p:cNvSpPr txBox="1"/>
          <p:nvPr/>
        </p:nvSpPr>
        <p:spPr bwMode="auto">
          <a:xfrm>
            <a:off x="1160475" y="391209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36</a:t>
            </a:r>
          </a:p>
        </p:txBody>
      </p:sp>
      <p:sp>
        <p:nvSpPr>
          <p:cNvPr id="38" name="TextBox 37">
            <a:extLst>
              <a:ext uri="{FF2B5EF4-FFF2-40B4-BE49-F238E27FC236}">
                <a16:creationId xmlns="" xmlns:a16="http://schemas.microsoft.com/office/drawing/2014/main" id="{B748206B-B976-487A-9004-14606FACDB6A}"/>
              </a:ext>
            </a:extLst>
          </p:cNvPr>
          <p:cNvSpPr txBox="1"/>
          <p:nvPr/>
        </p:nvSpPr>
        <p:spPr bwMode="auto">
          <a:xfrm>
            <a:off x="6396581" y="2107922"/>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46</a:t>
            </a:r>
          </a:p>
        </p:txBody>
      </p:sp>
      <p:sp>
        <p:nvSpPr>
          <p:cNvPr id="39" name="TextBox 38">
            <a:extLst>
              <a:ext uri="{FF2B5EF4-FFF2-40B4-BE49-F238E27FC236}">
                <a16:creationId xmlns="" xmlns:a16="http://schemas.microsoft.com/office/drawing/2014/main" id="{8B160C79-2664-4DAD-977F-F7F07EDE64BB}"/>
              </a:ext>
            </a:extLst>
          </p:cNvPr>
          <p:cNvSpPr txBox="1"/>
          <p:nvPr/>
        </p:nvSpPr>
        <p:spPr bwMode="auto">
          <a:xfrm>
            <a:off x="7465433" y="392145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36</a:t>
            </a:r>
          </a:p>
        </p:txBody>
      </p:sp>
      <p:sp>
        <p:nvSpPr>
          <p:cNvPr id="40" name="TextBox 39">
            <a:extLst>
              <a:ext uri="{FF2B5EF4-FFF2-40B4-BE49-F238E27FC236}">
                <a16:creationId xmlns="" xmlns:a16="http://schemas.microsoft.com/office/drawing/2014/main" id="{9FB2FCF5-034C-423D-B01A-699F875F25F8}"/>
              </a:ext>
            </a:extLst>
          </p:cNvPr>
          <p:cNvSpPr txBox="1"/>
          <p:nvPr/>
        </p:nvSpPr>
        <p:spPr bwMode="auto">
          <a:xfrm>
            <a:off x="5327729" y="391209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p>
        </p:txBody>
      </p:sp>
      <p:sp>
        <p:nvSpPr>
          <p:cNvPr id="47" name="TextBox 46">
            <a:extLst>
              <a:ext uri="{FF2B5EF4-FFF2-40B4-BE49-F238E27FC236}">
                <a16:creationId xmlns="" xmlns:a16="http://schemas.microsoft.com/office/drawing/2014/main" id="{D91E6163-2E51-4B72-BAE4-2578DB8BBD30}"/>
              </a:ext>
            </a:extLst>
          </p:cNvPr>
          <p:cNvSpPr txBox="1"/>
          <p:nvPr/>
        </p:nvSpPr>
        <p:spPr bwMode="auto">
          <a:xfrm>
            <a:off x="1515991" y="5305470"/>
            <a:ext cx="19447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36 + 10 = 46</a:t>
            </a:r>
          </a:p>
        </p:txBody>
      </p:sp>
      <p:sp>
        <p:nvSpPr>
          <p:cNvPr id="48" name="TextBox 47">
            <a:extLst>
              <a:ext uri="{FF2B5EF4-FFF2-40B4-BE49-F238E27FC236}">
                <a16:creationId xmlns="" xmlns:a16="http://schemas.microsoft.com/office/drawing/2014/main" id="{E10AD77A-67E2-4999-ADF7-D55D753959A7}"/>
              </a:ext>
            </a:extLst>
          </p:cNvPr>
          <p:cNvSpPr txBox="1"/>
          <p:nvPr/>
        </p:nvSpPr>
        <p:spPr bwMode="auto">
          <a:xfrm>
            <a:off x="5683246" y="5305470"/>
            <a:ext cx="19447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 + 36 = 46</a:t>
            </a:r>
          </a:p>
        </p:txBody>
      </p:sp>
      <p:grpSp>
        <p:nvGrpSpPr>
          <p:cNvPr id="56" name="Group 55">
            <a:extLst>
              <a:ext uri="{FF2B5EF4-FFF2-40B4-BE49-F238E27FC236}">
                <a16:creationId xmlns="" xmlns:a16="http://schemas.microsoft.com/office/drawing/2014/main" id="{6436FAF5-C41C-4DF2-9F35-5CB7A1637436}"/>
              </a:ext>
            </a:extLst>
          </p:cNvPr>
          <p:cNvGrpSpPr/>
          <p:nvPr/>
        </p:nvGrpSpPr>
        <p:grpSpPr>
          <a:xfrm>
            <a:off x="788899" y="1705652"/>
            <a:ext cx="3398949" cy="3076092"/>
            <a:chOff x="2872525" y="1421587"/>
            <a:chExt cx="3398949" cy="3076092"/>
          </a:xfrm>
        </p:grpSpPr>
        <p:grpSp>
          <p:nvGrpSpPr>
            <p:cNvPr id="57" name="Group 56">
              <a:extLst>
                <a:ext uri="{FF2B5EF4-FFF2-40B4-BE49-F238E27FC236}">
                  <a16:creationId xmlns="" xmlns:a16="http://schemas.microsoft.com/office/drawing/2014/main" id="{5B6E0AA1-9BDB-4CD8-A121-67110B59D97A}"/>
                </a:ext>
              </a:extLst>
            </p:cNvPr>
            <p:cNvGrpSpPr>
              <a:grpSpLocks noChangeAspect="1"/>
            </p:cNvGrpSpPr>
            <p:nvPr/>
          </p:nvGrpSpPr>
          <p:grpSpPr>
            <a:xfrm>
              <a:off x="2872525" y="1421587"/>
              <a:ext cx="3398949" cy="3076092"/>
              <a:chOff x="917216" y="1641314"/>
              <a:chExt cx="3654784" cy="3307625"/>
            </a:xfrm>
          </p:grpSpPr>
          <p:sp>
            <p:nvSpPr>
              <p:cNvPr id="59" name="Oval 58">
                <a:extLst>
                  <a:ext uri="{FF2B5EF4-FFF2-40B4-BE49-F238E27FC236}">
                    <a16:creationId xmlns="" xmlns:a16="http://schemas.microsoft.com/office/drawing/2014/main" id="{249BC5F1-7DB3-48B6-BED6-63782D2007B5}"/>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0" name="Oval 59">
                <a:extLst>
                  <a:ext uri="{FF2B5EF4-FFF2-40B4-BE49-F238E27FC236}">
                    <a16:creationId xmlns="" xmlns:a16="http://schemas.microsoft.com/office/drawing/2014/main" id="{4D5BEAF4-C5BD-4199-833E-5F9CC50C6087}"/>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1" name="Oval 60">
                <a:extLst>
                  <a:ext uri="{FF2B5EF4-FFF2-40B4-BE49-F238E27FC236}">
                    <a16:creationId xmlns="" xmlns:a16="http://schemas.microsoft.com/office/drawing/2014/main" id="{F818B63A-ADF0-4529-86C2-B2C258C4D6C4}"/>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62" name="Straight Connector 61">
                <a:extLst>
                  <a:ext uri="{FF2B5EF4-FFF2-40B4-BE49-F238E27FC236}">
                    <a16:creationId xmlns="" xmlns:a16="http://schemas.microsoft.com/office/drawing/2014/main" id="{C43F7739-16E4-41F4-8672-4CB7EA69F23E}"/>
                  </a:ext>
                </a:extLst>
              </p:cNvPr>
              <p:cNvCxnSpPr>
                <a:cxnSpLocks noChangeAspect="1"/>
                <a:stCxn id="59"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8" name="Straight Connector 57">
              <a:extLst>
                <a:ext uri="{FF2B5EF4-FFF2-40B4-BE49-F238E27FC236}">
                  <a16:creationId xmlns="" xmlns:a16="http://schemas.microsoft.com/office/drawing/2014/main" id="{B7410FF6-250D-4ADB-B9AA-59F2399853A9}"/>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0" name="Group 69">
            <a:extLst>
              <a:ext uri="{FF2B5EF4-FFF2-40B4-BE49-F238E27FC236}">
                <a16:creationId xmlns="" xmlns:a16="http://schemas.microsoft.com/office/drawing/2014/main" id="{BF475D8F-A4E4-4A96-AEC1-B53C395EA005}"/>
              </a:ext>
            </a:extLst>
          </p:cNvPr>
          <p:cNvGrpSpPr/>
          <p:nvPr/>
        </p:nvGrpSpPr>
        <p:grpSpPr>
          <a:xfrm>
            <a:off x="4956153" y="1705652"/>
            <a:ext cx="3398949" cy="3076092"/>
            <a:chOff x="2872525" y="1421587"/>
            <a:chExt cx="3398949" cy="3076092"/>
          </a:xfrm>
        </p:grpSpPr>
        <p:grpSp>
          <p:nvGrpSpPr>
            <p:cNvPr id="71" name="Group 70">
              <a:extLst>
                <a:ext uri="{FF2B5EF4-FFF2-40B4-BE49-F238E27FC236}">
                  <a16:creationId xmlns="" xmlns:a16="http://schemas.microsoft.com/office/drawing/2014/main" id="{820CDED4-AB58-4390-9FCE-6EE747EE1779}"/>
                </a:ext>
              </a:extLst>
            </p:cNvPr>
            <p:cNvGrpSpPr>
              <a:grpSpLocks noChangeAspect="1"/>
            </p:cNvGrpSpPr>
            <p:nvPr/>
          </p:nvGrpSpPr>
          <p:grpSpPr>
            <a:xfrm>
              <a:off x="2872525" y="1421587"/>
              <a:ext cx="3398949" cy="3076092"/>
              <a:chOff x="917216" y="1641314"/>
              <a:chExt cx="3654784" cy="3307625"/>
            </a:xfrm>
          </p:grpSpPr>
          <p:sp>
            <p:nvSpPr>
              <p:cNvPr id="73" name="Oval 72">
                <a:extLst>
                  <a:ext uri="{FF2B5EF4-FFF2-40B4-BE49-F238E27FC236}">
                    <a16:creationId xmlns="" xmlns:a16="http://schemas.microsoft.com/office/drawing/2014/main" id="{AD8F9FE1-1DCC-4929-89D6-9B8007087C33}"/>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4" name="Oval 73">
                <a:extLst>
                  <a:ext uri="{FF2B5EF4-FFF2-40B4-BE49-F238E27FC236}">
                    <a16:creationId xmlns="" xmlns:a16="http://schemas.microsoft.com/office/drawing/2014/main" id="{271A479B-EC61-4BD4-95EF-D60848EA19E5}"/>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5" name="Oval 74">
                <a:extLst>
                  <a:ext uri="{FF2B5EF4-FFF2-40B4-BE49-F238E27FC236}">
                    <a16:creationId xmlns="" xmlns:a16="http://schemas.microsoft.com/office/drawing/2014/main" id="{48CBF537-DB49-469B-906D-6278A29BB1C0}"/>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76" name="Straight Connector 75">
                <a:extLst>
                  <a:ext uri="{FF2B5EF4-FFF2-40B4-BE49-F238E27FC236}">
                    <a16:creationId xmlns="" xmlns:a16="http://schemas.microsoft.com/office/drawing/2014/main" id="{6DE3C315-C0A9-4ADF-BEF7-B904AB2098B0}"/>
                  </a:ext>
                </a:extLst>
              </p:cNvPr>
              <p:cNvCxnSpPr>
                <a:cxnSpLocks noChangeAspect="1"/>
                <a:stCxn id="73"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2" name="Straight Connector 71">
              <a:extLst>
                <a:ext uri="{FF2B5EF4-FFF2-40B4-BE49-F238E27FC236}">
                  <a16:creationId xmlns="" xmlns:a16="http://schemas.microsoft.com/office/drawing/2014/main" id="{AF679065-9266-4211-831B-4B4ED84699B6}"/>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975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5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0"/>
                                        </p:tgtEl>
                                        <p:attrNameLst>
                                          <p:attrName>style.visibility</p:attrName>
                                        </p:attrNameLst>
                                      </p:cBhvr>
                                      <p:to>
                                        <p:strVal val="visible"/>
                                      </p:to>
                                    </p:set>
                                    <p:animEffect transition="in" filter="fade">
                                      <p:cBhvr>
                                        <p:cTn id="17" dur="500"/>
                                        <p:tgtEl>
                                          <p:spTgt spid="7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fade">
                                      <p:cBhvr>
                                        <p:cTn id="20" dur="500"/>
                                        <p:tgtEl>
                                          <p:spTgt spid="3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fade">
                                      <p:cBhvr>
                                        <p:cTn id="23" dur="500"/>
                                        <p:tgtEl>
                                          <p:spTgt spid="4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fade">
                                      <p:cBhvr>
                                        <p:cTn id="28" dur="500"/>
                                        <p:tgtEl>
                                          <p:spTgt spid="3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fade">
                                      <p:cBhvr>
                                        <p:cTn id="3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8" grpId="0"/>
      <p:bldP spid="39" grpId="0"/>
      <p:bldP spid="40" grpId="0"/>
      <p:bldP spid="47" grpId="0"/>
      <p:bldP spid="4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 xmlns:a16="http://schemas.microsoft.com/office/drawing/2014/main" id="{AA537E26-7CA8-43FC-A294-7D3D4BB484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2952" y="3563604"/>
            <a:ext cx="306754" cy="306754"/>
          </a:xfrm>
          <a:prstGeom prst="rect">
            <a:avLst/>
          </a:prstGeom>
        </p:spPr>
      </p:pic>
      <p:pic>
        <p:nvPicPr>
          <p:cNvPr id="16" name="Picture 15">
            <a:extLst>
              <a:ext uri="{FF2B5EF4-FFF2-40B4-BE49-F238E27FC236}">
                <a16:creationId xmlns="" xmlns:a16="http://schemas.microsoft.com/office/drawing/2014/main" id="{DF46D7A9-9E5C-4857-9965-17B52D253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8966" y="3563604"/>
            <a:ext cx="306754" cy="306754"/>
          </a:xfrm>
          <a:prstGeom prst="rect">
            <a:avLst/>
          </a:prstGeom>
        </p:spPr>
      </p:pic>
      <p:pic>
        <p:nvPicPr>
          <p:cNvPr id="12" name="Picture 11">
            <a:extLst>
              <a:ext uri="{FF2B5EF4-FFF2-40B4-BE49-F238E27FC236}">
                <a16:creationId xmlns="" xmlns:a16="http://schemas.microsoft.com/office/drawing/2014/main" id="{328607A8-5E3B-4344-9F02-445942D407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1455" y="3563604"/>
            <a:ext cx="306754" cy="306754"/>
          </a:xfrm>
          <a:prstGeom prst="rect">
            <a:avLst/>
          </a:prstGeom>
        </p:spPr>
      </p:pic>
      <p:pic>
        <p:nvPicPr>
          <p:cNvPr id="13" name="Picture 12">
            <a:extLst>
              <a:ext uri="{FF2B5EF4-FFF2-40B4-BE49-F238E27FC236}">
                <a16:creationId xmlns="" xmlns:a16="http://schemas.microsoft.com/office/drawing/2014/main" id="{43EE4419-954D-4092-A197-307A5FA0FC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7469" y="3563604"/>
            <a:ext cx="306754" cy="306754"/>
          </a:xfrm>
          <a:prstGeom prst="rect">
            <a:avLst/>
          </a:prstGeom>
        </p:spPr>
      </p:pic>
      <p:pic>
        <p:nvPicPr>
          <p:cNvPr id="10" name="Picture 9">
            <a:extLst>
              <a:ext uri="{FF2B5EF4-FFF2-40B4-BE49-F238E27FC236}">
                <a16:creationId xmlns="" xmlns:a16="http://schemas.microsoft.com/office/drawing/2014/main" id="{444B96F9-8243-457C-B05D-0CAC0C78C9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8939" y="3563604"/>
            <a:ext cx="306754" cy="306754"/>
          </a:xfrm>
          <a:prstGeom prst="rect">
            <a:avLst/>
          </a:prstGeom>
        </p:spPr>
      </p:pic>
      <p:pic>
        <p:nvPicPr>
          <p:cNvPr id="11" name="Picture 10">
            <a:extLst>
              <a:ext uri="{FF2B5EF4-FFF2-40B4-BE49-F238E27FC236}">
                <a16:creationId xmlns="" xmlns:a16="http://schemas.microsoft.com/office/drawing/2014/main" id="{563E6FD5-26AB-4C57-B00B-56286ADE6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2119" y="3563604"/>
            <a:ext cx="306754" cy="306754"/>
          </a:xfrm>
          <a:prstGeom prst="rect">
            <a:avLst/>
          </a:prstGeom>
        </p:spPr>
      </p:pic>
      <p:sp>
        <p:nvSpPr>
          <p:cNvPr id="2" name="Text Placeholder 1"/>
          <p:cNvSpPr>
            <a:spLocks noGrp="1"/>
          </p:cNvSpPr>
          <p:nvPr>
            <p:ph type="body" sz="quarter" idx="11"/>
          </p:nvPr>
        </p:nvSpPr>
        <p:spPr/>
        <p:txBody>
          <a:bodyPr/>
          <a:lstStyle/>
          <a:p>
            <a:r>
              <a:rPr lang="en-US" dirty="0"/>
              <a:t>1.14 Calculation: two-digit +/− tens – step 2:4</a:t>
            </a:r>
          </a:p>
        </p:txBody>
      </p:sp>
      <p:pic>
        <p:nvPicPr>
          <p:cNvPr id="6" name="Picture 5">
            <a:extLst>
              <a:ext uri="{FF2B5EF4-FFF2-40B4-BE49-F238E27FC236}">
                <a16:creationId xmlns="" xmlns:a16="http://schemas.microsoft.com/office/drawing/2014/main" id="{B95CC826-0094-4725-AAEB-2F0E56F2AB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4456" y="3346558"/>
            <a:ext cx="6135088" cy="433946"/>
          </a:xfrm>
          <a:prstGeom prst="rect">
            <a:avLst/>
          </a:prstGeom>
        </p:spPr>
      </p:pic>
      <p:pic>
        <p:nvPicPr>
          <p:cNvPr id="8" name="Picture 7">
            <a:extLst>
              <a:ext uri="{FF2B5EF4-FFF2-40B4-BE49-F238E27FC236}">
                <a16:creationId xmlns="" xmlns:a16="http://schemas.microsoft.com/office/drawing/2014/main" id="{E490CF77-FA44-41D1-8772-4C8FA3AEF9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79378" y="2994832"/>
            <a:ext cx="2985244" cy="306754"/>
          </a:xfrm>
          <a:prstGeom prst="rect">
            <a:avLst/>
          </a:prstGeom>
        </p:spPr>
      </p:pic>
      <p:pic>
        <p:nvPicPr>
          <p:cNvPr id="14" name="Picture 13">
            <a:extLst>
              <a:ext uri="{FF2B5EF4-FFF2-40B4-BE49-F238E27FC236}">
                <a16:creationId xmlns="" xmlns:a16="http://schemas.microsoft.com/office/drawing/2014/main" id="{045D983C-82B3-48B9-9032-A3CDC46F9A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5602" y="2994832"/>
            <a:ext cx="2985244" cy="306754"/>
          </a:xfrm>
          <a:prstGeom prst="rect">
            <a:avLst/>
          </a:prstGeom>
        </p:spPr>
      </p:pic>
    </p:spTree>
    <p:extLst>
      <p:ext uri="{BB962C8B-B14F-4D97-AF65-F5344CB8AC3E}">
        <p14:creationId xmlns:p14="http://schemas.microsoft.com/office/powerpoint/2010/main" val="354621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11"/>
                                        </p:tgtEl>
                                      </p:cBhvr>
                                    </p:animEffect>
                                    <p:set>
                                      <p:cBhvr>
                                        <p:cTn id="10" dur="1" fill="hold">
                                          <p:stCondLst>
                                            <p:cond delay="499"/>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63" presetClass="path" presetSubtype="0" accel="50000" fill="hold" nodeType="clickEffect">
                                  <p:stCondLst>
                                    <p:cond delay="0"/>
                                  </p:stCondLst>
                                  <p:childTnLst>
                                    <p:animMotion origin="layout" path="M 0 2.22222E-6 L 0.09653 2.22222E-6 " pathEditMode="relative" rAng="0" ptsTypes="AA">
                                      <p:cBhvr>
                                        <p:cTn id="14" dur="2000" fill="hold"/>
                                        <p:tgtEl>
                                          <p:spTgt spid="8"/>
                                        </p:tgtEl>
                                        <p:attrNameLst>
                                          <p:attrName>ppt_x</p:attrName>
                                          <p:attrName>ppt_y</p:attrName>
                                        </p:attrNameLst>
                                      </p:cBhvr>
                                      <p:rCtr x="4826" y="0"/>
                                    </p:animMotion>
                                  </p:childTnLst>
                                </p:cTn>
                              </p:par>
                            </p:childTnLst>
                          </p:cTn>
                        </p:par>
                        <p:par>
                          <p:cTn id="15" fill="hold">
                            <p:stCondLst>
                              <p:cond delay="2000"/>
                            </p:stCondLst>
                            <p:childTnLst>
                              <p:par>
                                <p:cTn id="16" presetID="1" presetClass="exit" presetSubtype="0" fill="hold" nodeType="afterEffect">
                                  <p:stCondLst>
                                    <p:cond delay="0"/>
                                  </p:stCondLst>
                                  <p:childTnLst>
                                    <p:set>
                                      <p:cBhvr>
                                        <p:cTn id="17" dur="1" fill="hold">
                                          <p:stCondLst>
                                            <p:cond delay="0"/>
                                          </p:stCondLst>
                                        </p:cTn>
                                        <p:tgtEl>
                                          <p:spTgt spid="8"/>
                                        </p:tgtEl>
                                        <p:attrNameLst>
                                          <p:attrName>style.visibility</p:attrName>
                                        </p:attrNameLst>
                                      </p:cBhvr>
                                      <p:to>
                                        <p:strVal val="hidden"/>
                                      </p:to>
                                    </p:set>
                                  </p:childTnLst>
                                </p:cTn>
                              </p:par>
                              <p:par>
                                <p:cTn id="18" presetID="1"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par>
                                <p:cTn id="25" presetID="10"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12"/>
                                        </p:tgtEl>
                                      </p:cBhvr>
                                    </p:animEffect>
                                    <p:set>
                                      <p:cBhvr>
                                        <p:cTn id="32" dur="1" fill="hold">
                                          <p:stCondLst>
                                            <p:cond delay="499"/>
                                          </p:stCondLst>
                                        </p:cTn>
                                        <p:tgtEl>
                                          <p:spTgt spid="12"/>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13"/>
                                        </p:tgtEl>
                                      </p:cBhvr>
                                    </p:animEffect>
                                    <p:set>
                                      <p:cBhvr>
                                        <p:cTn id="35" dur="1" fill="hold">
                                          <p:stCondLst>
                                            <p:cond delay="499"/>
                                          </p:stCondLst>
                                        </p:cTn>
                                        <p:tgtEl>
                                          <p:spTgt spid="13"/>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35" presetClass="path" presetSubtype="0" accel="50000" decel="50000" fill="hold" nodeType="clickEffect">
                                  <p:stCondLst>
                                    <p:cond delay="0"/>
                                  </p:stCondLst>
                                  <p:childTnLst>
                                    <p:animMotion origin="layout" path="M 5E-6 2.22222E-6 L -0.19393 2.22222E-6 " pathEditMode="relative" rAng="0" ptsTypes="AA">
                                      <p:cBhvr>
                                        <p:cTn id="39" dur="2000" fill="hold"/>
                                        <p:tgtEl>
                                          <p:spTgt spid="14"/>
                                        </p:tgtEl>
                                        <p:attrNameLst>
                                          <p:attrName>ppt_x</p:attrName>
                                          <p:attrName>ppt_y</p:attrName>
                                        </p:attrNameLst>
                                      </p:cBhvr>
                                      <p:rCtr x="-9705" y="0"/>
                                    </p:animMotion>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10" presetClass="entr" presetSubtype="0" fill="hold"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2:4</a:t>
            </a:r>
          </a:p>
        </p:txBody>
      </p:sp>
      <p:pic>
        <p:nvPicPr>
          <p:cNvPr id="3" name="Picture 2">
            <a:extLst>
              <a:ext uri="{FF2B5EF4-FFF2-40B4-BE49-F238E27FC236}">
                <a16:creationId xmlns="" xmlns:a16="http://schemas.microsoft.com/office/drawing/2014/main" id="{710C1A0A-1AEB-46A2-AB49-EC1F3969B5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3233" y="2467587"/>
            <a:ext cx="6157534" cy="1922827"/>
          </a:xfrm>
          <a:prstGeom prst="rect">
            <a:avLst/>
          </a:prstGeom>
        </p:spPr>
      </p:pic>
      <p:sp>
        <p:nvSpPr>
          <p:cNvPr id="4" name="Star: 12 Points 3">
            <a:extLst>
              <a:ext uri="{FF2B5EF4-FFF2-40B4-BE49-F238E27FC236}">
                <a16:creationId xmlns="" xmlns:a16="http://schemas.microsoft.com/office/drawing/2014/main" id="{321CF23C-B877-4E87-B7DB-B187DD0A149E}"/>
              </a:ext>
            </a:extLst>
          </p:cNvPr>
          <p:cNvSpPr>
            <a:spLocks noChangeAspect="1"/>
          </p:cNvSpPr>
          <p:nvPr/>
        </p:nvSpPr>
        <p:spPr bwMode="auto">
          <a:xfrm rot="20700000">
            <a:off x="4461537" y="3439675"/>
            <a:ext cx="463658" cy="463608"/>
          </a:xfrm>
          <a:prstGeom prst="star12">
            <a:avLst/>
          </a:prstGeom>
          <a:noFill/>
          <a:ln w="19050" cap="flat" cmpd="sng" algn="ctr">
            <a:solidFill>
              <a:srgbClr val="CC4A4D"/>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Star: 12 Points 6">
            <a:extLst>
              <a:ext uri="{FF2B5EF4-FFF2-40B4-BE49-F238E27FC236}">
                <a16:creationId xmlns="" xmlns:a16="http://schemas.microsoft.com/office/drawing/2014/main" id="{AB219EE9-17C5-46D7-838B-AF703B0B0F59}"/>
              </a:ext>
            </a:extLst>
          </p:cNvPr>
          <p:cNvSpPr>
            <a:spLocks noChangeAspect="1"/>
          </p:cNvSpPr>
          <p:nvPr/>
        </p:nvSpPr>
        <p:spPr bwMode="auto">
          <a:xfrm rot="20700000">
            <a:off x="6574675" y="3906677"/>
            <a:ext cx="493782" cy="493727"/>
          </a:xfrm>
          <a:prstGeom prst="star12">
            <a:avLst/>
          </a:prstGeom>
          <a:noFill/>
          <a:ln w="19050" cap="flat" cmpd="sng" algn="ctr">
            <a:solidFill>
              <a:srgbClr val="CC4A4D"/>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Star: 12 Points 7">
            <a:extLst>
              <a:ext uri="{FF2B5EF4-FFF2-40B4-BE49-F238E27FC236}">
                <a16:creationId xmlns="" xmlns:a16="http://schemas.microsoft.com/office/drawing/2014/main" id="{41878252-7BE4-4521-871A-F6A785D66A5C}"/>
              </a:ext>
            </a:extLst>
          </p:cNvPr>
          <p:cNvSpPr>
            <a:spLocks noChangeAspect="1"/>
          </p:cNvSpPr>
          <p:nvPr/>
        </p:nvSpPr>
        <p:spPr bwMode="auto">
          <a:xfrm rot="20700000">
            <a:off x="6517870" y="3849877"/>
            <a:ext cx="607392" cy="607326"/>
          </a:xfrm>
          <a:prstGeom prst="star12">
            <a:avLst/>
          </a:prstGeom>
          <a:noFill/>
          <a:ln w="19050" cap="flat" cmpd="sng" algn="ctr">
            <a:solidFill>
              <a:srgbClr val="4790C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Star: 12 Points 12">
            <a:extLst>
              <a:ext uri="{FF2B5EF4-FFF2-40B4-BE49-F238E27FC236}">
                <a16:creationId xmlns="" xmlns:a16="http://schemas.microsoft.com/office/drawing/2014/main" id="{1BD9F425-CA53-4346-BEDE-6628A27FADB8}"/>
              </a:ext>
            </a:extLst>
          </p:cNvPr>
          <p:cNvSpPr>
            <a:spLocks noChangeAspect="1"/>
          </p:cNvSpPr>
          <p:nvPr/>
        </p:nvSpPr>
        <p:spPr bwMode="auto">
          <a:xfrm rot="20700000">
            <a:off x="5160037" y="3439675"/>
            <a:ext cx="463658" cy="463608"/>
          </a:xfrm>
          <a:prstGeom prst="star12">
            <a:avLst/>
          </a:prstGeom>
          <a:noFill/>
          <a:ln w="19050" cap="flat" cmpd="sng" algn="ctr">
            <a:solidFill>
              <a:srgbClr val="4790C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103250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 xmlns:a16="http://schemas.microsoft.com/office/drawing/2014/main" id="{EBF6EEB3-FBAE-4858-9C22-2DF9C18D80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8359" y="5602094"/>
            <a:ext cx="534919" cy="534919"/>
          </a:xfrm>
          <a:prstGeom prst="rect">
            <a:avLst/>
          </a:prstGeom>
        </p:spPr>
      </p:pic>
      <p:pic>
        <p:nvPicPr>
          <p:cNvPr id="20" name="Picture 19">
            <a:extLst>
              <a:ext uri="{FF2B5EF4-FFF2-40B4-BE49-F238E27FC236}">
                <a16:creationId xmlns="" xmlns:a16="http://schemas.microsoft.com/office/drawing/2014/main" id="{F90C76C3-9CE3-425E-9E75-A4C1C1A004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7594" y="4789673"/>
            <a:ext cx="534919" cy="534919"/>
          </a:xfrm>
          <a:prstGeom prst="rect">
            <a:avLst/>
          </a:prstGeom>
        </p:spPr>
      </p:pic>
      <p:sp>
        <p:nvSpPr>
          <p:cNvPr id="2" name="Text Placeholder 1"/>
          <p:cNvSpPr>
            <a:spLocks noGrp="1"/>
          </p:cNvSpPr>
          <p:nvPr>
            <p:ph type="body" sz="quarter" idx="11"/>
          </p:nvPr>
        </p:nvSpPr>
        <p:spPr/>
        <p:txBody>
          <a:bodyPr/>
          <a:lstStyle/>
          <a:p>
            <a:r>
              <a:rPr lang="en-US" dirty="0"/>
              <a:t>1.14 Calculation: two-digit +/− tens – step 2:5</a:t>
            </a:r>
          </a:p>
        </p:txBody>
      </p:sp>
      <p:sp>
        <p:nvSpPr>
          <p:cNvPr id="5" name="TextBox 4">
            <a:extLst>
              <a:ext uri="{FF2B5EF4-FFF2-40B4-BE49-F238E27FC236}">
                <a16:creationId xmlns="" xmlns:a16="http://schemas.microsoft.com/office/drawing/2014/main" id="{52772FA8-6BD5-4FA0-8734-155FEB2006FF}"/>
              </a:ext>
            </a:extLst>
          </p:cNvPr>
          <p:cNvSpPr txBox="1"/>
          <p:nvPr/>
        </p:nvSpPr>
        <p:spPr bwMode="auto">
          <a:xfrm>
            <a:off x="4410738" y="1825866"/>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6" name="TextBox 5">
            <a:extLst>
              <a:ext uri="{FF2B5EF4-FFF2-40B4-BE49-F238E27FC236}">
                <a16:creationId xmlns="" xmlns:a16="http://schemas.microsoft.com/office/drawing/2014/main" id="{1C83EE2D-EAD0-410C-9C4E-F04A6320F347}"/>
              </a:ext>
            </a:extLst>
          </p:cNvPr>
          <p:cNvSpPr txBox="1"/>
          <p:nvPr/>
        </p:nvSpPr>
        <p:spPr bwMode="auto">
          <a:xfrm>
            <a:off x="5381806" y="363940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72</a:t>
            </a:r>
          </a:p>
        </p:txBody>
      </p:sp>
      <p:sp>
        <p:nvSpPr>
          <p:cNvPr id="7" name="TextBox 6">
            <a:extLst>
              <a:ext uri="{FF2B5EF4-FFF2-40B4-BE49-F238E27FC236}">
                <a16:creationId xmlns="" xmlns:a16="http://schemas.microsoft.com/office/drawing/2014/main" id="{5365B781-B55E-447E-89F6-4FCD7E381904}"/>
              </a:ext>
            </a:extLst>
          </p:cNvPr>
          <p:cNvSpPr txBox="1"/>
          <p:nvPr/>
        </p:nvSpPr>
        <p:spPr bwMode="auto">
          <a:xfrm>
            <a:off x="3244102" y="363004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p>
        </p:txBody>
      </p:sp>
      <p:sp>
        <p:nvSpPr>
          <p:cNvPr id="14" name="TextBox 13">
            <a:extLst>
              <a:ext uri="{FF2B5EF4-FFF2-40B4-BE49-F238E27FC236}">
                <a16:creationId xmlns="" xmlns:a16="http://schemas.microsoft.com/office/drawing/2014/main" id="{B190862D-BD45-48DD-8CEC-6397005F8163}"/>
              </a:ext>
            </a:extLst>
          </p:cNvPr>
          <p:cNvSpPr txBox="1"/>
          <p:nvPr/>
        </p:nvSpPr>
        <p:spPr bwMode="auto">
          <a:xfrm>
            <a:off x="3508693" y="5616586"/>
            <a:ext cx="21499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72 =         – 10</a:t>
            </a:r>
          </a:p>
        </p:txBody>
      </p:sp>
      <p:sp>
        <p:nvSpPr>
          <p:cNvPr id="16" name="TextBox 15">
            <a:extLst>
              <a:ext uri="{FF2B5EF4-FFF2-40B4-BE49-F238E27FC236}">
                <a16:creationId xmlns="" xmlns:a16="http://schemas.microsoft.com/office/drawing/2014/main" id="{CD7FD7EA-49DF-4D0E-A715-CFB6CC28EE27}"/>
              </a:ext>
            </a:extLst>
          </p:cNvPr>
          <p:cNvSpPr txBox="1"/>
          <p:nvPr/>
        </p:nvSpPr>
        <p:spPr bwMode="auto">
          <a:xfrm>
            <a:off x="4029227" y="4812535"/>
            <a:ext cx="15263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 10 + 72</a:t>
            </a:r>
          </a:p>
        </p:txBody>
      </p:sp>
      <p:sp>
        <p:nvSpPr>
          <p:cNvPr id="18" name="TextBox 17">
            <a:extLst>
              <a:ext uri="{FF2B5EF4-FFF2-40B4-BE49-F238E27FC236}">
                <a16:creationId xmlns="" xmlns:a16="http://schemas.microsoft.com/office/drawing/2014/main" id="{DAAFBD48-9BB4-4C8B-A772-37E50A4CF148}"/>
              </a:ext>
            </a:extLst>
          </p:cNvPr>
          <p:cNvSpPr txBox="1"/>
          <p:nvPr/>
        </p:nvSpPr>
        <p:spPr bwMode="auto">
          <a:xfrm>
            <a:off x="4355979" y="5616586"/>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82</a:t>
            </a:r>
          </a:p>
        </p:txBody>
      </p:sp>
      <p:sp>
        <p:nvSpPr>
          <p:cNvPr id="21" name="TextBox 20">
            <a:extLst>
              <a:ext uri="{FF2B5EF4-FFF2-40B4-BE49-F238E27FC236}">
                <a16:creationId xmlns="" xmlns:a16="http://schemas.microsoft.com/office/drawing/2014/main" id="{B205E9ED-026D-4D98-A119-9CC9F9592423}"/>
              </a:ext>
            </a:extLst>
          </p:cNvPr>
          <p:cNvSpPr txBox="1"/>
          <p:nvPr/>
        </p:nvSpPr>
        <p:spPr bwMode="auto">
          <a:xfrm>
            <a:off x="3506007" y="4812535"/>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82</a:t>
            </a:r>
          </a:p>
        </p:txBody>
      </p:sp>
      <p:sp>
        <p:nvSpPr>
          <p:cNvPr id="23" name="TextBox 22">
            <a:extLst>
              <a:ext uri="{FF2B5EF4-FFF2-40B4-BE49-F238E27FC236}">
                <a16:creationId xmlns="" xmlns:a16="http://schemas.microsoft.com/office/drawing/2014/main" id="{19CE352C-45CA-4806-9B5F-AAF8666A1DA9}"/>
              </a:ext>
            </a:extLst>
          </p:cNvPr>
          <p:cNvSpPr txBox="1"/>
          <p:nvPr/>
        </p:nvSpPr>
        <p:spPr bwMode="auto">
          <a:xfrm>
            <a:off x="4312954" y="1825866"/>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82</a:t>
            </a:r>
          </a:p>
        </p:txBody>
      </p:sp>
      <p:grpSp>
        <p:nvGrpSpPr>
          <p:cNvPr id="27" name="Group 26">
            <a:extLst>
              <a:ext uri="{FF2B5EF4-FFF2-40B4-BE49-F238E27FC236}">
                <a16:creationId xmlns="" xmlns:a16="http://schemas.microsoft.com/office/drawing/2014/main" id="{84C063F6-A4DA-4ED5-AB84-55B11FC7634C}"/>
              </a:ext>
            </a:extLst>
          </p:cNvPr>
          <p:cNvGrpSpPr/>
          <p:nvPr/>
        </p:nvGrpSpPr>
        <p:grpSpPr>
          <a:xfrm>
            <a:off x="2872525" y="1421587"/>
            <a:ext cx="3398949" cy="3076092"/>
            <a:chOff x="2872525" y="1421587"/>
            <a:chExt cx="3398949" cy="3076092"/>
          </a:xfrm>
        </p:grpSpPr>
        <p:grpSp>
          <p:nvGrpSpPr>
            <p:cNvPr id="8" name="Group 7">
              <a:extLst>
                <a:ext uri="{FF2B5EF4-FFF2-40B4-BE49-F238E27FC236}">
                  <a16:creationId xmlns="" xmlns:a16="http://schemas.microsoft.com/office/drawing/2014/main" id="{8BEC5F97-7073-4E81-9C92-B10257352607}"/>
                </a:ext>
              </a:extLst>
            </p:cNvPr>
            <p:cNvGrpSpPr>
              <a:grpSpLocks noChangeAspect="1"/>
            </p:cNvGrpSpPr>
            <p:nvPr/>
          </p:nvGrpSpPr>
          <p:grpSpPr>
            <a:xfrm>
              <a:off x="2872525" y="1421587"/>
              <a:ext cx="3398949" cy="3076092"/>
              <a:chOff x="917216" y="1641314"/>
              <a:chExt cx="3654784" cy="3307625"/>
            </a:xfrm>
          </p:grpSpPr>
          <p:sp>
            <p:nvSpPr>
              <p:cNvPr id="9" name="Oval 8">
                <a:extLst>
                  <a:ext uri="{FF2B5EF4-FFF2-40B4-BE49-F238E27FC236}">
                    <a16:creationId xmlns="" xmlns:a16="http://schemas.microsoft.com/office/drawing/2014/main" id="{175FFF66-CDD7-4129-A292-C9007B81E667}"/>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Oval 9">
                <a:extLst>
                  <a:ext uri="{FF2B5EF4-FFF2-40B4-BE49-F238E27FC236}">
                    <a16:creationId xmlns="" xmlns:a16="http://schemas.microsoft.com/office/drawing/2014/main" id="{DB31504C-5809-437C-B42D-6C0FCF4C0B8A}"/>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1" name="Oval 10">
                <a:extLst>
                  <a:ext uri="{FF2B5EF4-FFF2-40B4-BE49-F238E27FC236}">
                    <a16:creationId xmlns="" xmlns:a16="http://schemas.microsoft.com/office/drawing/2014/main" id="{C018EB60-04B0-4FE3-9356-A25F4BEC7E66}"/>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12" name="Straight Connector 11">
                <a:extLst>
                  <a:ext uri="{FF2B5EF4-FFF2-40B4-BE49-F238E27FC236}">
                    <a16:creationId xmlns="" xmlns:a16="http://schemas.microsoft.com/office/drawing/2014/main" id="{380AF7B4-DAB3-4B5A-B061-B8CAAAA810CA}"/>
                  </a:ext>
                </a:extLst>
              </p:cNvPr>
              <p:cNvCxnSpPr>
                <a:cxnSpLocks noChangeAspect="1"/>
                <a:stCxn id="9"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6" name="Straight Connector 25">
              <a:extLst>
                <a:ext uri="{FF2B5EF4-FFF2-40B4-BE49-F238E27FC236}">
                  <a16:creationId xmlns="" xmlns:a16="http://schemas.microsoft.com/office/drawing/2014/main" id="{F2AD22F3-69CA-4552-A053-47C14CA9573C}"/>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699018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500"/>
                                        <p:tgtEl>
                                          <p:spTgt spid="2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 grpId="0"/>
      <p:bldP spid="21" grpId="0"/>
      <p:bldP spid="2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2:5</a:t>
            </a:r>
          </a:p>
        </p:txBody>
      </p:sp>
      <p:sp>
        <p:nvSpPr>
          <p:cNvPr id="6" name="TextBox 5">
            <a:extLst>
              <a:ext uri="{FF2B5EF4-FFF2-40B4-BE49-F238E27FC236}">
                <a16:creationId xmlns="" xmlns:a16="http://schemas.microsoft.com/office/drawing/2014/main" id="{2B82E414-DD2B-4002-9ADC-A489DEE0C2C1}"/>
              </a:ext>
            </a:extLst>
          </p:cNvPr>
          <p:cNvSpPr txBox="1"/>
          <p:nvPr/>
        </p:nvSpPr>
        <p:spPr bwMode="auto">
          <a:xfrm>
            <a:off x="4312954" y="1825866"/>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56</a:t>
            </a:r>
          </a:p>
        </p:txBody>
      </p:sp>
      <p:sp>
        <p:nvSpPr>
          <p:cNvPr id="7" name="TextBox 6">
            <a:extLst>
              <a:ext uri="{FF2B5EF4-FFF2-40B4-BE49-F238E27FC236}">
                <a16:creationId xmlns="" xmlns:a16="http://schemas.microsoft.com/office/drawing/2014/main" id="{F50219C5-A50C-4DA3-A798-F5E96F342CF8}"/>
              </a:ext>
            </a:extLst>
          </p:cNvPr>
          <p:cNvSpPr txBox="1"/>
          <p:nvPr/>
        </p:nvSpPr>
        <p:spPr bwMode="auto">
          <a:xfrm>
            <a:off x="5381806" y="363940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p>
        </p:txBody>
      </p:sp>
      <p:sp>
        <p:nvSpPr>
          <p:cNvPr id="8" name="TextBox 7">
            <a:extLst>
              <a:ext uri="{FF2B5EF4-FFF2-40B4-BE49-F238E27FC236}">
                <a16:creationId xmlns="" xmlns:a16="http://schemas.microsoft.com/office/drawing/2014/main" id="{E9D95D90-6222-49DC-B496-CF3FA6B5CB7E}"/>
              </a:ext>
            </a:extLst>
          </p:cNvPr>
          <p:cNvSpPr txBox="1"/>
          <p:nvPr/>
        </p:nvSpPr>
        <p:spPr bwMode="auto">
          <a:xfrm>
            <a:off x="3244102" y="363004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46</a:t>
            </a:r>
          </a:p>
        </p:txBody>
      </p:sp>
      <p:pic>
        <p:nvPicPr>
          <p:cNvPr id="23" name="Picture 22">
            <a:extLst>
              <a:ext uri="{FF2B5EF4-FFF2-40B4-BE49-F238E27FC236}">
                <a16:creationId xmlns="" xmlns:a16="http://schemas.microsoft.com/office/drawing/2014/main" id="{FD4EF71E-2AED-4F4A-A06B-DA22B887B6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240" y="5579230"/>
            <a:ext cx="557363" cy="557363"/>
          </a:xfrm>
          <a:prstGeom prst="rect">
            <a:avLst/>
          </a:prstGeom>
        </p:spPr>
      </p:pic>
      <p:sp>
        <p:nvSpPr>
          <p:cNvPr id="15" name="TextBox 14">
            <a:extLst>
              <a:ext uri="{FF2B5EF4-FFF2-40B4-BE49-F238E27FC236}">
                <a16:creationId xmlns="" xmlns:a16="http://schemas.microsoft.com/office/drawing/2014/main" id="{B1CBC4FA-86FE-43E2-859C-EFE5755D7402}"/>
              </a:ext>
            </a:extLst>
          </p:cNvPr>
          <p:cNvSpPr txBox="1"/>
          <p:nvPr/>
        </p:nvSpPr>
        <p:spPr bwMode="auto">
          <a:xfrm>
            <a:off x="3407258" y="5616586"/>
            <a:ext cx="23294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56 = 46         10</a:t>
            </a:r>
          </a:p>
        </p:txBody>
      </p:sp>
      <p:pic>
        <p:nvPicPr>
          <p:cNvPr id="22" name="Picture 21">
            <a:extLst>
              <a:ext uri="{FF2B5EF4-FFF2-40B4-BE49-F238E27FC236}">
                <a16:creationId xmlns="" xmlns:a16="http://schemas.microsoft.com/office/drawing/2014/main" id="{58E0DDF5-6494-4BD1-B7E3-623A89F8BE9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0372" y="4778332"/>
            <a:ext cx="557363" cy="557363"/>
          </a:xfrm>
          <a:prstGeom prst="rect">
            <a:avLst/>
          </a:prstGeom>
        </p:spPr>
      </p:pic>
      <p:sp>
        <p:nvSpPr>
          <p:cNvPr id="16" name="TextBox 15">
            <a:extLst>
              <a:ext uri="{FF2B5EF4-FFF2-40B4-BE49-F238E27FC236}">
                <a16:creationId xmlns="" xmlns:a16="http://schemas.microsoft.com/office/drawing/2014/main" id="{BFE6A00C-3D5F-42BD-B418-FEBDD10C4AB6}"/>
              </a:ext>
            </a:extLst>
          </p:cNvPr>
          <p:cNvSpPr txBox="1"/>
          <p:nvPr/>
        </p:nvSpPr>
        <p:spPr bwMode="auto">
          <a:xfrm>
            <a:off x="3407258" y="4812535"/>
            <a:ext cx="23294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46 = 56         10</a:t>
            </a:r>
          </a:p>
        </p:txBody>
      </p:sp>
      <p:sp>
        <p:nvSpPr>
          <p:cNvPr id="26" name="TextBox 25">
            <a:extLst>
              <a:ext uri="{FF2B5EF4-FFF2-40B4-BE49-F238E27FC236}">
                <a16:creationId xmlns="" xmlns:a16="http://schemas.microsoft.com/office/drawing/2014/main" id="{BB83F660-1C10-409C-9FA4-F7AE0E67B87C}"/>
              </a:ext>
            </a:extLst>
          </p:cNvPr>
          <p:cNvSpPr txBox="1"/>
          <p:nvPr/>
        </p:nvSpPr>
        <p:spPr bwMode="auto">
          <a:xfrm>
            <a:off x="4749776" y="4812535"/>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27" name="TextBox 26">
            <a:extLst>
              <a:ext uri="{FF2B5EF4-FFF2-40B4-BE49-F238E27FC236}">
                <a16:creationId xmlns="" xmlns:a16="http://schemas.microsoft.com/office/drawing/2014/main" id="{2BAAF23E-88D4-44D9-9689-C87613CA9548}"/>
              </a:ext>
            </a:extLst>
          </p:cNvPr>
          <p:cNvSpPr txBox="1"/>
          <p:nvPr/>
        </p:nvSpPr>
        <p:spPr bwMode="auto">
          <a:xfrm>
            <a:off x="4721723" y="5616586"/>
            <a:ext cx="3946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grpSp>
        <p:nvGrpSpPr>
          <p:cNvPr id="35" name="Group 34">
            <a:extLst>
              <a:ext uri="{FF2B5EF4-FFF2-40B4-BE49-F238E27FC236}">
                <a16:creationId xmlns="" xmlns:a16="http://schemas.microsoft.com/office/drawing/2014/main" id="{248D1B9F-463B-419E-8F68-B2DE99BB47C9}"/>
              </a:ext>
            </a:extLst>
          </p:cNvPr>
          <p:cNvGrpSpPr/>
          <p:nvPr/>
        </p:nvGrpSpPr>
        <p:grpSpPr>
          <a:xfrm>
            <a:off x="2872525" y="1421587"/>
            <a:ext cx="3398949" cy="3076092"/>
            <a:chOff x="2872525" y="1421587"/>
            <a:chExt cx="3398949" cy="3076092"/>
          </a:xfrm>
        </p:grpSpPr>
        <p:grpSp>
          <p:nvGrpSpPr>
            <p:cNvPr id="36" name="Group 35">
              <a:extLst>
                <a:ext uri="{FF2B5EF4-FFF2-40B4-BE49-F238E27FC236}">
                  <a16:creationId xmlns="" xmlns:a16="http://schemas.microsoft.com/office/drawing/2014/main" id="{DD369813-FAE3-474B-8578-1BC46AD4DC7A}"/>
                </a:ext>
              </a:extLst>
            </p:cNvPr>
            <p:cNvGrpSpPr>
              <a:grpSpLocks noChangeAspect="1"/>
            </p:cNvGrpSpPr>
            <p:nvPr/>
          </p:nvGrpSpPr>
          <p:grpSpPr>
            <a:xfrm>
              <a:off x="2872525" y="1421587"/>
              <a:ext cx="3398949" cy="3076092"/>
              <a:chOff x="917216" y="1641314"/>
              <a:chExt cx="3654784" cy="3307625"/>
            </a:xfrm>
          </p:grpSpPr>
          <p:sp>
            <p:nvSpPr>
              <p:cNvPr id="38" name="Oval 37">
                <a:extLst>
                  <a:ext uri="{FF2B5EF4-FFF2-40B4-BE49-F238E27FC236}">
                    <a16:creationId xmlns="" xmlns:a16="http://schemas.microsoft.com/office/drawing/2014/main" id="{07BF2686-36BA-4749-B14B-3810D720FCBA}"/>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9" name="Oval 38">
                <a:extLst>
                  <a:ext uri="{FF2B5EF4-FFF2-40B4-BE49-F238E27FC236}">
                    <a16:creationId xmlns="" xmlns:a16="http://schemas.microsoft.com/office/drawing/2014/main" id="{D36D46F3-D2B9-4D26-9AC9-C668E6D5842F}"/>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40" name="Oval 39">
                <a:extLst>
                  <a:ext uri="{FF2B5EF4-FFF2-40B4-BE49-F238E27FC236}">
                    <a16:creationId xmlns="" xmlns:a16="http://schemas.microsoft.com/office/drawing/2014/main" id="{6A8A20A3-59D9-49FF-886A-B9D2322EEF39}"/>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41" name="Straight Connector 40">
                <a:extLst>
                  <a:ext uri="{FF2B5EF4-FFF2-40B4-BE49-F238E27FC236}">
                    <a16:creationId xmlns="" xmlns:a16="http://schemas.microsoft.com/office/drawing/2014/main" id="{871DE5F1-7FFD-4213-B0CD-3C77137BF429}"/>
                  </a:ext>
                </a:extLst>
              </p:cNvPr>
              <p:cNvCxnSpPr>
                <a:cxnSpLocks noChangeAspect="1"/>
                <a:stCxn id="38"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37" name="Straight Connector 36">
              <a:extLst>
                <a:ext uri="{FF2B5EF4-FFF2-40B4-BE49-F238E27FC236}">
                  <a16:creationId xmlns="" xmlns:a16="http://schemas.microsoft.com/office/drawing/2014/main" id="{37962306-523F-4860-8C14-427536078B81}"/>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18350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3:1</a:t>
            </a:r>
          </a:p>
        </p:txBody>
      </p:sp>
      <p:sp>
        <p:nvSpPr>
          <p:cNvPr id="5" name="TextBox 4">
            <a:extLst>
              <a:ext uri="{FF2B5EF4-FFF2-40B4-BE49-F238E27FC236}">
                <a16:creationId xmlns="" xmlns:a16="http://schemas.microsoft.com/office/drawing/2014/main" id="{A6AEC9CE-C6E5-404D-ABB9-008E07F6D3FF}"/>
              </a:ext>
            </a:extLst>
          </p:cNvPr>
          <p:cNvSpPr txBox="1"/>
          <p:nvPr/>
        </p:nvSpPr>
        <p:spPr bwMode="auto">
          <a:xfrm>
            <a:off x="4196352" y="2366153"/>
            <a:ext cx="751296" cy="68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5</a:t>
            </a:r>
            <a:br>
              <a:rPr lang="en-GB" sz="2400" dirty="0">
                <a:latin typeface="Myriad Pro Semibold" charset="0"/>
                <a:ea typeface="Myriad Pro Semibold" charset="0"/>
                <a:cs typeface="Myriad Pro Semibold" charset="0"/>
              </a:rPr>
            </a:br>
            <a:r>
              <a:rPr lang="en-GB" sz="2400" dirty="0">
                <a:latin typeface="Myriad Pro Semibold" charset="0"/>
                <a:ea typeface="Myriad Pro Semibold" charset="0"/>
                <a:cs typeface="Myriad Pro Semibold" charset="0"/>
              </a:rPr>
              <a:t>tens</a:t>
            </a:r>
          </a:p>
        </p:txBody>
      </p:sp>
      <p:sp>
        <p:nvSpPr>
          <p:cNvPr id="6" name="TextBox 5">
            <a:extLst>
              <a:ext uri="{FF2B5EF4-FFF2-40B4-BE49-F238E27FC236}">
                <a16:creationId xmlns="" xmlns:a16="http://schemas.microsoft.com/office/drawing/2014/main" id="{C56E7B03-DCE2-4BCA-9C69-6D8B73DDB4CA}"/>
              </a:ext>
            </a:extLst>
          </p:cNvPr>
          <p:cNvSpPr txBox="1"/>
          <p:nvPr/>
        </p:nvSpPr>
        <p:spPr bwMode="auto">
          <a:xfrm>
            <a:off x="5042883" y="3799342"/>
            <a:ext cx="751296" cy="68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2</a:t>
            </a:r>
            <a:br>
              <a:rPr lang="en-GB" sz="2400" dirty="0">
                <a:latin typeface="Myriad Pro Semibold" charset="0"/>
                <a:ea typeface="Myriad Pro Semibold" charset="0"/>
                <a:cs typeface="Myriad Pro Semibold" charset="0"/>
              </a:rPr>
            </a:br>
            <a:r>
              <a:rPr lang="en-GB" sz="2400" dirty="0">
                <a:latin typeface="Myriad Pro Semibold" charset="0"/>
                <a:ea typeface="Myriad Pro Semibold" charset="0"/>
                <a:cs typeface="Myriad Pro Semibold" charset="0"/>
              </a:rPr>
              <a:t>tens</a:t>
            </a:r>
          </a:p>
        </p:txBody>
      </p:sp>
      <p:sp>
        <p:nvSpPr>
          <p:cNvPr id="7" name="TextBox 6">
            <a:extLst>
              <a:ext uri="{FF2B5EF4-FFF2-40B4-BE49-F238E27FC236}">
                <a16:creationId xmlns="" xmlns:a16="http://schemas.microsoft.com/office/drawing/2014/main" id="{F5957E22-9E66-4930-BB92-602623520217}"/>
              </a:ext>
            </a:extLst>
          </p:cNvPr>
          <p:cNvSpPr txBox="1"/>
          <p:nvPr/>
        </p:nvSpPr>
        <p:spPr bwMode="auto">
          <a:xfrm>
            <a:off x="3351916" y="3799342"/>
            <a:ext cx="751296" cy="68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3</a:t>
            </a:r>
            <a:br>
              <a:rPr lang="en-GB" sz="2400" dirty="0">
                <a:latin typeface="Myriad Pro Semibold" charset="0"/>
                <a:ea typeface="Myriad Pro Semibold" charset="0"/>
                <a:cs typeface="Myriad Pro Semibold" charset="0"/>
              </a:rPr>
            </a:br>
            <a:r>
              <a:rPr lang="en-GB" sz="2400" dirty="0">
                <a:latin typeface="Myriad Pro Semibold" charset="0"/>
                <a:ea typeface="Myriad Pro Semibold" charset="0"/>
                <a:cs typeface="Myriad Pro Semibold" charset="0"/>
              </a:rPr>
              <a:t>tens</a:t>
            </a:r>
          </a:p>
        </p:txBody>
      </p:sp>
      <p:grpSp>
        <p:nvGrpSpPr>
          <p:cNvPr id="52" name="Group 51">
            <a:extLst>
              <a:ext uri="{FF2B5EF4-FFF2-40B4-BE49-F238E27FC236}">
                <a16:creationId xmlns="" xmlns:a16="http://schemas.microsoft.com/office/drawing/2014/main" id="{360C1D60-8D1B-499F-8177-B1AF9C0B5FEB}"/>
              </a:ext>
            </a:extLst>
          </p:cNvPr>
          <p:cNvGrpSpPr>
            <a:grpSpLocks noChangeAspect="1"/>
          </p:cNvGrpSpPr>
          <p:nvPr/>
        </p:nvGrpSpPr>
        <p:grpSpPr>
          <a:xfrm>
            <a:off x="328622" y="2210868"/>
            <a:ext cx="2691966" cy="2436265"/>
            <a:chOff x="2872525" y="1421587"/>
            <a:chExt cx="3398949" cy="3076092"/>
          </a:xfrm>
        </p:grpSpPr>
        <p:grpSp>
          <p:nvGrpSpPr>
            <p:cNvPr id="53" name="Group 52">
              <a:extLst>
                <a:ext uri="{FF2B5EF4-FFF2-40B4-BE49-F238E27FC236}">
                  <a16:creationId xmlns="" xmlns:a16="http://schemas.microsoft.com/office/drawing/2014/main" id="{238BADC3-93E1-462B-AA8D-E7B0BE33D013}"/>
                </a:ext>
              </a:extLst>
            </p:cNvPr>
            <p:cNvGrpSpPr>
              <a:grpSpLocks noChangeAspect="1"/>
            </p:cNvGrpSpPr>
            <p:nvPr/>
          </p:nvGrpSpPr>
          <p:grpSpPr>
            <a:xfrm>
              <a:off x="2872525" y="1421587"/>
              <a:ext cx="3398949" cy="3076092"/>
              <a:chOff x="917216" y="1641314"/>
              <a:chExt cx="3654784" cy="3307625"/>
            </a:xfrm>
          </p:grpSpPr>
          <p:sp>
            <p:nvSpPr>
              <p:cNvPr id="55" name="Oval 54">
                <a:extLst>
                  <a:ext uri="{FF2B5EF4-FFF2-40B4-BE49-F238E27FC236}">
                    <a16:creationId xmlns="" xmlns:a16="http://schemas.microsoft.com/office/drawing/2014/main" id="{A9B4D16D-8103-4D6B-8554-7A826BDDFE72}"/>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6" name="Oval 55">
                <a:extLst>
                  <a:ext uri="{FF2B5EF4-FFF2-40B4-BE49-F238E27FC236}">
                    <a16:creationId xmlns="" xmlns:a16="http://schemas.microsoft.com/office/drawing/2014/main" id="{B4C9974D-A0BA-4B3B-AD7B-AAB4317CF913}"/>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7" name="Oval 56">
                <a:extLst>
                  <a:ext uri="{FF2B5EF4-FFF2-40B4-BE49-F238E27FC236}">
                    <a16:creationId xmlns="" xmlns:a16="http://schemas.microsoft.com/office/drawing/2014/main" id="{0C234380-E0BC-48D8-910D-1DE9FABC9FCC}"/>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58" name="Straight Connector 57">
                <a:extLst>
                  <a:ext uri="{FF2B5EF4-FFF2-40B4-BE49-F238E27FC236}">
                    <a16:creationId xmlns="" xmlns:a16="http://schemas.microsoft.com/office/drawing/2014/main" id="{0D8A4118-E4CF-4F40-8D33-EDCA4C6B08B9}"/>
                  </a:ext>
                </a:extLst>
              </p:cNvPr>
              <p:cNvCxnSpPr>
                <a:cxnSpLocks noChangeAspect="1"/>
                <a:stCxn id="55"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4" name="Straight Connector 53">
              <a:extLst>
                <a:ext uri="{FF2B5EF4-FFF2-40B4-BE49-F238E27FC236}">
                  <a16:creationId xmlns="" xmlns:a16="http://schemas.microsoft.com/office/drawing/2014/main" id="{6EBE76F0-03FF-4928-8B30-04558CCAC834}"/>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9" name="Group 58">
            <a:extLst>
              <a:ext uri="{FF2B5EF4-FFF2-40B4-BE49-F238E27FC236}">
                <a16:creationId xmlns="" xmlns:a16="http://schemas.microsoft.com/office/drawing/2014/main" id="{E538F3C7-BBA8-4D43-AA31-336ADD212A25}"/>
              </a:ext>
            </a:extLst>
          </p:cNvPr>
          <p:cNvGrpSpPr>
            <a:grpSpLocks noChangeAspect="1"/>
          </p:cNvGrpSpPr>
          <p:nvPr/>
        </p:nvGrpSpPr>
        <p:grpSpPr>
          <a:xfrm>
            <a:off x="3226017" y="2210868"/>
            <a:ext cx="2691966" cy="2436265"/>
            <a:chOff x="2872525" y="1421587"/>
            <a:chExt cx="3398949" cy="3076092"/>
          </a:xfrm>
        </p:grpSpPr>
        <p:grpSp>
          <p:nvGrpSpPr>
            <p:cNvPr id="60" name="Group 59">
              <a:extLst>
                <a:ext uri="{FF2B5EF4-FFF2-40B4-BE49-F238E27FC236}">
                  <a16:creationId xmlns="" xmlns:a16="http://schemas.microsoft.com/office/drawing/2014/main" id="{623AFF73-D45F-44B9-8DCC-EA8268B0DFC8}"/>
                </a:ext>
              </a:extLst>
            </p:cNvPr>
            <p:cNvGrpSpPr>
              <a:grpSpLocks noChangeAspect="1"/>
            </p:cNvGrpSpPr>
            <p:nvPr/>
          </p:nvGrpSpPr>
          <p:grpSpPr>
            <a:xfrm>
              <a:off x="2872525" y="1421587"/>
              <a:ext cx="3398949" cy="3076092"/>
              <a:chOff x="917216" y="1641314"/>
              <a:chExt cx="3654784" cy="3307625"/>
            </a:xfrm>
          </p:grpSpPr>
          <p:sp>
            <p:nvSpPr>
              <p:cNvPr id="62" name="Oval 61">
                <a:extLst>
                  <a:ext uri="{FF2B5EF4-FFF2-40B4-BE49-F238E27FC236}">
                    <a16:creationId xmlns="" xmlns:a16="http://schemas.microsoft.com/office/drawing/2014/main" id="{094AB166-A5AA-4661-9535-61806BF93389}"/>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3" name="Oval 62">
                <a:extLst>
                  <a:ext uri="{FF2B5EF4-FFF2-40B4-BE49-F238E27FC236}">
                    <a16:creationId xmlns="" xmlns:a16="http://schemas.microsoft.com/office/drawing/2014/main" id="{2767DC2B-1C48-4AF4-9780-99E72A1DF2E1}"/>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4" name="Oval 63">
                <a:extLst>
                  <a:ext uri="{FF2B5EF4-FFF2-40B4-BE49-F238E27FC236}">
                    <a16:creationId xmlns="" xmlns:a16="http://schemas.microsoft.com/office/drawing/2014/main" id="{31F29B31-475B-49A0-9E49-27D0FF91227F}"/>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65" name="Straight Connector 64">
                <a:extLst>
                  <a:ext uri="{FF2B5EF4-FFF2-40B4-BE49-F238E27FC236}">
                    <a16:creationId xmlns="" xmlns:a16="http://schemas.microsoft.com/office/drawing/2014/main" id="{0BF64E70-04DB-4A10-A8FC-5B99EE048ED9}"/>
                  </a:ext>
                </a:extLst>
              </p:cNvPr>
              <p:cNvCxnSpPr>
                <a:cxnSpLocks noChangeAspect="1"/>
                <a:stCxn id="62"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Straight Connector 60">
              <a:extLst>
                <a:ext uri="{FF2B5EF4-FFF2-40B4-BE49-F238E27FC236}">
                  <a16:creationId xmlns="" xmlns:a16="http://schemas.microsoft.com/office/drawing/2014/main" id="{A679E8DD-FF63-4DBF-ABC5-77F62B2F5904}"/>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6" name="Group 65">
            <a:extLst>
              <a:ext uri="{FF2B5EF4-FFF2-40B4-BE49-F238E27FC236}">
                <a16:creationId xmlns="" xmlns:a16="http://schemas.microsoft.com/office/drawing/2014/main" id="{B44B3554-B723-4DEA-904C-FD6C0AE14A92}"/>
              </a:ext>
            </a:extLst>
          </p:cNvPr>
          <p:cNvGrpSpPr>
            <a:grpSpLocks noChangeAspect="1"/>
          </p:cNvGrpSpPr>
          <p:nvPr/>
        </p:nvGrpSpPr>
        <p:grpSpPr>
          <a:xfrm>
            <a:off x="6123412" y="2210868"/>
            <a:ext cx="2691966" cy="2436265"/>
            <a:chOff x="2872525" y="1421587"/>
            <a:chExt cx="3398949" cy="3076092"/>
          </a:xfrm>
        </p:grpSpPr>
        <p:grpSp>
          <p:nvGrpSpPr>
            <p:cNvPr id="67" name="Group 66">
              <a:extLst>
                <a:ext uri="{FF2B5EF4-FFF2-40B4-BE49-F238E27FC236}">
                  <a16:creationId xmlns="" xmlns:a16="http://schemas.microsoft.com/office/drawing/2014/main" id="{E9693EA5-C373-4ABB-9AFD-6A2E27BCACF3}"/>
                </a:ext>
              </a:extLst>
            </p:cNvPr>
            <p:cNvGrpSpPr>
              <a:grpSpLocks noChangeAspect="1"/>
            </p:cNvGrpSpPr>
            <p:nvPr/>
          </p:nvGrpSpPr>
          <p:grpSpPr>
            <a:xfrm>
              <a:off x="2872525" y="1421587"/>
              <a:ext cx="3398949" cy="3076092"/>
              <a:chOff x="917216" y="1641314"/>
              <a:chExt cx="3654784" cy="3307625"/>
            </a:xfrm>
          </p:grpSpPr>
          <p:sp>
            <p:nvSpPr>
              <p:cNvPr id="69" name="Oval 68">
                <a:extLst>
                  <a:ext uri="{FF2B5EF4-FFF2-40B4-BE49-F238E27FC236}">
                    <a16:creationId xmlns="" xmlns:a16="http://schemas.microsoft.com/office/drawing/2014/main" id="{9CA0827B-B5AC-4AAB-A2B1-0449A3AF2090}"/>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0" name="Oval 69">
                <a:extLst>
                  <a:ext uri="{FF2B5EF4-FFF2-40B4-BE49-F238E27FC236}">
                    <a16:creationId xmlns="" xmlns:a16="http://schemas.microsoft.com/office/drawing/2014/main" id="{DD2B84D6-A697-4D20-95BC-CB780368E8B3}"/>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1" name="Oval 70">
                <a:extLst>
                  <a:ext uri="{FF2B5EF4-FFF2-40B4-BE49-F238E27FC236}">
                    <a16:creationId xmlns="" xmlns:a16="http://schemas.microsoft.com/office/drawing/2014/main" id="{1AA99249-6ABD-476E-A846-F9F9F5130D6B}"/>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72" name="Straight Connector 71">
                <a:extLst>
                  <a:ext uri="{FF2B5EF4-FFF2-40B4-BE49-F238E27FC236}">
                    <a16:creationId xmlns="" xmlns:a16="http://schemas.microsoft.com/office/drawing/2014/main" id="{6EDE9F88-E58A-429A-BC4B-00F8DD7FF588}"/>
                  </a:ext>
                </a:extLst>
              </p:cNvPr>
              <p:cNvCxnSpPr>
                <a:cxnSpLocks noChangeAspect="1"/>
                <a:stCxn id="69"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8" name="Straight Connector 67">
              <a:extLst>
                <a:ext uri="{FF2B5EF4-FFF2-40B4-BE49-F238E27FC236}">
                  <a16:creationId xmlns="" xmlns:a16="http://schemas.microsoft.com/office/drawing/2014/main" id="{0CBE9551-C11A-4D65-BFCD-1317669945B7}"/>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4" name="TextBox 73">
            <a:extLst>
              <a:ext uri="{FF2B5EF4-FFF2-40B4-BE49-F238E27FC236}">
                <a16:creationId xmlns="" xmlns:a16="http://schemas.microsoft.com/office/drawing/2014/main" id="{D7E20A9A-4BD4-4A50-90F0-4B6124114EE1}"/>
              </a:ext>
            </a:extLst>
          </p:cNvPr>
          <p:cNvSpPr txBox="1"/>
          <p:nvPr/>
        </p:nvSpPr>
        <p:spPr bwMode="auto">
          <a:xfrm>
            <a:off x="7210349" y="247235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50</a:t>
            </a:r>
          </a:p>
        </p:txBody>
      </p:sp>
      <p:sp>
        <p:nvSpPr>
          <p:cNvPr id="75" name="TextBox 74">
            <a:extLst>
              <a:ext uri="{FF2B5EF4-FFF2-40B4-BE49-F238E27FC236}">
                <a16:creationId xmlns="" xmlns:a16="http://schemas.microsoft.com/office/drawing/2014/main" id="{BCD6E137-C623-462E-AA90-55FAA51A02B6}"/>
              </a:ext>
            </a:extLst>
          </p:cNvPr>
          <p:cNvSpPr txBox="1"/>
          <p:nvPr/>
        </p:nvSpPr>
        <p:spPr bwMode="auto">
          <a:xfrm>
            <a:off x="1498916" y="2472353"/>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p>
        </p:txBody>
      </p:sp>
      <p:sp>
        <p:nvSpPr>
          <p:cNvPr id="76" name="TextBox 75">
            <a:extLst>
              <a:ext uri="{FF2B5EF4-FFF2-40B4-BE49-F238E27FC236}">
                <a16:creationId xmlns="" xmlns:a16="http://schemas.microsoft.com/office/drawing/2014/main" id="{F39F1E52-684F-4B52-8024-8A8EFD84822A}"/>
              </a:ext>
            </a:extLst>
          </p:cNvPr>
          <p:cNvSpPr txBox="1"/>
          <p:nvPr/>
        </p:nvSpPr>
        <p:spPr bwMode="auto">
          <a:xfrm>
            <a:off x="805687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20</a:t>
            </a:r>
          </a:p>
        </p:txBody>
      </p:sp>
      <p:sp>
        <p:nvSpPr>
          <p:cNvPr id="77" name="TextBox 76">
            <a:extLst>
              <a:ext uri="{FF2B5EF4-FFF2-40B4-BE49-F238E27FC236}">
                <a16:creationId xmlns="" xmlns:a16="http://schemas.microsoft.com/office/drawing/2014/main" id="{FA6DC7C8-1A1C-4B7F-B146-5546650A6835}"/>
              </a:ext>
            </a:extLst>
          </p:cNvPr>
          <p:cNvSpPr txBox="1"/>
          <p:nvPr/>
        </p:nvSpPr>
        <p:spPr bwMode="auto">
          <a:xfrm>
            <a:off x="636381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
        <p:nvSpPr>
          <p:cNvPr id="78" name="TextBox 77">
            <a:extLst>
              <a:ext uri="{FF2B5EF4-FFF2-40B4-BE49-F238E27FC236}">
                <a16:creationId xmlns="" xmlns:a16="http://schemas.microsoft.com/office/drawing/2014/main" id="{19C5E210-2B12-4850-B8AD-F6D2E4586E64}"/>
              </a:ext>
            </a:extLst>
          </p:cNvPr>
          <p:cNvSpPr txBox="1"/>
          <p:nvPr/>
        </p:nvSpPr>
        <p:spPr bwMode="auto">
          <a:xfrm>
            <a:off x="2348827" y="3902781"/>
            <a:ext cx="3513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a:t>
            </a:r>
          </a:p>
        </p:txBody>
      </p:sp>
      <p:sp>
        <p:nvSpPr>
          <p:cNvPr id="79" name="TextBox 78">
            <a:extLst>
              <a:ext uri="{FF2B5EF4-FFF2-40B4-BE49-F238E27FC236}">
                <a16:creationId xmlns="" xmlns:a16="http://schemas.microsoft.com/office/drawing/2014/main" id="{B131D656-FDC2-4D19-9588-E5B86A69F8CE}"/>
              </a:ext>
            </a:extLst>
          </p:cNvPr>
          <p:cNvSpPr txBox="1"/>
          <p:nvPr/>
        </p:nvSpPr>
        <p:spPr bwMode="auto">
          <a:xfrm>
            <a:off x="652386" y="3902781"/>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a:t>
            </a:r>
          </a:p>
        </p:txBody>
      </p:sp>
    </p:spTree>
    <p:extLst>
      <p:ext uri="{BB962C8B-B14F-4D97-AF65-F5344CB8AC3E}">
        <p14:creationId xmlns:p14="http://schemas.microsoft.com/office/powerpoint/2010/main" val="386653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fade">
                                      <p:cBhvr>
                                        <p:cTn id="7" dur="500"/>
                                        <p:tgtEl>
                                          <p:spTgt spid="7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8"/>
                                        </p:tgtEl>
                                        <p:attrNameLst>
                                          <p:attrName>style.visibility</p:attrName>
                                        </p:attrNameLst>
                                      </p:cBhvr>
                                      <p:to>
                                        <p:strVal val="visible"/>
                                      </p:to>
                                    </p:set>
                                    <p:animEffect transition="in" filter="fade">
                                      <p:cBhvr>
                                        <p:cTn id="12" dur="500"/>
                                        <p:tgtEl>
                                          <p:spTgt spid="7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500"/>
                                        <p:tgtEl>
                                          <p:spTgt spid="5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fade">
                                      <p:cBhvr>
                                        <p:cTn id="35" dur="500"/>
                                        <p:tgtEl>
                                          <p:spTgt spid="6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4"/>
                                        </p:tgtEl>
                                        <p:attrNameLst>
                                          <p:attrName>style.visibility</p:attrName>
                                        </p:attrNameLst>
                                      </p:cBhvr>
                                      <p:to>
                                        <p:strVal val="visible"/>
                                      </p:to>
                                    </p:set>
                                    <p:animEffect transition="in" filter="fade">
                                      <p:cBhvr>
                                        <p:cTn id="38" dur="500"/>
                                        <p:tgtEl>
                                          <p:spTgt spid="7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fade">
                                      <p:cBhvr>
                                        <p:cTn id="43" dur="500"/>
                                        <p:tgtEl>
                                          <p:spTgt spid="77"/>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76"/>
                                        </p:tgtEl>
                                        <p:attrNameLst>
                                          <p:attrName>style.visibility</p:attrName>
                                        </p:attrNameLst>
                                      </p:cBhvr>
                                      <p:to>
                                        <p:strVal val="visible"/>
                                      </p:to>
                                    </p:set>
                                    <p:animEffect transition="in" filter="fade">
                                      <p:cBhvr>
                                        <p:cTn id="48"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74" grpId="0"/>
      <p:bldP spid="76" grpId="0"/>
      <p:bldP spid="77" grpId="0"/>
      <p:bldP spid="78" grpId="0"/>
      <p:bldP spid="7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3:2</a:t>
            </a:r>
          </a:p>
        </p:txBody>
      </p:sp>
      <p:pic>
        <p:nvPicPr>
          <p:cNvPr id="8" name="Picture 7">
            <a:extLst>
              <a:ext uri="{FF2B5EF4-FFF2-40B4-BE49-F238E27FC236}">
                <a16:creationId xmlns="" xmlns:a16="http://schemas.microsoft.com/office/drawing/2014/main" id="{8B9A45BF-228B-4814-887C-1B67DF9265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1836" y="2893916"/>
            <a:ext cx="1541254" cy="508763"/>
          </a:xfrm>
          <a:prstGeom prst="rect">
            <a:avLst/>
          </a:prstGeom>
        </p:spPr>
      </p:pic>
      <p:sp>
        <p:nvSpPr>
          <p:cNvPr id="9" name="TextBox 8">
            <a:extLst>
              <a:ext uri="{FF2B5EF4-FFF2-40B4-BE49-F238E27FC236}">
                <a16:creationId xmlns="" xmlns:a16="http://schemas.microsoft.com/office/drawing/2014/main" id="{C348FF4A-616B-4FD3-93DE-87F4DDA058AC}"/>
              </a:ext>
            </a:extLst>
          </p:cNvPr>
          <p:cNvSpPr txBox="1"/>
          <p:nvPr/>
        </p:nvSpPr>
        <p:spPr bwMode="auto">
          <a:xfrm>
            <a:off x="2070884" y="3612790"/>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45</a:t>
            </a:r>
          </a:p>
        </p:txBody>
      </p:sp>
      <p:sp>
        <p:nvSpPr>
          <p:cNvPr id="10" name="TextBox 9">
            <a:extLst>
              <a:ext uri="{FF2B5EF4-FFF2-40B4-BE49-F238E27FC236}">
                <a16:creationId xmlns="" xmlns:a16="http://schemas.microsoft.com/office/drawing/2014/main" id="{49E2B5A1-24BF-4586-9B04-5355129A31AD}"/>
              </a:ext>
            </a:extLst>
          </p:cNvPr>
          <p:cNvSpPr txBox="1"/>
          <p:nvPr/>
        </p:nvSpPr>
        <p:spPr bwMode="auto">
          <a:xfrm>
            <a:off x="3598728" y="3612790"/>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55</a:t>
            </a:r>
          </a:p>
        </p:txBody>
      </p:sp>
      <p:sp>
        <p:nvSpPr>
          <p:cNvPr id="11" name="TextBox 10">
            <a:extLst>
              <a:ext uri="{FF2B5EF4-FFF2-40B4-BE49-F238E27FC236}">
                <a16:creationId xmlns="" xmlns:a16="http://schemas.microsoft.com/office/drawing/2014/main" id="{F5E36C0E-D998-497F-8CA0-858084C89C9E}"/>
              </a:ext>
            </a:extLst>
          </p:cNvPr>
          <p:cNvSpPr txBox="1"/>
          <p:nvPr/>
        </p:nvSpPr>
        <p:spPr bwMode="auto">
          <a:xfrm>
            <a:off x="5108702" y="3612790"/>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65</a:t>
            </a:r>
          </a:p>
        </p:txBody>
      </p:sp>
      <p:sp>
        <p:nvSpPr>
          <p:cNvPr id="12" name="TextBox 11">
            <a:extLst>
              <a:ext uri="{FF2B5EF4-FFF2-40B4-BE49-F238E27FC236}">
                <a16:creationId xmlns="" xmlns:a16="http://schemas.microsoft.com/office/drawing/2014/main" id="{6348198B-0271-4CD7-B9FB-F339B013D3A2}"/>
              </a:ext>
            </a:extLst>
          </p:cNvPr>
          <p:cNvSpPr txBox="1"/>
          <p:nvPr/>
        </p:nvSpPr>
        <p:spPr bwMode="auto">
          <a:xfrm>
            <a:off x="6640105" y="3612790"/>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75</a:t>
            </a:r>
          </a:p>
        </p:txBody>
      </p:sp>
      <p:pic>
        <p:nvPicPr>
          <p:cNvPr id="14" name="Picture 13">
            <a:extLst>
              <a:ext uri="{FF2B5EF4-FFF2-40B4-BE49-F238E27FC236}">
                <a16:creationId xmlns="" xmlns:a16="http://schemas.microsoft.com/office/drawing/2014/main" id="{53CBDF39-5CAD-40E4-A81E-B5C9DA8B86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6974" y="3438534"/>
            <a:ext cx="6150053" cy="179564"/>
          </a:xfrm>
          <a:prstGeom prst="rect">
            <a:avLst/>
          </a:prstGeom>
        </p:spPr>
      </p:pic>
      <p:pic>
        <p:nvPicPr>
          <p:cNvPr id="15" name="Picture 14">
            <a:extLst>
              <a:ext uri="{FF2B5EF4-FFF2-40B4-BE49-F238E27FC236}">
                <a16:creationId xmlns="" xmlns:a16="http://schemas.microsoft.com/office/drawing/2014/main" id="{D5FCB5DD-23E5-4776-8C04-670D0E88DD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87" y="2893916"/>
            <a:ext cx="1541254" cy="508763"/>
          </a:xfrm>
          <a:prstGeom prst="rect">
            <a:avLst/>
          </a:prstGeom>
        </p:spPr>
      </p:pic>
      <p:pic>
        <p:nvPicPr>
          <p:cNvPr id="16" name="Picture 15">
            <a:extLst>
              <a:ext uri="{FF2B5EF4-FFF2-40B4-BE49-F238E27FC236}">
                <a16:creationId xmlns="" xmlns:a16="http://schemas.microsoft.com/office/drawing/2014/main" id="{607C267D-D79D-4D7B-BC83-A4EA860333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356" y="2893916"/>
            <a:ext cx="1541254" cy="508763"/>
          </a:xfrm>
          <a:prstGeom prst="rect">
            <a:avLst/>
          </a:prstGeom>
        </p:spPr>
      </p:pic>
    </p:spTree>
    <p:extLst>
      <p:ext uri="{BB962C8B-B14F-4D97-AF65-F5344CB8AC3E}">
        <p14:creationId xmlns:p14="http://schemas.microsoft.com/office/powerpoint/2010/main" val="322197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left)">
                                      <p:cBhvr>
                                        <p:cTn id="16" dur="500"/>
                                        <p:tgtEl>
                                          <p:spTgt spid="15"/>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left)">
                                      <p:cBhvr>
                                        <p:cTn id="25" dur="500"/>
                                        <p:tgtEl>
                                          <p:spTgt spid="16"/>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a:t>How to use this presentation</a:t>
            </a:r>
            <a:endParaRPr lang="en-US" dirty="0"/>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1.14 Addition and subtraction: two-digit numbers and multiples of ten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3:3</a:t>
            </a:r>
          </a:p>
        </p:txBody>
      </p:sp>
      <p:pic>
        <p:nvPicPr>
          <p:cNvPr id="8" name="Picture 7">
            <a:extLst>
              <a:ext uri="{FF2B5EF4-FFF2-40B4-BE49-F238E27FC236}">
                <a16:creationId xmlns="" xmlns:a16="http://schemas.microsoft.com/office/drawing/2014/main" id="{C0E98B7C-ED73-47B4-95C1-9636E4CDC1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9593" y="2637297"/>
            <a:ext cx="172082" cy="1032491"/>
          </a:xfrm>
          <a:prstGeom prst="rect">
            <a:avLst/>
          </a:prstGeom>
        </p:spPr>
      </p:pic>
      <p:pic>
        <p:nvPicPr>
          <p:cNvPr id="9" name="Picture 8">
            <a:extLst>
              <a:ext uri="{FF2B5EF4-FFF2-40B4-BE49-F238E27FC236}">
                <a16:creationId xmlns="" xmlns:a16="http://schemas.microsoft.com/office/drawing/2014/main" id="{2449AD51-B313-4C25-A9D6-45EAA603CF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4691" y="2637297"/>
            <a:ext cx="875372" cy="1631036"/>
          </a:xfrm>
          <a:prstGeom prst="rect">
            <a:avLst/>
          </a:prstGeom>
        </p:spPr>
      </p:pic>
      <p:sp>
        <p:nvSpPr>
          <p:cNvPr id="11" name="TextBox 10">
            <a:extLst>
              <a:ext uri="{FF2B5EF4-FFF2-40B4-BE49-F238E27FC236}">
                <a16:creationId xmlns="" xmlns:a16="http://schemas.microsoft.com/office/drawing/2014/main" id="{634A5065-99BC-4EE5-8FE3-C2A59ED7550D}"/>
              </a:ext>
            </a:extLst>
          </p:cNvPr>
          <p:cNvSpPr txBox="1"/>
          <p:nvPr/>
        </p:nvSpPr>
        <p:spPr bwMode="auto">
          <a:xfrm>
            <a:off x="758702" y="4476816"/>
            <a:ext cx="8130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45 =</a:t>
            </a:r>
          </a:p>
        </p:txBody>
      </p:sp>
      <p:sp>
        <p:nvSpPr>
          <p:cNvPr id="12" name="TextBox 11">
            <a:extLst>
              <a:ext uri="{FF2B5EF4-FFF2-40B4-BE49-F238E27FC236}">
                <a16:creationId xmlns="" xmlns:a16="http://schemas.microsoft.com/office/drawing/2014/main" id="{D5B984D7-18FE-4152-81B2-8A3E22DE7AD6}"/>
              </a:ext>
            </a:extLst>
          </p:cNvPr>
          <p:cNvSpPr txBox="1"/>
          <p:nvPr/>
        </p:nvSpPr>
        <p:spPr bwMode="auto">
          <a:xfrm>
            <a:off x="1752132" y="4476816"/>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40</a:t>
            </a:r>
          </a:p>
        </p:txBody>
      </p:sp>
      <p:sp>
        <p:nvSpPr>
          <p:cNvPr id="13" name="TextBox 12">
            <a:extLst>
              <a:ext uri="{FF2B5EF4-FFF2-40B4-BE49-F238E27FC236}">
                <a16:creationId xmlns="" xmlns:a16="http://schemas.microsoft.com/office/drawing/2014/main" id="{68F78A06-645A-4C18-B9C8-DC58FDE3653B}"/>
              </a:ext>
            </a:extLst>
          </p:cNvPr>
          <p:cNvSpPr txBox="1"/>
          <p:nvPr/>
        </p:nvSpPr>
        <p:spPr bwMode="auto">
          <a:xfrm>
            <a:off x="2450611" y="4476816"/>
            <a:ext cx="6463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+ 5</a:t>
            </a:r>
          </a:p>
        </p:txBody>
      </p:sp>
    </p:spTree>
    <p:extLst>
      <p:ext uri="{BB962C8B-B14F-4D97-AF65-F5344CB8AC3E}">
        <p14:creationId xmlns:p14="http://schemas.microsoft.com/office/powerpoint/2010/main" val="328675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3:3</a:t>
            </a:r>
          </a:p>
        </p:txBody>
      </p:sp>
      <p:sp>
        <p:nvSpPr>
          <p:cNvPr id="4" name="TextBox 3">
            <a:extLst>
              <a:ext uri="{FF2B5EF4-FFF2-40B4-BE49-F238E27FC236}">
                <a16:creationId xmlns="" xmlns:a16="http://schemas.microsoft.com/office/drawing/2014/main" id="{9DD4C47E-C07F-4343-B53B-2575CB4217B4}"/>
              </a:ext>
            </a:extLst>
          </p:cNvPr>
          <p:cNvSpPr txBox="1"/>
          <p:nvPr/>
        </p:nvSpPr>
        <p:spPr bwMode="auto">
          <a:xfrm>
            <a:off x="4018000" y="1583560"/>
            <a:ext cx="3946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pic>
        <p:nvPicPr>
          <p:cNvPr id="10" name="Picture 9">
            <a:extLst>
              <a:ext uri="{FF2B5EF4-FFF2-40B4-BE49-F238E27FC236}">
                <a16:creationId xmlns="" xmlns:a16="http://schemas.microsoft.com/office/drawing/2014/main" id="{3D0D7B80-64EC-4F51-AEE1-C900A1B296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4691" y="2637297"/>
            <a:ext cx="875372" cy="1631036"/>
          </a:xfrm>
          <a:prstGeom prst="rect">
            <a:avLst/>
          </a:prstGeom>
        </p:spPr>
      </p:pic>
      <p:pic>
        <p:nvPicPr>
          <p:cNvPr id="12" name="Picture 11">
            <a:extLst>
              <a:ext uri="{FF2B5EF4-FFF2-40B4-BE49-F238E27FC236}">
                <a16:creationId xmlns="" xmlns:a16="http://schemas.microsoft.com/office/drawing/2014/main" id="{A9BFD1BC-DEEE-41FA-B76E-2265D98D13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6893" y="2637297"/>
            <a:ext cx="643437" cy="1631036"/>
          </a:xfrm>
          <a:prstGeom prst="rect">
            <a:avLst/>
          </a:prstGeom>
        </p:spPr>
      </p:pic>
      <p:pic>
        <p:nvPicPr>
          <p:cNvPr id="13" name="Picture 12">
            <a:extLst>
              <a:ext uri="{FF2B5EF4-FFF2-40B4-BE49-F238E27FC236}">
                <a16:creationId xmlns="" xmlns:a16="http://schemas.microsoft.com/office/drawing/2014/main" id="{B033304E-0DC7-4737-AF98-AE7E630448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29593" y="2637297"/>
            <a:ext cx="172082" cy="1032491"/>
          </a:xfrm>
          <a:prstGeom prst="rect">
            <a:avLst/>
          </a:prstGeom>
        </p:spPr>
      </p:pic>
      <p:sp>
        <p:nvSpPr>
          <p:cNvPr id="16" name="TextBox 15">
            <a:extLst>
              <a:ext uri="{FF2B5EF4-FFF2-40B4-BE49-F238E27FC236}">
                <a16:creationId xmlns="" xmlns:a16="http://schemas.microsoft.com/office/drawing/2014/main" id="{BA2CEAF1-E28D-45C4-A43C-EFAC631CE004}"/>
              </a:ext>
            </a:extLst>
          </p:cNvPr>
          <p:cNvSpPr txBox="1"/>
          <p:nvPr/>
        </p:nvSpPr>
        <p:spPr bwMode="auto">
          <a:xfrm>
            <a:off x="4731339" y="1583560"/>
            <a:ext cx="8130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 75</a:t>
            </a:r>
          </a:p>
        </p:txBody>
      </p:sp>
      <p:sp>
        <p:nvSpPr>
          <p:cNvPr id="17" name="TextBox 16">
            <a:extLst>
              <a:ext uri="{FF2B5EF4-FFF2-40B4-BE49-F238E27FC236}">
                <a16:creationId xmlns="" xmlns:a16="http://schemas.microsoft.com/office/drawing/2014/main" id="{CF07A180-842F-43E0-89D6-381A8ECDCF54}"/>
              </a:ext>
            </a:extLst>
          </p:cNvPr>
          <p:cNvSpPr txBox="1"/>
          <p:nvPr/>
        </p:nvSpPr>
        <p:spPr bwMode="auto">
          <a:xfrm>
            <a:off x="3599618" y="1583560"/>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45</a:t>
            </a:r>
          </a:p>
        </p:txBody>
      </p:sp>
      <p:sp>
        <p:nvSpPr>
          <p:cNvPr id="18" name="TextBox 17">
            <a:extLst>
              <a:ext uri="{FF2B5EF4-FFF2-40B4-BE49-F238E27FC236}">
                <a16:creationId xmlns="" xmlns:a16="http://schemas.microsoft.com/office/drawing/2014/main" id="{72564FDB-90FE-482E-9B4D-57117281F9C5}"/>
              </a:ext>
            </a:extLst>
          </p:cNvPr>
          <p:cNvSpPr txBox="1"/>
          <p:nvPr/>
        </p:nvSpPr>
        <p:spPr bwMode="auto">
          <a:xfrm>
            <a:off x="4312953" y="1583560"/>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Tree>
    <p:extLst>
      <p:ext uri="{BB962C8B-B14F-4D97-AF65-F5344CB8AC3E}">
        <p14:creationId xmlns:p14="http://schemas.microsoft.com/office/powerpoint/2010/main" val="3691618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par>
                          <p:cTn id="11" fill="hold">
                            <p:stCondLst>
                              <p:cond delay="500"/>
                            </p:stCondLst>
                            <p:childTnLst>
                              <p:par>
                                <p:cTn id="12" presetID="26" presetClass="emph" presetSubtype="0" fill="hold" grpId="0" nodeType="afterEffect">
                                  <p:stCondLst>
                                    <p:cond delay="0"/>
                                  </p:stCondLst>
                                  <p:childTnLst>
                                    <p:animEffect transition="out" filter="fade">
                                      <p:cBhvr>
                                        <p:cTn id="13" dur="1000" tmFilter="0, 0; .2, .5; .8, .5; 1, 0"/>
                                        <p:tgtEl>
                                          <p:spTgt spid="17"/>
                                        </p:tgtEl>
                                      </p:cBhvr>
                                    </p:animEffect>
                                    <p:animScale>
                                      <p:cBhvr>
                                        <p:cTn id="14" dur="500" autoRev="1" fill="hold"/>
                                        <p:tgtEl>
                                          <p:spTgt spid="17"/>
                                        </p:tgtEl>
                                      </p:cBhvr>
                                      <p:by x="105000" y="105000"/>
                                    </p:animScale>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par>
                          <p:cTn id="20" fill="hold">
                            <p:stCondLst>
                              <p:cond delay="500"/>
                            </p:stCondLst>
                            <p:childTnLst>
                              <p:par>
                                <p:cTn id="21" presetID="26" presetClass="emph" presetSubtype="0" fill="hold" grpId="0" nodeType="afterEffect">
                                  <p:stCondLst>
                                    <p:cond delay="0"/>
                                  </p:stCondLst>
                                  <p:childTnLst>
                                    <p:animEffect transition="out" filter="fade">
                                      <p:cBhvr>
                                        <p:cTn id="22" dur="1000" tmFilter="0, 0; .2, .5; .8, .5; 1, 0"/>
                                        <p:tgtEl>
                                          <p:spTgt spid="18"/>
                                        </p:tgtEl>
                                      </p:cBhvr>
                                    </p:animEffect>
                                    <p:animScale>
                                      <p:cBhvr>
                                        <p:cTn id="23" dur="500" autoRev="1" fill="hold"/>
                                        <p:tgtEl>
                                          <p:spTgt spid="18"/>
                                        </p:tgtEl>
                                      </p:cBhvr>
                                      <p:by x="105000" y="105000"/>
                                    </p:animScale>
                                  </p:childTnLst>
                                </p:cTn>
                              </p:par>
                            </p:childTnLst>
                          </p:cTn>
                        </p:par>
                      </p:childTnLst>
                    </p:cTn>
                  </p:par>
                  <p:par>
                    <p:cTn id="24" fill="hold">
                      <p:stCondLst>
                        <p:cond delay="indefinite"/>
                      </p:stCondLst>
                      <p:childTnLst>
                        <p:par>
                          <p:cTn id="25" fill="hold">
                            <p:stCondLst>
                              <p:cond delay="0"/>
                            </p:stCondLst>
                            <p:childTnLst>
                              <p:par>
                                <p:cTn id="26" presetID="63" presetClass="path" presetSubtype="0" accel="50000" decel="50000" fill="hold" nodeType="clickEffect">
                                  <p:stCondLst>
                                    <p:cond delay="0"/>
                                  </p:stCondLst>
                                  <p:childTnLst>
                                    <p:animMotion origin="layout" path="M -3.88889E-6 -2.22222E-6 L 0.22066 0.07477 " pathEditMode="relative" rAng="0" ptsTypes="AA">
                                      <p:cBhvr>
                                        <p:cTn id="27" dur="2000" fill="hold"/>
                                        <p:tgtEl>
                                          <p:spTgt spid="10"/>
                                        </p:tgtEl>
                                        <p:attrNameLst>
                                          <p:attrName>ppt_x</p:attrName>
                                          <p:attrName>ppt_y</p:attrName>
                                        </p:attrNameLst>
                                      </p:cBhvr>
                                      <p:rCtr x="11024" y="3727"/>
                                    </p:animMotion>
                                  </p:childTnLst>
                                </p:cTn>
                              </p:par>
                              <p:par>
                                <p:cTn id="28" presetID="63" presetClass="path" presetSubtype="0" accel="50000" decel="50000" fill="hold" nodeType="withEffect">
                                  <p:stCondLst>
                                    <p:cond delay="0"/>
                                  </p:stCondLst>
                                  <p:childTnLst>
                                    <p:animMotion origin="layout" path="M 2.77778E-7 -2.22222E-6 L 0.09444 0.07477 " pathEditMode="relative" rAng="0" ptsTypes="AA">
                                      <p:cBhvr>
                                        <p:cTn id="29" dur="2000" fill="hold"/>
                                        <p:tgtEl>
                                          <p:spTgt spid="12"/>
                                        </p:tgtEl>
                                        <p:attrNameLst>
                                          <p:attrName>ppt_x</p:attrName>
                                          <p:attrName>ppt_y</p:attrName>
                                        </p:attrNameLst>
                                      </p:cBhvr>
                                      <p:rCtr x="4722" y="3727"/>
                                    </p:animMotion>
                                  </p:childTnLst>
                                </p:cTn>
                              </p:par>
                            </p:childTnLst>
                          </p:cTn>
                        </p:par>
                      </p:childTnLst>
                    </p:cTn>
                  </p:par>
                  <p:par>
                    <p:cTn id="30" fill="hold">
                      <p:stCondLst>
                        <p:cond delay="indefinite"/>
                      </p:stCondLst>
                      <p:childTnLst>
                        <p:par>
                          <p:cTn id="31" fill="hold">
                            <p:stCondLst>
                              <p:cond delay="0"/>
                            </p:stCondLst>
                            <p:childTnLst>
                              <p:par>
                                <p:cTn id="32" presetID="63" presetClass="path" presetSubtype="0" accel="50000" decel="50000" fill="hold" nodeType="clickEffect">
                                  <p:stCondLst>
                                    <p:cond delay="0"/>
                                  </p:stCondLst>
                                  <p:childTnLst>
                                    <p:animMotion origin="layout" path="M 0 -2.22222E-6 L 0.28351 0.07547 " pathEditMode="relative" rAng="0" ptsTypes="AA">
                                      <p:cBhvr>
                                        <p:cTn id="33" dur="2000" fill="hold"/>
                                        <p:tgtEl>
                                          <p:spTgt spid="13"/>
                                        </p:tgtEl>
                                        <p:attrNameLst>
                                          <p:attrName>ppt_x</p:attrName>
                                          <p:attrName>ppt_y</p:attrName>
                                        </p:attrNameLst>
                                      </p:cBhvr>
                                      <p:rCtr x="14167" y="3773"/>
                                    </p:animMotion>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3:3</a:t>
            </a:r>
          </a:p>
        </p:txBody>
      </p:sp>
      <p:graphicFrame>
        <p:nvGraphicFramePr>
          <p:cNvPr id="7" name="Table 6">
            <a:extLst>
              <a:ext uri="{FF2B5EF4-FFF2-40B4-BE49-F238E27FC236}">
                <a16:creationId xmlns="" xmlns:a16="http://schemas.microsoft.com/office/drawing/2014/main" id="{F731B2FF-3AAC-4F05-860E-93231D6F0B17}"/>
              </a:ext>
            </a:extLst>
          </p:cNvPr>
          <p:cNvGraphicFramePr>
            <a:graphicFrameLocks noGrp="1"/>
          </p:cNvGraphicFramePr>
          <p:nvPr>
            <p:extLst>
              <p:ext uri="{D42A27DB-BD31-4B8C-83A1-F6EECF244321}">
                <p14:modId xmlns:p14="http://schemas.microsoft.com/office/powerpoint/2010/main" val="3342217590"/>
              </p:ext>
            </p:extLst>
          </p:nvPr>
        </p:nvGraphicFramePr>
        <p:xfrm>
          <a:off x="3232950" y="3494958"/>
          <a:ext cx="2678100" cy="860090"/>
        </p:xfrm>
        <a:graphic>
          <a:graphicData uri="http://schemas.openxmlformats.org/drawingml/2006/table">
            <a:tbl>
              <a:tblPr firstRow="1" bandRow="1">
                <a:tableStyleId>{5C22544A-7EE6-4342-B048-85BDC9FD1C3A}</a:tableStyleId>
              </a:tblPr>
              <a:tblGrid>
                <a:gridCol w="1339050">
                  <a:extLst>
                    <a:ext uri="{9D8B030D-6E8A-4147-A177-3AD203B41FA5}">
                      <a16:colId xmlns="" xmlns:a16="http://schemas.microsoft.com/office/drawing/2014/main" val="1381558999"/>
                    </a:ext>
                  </a:extLst>
                </a:gridCol>
                <a:gridCol w="1339050">
                  <a:extLst>
                    <a:ext uri="{9D8B030D-6E8A-4147-A177-3AD203B41FA5}">
                      <a16:colId xmlns="" xmlns:a16="http://schemas.microsoft.com/office/drawing/2014/main" val="2504133960"/>
                    </a:ext>
                  </a:extLst>
                </a:gridCol>
              </a:tblGrid>
              <a:tr h="380765">
                <a:tc>
                  <a:txBody>
                    <a:bodyPr/>
                    <a:lstStyle/>
                    <a:p>
                      <a:pPr algn="ctr"/>
                      <a:r>
                        <a:rPr lang="en-GB" sz="2400" dirty="0">
                          <a:solidFill>
                            <a:schemeClr val="tx1"/>
                          </a:solidFill>
                          <a:latin typeface="Myriad Pro Semibold"/>
                        </a:rPr>
                        <a:t>10s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pPr algn="ctr"/>
                      <a:r>
                        <a:rPr lang="en-GB" sz="2400" dirty="0">
                          <a:solidFill>
                            <a:schemeClr val="tx1"/>
                          </a:solidFill>
                          <a:latin typeface="Myriad Pro Semibold"/>
                        </a:rPr>
                        <a:t>1s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extLst>
                  <a:ext uri="{0D108BD9-81ED-4DB2-BD59-A6C34878D82A}">
                    <a16:rowId xmlns="" xmlns:a16="http://schemas.microsoft.com/office/drawing/2014/main" val="3809645214"/>
                  </a:ext>
                </a:extLst>
              </a:tr>
              <a:tr h="402890">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988223166"/>
                  </a:ext>
                </a:extLst>
              </a:tr>
            </a:tbl>
          </a:graphicData>
        </a:graphic>
      </p:graphicFrame>
      <p:sp>
        <p:nvSpPr>
          <p:cNvPr id="10" name="TextBox 9">
            <a:extLst>
              <a:ext uri="{FF2B5EF4-FFF2-40B4-BE49-F238E27FC236}">
                <a16:creationId xmlns="" xmlns:a16="http://schemas.microsoft.com/office/drawing/2014/main" id="{C7E95830-FB63-4C63-973F-8BF7BA9B3829}"/>
              </a:ext>
            </a:extLst>
          </p:cNvPr>
          <p:cNvSpPr txBox="1"/>
          <p:nvPr/>
        </p:nvSpPr>
        <p:spPr bwMode="auto">
          <a:xfrm>
            <a:off x="5067835" y="3921193"/>
            <a:ext cx="360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p>
        </p:txBody>
      </p:sp>
      <p:sp>
        <p:nvSpPr>
          <p:cNvPr id="28" name="TextBox 27">
            <a:extLst>
              <a:ext uri="{FF2B5EF4-FFF2-40B4-BE49-F238E27FC236}">
                <a16:creationId xmlns="" xmlns:a16="http://schemas.microsoft.com/office/drawing/2014/main" id="{2A3ABB02-8728-428E-80C6-2329B268955F}"/>
              </a:ext>
            </a:extLst>
          </p:cNvPr>
          <p:cNvSpPr txBox="1"/>
          <p:nvPr/>
        </p:nvSpPr>
        <p:spPr bwMode="auto">
          <a:xfrm>
            <a:off x="3649792" y="2162961"/>
            <a:ext cx="4988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5</a:t>
            </a:r>
          </a:p>
        </p:txBody>
      </p:sp>
      <p:sp>
        <p:nvSpPr>
          <p:cNvPr id="29" name="TextBox 28">
            <a:extLst>
              <a:ext uri="{FF2B5EF4-FFF2-40B4-BE49-F238E27FC236}">
                <a16:creationId xmlns="" xmlns:a16="http://schemas.microsoft.com/office/drawing/2014/main" id="{30C969EF-C77D-43BD-8849-AE51F2E761F8}"/>
              </a:ext>
            </a:extLst>
          </p:cNvPr>
          <p:cNvSpPr txBox="1"/>
          <p:nvPr/>
        </p:nvSpPr>
        <p:spPr bwMode="auto">
          <a:xfrm>
            <a:off x="2983531" y="2162961"/>
            <a:ext cx="6096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40</a:t>
            </a:r>
          </a:p>
        </p:txBody>
      </p:sp>
      <p:cxnSp>
        <p:nvCxnSpPr>
          <p:cNvPr id="30" name="Straight Connector 29">
            <a:extLst>
              <a:ext uri="{FF2B5EF4-FFF2-40B4-BE49-F238E27FC236}">
                <a16:creationId xmlns="" xmlns:a16="http://schemas.microsoft.com/office/drawing/2014/main" id="{1A00CCDB-8366-4454-946F-BD0B1ACB293E}"/>
              </a:ext>
            </a:extLst>
          </p:cNvPr>
          <p:cNvCxnSpPr/>
          <p:nvPr/>
        </p:nvCxnSpPr>
        <p:spPr bwMode="auto">
          <a:xfrm flipH="1">
            <a:off x="3391233" y="1962268"/>
            <a:ext cx="144016" cy="288032"/>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Connector 30">
            <a:extLst>
              <a:ext uri="{FF2B5EF4-FFF2-40B4-BE49-F238E27FC236}">
                <a16:creationId xmlns="" xmlns:a16="http://schemas.microsoft.com/office/drawing/2014/main" id="{238BC4B4-D141-47B3-A1E8-3613BB2003B1}"/>
              </a:ext>
            </a:extLst>
          </p:cNvPr>
          <p:cNvCxnSpPr>
            <a:cxnSpLocks/>
          </p:cNvCxnSpPr>
          <p:nvPr/>
        </p:nvCxnSpPr>
        <p:spPr bwMode="auto">
          <a:xfrm>
            <a:off x="3679265" y="1962268"/>
            <a:ext cx="144016" cy="288032"/>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a:extLst>
              <a:ext uri="{FF2B5EF4-FFF2-40B4-BE49-F238E27FC236}">
                <a16:creationId xmlns="" xmlns:a16="http://schemas.microsoft.com/office/drawing/2014/main" id="{13F37B5B-3036-41EC-965E-AEB6564756FB}"/>
              </a:ext>
            </a:extLst>
          </p:cNvPr>
          <p:cNvSpPr txBox="1"/>
          <p:nvPr/>
        </p:nvSpPr>
        <p:spPr bwMode="auto">
          <a:xfrm>
            <a:off x="3778639" y="1583560"/>
            <a:ext cx="11349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  30</a:t>
            </a:r>
          </a:p>
        </p:txBody>
      </p:sp>
      <p:sp>
        <p:nvSpPr>
          <p:cNvPr id="33" name="TextBox 32">
            <a:extLst>
              <a:ext uri="{FF2B5EF4-FFF2-40B4-BE49-F238E27FC236}">
                <a16:creationId xmlns="" xmlns:a16="http://schemas.microsoft.com/office/drawing/2014/main" id="{76DAE75E-4CB6-4F4A-8BD5-E45DFC705A88}"/>
              </a:ext>
            </a:extLst>
          </p:cNvPr>
          <p:cNvSpPr txBox="1"/>
          <p:nvPr/>
        </p:nvSpPr>
        <p:spPr bwMode="auto">
          <a:xfrm>
            <a:off x="4755964" y="1583560"/>
            <a:ext cx="5193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a:t>
            </a:r>
          </a:p>
        </p:txBody>
      </p:sp>
      <p:sp>
        <p:nvSpPr>
          <p:cNvPr id="34" name="TextBox 33">
            <a:extLst>
              <a:ext uri="{FF2B5EF4-FFF2-40B4-BE49-F238E27FC236}">
                <a16:creationId xmlns="" xmlns:a16="http://schemas.microsoft.com/office/drawing/2014/main" id="{727F2655-F2D8-4B90-8080-49F4BB4271EB}"/>
              </a:ext>
            </a:extLst>
          </p:cNvPr>
          <p:cNvSpPr txBox="1"/>
          <p:nvPr/>
        </p:nvSpPr>
        <p:spPr bwMode="auto">
          <a:xfrm>
            <a:off x="3351266" y="1583560"/>
            <a:ext cx="6096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buClr>
                <a:srgbClr val="82CBDD"/>
              </a:buClr>
              <a:buNone/>
            </a:pPr>
            <a:r>
              <a:rPr lang="en-GB" sz="2400" dirty="0">
                <a:latin typeface="Myriad Pro Semibold"/>
                <a:ea typeface="Myriad Pro Semibold" charset="0"/>
                <a:cs typeface="Myriad Pro Semibold" charset="0"/>
              </a:rPr>
              <a:t>45</a:t>
            </a:r>
          </a:p>
        </p:txBody>
      </p:sp>
      <p:sp>
        <p:nvSpPr>
          <p:cNvPr id="35" name="TextBox 34">
            <a:extLst>
              <a:ext uri="{FF2B5EF4-FFF2-40B4-BE49-F238E27FC236}">
                <a16:creationId xmlns="" xmlns:a16="http://schemas.microsoft.com/office/drawing/2014/main" id="{78EBF379-BB98-4B82-A5BC-327AECB00372}"/>
              </a:ext>
            </a:extLst>
          </p:cNvPr>
          <p:cNvSpPr txBox="1"/>
          <p:nvPr/>
        </p:nvSpPr>
        <p:spPr bwMode="auto">
          <a:xfrm>
            <a:off x="5072446" y="1583560"/>
            <a:ext cx="8032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75</a:t>
            </a:r>
          </a:p>
        </p:txBody>
      </p:sp>
      <p:sp>
        <p:nvSpPr>
          <p:cNvPr id="8" name="TextBox 7">
            <a:extLst>
              <a:ext uri="{FF2B5EF4-FFF2-40B4-BE49-F238E27FC236}">
                <a16:creationId xmlns="" xmlns:a16="http://schemas.microsoft.com/office/drawing/2014/main" id="{F3BA2F95-50C8-4D1F-88B8-F9A5D4BE2F36}"/>
              </a:ext>
            </a:extLst>
          </p:cNvPr>
          <p:cNvSpPr txBox="1"/>
          <p:nvPr/>
        </p:nvSpPr>
        <p:spPr bwMode="auto">
          <a:xfrm>
            <a:off x="3414529" y="3921193"/>
            <a:ext cx="360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a:t>
            </a:r>
          </a:p>
        </p:txBody>
      </p:sp>
      <p:sp>
        <p:nvSpPr>
          <p:cNvPr id="9" name="TextBox 8">
            <a:extLst>
              <a:ext uri="{FF2B5EF4-FFF2-40B4-BE49-F238E27FC236}">
                <a16:creationId xmlns="" xmlns:a16="http://schemas.microsoft.com/office/drawing/2014/main" id="{BA5DDA9D-6A77-4B57-A4E2-67A953013954}"/>
              </a:ext>
            </a:extLst>
          </p:cNvPr>
          <p:cNvSpPr txBox="1"/>
          <p:nvPr/>
        </p:nvSpPr>
        <p:spPr bwMode="auto">
          <a:xfrm>
            <a:off x="4034898" y="3921193"/>
            <a:ext cx="360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a:t>
            </a:r>
          </a:p>
        </p:txBody>
      </p:sp>
      <p:sp>
        <p:nvSpPr>
          <p:cNvPr id="41" name="TextBox 40">
            <a:extLst>
              <a:ext uri="{FF2B5EF4-FFF2-40B4-BE49-F238E27FC236}">
                <a16:creationId xmlns="" xmlns:a16="http://schemas.microsoft.com/office/drawing/2014/main" id="{5C6197B9-232D-46AB-A9BC-A5DFCCCAE4BB}"/>
              </a:ext>
            </a:extLst>
          </p:cNvPr>
          <p:cNvSpPr txBox="1"/>
          <p:nvPr/>
        </p:nvSpPr>
        <p:spPr bwMode="auto">
          <a:xfrm>
            <a:off x="3707881" y="3921193"/>
            <a:ext cx="3946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43" name="TextBox 42">
            <a:extLst>
              <a:ext uri="{FF2B5EF4-FFF2-40B4-BE49-F238E27FC236}">
                <a16:creationId xmlns="" xmlns:a16="http://schemas.microsoft.com/office/drawing/2014/main" id="{C5B91B12-7DD8-4FF2-A4DD-9FFDC5A7755D}"/>
              </a:ext>
            </a:extLst>
          </p:cNvPr>
          <p:cNvSpPr txBox="1"/>
          <p:nvPr/>
        </p:nvSpPr>
        <p:spPr bwMode="auto">
          <a:xfrm>
            <a:off x="3733400" y="3921193"/>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a:t>
            </a:r>
          </a:p>
        </p:txBody>
      </p:sp>
    </p:spTree>
    <p:extLst>
      <p:ext uri="{BB962C8B-B14F-4D97-AF65-F5344CB8AC3E}">
        <p14:creationId xmlns:p14="http://schemas.microsoft.com/office/powerpoint/2010/main" val="1944926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par>
                                <p:cTn id="8" presetID="22" presetClass="entr" presetSubtype="1"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wipe(up)">
                                      <p:cBhvr>
                                        <p:cTn id="10" dur="500"/>
                                        <p:tgtEl>
                                          <p:spTgt spid="31"/>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fade">
                                      <p:cBhvr>
                                        <p:cTn id="14" dur="500"/>
                                        <p:tgtEl>
                                          <p:spTgt spid="2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mph" presetSubtype="2" fill="hold" grpId="1" nodeType="clickEffect">
                                  <p:stCondLst>
                                    <p:cond delay="0"/>
                                  </p:stCondLst>
                                  <p:childTnLst>
                                    <p:animClr clrSpc="rgb" dir="cw">
                                      <p:cBhvr override="childStyle">
                                        <p:cTn id="21" dur="1000" fill="hold"/>
                                        <p:tgtEl>
                                          <p:spTgt spid="29"/>
                                        </p:tgtEl>
                                        <p:attrNameLst>
                                          <p:attrName>style.color</p:attrName>
                                        </p:attrNameLst>
                                      </p:cBhvr>
                                      <p:to>
                                        <a:srgbClr val="FF2017"/>
                                      </p:to>
                                    </p:animClr>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par>
                          <p:cTn id="26" fill="hold">
                            <p:stCondLst>
                              <p:cond delay="1500"/>
                            </p:stCondLst>
                            <p:childTnLst>
                              <p:par>
                                <p:cTn id="27" presetID="3" presetClass="emph" presetSubtype="2" fill="hold" grpId="2" nodeType="afterEffect">
                                  <p:stCondLst>
                                    <p:cond delay="500"/>
                                  </p:stCondLst>
                                  <p:childTnLst>
                                    <p:animClr clrSpc="rgb" dir="cw">
                                      <p:cBhvr override="childStyle">
                                        <p:cTn id="28" dur="1000" fill="hold"/>
                                        <p:tgtEl>
                                          <p:spTgt spid="29"/>
                                        </p:tgtEl>
                                        <p:attrNameLst>
                                          <p:attrName>style.color</p:attrName>
                                        </p:attrNameLst>
                                      </p:cBhvr>
                                      <p:to>
                                        <a:schemeClr val="tx1"/>
                                      </p:to>
                                    </p:animClr>
                                  </p:childTnLst>
                                </p:cTn>
                              </p:par>
                            </p:childTnLst>
                          </p:cTn>
                        </p:par>
                      </p:childTnLst>
                    </p:cTn>
                  </p:par>
                  <p:par>
                    <p:cTn id="29" fill="hold">
                      <p:stCondLst>
                        <p:cond delay="indefinite"/>
                      </p:stCondLst>
                      <p:childTnLst>
                        <p:par>
                          <p:cTn id="30" fill="hold">
                            <p:stCondLst>
                              <p:cond delay="0"/>
                            </p:stCondLst>
                            <p:childTnLst>
                              <p:par>
                                <p:cTn id="31" presetID="3" presetClass="emph" presetSubtype="2" fill="hold" grpId="1" nodeType="clickEffect">
                                  <p:stCondLst>
                                    <p:cond delay="0"/>
                                  </p:stCondLst>
                                  <p:childTnLst>
                                    <p:animClr clrSpc="rgb" dir="cw">
                                      <p:cBhvr override="childStyle">
                                        <p:cTn id="32" dur="1000" fill="hold"/>
                                        <p:tgtEl>
                                          <p:spTgt spid="28"/>
                                        </p:tgtEl>
                                        <p:attrNameLst>
                                          <p:attrName>style.color</p:attrName>
                                        </p:attrNameLst>
                                      </p:cBhvr>
                                      <p:to>
                                        <a:srgbClr val="FF2017"/>
                                      </p:to>
                                    </p:animClr>
                                  </p:childTnLst>
                                </p:cTn>
                              </p:par>
                            </p:childTnLst>
                          </p:cTn>
                        </p:par>
                        <p:par>
                          <p:cTn id="33" fill="hold">
                            <p:stCondLst>
                              <p:cond delay="1000"/>
                            </p:stCondLst>
                            <p:childTnLst>
                              <p:par>
                                <p:cTn id="34" presetID="10" presetClass="entr" presetSubtype="0"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childTnLst>
                          </p:cTn>
                        </p:par>
                        <p:par>
                          <p:cTn id="37" fill="hold">
                            <p:stCondLst>
                              <p:cond delay="1500"/>
                            </p:stCondLst>
                            <p:childTnLst>
                              <p:par>
                                <p:cTn id="38" presetID="3" presetClass="emph" presetSubtype="2" fill="hold" grpId="2" nodeType="afterEffect">
                                  <p:stCondLst>
                                    <p:cond delay="500"/>
                                  </p:stCondLst>
                                  <p:childTnLst>
                                    <p:animClr clrSpc="rgb" dir="cw">
                                      <p:cBhvr override="childStyle">
                                        <p:cTn id="39" dur="1000" fill="hold"/>
                                        <p:tgtEl>
                                          <p:spTgt spid="28"/>
                                        </p:tgtEl>
                                        <p:attrNameLst>
                                          <p:attrName>style.color</p:attrName>
                                        </p:attrNameLst>
                                      </p:cBhvr>
                                      <p:to>
                                        <a:schemeClr val="tx1"/>
                                      </p:to>
                                    </p:animClr>
                                  </p:childTnLst>
                                </p:cTn>
                              </p:par>
                            </p:childTnLst>
                          </p:cTn>
                        </p:par>
                      </p:childTnLst>
                    </p:cTn>
                  </p:par>
                  <p:par>
                    <p:cTn id="40" fill="hold">
                      <p:stCondLst>
                        <p:cond delay="indefinite"/>
                      </p:stCondLst>
                      <p:childTnLst>
                        <p:par>
                          <p:cTn id="41" fill="hold">
                            <p:stCondLst>
                              <p:cond delay="0"/>
                            </p:stCondLst>
                            <p:childTnLst>
                              <p:par>
                                <p:cTn id="42" presetID="3" presetClass="emph" presetSubtype="2" fill="hold" grpId="0" nodeType="clickEffect">
                                  <p:stCondLst>
                                    <p:cond delay="0"/>
                                  </p:stCondLst>
                                  <p:childTnLst>
                                    <p:animClr clrSpc="rgb" dir="cw">
                                      <p:cBhvr override="childStyle">
                                        <p:cTn id="43" dur="1000" fill="hold"/>
                                        <p:tgtEl>
                                          <p:spTgt spid="32"/>
                                        </p:tgtEl>
                                        <p:attrNameLst>
                                          <p:attrName>style.color</p:attrName>
                                        </p:attrNameLst>
                                      </p:cBhvr>
                                      <p:to>
                                        <a:srgbClr val="FF2017"/>
                                      </p:to>
                                    </p:animClr>
                                  </p:childTnLst>
                                </p:cTn>
                              </p:par>
                            </p:childTnLst>
                          </p:cTn>
                        </p:par>
                        <p:par>
                          <p:cTn id="44" fill="hold">
                            <p:stCondLst>
                              <p:cond delay="1000"/>
                            </p:stCondLst>
                            <p:childTnLst>
                              <p:par>
                                <p:cTn id="45" presetID="10" presetClass="entr" presetSubtype="0"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500"/>
                                        <p:tgtEl>
                                          <p:spTgt spid="41"/>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500"/>
                                        <p:tgtEl>
                                          <p:spTgt spid="9"/>
                                        </p:tgtEl>
                                      </p:cBhvr>
                                    </p:animEffect>
                                  </p:childTnLst>
                                </p:cTn>
                              </p:par>
                            </p:childTnLst>
                          </p:cTn>
                        </p:par>
                        <p:par>
                          <p:cTn id="51" fill="hold">
                            <p:stCondLst>
                              <p:cond delay="1500"/>
                            </p:stCondLst>
                            <p:childTnLst>
                              <p:par>
                                <p:cTn id="52" presetID="3" presetClass="emph" presetSubtype="2" fill="hold" grpId="1" nodeType="afterEffect">
                                  <p:stCondLst>
                                    <p:cond delay="500"/>
                                  </p:stCondLst>
                                  <p:childTnLst>
                                    <p:animClr clrSpc="rgb" dir="cw">
                                      <p:cBhvr override="childStyle">
                                        <p:cTn id="53" dur="1000" fill="hold"/>
                                        <p:tgtEl>
                                          <p:spTgt spid="32"/>
                                        </p:tgtEl>
                                        <p:attrNameLst>
                                          <p:attrName>style.color</p:attrName>
                                        </p:attrNameLst>
                                      </p:cBhvr>
                                      <p:to>
                                        <a:schemeClr val="tx1"/>
                                      </p:to>
                                    </p:animClr>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grpId="1" nodeType="clickEffect">
                                  <p:stCondLst>
                                    <p:cond delay="0"/>
                                  </p:stCondLst>
                                  <p:childTnLst>
                                    <p:animEffect transition="out" filter="fade">
                                      <p:cBhvr>
                                        <p:cTn id="57" dur="500"/>
                                        <p:tgtEl>
                                          <p:spTgt spid="8"/>
                                        </p:tgtEl>
                                      </p:cBhvr>
                                    </p:animEffect>
                                    <p:set>
                                      <p:cBhvr>
                                        <p:cTn id="58" dur="1" fill="hold">
                                          <p:stCondLst>
                                            <p:cond delay="499"/>
                                          </p:stCondLst>
                                        </p:cTn>
                                        <p:tgtEl>
                                          <p:spTgt spid="8"/>
                                        </p:tgtEl>
                                        <p:attrNameLst>
                                          <p:attrName>style.visibility</p:attrName>
                                        </p:attrNameLst>
                                      </p:cBhvr>
                                      <p:to>
                                        <p:strVal val="hidden"/>
                                      </p:to>
                                    </p:set>
                                  </p:childTnLst>
                                </p:cTn>
                              </p:par>
                              <p:par>
                                <p:cTn id="59" presetID="10" presetClass="exit" presetSubtype="0" fill="hold" grpId="1" nodeType="withEffect">
                                  <p:stCondLst>
                                    <p:cond delay="0"/>
                                  </p:stCondLst>
                                  <p:childTnLst>
                                    <p:animEffect transition="out" filter="fade">
                                      <p:cBhvr>
                                        <p:cTn id="60" dur="500"/>
                                        <p:tgtEl>
                                          <p:spTgt spid="41"/>
                                        </p:tgtEl>
                                      </p:cBhvr>
                                    </p:animEffect>
                                    <p:set>
                                      <p:cBhvr>
                                        <p:cTn id="61" dur="1" fill="hold">
                                          <p:stCondLst>
                                            <p:cond delay="499"/>
                                          </p:stCondLst>
                                        </p:cTn>
                                        <p:tgtEl>
                                          <p:spTgt spid="41"/>
                                        </p:tgtEl>
                                        <p:attrNameLst>
                                          <p:attrName>style.visibility</p:attrName>
                                        </p:attrNameLst>
                                      </p:cBhvr>
                                      <p:to>
                                        <p:strVal val="hidden"/>
                                      </p:to>
                                    </p:set>
                                  </p:childTnLst>
                                </p:cTn>
                              </p:par>
                              <p:par>
                                <p:cTn id="62" presetID="10" presetClass="exit" presetSubtype="0" fill="hold" grpId="1" nodeType="withEffect">
                                  <p:stCondLst>
                                    <p:cond delay="0"/>
                                  </p:stCondLst>
                                  <p:childTnLst>
                                    <p:animEffect transition="out" filter="fade">
                                      <p:cBhvr>
                                        <p:cTn id="63" dur="500"/>
                                        <p:tgtEl>
                                          <p:spTgt spid="9"/>
                                        </p:tgtEl>
                                      </p:cBhvr>
                                    </p:animEffect>
                                    <p:set>
                                      <p:cBhvr>
                                        <p:cTn id="64" dur="1" fill="hold">
                                          <p:stCondLst>
                                            <p:cond delay="499"/>
                                          </p:stCondLst>
                                        </p:cTn>
                                        <p:tgtEl>
                                          <p:spTgt spid="9"/>
                                        </p:tgtEl>
                                        <p:attrNameLst>
                                          <p:attrName>style.visibility</p:attrName>
                                        </p:attrNameLst>
                                      </p:cBhvr>
                                      <p:to>
                                        <p:strVal val="hidden"/>
                                      </p:to>
                                    </p:set>
                                  </p:childTnLst>
                                </p:cTn>
                              </p:par>
                            </p:childTnLst>
                          </p:cTn>
                        </p:par>
                        <p:par>
                          <p:cTn id="65" fill="hold">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fade">
                                      <p:cBhvr>
                                        <p:cTn id="68" dur="500"/>
                                        <p:tgtEl>
                                          <p:spTgt spid="43"/>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fade">
                                      <p:cBhvr>
                                        <p:cTn id="73" dur="500"/>
                                        <p:tgtEl>
                                          <p:spTgt spid="35"/>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fade">
                                      <p:cBhvr>
                                        <p:cTn id="7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8" grpId="0"/>
      <p:bldP spid="28" grpId="1"/>
      <p:bldP spid="28" grpId="2"/>
      <p:bldP spid="29" grpId="0"/>
      <p:bldP spid="29" grpId="1"/>
      <p:bldP spid="29" grpId="2"/>
      <p:bldP spid="32" grpId="0"/>
      <p:bldP spid="32" grpId="1"/>
      <p:bldP spid="33" grpId="0"/>
      <p:bldP spid="35" grpId="0"/>
      <p:bldP spid="8" grpId="0"/>
      <p:bldP spid="8" grpId="1"/>
      <p:bldP spid="9" grpId="0"/>
      <p:bldP spid="9" grpId="1"/>
      <p:bldP spid="41" grpId="0"/>
      <p:bldP spid="41" grpId="1"/>
      <p:bldP spid="4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3:3</a:t>
            </a:r>
          </a:p>
        </p:txBody>
      </p:sp>
      <p:sp>
        <p:nvSpPr>
          <p:cNvPr id="5" name="TextBox 4">
            <a:extLst>
              <a:ext uri="{FF2B5EF4-FFF2-40B4-BE49-F238E27FC236}">
                <a16:creationId xmlns="" xmlns:a16="http://schemas.microsoft.com/office/drawing/2014/main" id="{978B6606-646B-4D37-A58B-A2262374CC18}"/>
              </a:ext>
            </a:extLst>
          </p:cNvPr>
          <p:cNvSpPr txBox="1"/>
          <p:nvPr/>
        </p:nvSpPr>
        <p:spPr bwMode="auto">
          <a:xfrm>
            <a:off x="4312955" y="210993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45</a:t>
            </a:r>
          </a:p>
        </p:txBody>
      </p:sp>
      <p:sp>
        <p:nvSpPr>
          <p:cNvPr id="6" name="TextBox 5">
            <a:extLst>
              <a:ext uri="{FF2B5EF4-FFF2-40B4-BE49-F238E27FC236}">
                <a16:creationId xmlns="" xmlns:a16="http://schemas.microsoft.com/office/drawing/2014/main" id="{C0AB778F-C668-4B9F-A2AD-9117E9B82526}"/>
              </a:ext>
            </a:extLst>
          </p:cNvPr>
          <p:cNvSpPr txBox="1"/>
          <p:nvPr/>
        </p:nvSpPr>
        <p:spPr bwMode="auto">
          <a:xfrm>
            <a:off x="5381807" y="3923468"/>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40</a:t>
            </a:r>
          </a:p>
        </p:txBody>
      </p:sp>
      <p:sp>
        <p:nvSpPr>
          <p:cNvPr id="7" name="TextBox 6">
            <a:extLst>
              <a:ext uri="{FF2B5EF4-FFF2-40B4-BE49-F238E27FC236}">
                <a16:creationId xmlns="" xmlns:a16="http://schemas.microsoft.com/office/drawing/2014/main" id="{A359E156-7915-4A82-9674-AA0223B66881}"/>
              </a:ext>
            </a:extLst>
          </p:cNvPr>
          <p:cNvSpPr txBox="1"/>
          <p:nvPr/>
        </p:nvSpPr>
        <p:spPr bwMode="auto">
          <a:xfrm>
            <a:off x="3327460" y="391410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p>
        </p:txBody>
      </p:sp>
      <p:sp>
        <p:nvSpPr>
          <p:cNvPr id="11" name="Oval 10">
            <a:extLst>
              <a:ext uri="{FF2B5EF4-FFF2-40B4-BE49-F238E27FC236}">
                <a16:creationId xmlns="" xmlns:a16="http://schemas.microsoft.com/office/drawing/2014/main" id="{2A15E281-FAB9-499D-8368-5B7D12EB1178}"/>
              </a:ext>
            </a:extLst>
          </p:cNvPr>
          <p:cNvSpPr>
            <a:spLocks noChangeAspect="1"/>
          </p:cNvSpPr>
          <p:nvPr/>
        </p:nvSpPr>
        <p:spPr bwMode="auto">
          <a:xfrm>
            <a:off x="3941378" y="1705652"/>
            <a:ext cx="1261245" cy="1266206"/>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2" name="Oval 11">
            <a:extLst>
              <a:ext uri="{FF2B5EF4-FFF2-40B4-BE49-F238E27FC236}">
                <a16:creationId xmlns="" xmlns:a16="http://schemas.microsoft.com/office/drawing/2014/main" id="{CF4908CE-3EDF-4D82-AA6C-48B2AC4AD88C}"/>
              </a:ext>
            </a:extLst>
          </p:cNvPr>
          <p:cNvSpPr>
            <a:spLocks noChangeAspect="1"/>
          </p:cNvSpPr>
          <p:nvPr/>
        </p:nvSpPr>
        <p:spPr bwMode="auto">
          <a:xfrm>
            <a:off x="2872526" y="3515538"/>
            <a:ext cx="1261245" cy="1266206"/>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Oval 12">
            <a:extLst>
              <a:ext uri="{FF2B5EF4-FFF2-40B4-BE49-F238E27FC236}">
                <a16:creationId xmlns="" xmlns:a16="http://schemas.microsoft.com/office/drawing/2014/main" id="{DEAF2D54-2FDE-4AFE-9306-2F3B796B0D9B}"/>
              </a:ext>
            </a:extLst>
          </p:cNvPr>
          <p:cNvSpPr>
            <a:spLocks noChangeAspect="1"/>
          </p:cNvSpPr>
          <p:nvPr/>
        </p:nvSpPr>
        <p:spPr bwMode="auto">
          <a:xfrm>
            <a:off x="5010230" y="3505561"/>
            <a:ext cx="1261245" cy="1266206"/>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14" name="Straight Connector 13">
            <a:extLst>
              <a:ext uri="{FF2B5EF4-FFF2-40B4-BE49-F238E27FC236}">
                <a16:creationId xmlns="" xmlns:a16="http://schemas.microsoft.com/office/drawing/2014/main" id="{7959E46E-498D-478C-ACDF-2503649A4F11}"/>
              </a:ext>
            </a:extLst>
          </p:cNvPr>
          <p:cNvCxnSpPr>
            <a:cxnSpLocks noChangeAspect="1"/>
            <a:stCxn id="11" idx="3"/>
          </p:cNvCxnSpPr>
          <p:nvPr/>
        </p:nvCxnSpPr>
        <p:spPr bwMode="auto">
          <a:xfrm rot="5400000">
            <a:off x="3505998" y="2912731"/>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 xmlns:a16="http://schemas.microsoft.com/office/drawing/2014/main" id="{C5D4137E-384A-46D8-9F55-D68B1DD81EE1}"/>
              </a:ext>
            </a:extLst>
          </p:cNvPr>
          <p:cNvCxnSpPr>
            <a:cxnSpLocks noChangeAspect="1"/>
          </p:cNvCxnSpPr>
          <p:nvPr/>
        </p:nvCxnSpPr>
        <p:spPr bwMode="auto">
          <a:xfrm rot="16200000" flipH="1">
            <a:off x="4891614" y="2912730"/>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a:extLst>
              <a:ext uri="{FF2B5EF4-FFF2-40B4-BE49-F238E27FC236}">
                <a16:creationId xmlns="" xmlns:a16="http://schemas.microsoft.com/office/drawing/2014/main" id="{8DC0F58D-2664-40E8-88BD-882433D75CBA}"/>
              </a:ext>
            </a:extLst>
          </p:cNvPr>
          <p:cNvSpPr txBox="1"/>
          <p:nvPr/>
        </p:nvSpPr>
        <p:spPr bwMode="auto">
          <a:xfrm>
            <a:off x="5947239" y="2109931"/>
            <a:ext cx="3946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23" name="TextBox 22">
            <a:extLst>
              <a:ext uri="{FF2B5EF4-FFF2-40B4-BE49-F238E27FC236}">
                <a16:creationId xmlns="" xmlns:a16="http://schemas.microsoft.com/office/drawing/2014/main" id="{1FA1A91A-09E7-4CEF-BA56-B22D10D630E3}"/>
              </a:ext>
            </a:extLst>
          </p:cNvPr>
          <p:cNvSpPr txBox="1"/>
          <p:nvPr/>
        </p:nvSpPr>
        <p:spPr bwMode="auto">
          <a:xfrm>
            <a:off x="6860089" y="210993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
        <p:nvSpPr>
          <p:cNvPr id="24" name="TextBox 23">
            <a:extLst>
              <a:ext uri="{FF2B5EF4-FFF2-40B4-BE49-F238E27FC236}">
                <a16:creationId xmlns="" xmlns:a16="http://schemas.microsoft.com/office/drawing/2014/main" id="{4981DF7B-EFE2-4FD9-BCCC-449157ADEE25}"/>
              </a:ext>
            </a:extLst>
          </p:cNvPr>
          <p:cNvSpPr txBox="1"/>
          <p:nvPr/>
        </p:nvSpPr>
        <p:spPr bwMode="auto">
          <a:xfrm>
            <a:off x="3599618" y="5305470"/>
            <a:ext cx="19447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45 + 30 = 75</a:t>
            </a:r>
          </a:p>
        </p:txBody>
      </p:sp>
      <p:sp>
        <p:nvSpPr>
          <p:cNvPr id="32" name="Rectangle: Rounded Corners 31">
            <a:extLst>
              <a:ext uri="{FF2B5EF4-FFF2-40B4-BE49-F238E27FC236}">
                <a16:creationId xmlns="" xmlns:a16="http://schemas.microsoft.com/office/drawing/2014/main" id="{803E18A6-67C5-4FC8-B86C-F8126C6F1B50}"/>
              </a:ext>
            </a:extLst>
          </p:cNvPr>
          <p:cNvSpPr/>
          <p:nvPr/>
        </p:nvSpPr>
        <p:spPr bwMode="auto">
          <a:xfrm rot="18138675">
            <a:off x="4373707" y="2495382"/>
            <a:ext cx="3669920" cy="1498185"/>
          </a:xfrm>
          <a:prstGeom prst="roundRect">
            <a:avLst>
              <a:gd name="adj" fmla="val 50000"/>
            </a:avLst>
          </a:prstGeom>
          <a:noFill/>
          <a:ln w="28575" cap="flat" cmpd="sng" algn="ctr">
            <a:solidFill>
              <a:srgbClr val="FF2017"/>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3" name="TextBox 32">
            <a:extLst>
              <a:ext uri="{FF2B5EF4-FFF2-40B4-BE49-F238E27FC236}">
                <a16:creationId xmlns="" xmlns:a16="http://schemas.microsoft.com/office/drawing/2014/main" id="{F2C0FF21-78DB-4B8F-BB34-3F8403D497DB}"/>
              </a:ext>
            </a:extLst>
          </p:cNvPr>
          <p:cNvSpPr txBox="1"/>
          <p:nvPr/>
        </p:nvSpPr>
        <p:spPr bwMode="auto">
          <a:xfrm>
            <a:off x="7231238" y="390783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2017"/>
                </a:solidFill>
                <a:latin typeface="Myriad Pro Semibold" charset="0"/>
                <a:ea typeface="Myriad Pro Semibold" charset="0"/>
                <a:cs typeface="Myriad Pro Semibold" charset="0"/>
              </a:rPr>
              <a:t>70</a:t>
            </a:r>
          </a:p>
        </p:txBody>
      </p:sp>
      <p:cxnSp>
        <p:nvCxnSpPr>
          <p:cNvPr id="35" name="Straight Arrow Connector 34">
            <a:extLst>
              <a:ext uri="{FF2B5EF4-FFF2-40B4-BE49-F238E27FC236}">
                <a16:creationId xmlns="" xmlns:a16="http://schemas.microsoft.com/office/drawing/2014/main" id="{D839B2FD-CB40-4CB8-96DC-6FC433253150}"/>
              </a:ext>
            </a:extLst>
          </p:cNvPr>
          <p:cNvCxnSpPr>
            <a:cxnSpLocks/>
          </p:cNvCxnSpPr>
          <p:nvPr/>
        </p:nvCxnSpPr>
        <p:spPr bwMode="auto">
          <a:xfrm>
            <a:off x="6807580" y="3700894"/>
            <a:ext cx="432000" cy="275794"/>
          </a:xfrm>
          <a:prstGeom prst="straightConnector1">
            <a:avLst/>
          </a:prstGeom>
          <a:noFill/>
          <a:ln w="28575" cap="flat" cmpd="sng" algn="ctr">
            <a:solidFill>
              <a:srgbClr val="FF2017"/>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00642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par>
                          <p:cTn id="8" fill="hold">
                            <p:stCondLst>
                              <p:cond delay="1500"/>
                            </p:stCondLst>
                            <p:childTnLst>
                              <p:par>
                                <p:cTn id="9" presetID="22" presetClass="entr" presetSubtype="1"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up)">
                                      <p:cBhvr>
                                        <p:cTn id="11" dur="500"/>
                                        <p:tgtEl>
                                          <p:spTgt spid="14"/>
                                        </p:tgtEl>
                                      </p:cBhvr>
                                    </p:animEffect>
                                  </p:childTnLst>
                                </p:cTn>
                              </p:par>
                              <p:par>
                                <p:cTn id="12" presetID="22" presetClass="entr" presetSubtype="1" fill="hold"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up)">
                                      <p:cBhvr>
                                        <p:cTn id="14" dur="500"/>
                                        <p:tgtEl>
                                          <p:spTgt spid="10"/>
                                        </p:tgtEl>
                                      </p:cBhvr>
                                    </p:animEffect>
                                  </p:childTnLst>
                                </p:cTn>
                              </p:par>
                            </p:childTnLst>
                          </p:cTn>
                        </p:par>
                        <p:par>
                          <p:cTn id="15" fill="hold">
                            <p:stCondLst>
                              <p:cond delay="2000"/>
                            </p:stCondLst>
                            <p:childTnLst>
                              <p:par>
                                <p:cTn id="16" presetID="21" presetClass="entr" presetSubtype="1"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heel(1)">
                                      <p:cBhvr>
                                        <p:cTn id="18" dur="1500"/>
                                        <p:tgtEl>
                                          <p:spTgt spid="12"/>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heel(1)">
                                      <p:cBhvr>
                                        <p:cTn id="21" dur="1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fade">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wipe(left)">
                                      <p:cBhvr>
                                        <p:cTn id="40" dur="500"/>
                                        <p:tgtEl>
                                          <p:spTgt spid="35"/>
                                        </p:tgtEl>
                                      </p:cBhvr>
                                    </p:animEffect>
                                  </p:childTnLst>
                                </p:cTn>
                              </p:par>
                            </p:childTnLst>
                          </p:cTn>
                        </p:par>
                        <p:par>
                          <p:cTn id="41" fill="hold">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500"/>
                                        <p:tgtEl>
                                          <p:spTgt spid="3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1" grpId="0" animBg="1"/>
      <p:bldP spid="12" grpId="0" animBg="1"/>
      <p:bldP spid="13" grpId="0" animBg="1"/>
      <p:bldP spid="24" grpId="0"/>
      <p:bldP spid="32" grpId="0" animBg="1"/>
      <p:bldP spid="3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3:4</a:t>
            </a:r>
          </a:p>
        </p:txBody>
      </p:sp>
      <p:sp>
        <p:nvSpPr>
          <p:cNvPr id="5" name="TextBox 4">
            <a:extLst>
              <a:ext uri="{FF2B5EF4-FFF2-40B4-BE49-F238E27FC236}">
                <a16:creationId xmlns="" xmlns:a16="http://schemas.microsoft.com/office/drawing/2014/main" id="{ACF41D7B-CD01-4B5F-BAD3-CEFCD7A88A2A}"/>
              </a:ext>
            </a:extLst>
          </p:cNvPr>
          <p:cNvSpPr txBox="1"/>
          <p:nvPr/>
        </p:nvSpPr>
        <p:spPr bwMode="auto">
          <a:xfrm>
            <a:off x="4312953" y="2546220"/>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52</a:t>
            </a:r>
          </a:p>
        </p:txBody>
      </p:sp>
      <p:sp>
        <p:nvSpPr>
          <p:cNvPr id="6" name="TextBox 5">
            <a:extLst>
              <a:ext uri="{FF2B5EF4-FFF2-40B4-BE49-F238E27FC236}">
                <a16:creationId xmlns="" xmlns:a16="http://schemas.microsoft.com/office/drawing/2014/main" id="{3897FCEA-AEFB-4E32-B09E-2D4643216D01}"/>
              </a:ext>
            </a:extLst>
          </p:cNvPr>
          <p:cNvSpPr txBox="1"/>
          <p:nvPr/>
        </p:nvSpPr>
        <p:spPr bwMode="auto">
          <a:xfrm>
            <a:off x="5159485" y="3976648"/>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20</a:t>
            </a:r>
          </a:p>
        </p:txBody>
      </p:sp>
      <p:sp>
        <p:nvSpPr>
          <p:cNvPr id="7" name="TextBox 6">
            <a:extLst>
              <a:ext uri="{FF2B5EF4-FFF2-40B4-BE49-F238E27FC236}">
                <a16:creationId xmlns="" xmlns:a16="http://schemas.microsoft.com/office/drawing/2014/main" id="{2A5E85EA-6BA7-4A6D-BAF2-17E1F6274C7E}"/>
              </a:ext>
            </a:extLst>
          </p:cNvPr>
          <p:cNvSpPr txBox="1"/>
          <p:nvPr/>
        </p:nvSpPr>
        <p:spPr bwMode="auto">
          <a:xfrm>
            <a:off x="3468518" y="3976648"/>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32</a:t>
            </a:r>
          </a:p>
        </p:txBody>
      </p:sp>
      <p:grpSp>
        <p:nvGrpSpPr>
          <p:cNvPr id="8" name="Group 7">
            <a:extLst>
              <a:ext uri="{FF2B5EF4-FFF2-40B4-BE49-F238E27FC236}">
                <a16:creationId xmlns="" xmlns:a16="http://schemas.microsoft.com/office/drawing/2014/main" id="{E60F0BE4-BAEC-4338-B02D-F9CDE2911AFE}"/>
              </a:ext>
            </a:extLst>
          </p:cNvPr>
          <p:cNvGrpSpPr>
            <a:grpSpLocks noChangeAspect="1"/>
          </p:cNvGrpSpPr>
          <p:nvPr/>
        </p:nvGrpSpPr>
        <p:grpSpPr>
          <a:xfrm>
            <a:off x="328622" y="2210868"/>
            <a:ext cx="2691966" cy="2436265"/>
            <a:chOff x="2872525" y="1421587"/>
            <a:chExt cx="3398949" cy="3076092"/>
          </a:xfrm>
        </p:grpSpPr>
        <p:grpSp>
          <p:nvGrpSpPr>
            <p:cNvPr id="9" name="Group 8">
              <a:extLst>
                <a:ext uri="{FF2B5EF4-FFF2-40B4-BE49-F238E27FC236}">
                  <a16:creationId xmlns="" xmlns:a16="http://schemas.microsoft.com/office/drawing/2014/main" id="{E8E90146-6784-4374-B0F7-A3AA9538D394}"/>
                </a:ext>
              </a:extLst>
            </p:cNvPr>
            <p:cNvGrpSpPr>
              <a:grpSpLocks noChangeAspect="1"/>
            </p:cNvGrpSpPr>
            <p:nvPr/>
          </p:nvGrpSpPr>
          <p:grpSpPr>
            <a:xfrm>
              <a:off x="2872525" y="1421587"/>
              <a:ext cx="3398949" cy="3076092"/>
              <a:chOff x="917216" y="1641314"/>
              <a:chExt cx="3654784" cy="3307625"/>
            </a:xfrm>
          </p:grpSpPr>
          <p:sp>
            <p:nvSpPr>
              <p:cNvPr id="11" name="Oval 10">
                <a:extLst>
                  <a:ext uri="{FF2B5EF4-FFF2-40B4-BE49-F238E27FC236}">
                    <a16:creationId xmlns="" xmlns:a16="http://schemas.microsoft.com/office/drawing/2014/main" id="{75BD788D-42C7-4D34-AAC9-5B2450E244DC}"/>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2" name="Oval 11">
                <a:extLst>
                  <a:ext uri="{FF2B5EF4-FFF2-40B4-BE49-F238E27FC236}">
                    <a16:creationId xmlns="" xmlns:a16="http://schemas.microsoft.com/office/drawing/2014/main" id="{8F0DA34A-C2AD-4A8A-BE76-A0832825ACD8}"/>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Oval 12">
                <a:extLst>
                  <a:ext uri="{FF2B5EF4-FFF2-40B4-BE49-F238E27FC236}">
                    <a16:creationId xmlns="" xmlns:a16="http://schemas.microsoft.com/office/drawing/2014/main" id="{5990F71B-DB80-4C99-85AD-C91966F6A492}"/>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14" name="Straight Connector 13">
                <a:extLst>
                  <a:ext uri="{FF2B5EF4-FFF2-40B4-BE49-F238E27FC236}">
                    <a16:creationId xmlns="" xmlns:a16="http://schemas.microsoft.com/office/drawing/2014/main" id="{232015E4-38BC-45DD-8C9F-AAB40B1EBDCD}"/>
                  </a:ext>
                </a:extLst>
              </p:cNvPr>
              <p:cNvCxnSpPr>
                <a:cxnSpLocks noChangeAspect="1"/>
                <a:stCxn id="11"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 name="Straight Connector 9">
              <a:extLst>
                <a:ext uri="{FF2B5EF4-FFF2-40B4-BE49-F238E27FC236}">
                  <a16:creationId xmlns="" xmlns:a16="http://schemas.microsoft.com/office/drawing/2014/main" id="{16D763C7-DC03-4051-9C8F-9A78EAAA4397}"/>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5" name="Group 14">
            <a:extLst>
              <a:ext uri="{FF2B5EF4-FFF2-40B4-BE49-F238E27FC236}">
                <a16:creationId xmlns="" xmlns:a16="http://schemas.microsoft.com/office/drawing/2014/main" id="{EC45B64C-0E5C-4147-83EF-BE84A5139C89}"/>
              </a:ext>
            </a:extLst>
          </p:cNvPr>
          <p:cNvGrpSpPr>
            <a:grpSpLocks noChangeAspect="1"/>
          </p:cNvGrpSpPr>
          <p:nvPr/>
        </p:nvGrpSpPr>
        <p:grpSpPr>
          <a:xfrm>
            <a:off x="3226017" y="2210868"/>
            <a:ext cx="2691966" cy="2436265"/>
            <a:chOff x="2872525" y="1421587"/>
            <a:chExt cx="3398949" cy="3076092"/>
          </a:xfrm>
        </p:grpSpPr>
        <p:grpSp>
          <p:nvGrpSpPr>
            <p:cNvPr id="16" name="Group 15">
              <a:extLst>
                <a:ext uri="{FF2B5EF4-FFF2-40B4-BE49-F238E27FC236}">
                  <a16:creationId xmlns="" xmlns:a16="http://schemas.microsoft.com/office/drawing/2014/main" id="{2DE6B1A7-9DB4-400D-A7A2-80F969860585}"/>
                </a:ext>
              </a:extLst>
            </p:cNvPr>
            <p:cNvGrpSpPr>
              <a:grpSpLocks noChangeAspect="1"/>
            </p:cNvGrpSpPr>
            <p:nvPr/>
          </p:nvGrpSpPr>
          <p:grpSpPr>
            <a:xfrm>
              <a:off x="2872525" y="1421587"/>
              <a:ext cx="3398949" cy="3076092"/>
              <a:chOff x="917216" y="1641314"/>
              <a:chExt cx="3654784" cy="3307625"/>
            </a:xfrm>
          </p:grpSpPr>
          <p:sp>
            <p:nvSpPr>
              <p:cNvPr id="18" name="Oval 17">
                <a:extLst>
                  <a:ext uri="{FF2B5EF4-FFF2-40B4-BE49-F238E27FC236}">
                    <a16:creationId xmlns="" xmlns:a16="http://schemas.microsoft.com/office/drawing/2014/main" id="{B0684621-A7D9-48DC-A42D-1FB28DA19021}"/>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9" name="Oval 18">
                <a:extLst>
                  <a:ext uri="{FF2B5EF4-FFF2-40B4-BE49-F238E27FC236}">
                    <a16:creationId xmlns="" xmlns:a16="http://schemas.microsoft.com/office/drawing/2014/main" id="{DF9C4931-329E-4502-B254-D15656FC122C}"/>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0" name="Oval 19">
                <a:extLst>
                  <a:ext uri="{FF2B5EF4-FFF2-40B4-BE49-F238E27FC236}">
                    <a16:creationId xmlns="" xmlns:a16="http://schemas.microsoft.com/office/drawing/2014/main" id="{535CE1FF-1674-43E4-962F-2986796FA7E5}"/>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1" name="Straight Connector 20">
                <a:extLst>
                  <a:ext uri="{FF2B5EF4-FFF2-40B4-BE49-F238E27FC236}">
                    <a16:creationId xmlns="" xmlns:a16="http://schemas.microsoft.com/office/drawing/2014/main" id="{2647AACD-1E71-4B08-B63E-E1EAAD27510C}"/>
                  </a:ext>
                </a:extLst>
              </p:cNvPr>
              <p:cNvCxnSpPr>
                <a:cxnSpLocks noChangeAspect="1"/>
                <a:stCxn id="18"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7" name="Straight Connector 16">
              <a:extLst>
                <a:ext uri="{FF2B5EF4-FFF2-40B4-BE49-F238E27FC236}">
                  <a16:creationId xmlns="" xmlns:a16="http://schemas.microsoft.com/office/drawing/2014/main" id="{73A5E0E3-BA9A-4A4C-AA48-E7DA0BFB4B5D}"/>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2" name="Group 21">
            <a:extLst>
              <a:ext uri="{FF2B5EF4-FFF2-40B4-BE49-F238E27FC236}">
                <a16:creationId xmlns="" xmlns:a16="http://schemas.microsoft.com/office/drawing/2014/main" id="{AF1E84D0-9AA1-463A-8853-1E74C1F2B637}"/>
              </a:ext>
            </a:extLst>
          </p:cNvPr>
          <p:cNvGrpSpPr>
            <a:grpSpLocks noChangeAspect="1"/>
          </p:cNvGrpSpPr>
          <p:nvPr/>
        </p:nvGrpSpPr>
        <p:grpSpPr>
          <a:xfrm>
            <a:off x="6123412" y="2210868"/>
            <a:ext cx="2691966" cy="2436265"/>
            <a:chOff x="2872525" y="1421587"/>
            <a:chExt cx="3398949" cy="3076092"/>
          </a:xfrm>
        </p:grpSpPr>
        <p:grpSp>
          <p:nvGrpSpPr>
            <p:cNvPr id="23" name="Group 22">
              <a:extLst>
                <a:ext uri="{FF2B5EF4-FFF2-40B4-BE49-F238E27FC236}">
                  <a16:creationId xmlns="" xmlns:a16="http://schemas.microsoft.com/office/drawing/2014/main" id="{EA80716E-BA58-4343-81B0-EC53D86E8A14}"/>
                </a:ext>
              </a:extLst>
            </p:cNvPr>
            <p:cNvGrpSpPr>
              <a:grpSpLocks noChangeAspect="1"/>
            </p:cNvGrpSpPr>
            <p:nvPr/>
          </p:nvGrpSpPr>
          <p:grpSpPr>
            <a:xfrm>
              <a:off x="2872525" y="1421587"/>
              <a:ext cx="3398949" cy="3076092"/>
              <a:chOff x="917216" y="1641314"/>
              <a:chExt cx="3654784" cy="3307625"/>
            </a:xfrm>
          </p:grpSpPr>
          <p:sp>
            <p:nvSpPr>
              <p:cNvPr id="25" name="Oval 24">
                <a:extLst>
                  <a:ext uri="{FF2B5EF4-FFF2-40B4-BE49-F238E27FC236}">
                    <a16:creationId xmlns="" xmlns:a16="http://schemas.microsoft.com/office/drawing/2014/main" id="{40951F86-2A9F-4AFD-BE91-820C36E40130}"/>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6" name="Oval 25">
                <a:extLst>
                  <a:ext uri="{FF2B5EF4-FFF2-40B4-BE49-F238E27FC236}">
                    <a16:creationId xmlns="" xmlns:a16="http://schemas.microsoft.com/office/drawing/2014/main" id="{24710FC7-74D5-4372-B922-55A95691C1FE}"/>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7" name="Oval 26">
                <a:extLst>
                  <a:ext uri="{FF2B5EF4-FFF2-40B4-BE49-F238E27FC236}">
                    <a16:creationId xmlns="" xmlns:a16="http://schemas.microsoft.com/office/drawing/2014/main" id="{31C71B31-B8DC-47EB-8B22-02A43EF9DEC9}"/>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8" name="Straight Connector 27">
                <a:extLst>
                  <a:ext uri="{FF2B5EF4-FFF2-40B4-BE49-F238E27FC236}">
                    <a16:creationId xmlns="" xmlns:a16="http://schemas.microsoft.com/office/drawing/2014/main" id="{9A881F35-F48E-4FC6-876B-DFCA4682CA1F}"/>
                  </a:ext>
                </a:extLst>
              </p:cNvPr>
              <p:cNvCxnSpPr>
                <a:cxnSpLocks noChangeAspect="1"/>
                <a:stCxn id="25"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4" name="Straight Connector 23">
              <a:extLst>
                <a:ext uri="{FF2B5EF4-FFF2-40B4-BE49-F238E27FC236}">
                  <a16:creationId xmlns="" xmlns:a16="http://schemas.microsoft.com/office/drawing/2014/main" id="{B1E79C7D-62F4-4979-87DA-10C4DD2BDB92}"/>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9" name="TextBox 28">
            <a:extLst>
              <a:ext uri="{FF2B5EF4-FFF2-40B4-BE49-F238E27FC236}">
                <a16:creationId xmlns="" xmlns:a16="http://schemas.microsoft.com/office/drawing/2014/main" id="{DDA9F2B2-57C9-4D76-9CEB-B8FAFADD7F6E}"/>
              </a:ext>
            </a:extLst>
          </p:cNvPr>
          <p:cNvSpPr txBox="1"/>
          <p:nvPr/>
        </p:nvSpPr>
        <p:spPr bwMode="auto">
          <a:xfrm>
            <a:off x="7210349" y="247235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62</a:t>
            </a:r>
          </a:p>
        </p:txBody>
      </p:sp>
      <p:sp>
        <p:nvSpPr>
          <p:cNvPr id="30" name="TextBox 29">
            <a:extLst>
              <a:ext uri="{FF2B5EF4-FFF2-40B4-BE49-F238E27FC236}">
                <a16:creationId xmlns="" xmlns:a16="http://schemas.microsoft.com/office/drawing/2014/main" id="{73091AF2-571C-4173-A250-6C0A5626105B}"/>
              </a:ext>
            </a:extLst>
          </p:cNvPr>
          <p:cNvSpPr txBox="1"/>
          <p:nvPr/>
        </p:nvSpPr>
        <p:spPr bwMode="auto">
          <a:xfrm>
            <a:off x="1415559" y="247235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42</a:t>
            </a:r>
          </a:p>
        </p:txBody>
      </p:sp>
      <p:sp>
        <p:nvSpPr>
          <p:cNvPr id="31" name="TextBox 30">
            <a:extLst>
              <a:ext uri="{FF2B5EF4-FFF2-40B4-BE49-F238E27FC236}">
                <a16:creationId xmlns="" xmlns:a16="http://schemas.microsoft.com/office/drawing/2014/main" id="{A06D560E-D98C-4EE9-8F0A-F0E059F2C9CA}"/>
              </a:ext>
            </a:extLst>
          </p:cNvPr>
          <p:cNvSpPr txBox="1"/>
          <p:nvPr/>
        </p:nvSpPr>
        <p:spPr bwMode="auto">
          <a:xfrm>
            <a:off x="805687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
        <p:nvSpPr>
          <p:cNvPr id="32" name="TextBox 31">
            <a:extLst>
              <a:ext uri="{FF2B5EF4-FFF2-40B4-BE49-F238E27FC236}">
                <a16:creationId xmlns="" xmlns:a16="http://schemas.microsoft.com/office/drawing/2014/main" id="{3F674ACB-68C2-456C-8396-172A058FFB8C}"/>
              </a:ext>
            </a:extLst>
          </p:cNvPr>
          <p:cNvSpPr txBox="1"/>
          <p:nvPr/>
        </p:nvSpPr>
        <p:spPr bwMode="auto">
          <a:xfrm>
            <a:off x="636381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32</a:t>
            </a:r>
          </a:p>
        </p:txBody>
      </p:sp>
      <p:sp>
        <p:nvSpPr>
          <p:cNvPr id="33" name="TextBox 32">
            <a:extLst>
              <a:ext uri="{FF2B5EF4-FFF2-40B4-BE49-F238E27FC236}">
                <a16:creationId xmlns="" xmlns:a16="http://schemas.microsoft.com/office/drawing/2014/main" id="{7F45FFFA-1841-4C1E-9CD3-88AD948BDDD8}"/>
              </a:ext>
            </a:extLst>
          </p:cNvPr>
          <p:cNvSpPr txBox="1"/>
          <p:nvPr/>
        </p:nvSpPr>
        <p:spPr bwMode="auto">
          <a:xfrm>
            <a:off x="2265471"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p>
        </p:txBody>
      </p:sp>
      <p:sp>
        <p:nvSpPr>
          <p:cNvPr id="34" name="TextBox 33">
            <a:extLst>
              <a:ext uri="{FF2B5EF4-FFF2-40B4-BE49-F238E27FC236}">
                <a16:creationId xmlns="" xmlns:a16="http://schemas.microsoft.com/office/drawing/2014/main" id="{ED36B067-DF0D-4CA4-B52D-5844B904B237}"/>
              </a:ext>
            </a:extLst>
          </p:cNvPr>
          <p:cNvSpPr txBox="1"/>
          <p:nvPr/>
        </p:nvSpPr>
        <p:spPr bwMode="auto">
          <a:xfrm>
            <a:off x="569030" y="3902781"/>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32</a:t>
            </a:r>
          </a:p>
        </p:txBody>
      </p:sp>
    </p:spTree>
    <p:extLst>
      <p:ext uri="{BB962C8B-B14F-4D97-AF65-F5344CB8AC3E}">
        <p14:creationId xmlns:p14="http://schemas.microsoft.com/office/powerpoint/2010/main" val="255560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500"/>
                                        <p:tgtEl>
                                          <p:spTgt spid="3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fade">
                                      <p:cBhvr>
                                        <p:cTn id="34" dur="500"/>
                                        <p:tgtEl>
                                          <p:spTgt spid="3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29" grpId="0"/>
      <p:bldP spid="30" grpId="0"/>
      <p:bldP spid="31" grpId="0"/>
      <p:bldP spid="3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3:4</a:t>
            </a:r>
          </a:p>
        </p:txBody>
      </p:sp>
      <p:sp>
        <p:nvSpPr>
          <p:cNvPr id="5" name="TextBox 4">
            <a:extLst>
              <a:ext uri="{FF2B5EF4-FFF2-40B4-BE49-F238E27FC236}">
                <a16:creationId xmlns="" xmlns:a16="http://schemas.microsoft.com/office/drawing/2014/main" id="{F8BCE116-60AA-4B60-A6A3-606AA8179EDE}"/>
              </a:ext>
            </a:extLst>
          </p:cNvPr>
          <p:cNvSpPr txBox="1"/>
          <p:nvPr/>
        </p:nvSpPr>
        <p:spPr bwMode="auto">
          <a:xfrm>
            <a:off x="4312953" y="2546220"/>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55</a:t>
            </a:r>
          </a:p>
        </p:txBody>
      </p:sp>
      <p:sp>
        <p:nvSpPr>
          <p:cNvPr id="6" name="TextBox 5">
            <a:extLst>
              <a:ext uri="{FF2B5EF4-FFF2-40B4-BE49-F238E27FC236}">
                <a16:creationId xmlns="" xmlns:a16="http://schemas.microsoft.com/office/drawing/2014/main" id="{06A2F156-0A17-435F-B2A0-87F029F09CD7}"/>
              </a:ext>
            </a:extLst>
          </p:cNvPr>
          <p:cNvSpPr txBox="1"/>
          <p:nvPr/>
        </p:nvSpPr>
        <p:spPr bwMode="auto">
          <a:xfrm>
            <a:off x="5159485" y="3976648"/>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30</a:t>
            </a:r>
          </a:p>
        </p:txBody>
      </p:sp>
      <p:sp>
        <p:nvSpPr>
          <p:cNvPr id="7" name="TextBox 6">
            <a:extLst>
              <a:ext uri="{FF2B5EF4-FFF2-40B4-BE49-F238E27FC236}">
                <a16:creationId xmlns="" xmlns:a16="http://schemas.microsoft.com/office/drawing/2014/main" id="{2B58C4AB-8391-4011-B64B-C55431C600D4}"/>
              </a:ext>
            </a:extLst>
          </p:cNvPr>
          <p:cNvSpPr txBox="1"/>
          <p:nvPr/>
        </p:nvSpPr>
        <p:spPr bwMode="auto">
          <a:xfrm>
            <a:off x="3468518" y="3976648"/>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25</a:t>
            </a:r>
          </a:p>
        </p:txBody>
      </p:sp>
      <p:grpSp>
        <p:nvGrpSpPr>
          <p:cNvPr id="8" name="Group 7">
            <a:extLst>
              <a:ext uri="{FF2B5EF4-FFF2-40B4-BE49-F238E27FC236}">
                <a16:creationId xmlns="" xmlns:a16="http://schemas.microsoft.com/office/drawing/2014/main" id="{873E10B1-4573-4DAB-BDF5-BDA0346EC897}"/>
              </a:ext>
            </a:extLst>
          </p:cNvPr>
          <p:cNvGrpSpPr>
            <a:grpSpLocks noChangeAspect="1"/>
          </p:cNvGrpSpPr>
          <p:nvPr/>
        </p:nvGrpSpPr>
        <p:grpSpPr>
          <a:xfrm>
            <a:off x="328622" y="2210868"/>
            <a:ext cx="2691966" cy="2436265"/>
            <a:chOff x="2872525" y="1421587"/>
            <a:chExt cx="3398949" cy="3076092"/>
          </a:xfrm>
        </p:grpSpPr>
        <p:grpSp>
          <p:nvGrpSpPr>
            <p:cNvPr id="9" name="Group 8">
              <a:extLst>
                <a:ext uri="{FF2B5EF4-FFF2-40B4-BE49-F238E27FC236}">
                  <a16:creationId xmlns="" xmlns:a16="http://schemas.microsoft.com/office/drawing/2014/main" id="{F9A71DA3-44CA-4905-9612-14422C7E31D0}"/>
                </a:ext>
              </a:extLst>
            </p:cNvPr>
            <p:cNvGrpSpPr>
              <a:grpSpLocks noChangeAspect="1"/>
            </p:cNvGrpSpPr>
            <p:nvPr/>
          </p:nvGrpSpPr>
          <p:grpSpPr>
            <a:xfrm>
              <a:off x="2872525" y="1421587"/>
              <a:ext cx="3398949" cy="3076092"/>
              <a:chOff x="917216" y="1641314"/>
              <a:chExt cx="3654784" cy="3307625"/>
            </a:xfrm>
          </p:grpSpPr>
          <p:sp>
            <p:nvSpPr>
              <p:cNvPr id="11" name="Oval 10">
                <a:extLst>
                  <a:ext uri="{FF2B5EF4-FFF2-40B4-BE49-F238E27FC236}">
                    <a16:creationId xmlns="" xmlns:a16="http://schemas.microsoft.com/office/drawing/2014/main" id="{C9D26184-763F-4F33-885A-CB5727F48286}"/>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2" name="Oval 11">
                <a:extLst>
                  <a:ext uri="{FF2B5EF4-FFF2-40B4-BE49-F238E27FC236}">
                    <a16:creationId xmlns="" xmlns:a16="http://schemas.microsoft.com/office/drawing/2014/main" id="{C8D1E366-E57F-4CAB-ADCA-9B2EA4D14427}"/>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Oval 12">
                <a:extLst>
                  <a:ext uri="{FF2B5EF4-FFF2-40B4-BE49-F238E27FC236}">
                    <a16:creationId xmlns="" xmlns:a16="http://schemas.microsoft.com/office/drawing/2014/main" id="{AB5B0AE3-BADB-44B3-B455-ECC8A31928E3}"/>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14" name="Straight Connector 13">
                <a:extLst>
                  <a:ext uri="{FF2B5EF4-FFF2-40B4-BE49-F238E27FC236}">
                    <a16:creationId xmlns="" xmlns:a16="http://schemas.microsoft.com/office/drawing/2014/main" id="{17EB60BE-E6B6-459E-A072-9B9C8BC4F92F}"/>
                  </a:ext>
                </a:extLst>
              </p:cNvPr>
              <p:cNvCxnSpPr>
                <a:cxnSpLocks noChangeAspect="1"/>
                <a:stCxn id="11"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 name="Straight Connector 9">
              <a:extLst>
                <a:ext uri="{FF2B5EF4-FFF2-40B4-BE49-F238E27FC236}">
                  <a16:creationId xmlns="" xmlns:a16="http://schemas.microsoft.com/office/drawing/2014/main" id="{FD7094F7-1F4E-4AD7-AB58-7B34393F0C11}"/>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5" name="Group 14">
            <a:extLst>
              <a:ext uri="{FF2B5EF4-FFF2-40B4-BE49-F238E27FC236}">
                <a16:creationId xmlns="" xmlns:a16="http://schemas.microsoft.com/office/drawing/2014/main" id="{D2994440-6399-4607-987C-B7279CA57DB3}"/>
              </a:ext>
            </a:extLst>
          </p:cNvPr>
          <p:cNvGrpSpPr>
            <a:grpSpLocks noChangeAspect="1"/>
          </p:cNvGrpSpPr>
          <p:nvPr/>
        </p:nvGrpSpPr>
        <p:grpSpPr>
          <a:xfrm>
            <a:off x="3226017" y="2210868"/>
            <a:ext cx="2691966" cy="2436265"/>
            <a:chOff x="2872525" y="1421587"/>
            <a:chExt cx="3398949" cy="3076092"/>
          </a:xfrm>
        </p:grpSpPr>
        <p:grpSp>
          <p:nvGrpSpPr>
            <p:cNvPr id="16" name="Group 15">
              <a:extLst>
                <a:ext uri="{FF2B5EF4-FFF2-40B4-BE49-F238E27FC236}">
                  <a16:creationId xmlns="" xmlns:a16="http://schemas.microsoft.com/office/drawing/2014/main" id="{C1E32EAC-097E-4ECC-891D-6F53F6D19CA5}"/>
                </a:ext>
              </a:extLst>
            </p:cNvPr>
            <p:cNvGrpSpPr>
              <a:grpSpLocks noChangeAspect="1"/>
            </p:cNvGrpSpPr>
            <p:nvPr/>
          </p:nvGrpSpPr>
          <p:grpSpPr>
            <a:xfrm>
              <a:off x="2872525" y="1421587"/>
              <a:ext cx="3398949" cy="3076092"/>
              <a:chOff x="917216" y="1641314"/>
              <a:chExt cx="3654784" cy="3307625"/>
            </a:xfrm>
          </p:grpSpPr>
          <p:sp>
            <p:nvSpPr>
              <p:cNvPr id="18" name="Oval 17">
                <a:extLst>
                  <a:ext uri="{FF2B5EF4-FFF2-40B4-BE49-F238E27FC236}">
                    <a16:creationId xmlns="" xmlns:a16="http://schemas.microsoft.com/office/drawing/2014/main" id="{87833D11-8B25-4175-8B48-C55FA2402571}"/>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9" name="Oval 18">
                <a:extLst>
                  <a:ext uri="{FF2B5EF4-FFF2-40B4-BE49-F238E27FC236}">
                    <a16:creationId xmlns="" xmlns:a16="http://schemas.microsoft.com/office/drawing/2014/main" id="{88743949-0F6F-4BD3-BC67-392D13212BFE}"/>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0" name="Oval 19">
                <a:extLst>
                  <a:ext uri="{FF2B5EF4-FFF2-40B4-BE49-F238E27FC236}">
                    <a16:creationId xmlns="" xmlns:a16="http://schemas.microsoft.com/office/drawing/2014/main" id="{4DADF754-664F-47D3-85D9-8D7A15628C62}"/>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1" name="Straight Connector 20">
                <a:extLst>
                  <a:ext uri="{FF2B5EF4-FFF2-40B4-BE49-F238E27FC236}">
                    <a16:creationId xmlns="" xmlns:a16="http://schemas.microsoft.com/office/drawing/2014/main" id="{71C94C3B-3A80-45B6-B8C6-9D31BB3B60BD}"/>
                  </a:ext>
                </a:extLst>
              </p:cNvPr>
              <p:cNvCxnSpPr>
                <a:cxnSpLocks noChangeAspect="1"/>
                <a:stCxn id="18"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7" name="Straight Connector 16">
              <a:extLst>
                <a:ext uri="{FF2B5EF4-FFF2-40B4-BE49-F238E27FC236}">
                  <a16:creationId xmlns="" xmlns:a16="http://schemas.microsoft.com/office/drawing/2014/main" id="{EA2EFFD7-F395-491C-804D-809E8014A30C}"/>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2" name="Group 21">
            <a:extLst>
              <a:ext uri="{FF2B5EF4-FFF2-40B4-BE49-F238E27FC236}">
                <a16:creationId xmlns="" xmlns:a16="http://schemas.microsoft.com/office/drawing/2014/main" id="{FC8B2222-C4F5-4708-95C0-8AF7828118A0}"/>
              </a:ext>
            </a:extLst>
          </p:cNvPr>
          <p:cNvGrpSpPr>
            <a:grpSpLocks noChangeAspect="1"/>
          </p:cNvGrpSpPr>
          <p:nvPr/>
        </p:nvGrpSpPr>
        <p:grpSpPr>
          <a:xfrm>
            <a:off x="6123412" y="2210868"/>
            <a:ext cx="2691966" cy="2436265"/>
            <a:chOff x="2872525" y="1421587"/>
            <a:chExt cx="3398949" cy="3076092"/>
          </a:xfrm>
        </p:grpSpPr>
        <p:grpSp>
          <p:nvGrpSpPr>
            <p:cNvPr id="23" name="Group 22">
              <a:extLst>
                <a:ext uri="{FF2B5EF4-FFF2-40B4-BE49-F238E27FC236}">
                  <a16:creationId xmlns="" xmlns:a16="http://schemas.microsoft.com/office/drawing/2014/main" id="{94E8D859-6D90-488F-8EAE-9D2EFD5355D7}"/>
                </a:ext>
              </a:extLst>
            </p:cNvPr>
            <p:cNvGrpSpPr>
              <a:grpSpLocks noChangeAspect="1"/>
            </p:cNvGrpSpPr>
            <p:nvPr/>
          </p:nvGrpSpPr>
          <p:grpSpPr>
            <a:xfrm>
              <a:off x="2872525" y="1421587"/>
              <a:ext cx="3398949" cy="3076092"/>
              <a:chOff x="917216" y="1641314"/>
              <a:chExt cx="3654784" cy="3307625"/>
            </a:xfrm>
          </p:grpSpPr>
          <p:sp>
            <p:nvSpPr>
              <p:cNvPr id="25" name="Oval 24">
                <a:extLst>
                  <a:ext uri="{FF2B5EF4-FFF2-40B4-BE49-F238E27FC236}">
                    <a16:creationId xmlns="" xmlns:a16="http://schemas.microsoft.com/office/drawing/2014/main" id="{B6A2BFBE-B12E-40C7-8E14-B22016FBFCCC}"/>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6" name="Oval 25">
                <a:extLst>
                  <a:ext uri="{FF2B5EF4-FFF2-40B4-BE49-F238E27FC236}">
                    <a16:creationId xmlns="" xmlns:a16="http://schemas.microsoft.com/office/drawing/2014/main" id="{5EA959AD-0C34-43C7-A68E-C29B3F0A6668}"/>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7" name="Oval 26">
                <a:extLst>
                  <a:ext uri="{FF2B5EF4-FFF2-40B4-BE49-F238E27FC236}">
                    <a16:creationId xmlns="" xmlns:a16="http://schemas.microsoft.com/office/drawing/2014/main" id="{C2E2247B-9BF5-42B5-9642-4DEFCB14EFD9}"/>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8" name="Straight Connector 27">
                <a:extLst>
                  <a:ext uri="{FF2B5EF4-FFF2-40B4-BE49-F238E27FC236}">
                    <a16:creationId xmlns="" xmlns:a16="http://schemas.microsoft.com/office/drawing/2014/main" id="{14E01F73-4B29-44E5-AB0D-B860A14F07F4}"/>
                  </a:ext>
                </a:extLst>
              </p:cNvPr>
              <p:cNvCxnSpPr>
                <a:cxnSpLocks noChangeAspect="1"/>
                <a:stCxn id="25"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4" name="Straight Connector 23">
              <a:extLst>
                <a:ext uri="{FF2B5EF4-FFF2-40B4-BE49-F238E27FC236}">
                  <a16:creationId xmlns="" xmlns:a16="http://schemas.microsoft.com/office/drawing/2014/main" id="{A14A4081-3939-4F4C-9872-19B0AF6AE2ED}"/>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9" name="TextBox 28">
            <a:extLst>
              <a:ext uri="{FF2B5EF4-FFF2-40B4-BE49-F238E27FC236}">
                <a16:creationId xmlns="" xmlns:a16="http://schemas.microsoft.com/office/drawing/2014/main" id="{A6C0DC58-DE96-4573-8AC7-1CD29015FEEF}"/>
              </a:ext>
            </a:extLst>
          </p:cNvPr>
          <p:cNvSpPr txBox="1"/>
          <p:nvPr/>
        </p:nvSpPr>
        <p:spPr bwMode="auto">
          <a:xfrm>
            <a:off x="7210349" y="247235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65</a:t>
            </a:r>
          </a:p>
        </p:txBody>
      </p:sp>
      <p:sp>
        <p:nvSpPr>
          <p:cNvPr id="30" name="TextBox 29">
            <a:extLst>
              <a:ext uri="{FF2B5EF4-FFF2-40B4-BE49-F238E27FC236}">
                <a16:creationId xmlns="" xmlns:a16="http://schemas.microsoft.com/office/drawing/2014/main" id="{B84490EE-386B-4B67-9F9A-94322A879653}"/>
              </a:ext>
            </a:extLst>
          </p:cNvPr>
          <p:cNvSpPr txBox="1"/>
          <p:nvPr/>
        </p:nvSpPr>
        <p:spPr bwMode="auto">
          <a:xfrm>
            <a:off x="1415559" y="247235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45</a:t>
            </a:r>
          </a:p>
        </p:txBody>
      </p:sp>
      <p:sp>
        <p:nvSpPr>
          <p:cNvPr id="31" name="TextBox 30">
            <a:extLst>
              <a:ext uri="{FF2B5EF4-FFF2-40B4-BE49-F238E27FC236}">
                <a16:creationId xmlns="" xmlns:a16="http://schemas.microsoft.com/office/drawing/2014/main" id="{1662A74B-B442-4AE2-A12F-2E60790C96A3}"/>
              </a:ext>
            </a:extLst>
          </p:cNvPr>
          <p:cNvSpPr txBox="1"/>
          <p:nvPr/>
        </p:nvSpPr>
        <p:spPr bwMode="auto">
          <a:xfrm>
            <a:off x="805687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
        <p:nvSpPr>
          <p:cNvPr id="32" name="TextBox 31">
            <a:extLst>
              <a:ext uri="{FF2B5EF4-FFF2-40B4-BE49-F238E27FC236}">
                <a16:creationId xmlns="" xmlns:a16="http://schemas.microsoft.com/office/drawing/2014/main" id="{32602037-99B2-43C2-A8EC-8FC9B130E0E8}"/>
              </a:ext>
            </a:extLst>
          </p:cNvPr>
          <p:cNvSpPr txBox="1"/>
          <p:nvPr/>
        </p:nvSpPr>
        <p:spPr bwMode="auto">
          <a:xfrm>
            <a:off x="636381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35</a:t>
            </a:r>
          </a:p>
        </p:txBody>
      </p:sp>
      <p:sp>
        <p:nvSpPr>
          <p:cNvPr id="33" name="TextBox 32">
            <a:extLst>
              <a:ext uri="{FF2B5EF4-FFF2-40B4-BE49-F238E27FC236}">
                <a16:creationId xmlns="" xmlns:a16="http://schemas.microsoft.com/office/drawing/2014/main" id="{7E364003-B67C-41E7-AD5A-CFC29A996173}"/>
              </a:ext>
            </a:extLst>
          </p:cNvPr>
          <p:cNvSpPr txBox="1"/>
          <p:nvPr/>
        </p:nvSpPr>
        <p:spPr bwMode="auto">
          <a:xfrm>
            <a:off x="2265471"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
        <p:nvSpPr>
          <p:cNvPr id="34" name="TextBox 33">
            <a:extLst>
              <a:ext uri="{FF2B5EF4-FFF2-40B4-BE49-F238E27FC236}">
                <a16:creationId xmlns="" xmlns:a16="http://schemas.microsoft.com/office/drawing/2014/main" id="{A3F62AFF-F6D8-456A-B0CB-1E0A8C7CFD1A}"/>
              </a:ext>
            </a:extLst>
          </p:cNvPr>
          <p:cNvSpPr txBox="1"/>
          <p:nvPr/>
        </p:nvSpPr>
        <p:spPr bwMode="auto">
          <a:xfrm>
            <a:off x="56902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15</a:t>
            </a:r>
          </a:p>
        </p:txBody>
      </p:sp>
    </p:spTree>
    <p:extLst>
      <p:ext uri="{BB962C8B-B14F-4D97-AF65-F5344CB8AC3E}">
        <p14:creationId xmlns:p14="http://schemas.microsoft.com/office/powerpoint/2010/main" val="141432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500"/>
                                        <p:tgtEl>
                                          <p:spTgt spid="3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fade">
                                      <p:cBhvr>
                                        <p:cTn id="34" dur="500"/>
                                        <p:tgtEl>
                                          <p:spTgt spid="3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29" grpId="0"/>
      <p:bldP spid="30" grpId="0"/>
      <p:bldP spid="31" grpId="0"/>
      <p:bldP spid="3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3:5</a:t>
            </a:r>
          </a:p>
        </p:txBody>
      </p:sp>
      <p:grpSp>
        <p:nvGrpSpPr>
          <p:cNvPr id="49" name="Group 48">
            <a:extLst>
              <a:ext uri="{FF2B5EF4-FFF2-40B4-BE49-F238E27FC236}">
                <a16:creationId xmlns="" xmlns:a16="http://schemas.microsoft.com/office/drawing/2014/main" id="{D31D3C9B-91D6-40CE-8232-8E77AA6E7273}"/>
              </a:ext>
            </a:extLst>
          </p:cNvPr>
          <p:cNvGrpSpPr/>
          <p:nvPr/>
        </p:nvGrpSpPr>
        <p:grpSpPr>
          <a:xfrm rot="5400000">
            <a:off x="2872526" y="1890954"/>
            <a:ext cx="3398949" cy="3076092"/>
            <a:chOff x="2872525" y="1421587"/>
            <a:chExt cx="3398949" cy="3076092"/>
          </a:xfrm>
        </p:grpSpPr>
        <p:grpSp>
          <p:nvGrpSpPr>
            <p:cNvPr id="50" name="Group 49">
              <a:extLst>
                <a:ext uri="{FF2B5EF4-FFF2-40B4-BE49-F238E27FC236}">
                  <a16:creationId xmlns="" xmlns:a16="http://schemas.microsoft.com/office/drawing/2014/main" id="{7E1A000A-B774-4702-A97C-46D8484CDC28}"/>
                </a:ext>
              </a:extLst>
            </p:cNvPr>
            <p:cNvGrpSpPr>
              <a:grpSpLocks noChangeAspect="1"/>
            </p:cNvGrpSpPr>
            <p:nvPr/>
          </p:nvGrpSpPr>
          <p:grpSpPr>
            <a:xfrm>
              <a:off x="2872525" y="1421587"/>
              <a:ext cx="3398949" cy="3076092"/>
              <a:chOff x="917216" y="1641314"/>
              <a:chExt cx="3654784" cy="3307625"/>
            </a:xfrm>
          </p:grpSpPr>
          <p:sp>
            <p:nvSpPr>
              <p:cNvPr id="52" name="Oval 51">
                <a:extLst>
                  <a:ext uri="{FF2B5EF4-FFF2-40B4-BE49-F238E27FC236}">
                    <a16:creationId xmlns="" xmlns:a16="http://schemas.microsoft.com/office/drawing/2014/main" id="{24407D94-7BFC-41AC-A6D6-B5A28698DA92}"/>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3" name="Oval 52">
                <a:extLst>
                  <a:ext uri="{FF2B5EF4-FFF2-40B4-BE49-F238E27FC236}">
                    <a16:creationId xmlns="" xmlns:a16="http://schemas.microsoft.com/office/drawing/2014/main" id="{3776E814-D3FC-44ED-B583-558C3EFBC6EC}"/>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4" name="Oval 53">
                <a:extLst>
                  <a:ext uri="{FF2B5EF4-FFF2-40B4-BE49-F238E27FC236}">
                    <a16:creationId xmlns="" xmlns:a16="http://schemas.microsoft.com/office/drawing/2014/main" id="{D8A140D8-C6AB-48D4-AF54-BC9712079BDF}"/>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55" name="Straight Connector 54">
                <a:extLst>
                  <a:ext uri="{FF2B5EF4-FFF2-40B4-BE49-F238E27FC236}">
                    <a16:creationId xmlns="" xmlns:a16="http://schemas.microsoft.com/office/drawing/2014/main" id="{626DE9C9-14E7-4D33-BF2D-B7EDDC59F67E}"/>
                  </a:ext>
                </a:extLst>
              </p:cNvPr>
              <p:cNvCxnSpPr>
                <a:cxnSpLocks noChangeAspect="1"/>
                <a:stCxn id="52"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1" name="Straight Connector 50">
              <a:extLst>
                <a:ext uri="{FF2B5EF4-FFF2-40B4-BE49-F238E27FC236}">
                  <a16:creationId xmlns="" xmlns:a16="http://schemas.microsoft.com/office/drawing/2014/main" id="{2A8D0F67-6B4E-4802-9A18-79042A573EB7}"/>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6" name="TextBox 55">
            <a:extLst>
              <a:ext uri="{FF2B5EF4-FFF2-40B4-BE49-F238E27FC236}">
                <a16:creationId xmlns="" xmlns:a16="http://schemas.microsoft.com/office/drawing/2014/main" id="{4B4709BE-2E32-4368-9798-95FE815B5C7E}"/>
              </a:ext>
            </a:extLst>
          </p:cNvPr>
          <p:cNvSpPr txBox="1"/>
          <p:nvPr/>
        </p:nvSpPr>
        <p:spPr bwMode="auto">
          <a:xfrm>
            <a:off x="3417988" y="426701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20</a:t>
            </a:r>
          </a:p>
        </p:txBody>
      </p:sp>
      <p:sp>
        <p:nvSpPr>
          <p:cNvPr id="57" name="TextBox 56">
            <a:extLst>
              <a:ext uri="{FF2B5EF4-FFF2-40B4-BE49-F238E27FC236}">
                <a16:creationId xmlns="" xmlns:a16="http://schemas.microsoft.com/office/drawing/2014/main" id="{154EAA7C-A929-46C7-BF55-49D10EE72401}"/>
              </a:ext>
            </a:extLst>
          </p:cNvPr>
          <p:cNvSpPr txBox="1"/>
          <p:nvPr/>
        </p:nvSpPr>
        <p:spPr bwMode="auto">
          <a:xfrm>
            <a:off x="3417988" y="2129315"/>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43</a:t>
            </a:r>
          </a:p>
        </p:txBody>
      </p:sp>
      <p:sp>
        <p:nvSpPr>
          <p:cNvPr id="58" name="TextBox 57">
            <a:extLst>
              <a:ext uri="{FF2B5EF4-FFF2-40B4-BE49-F238E27FC236}">
                <a16:creationId xmlns="" xmlns:a16="http://schemas.microsoft.com/office/drawing/2014/main" id="{5225DFF5-76D7-46B3-ABB5-92AFBB6677AC}"/>
              </a:ext>
            </a:extLst>
          </p:cNvPr>
          <p:cNvSpPr txBox="1"/>
          <p:nvPr/>
        </p:nvSpPr>
        <p:spPr bwMode="auto">
          <a:xfrm>
            <a:off x="5315681" y="3198167"/>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59" name="TextBox 58">
            <a:extLst>
              <a:ext uri="{FF2B5EF4-FFF2-40B4-BE49-F238E27FC236}">
                <a16:creationId xmlns="" xmlns:a16="http://schemas.microsoft.com/office/drawing/2014/main" id="{D045FF34-D312-43B6-BED1-E06055C91308}"/>
              </a:ext>
            </a:extLst>
          </p:cNvPr>
          <p:cNvSpPr txBox="1"/>
          <p:nvPr/>
        </p:nvSpPr>
        <p:spPr bwMode="auto">
          <a:xfrm>
            <a:off x="5217897" y="3198167"/>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63</a:t>
            </a:r>
          </a:p>
        </p:txBody>
      </p:sp>
    </p:spTree>
    <p:extLst>
      <p:ext uri="{BB962C8B-B14F-4D97-AF65-F5344CB8AC3E}">
        <p14:creationId xmlns:p14="http://schemas.microsoft.com/office/powerpoint/2010/main" val="409701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8"/>
                                        </p:tgtEl>
                                      </p:cBhvr>
                                    </p:animEffect>
                                    <p:set>
                                      <p:cBhvr>
                                        <p:cTn id="7" dur="1" fill="hold">
                                          <p:stCondLst>
                                            <p:cond delay="499"/>
                                          </p:stCondLst>
                                        </p:cTn>
                                        <p:tgtEl>
                                          <p:spTgt spid="58"/>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3:5</a:t>
            </a:r>
          </a:p>
        </p:txBody>
      </p:sp>
      <p:grpSp>
        <p:nvGrpSpPr>
          <p:cNvPr id="3" name="Group 2">
            <a:extLst>
              <a:ext uri="{FF2B5EF4-FFF2-40B4-BE49-F238E27FC236}">
                <a16:creationId xmlns="" xmlns:a16="http://schemas.microsoft.com/office/drawing/2014/main" id="{0D5DA808-6786-4856-992E-B725559562CB}"/>
              </a:ext>
            </a:extLst>
          </p:cNvPr>
          <p:cNvGrpSpPr/>
          <p:nvPr/>
        </p:nvGrpSpPr>
        <p:grpSpPr>
          <a:xfrm rot="5400000">
            <a:off x="2872526" y="1890954"/>
            <a:ext cx="3398949" cy="3076092"/>
            <a:chOff x="2872525" y="1421587"/>
            <a:chExt cx="3398949" cy="3076092"/>
          </a:xfrm>
        </p:grpSpPr>
        <p:grpSp>
          <p:nvGrpSpPr>
            <p:cNvPr id="4" name="Group 3">
              <a:extLst>
                <a:ext uri="{FF2B5EF4-FFF2-40B4-BE49-F238E27FC236}">
                  <a16:creationId xmlns="" xmlns:a16="http://schemas.microsoft.com/office/drawing/2014/main" id="{25CCD36C-5DE4-4E55-BC16-47913143E7F9}"/>
                </a:ext>
              </a:extLst>
            </p:cNvPr>
            <p:cNvGrpSpPr>
              <a:grpSpLocks noChangeAspect="1"/>
            </p:cNvGrpSpPr>
            <p:nvPr/>
          </p:nvGrpSpPr>
          <p:grpSpPr>
            <a:xfrm>
              <a:off x="2872525" y="1421587"/>
              <a:ext cx="3398949" cy="3076092"/>
              <a:chOff x="917216" y="1641314"/>
              <a:chExt cx="3654784" cy="3307625"/>
            </a:xfrm>
          </p:grpSpPr>
          <p:sp>
            <p:nvSpPr>
              <p:cNvPr id="6" name="Oval 5">
                <a:extLst>
                  <a:ext uri="{FF2B5EF4-FFF2-40B4-BE49-F238E27FC236}">
                    <a16:creationId xmlns="" xmlns:a16="http://schemas.microsoft.com/office/drawing/2014/main" id="{F6821B0F-E5A5-459C-A897-DCC558A74FCD}"/>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Oval 6">
                <a:extLst>
                  <a:ext uri="{FF2B5EF4-FFF2-40B4-BE49-F238E27FC236}">
                    <a16:creationId xmlns="" xmlns:a16="http://schemas.microsoft.com/office/drawing/2014/main" id="{D3939610-ECE1-4258-865F-033CF70C079A}"/>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Oval 7">
                <a:extLst>
                  <a:ext uri="{FF2B5EF4-FFF2-40B4-BE49-F238E27FC236}">
                    <a16:creationId xmlns="" xmlns:a16="http://schemas.microsoft.com/office/drawing/2014/main" id="{C559831A-5E8E-4623-A177-8C00D3609BF2}"/>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9" name="Straight Connector 8">
                <a:extLst>
                  <a:ext uri="{FF2B5EF4-FFF2-40B4-BE49-F238E27FC236}">
                    <a16:creationId xmlns="" xmlns:a16="http://schemas.microsoft.com/office/drawing/2014/main" id="{FC80E67C-F82A-4A53-8363-6C4C5671D4DC}"/>
                  </a:ext>
                </a:extLst>
              </p:cNvPr>
              <p:cNvCxnSpPr>
                <a:cxnSpLocks noChangeAspect="1"/>
                <a:stCxn id="6"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 name="Straight Connector 4">
              <a:extLst>
                <a:ext uri="{FF2B5EF4-FFF2-40B4-BE49-F238E27FC236}">
                  <a16:creationId xmlns="" xmlns:a16="http://schemas.microsoft.com/office/drawing/2014/main" id="{BE0E3623-E2E8-42A1-BA97-9CF90A427161}"/>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 name="TextBox 9">
            <a:extLst>
              <a:ext uri="{FF2B5EF4-FFF2-40B4-BE49-F238E27FC236}">
                <a16:creationId xmlns="" xmlns:a16="http://schemas.microsoft.com/office/drawing/2014/main" id="{E2FB0949-91BE-4CE0-ABFE-1E6C75B430F6}"/>
              </a:ext>
            </a:extLst>
          </p:cNvPr>
          <p:cNvSpPr txBox="1"/>
          <p:nvPr/>
        </p:nvSpPr>
        <p:spPr bwMode="auto">
          <a:xfrm>
            <a:off x="3417988" y="426701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40</a:t>
            </a:r>
          </a:p>
        </p:txBody>
      </p:sp>
      <p:sp>
        <p:nvSpPr>
          <p:cNvPr id="11" name="TextBox 10">
            <a:extLst>
              <a:ext uri="{FF2B5EF4-FFF2-40B4-BE49-F238E27FC236}">
                <a16:creationId xmlns="" xmlns:a16="http://schemas.microsoft.com/office/drawing/2014/main" id="{7536A942-8EB8-4F0A-A8EC-63E58AD8B2F4}"/>
              </a:ext>
            </a:extLst>
          </p:cNvPr>
          <p:cNvSpPr txBox="1"/>
          <p:nvPr/>
        </p:nvSpPr>
        <p:spPr bwMode="auto">
          <a:xfrm>
            <a:off x="3417988" y="2129315"/>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32</a:t>
            </a:r>
          </a:p>
        </p:txBody>
      </p:sp>
      <p:sp>
        <p:nvSpPr>
          <p:cNvPr id="12" name="TextBox 11">
            <a:extLst>
              <a:ext uri="{FF2B5EF4-FFF2-40B4-BE49-F238E27FC236}">
                <a16:creationId xmlns="" xmlns:a16="http://schemas.microsoft.com/office/drawing/2014/main" id="{E1A3810B-51A0-4250-A59A-07F106F7D84C}"/>
              </a:ext>
            </a:extLst>
          </p:cNvPr>
          <p:cNvSpPr txBox="1"/>
          <p:nvPr/>
        </p:nvSpPr>
        <p:spPr bwMode="auto">
          <a:xfrm>
            <a:off x="5315681" y="3198167"/>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13" name="TextBox 12">
            <a:extLst>
              <a:ext uri="{FF2B5EF4-FFF2-40B4-BE49-F238E27FC236}">
                <a16:creationId xmlns="" xmlns:a16="http://schemas.microsoft.com/office/drawing/2014/main" id="{C38D19A1-9B56-47BC-BEDB-9292A332756E}"/>
              </a:ext>
            </a:extLst>
          </p:cNvPr>
          <p:cNvSpPr txBox="1"/>
          <p:nvPr/>
        </p:nvSpPr>
        <p:spPr bwMode="auto">
          <a:xfrm>
            <a:off x="5217897" y="3198167"/>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72</a:t>
            </a:r>
          </a:p>
        </p:txBody>
      </p:sp>
    </p:spTree>
    <p:extLst>
      <p:ext uri="{BB962C8B-B14F-4D97-AF65-F5344CB8AC3E}">
        <p14:creationId xmlns:p14="http://schemas.microsoft.com/office/powerpoint/2010/main" val="2538729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3:5</a:t>
            </a:r>
          </a:p>
        </p:txBody>
      </p:sp>
      <p:grpSp>
        <p:nvGrpSpPr>
          <p:cNvPr id="3" name="Group 2">
            <a:extLst>
              <a:ext uri="{FF2B5EF4-FFF2-40B4-BE49-F238E27FC236}">
                <a16:creationId xmlns="" xmlns:a16="http://schemas.microsoft.com/office/drawing/2014/main" id="{07166D34-F60D-44A3-8896-2E00EAED0762}"/>
              </a:ext>
            </a:extLst>
          </p:cNvPr>
          <p:cNvGrpSpPr/>
          <p:nvPr/>
        </p:nvGrpSpPr>
        <p:grpSpPr>
          <a:xfrm rot="5400000">
            <a:off x="2872526" y="1890954"/>
            <a:ext cx="3398949" cy="3076092"/>
            <a:chOff x="2872525" y="1421587"/>
            <a:chExt cx="3398949" cy="3076092"/>
          </a:xfrm>
        </p:grpSpPr>
        <p:grpSp>
          <p:nvGrpSpPr>
            <p:cNvPr id="4" name="Group 3">
              <a:extLst>
                <a:ext uri="{FF2B5EF4-FFF2-40B4-BE49-F238E27FC236}">
                  <a16:creationId xmlns="" xmlns:a16="http://schemas.microsoft.com/office/drawing/2014/main" id="{6A088A36-62FA-4829-BF6D-EE73DA42D0D6}"/>
                </a:ext>
              </a:extLst>
            </p:cNvPr>
            <p:cNvGrpSpPr>
              <a:grpSpLocks noChangeAspect="1"/>
            </p:cNvGrpSpPr>
            <p:nvPr/>
          </p:nvGrpSpPr>
          <p:grpSpPr>
            <a:xfrm>
              <a:off x="2872525" y="1421587"/>
              <a:ext cx="3398949" cy="3076092"/>
              <a:chOff x="917216" y="1641314"/>
              <a:chExt cx="3654784" cy="3307625"/>
            </a:xfrm>
          </p:grpSpPr>
          <p:sp>
            <p:nvSpPr>
              <p:cNvPr id="6" name="Oval 5">
                <a:extLst>
                  <a:ext uri="{FF2B5EF4-FFF2-40B4-BE49-F238E27FC236}">
                    <a16:creationId xmlns="" xmlns:a16="http://schemas.microsoft.com/office/drawing/2014/main" id="{74723396-9BBC-4863-8836-A5C3322B1B86}"/>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Oval 6">
                <a:extLst>
                  <a:ext uri="{FF2B5EF4-FFF2-40B4-BE49-F238E27FC236}">
                    <a16:creationId xmlns="" xmlns:a16="http://schemas.microsoft.com/office/drawing/2014/main" id="{6F84DCED-C393-404C-8E89-2357D5FD2C71}"/>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Oval 7">
                <a:extLst>
                  <a:ext uri="{FF2B5EF4-FFF2-40B4-BE49-F238E27FC236}">
                    <a16:creationId xmlns="" xmlns:a16="http://schemas.microsoft.com/office/drawing/2014/main" id="{CDDC4300-5026-4133-813B-832F210FBC7E}"/>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9" name="Straight Connector 8">
                <a:extLst>
                  <a:ext uri="{FF2B5EF4-FFF2-40B4-BE49-F238E27FC236}">
                    <a16:creationId xmlns="" xmlns:a16="http://schemas.microsoft.com/office/drawing/2014/main" id="{EDDB5179-01BE-4530-BE7C-5E743B0AF2B7}"/>
                  </a:ext>
                </a:extLst>
              </p:cNvPr>
              <p:cNvCxnSpPr>
                <a:cxnSpLocks noChangeAspect="1"/>
                <a:stCxn id="6"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 name="Straight Connector 4">
              <a:extLst>
                <a:ext uri="{FF2B5EF4-FFF2-40B4-BE49-F238E27FC236}">
                  <a16:creationId xmlns="" xmlns:a16="http://schemas.microsoft.com/office/drawing/2014/main" id="{DA2BBDE9-D829-4470-9E57-021C8ADB619D}"/>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 name="TextBox 9">
            <a:extLst>
              <a:ext uri="{FF2B5EF4-FFF2-40B4-BE49-F238E27FC236}">
                <a16:creationId xmlns="" xmlns:a16="http://schemas.microsoft.com/office/drawing/2014/main" id="{43FFD26A-BCD8-472F-A8B4-A4CD998AF01C}"/>
              </a:ext>
            </a:extLst>
          </p:cNvPr>
          <p:cNvSpPr txBox="1"/>
          <p:nvPr/>
        </p:nvSpPr>
        <p:spPr bwMode="auto">
          <a:xfrm>
            <a:off x="3417988" y="426701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20</a:t>
            </a:r>
          </a:p>
        </p:txBody>
      </p:sp>
      <p:sp>
        <p:nvSpPr>
          <p:cNvPr id="11" name="TextBox 10">
            <a:extLst>
              <a:ext uri="{FF2B5EF4-FFF2-40B4-BE49-F238E27FC236}">
                <a16:creationId xmlns="" xmlns:a16="http://schemas.microsoft.com/office/drawing/2014/main" id="{6C2102DB-2209-4158-9936-EF9BB707DA77}"/>
              </a:ext>
            </a:extLst>
          </p:cNvPr>
          <p:cNvSpPr txBox="1"/>
          <p:nvPr/>
        </p:nvSpPr>
        <p:spPr bwMode="auto">
          <a:xfrm>
            <a:off x="3417988" y="2129315"/>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39</a:t>
            </a:r>
          </a:p>
        </p:txBody>
      </p:sp>
      <p:sp>
        <p:nvSpPr>
          <p:cNvPr id="12" name="TextBox 11">
            <a:extLst>
              <a:ext uri="{FF2B5EF4-FFF2-40B4-BE49-F238E27FC236}">
                <a16:creationId xmlns="" xmlns:a16="http://schemas.microsoft.com/office/drawing/2014/main" id="{A974ED81-C699-4790-A492-142160D3CE27}"/>
              </a:ext>
            </a:extLst>
          </p:cNvPr>
          <p:cNvSpPr txBox="1"/>
          <p:nvPr/>
        </p:nvSpPr>
        <p:spPr bwMode="auto">
          <a:xfrm>
            <a:off x="5315681" y="3198167"/>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13" name="TextBox 12">
            <a:extLst>
              <a:ext uri="{FF2B5EF4-FFF2-40B4-BE49-F238E27FC236}">
                <a16:creationId xmlns="" xmlns:a16="http://schemas.microsoft.com/office/drawing/2014/main" id="{4D9DBEFB-CA9D-4E24-A919-1775E6AA9B90}"/>
              </a:ext>
            </a:extLst>
          </p:cNvPr>
          <p:cNvSpPr txBox="1"/>
          <p:nvPr/>
        </p:nvSpPr>
        <p:spPr bwMode="auto">
          <a:xfrm>
            <a:off x="5217897" y="3198167"/>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59</a:t>
            </a:r>
          </a:p>
        </p:txBody>
      </p:sp>
    </p:spTree>
    <p:extLst>
      <p:ext uri="{BB962C8B-B14F-4D97-AF65-F5344CB8AC3E}">
        <p14:creationId xmlns:p14="http://schemas.microsoft.com/office/powerpoint/2010/main" val="3707991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3:6</a:t>
            </a:r>
          </a:p>
        </p:txBody>
      </p:sp>
      <p:pic>
        <p:nvPicPr>
          <p:cNvPr id="3" name="Picture 2">
            <a:extLst>
              <a:ext uri="{FF2B5EF4-FFF2-40B4-BE49-F238E27FC236}">
                <a16:creationId xmlns="" xmlns:a16="http://schemas.microsoft.com/office/drawing/2014/main" id="{05065839-BB13-4BE1-ACAB-4ED317837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2276433" y="2893916"/>
            <a:ext cx="1541254" cy="508763"/>
          </a:xfrm>
          <a:prstGeom prst="rect">
            <a:avLst/>
          </a:prstGeom>
        </p:spPr>
      </p:pic>
      <p:sp>
        <p:nvSpPr>
          <p:cNvPr id="4" name="TextBox 3">
            <a:extLst>
              <a:ext uri="{FF2B5EF4-FFF2-40B4-BE49-F238E27FC236}">
                <a16:creationId xmlns="" xmlns:a16="http://schemas.microsoft.com/office/drawing/2014/main" id="{C361ED97-C3EF-41D4-8D3D-D2A64D73D53A}"/>
              </a:ext>
            </a:extLst>
          </p:cNvPr>
          <p:cNvSpPr txBox="1"/>
          <p:nvPr/>
        </p:nvSpPr>
        <p:spPr bwMode="auto">
          <a:xfrm>
            <a:off x="2070884" y="3612790"/>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45</a:t>
            </a:r>
          </a:p>
        </p:txBody>
      </p:sp>
      <p:sp>
        <p:nvSpPr>
          <p:cNvPr id="5" name="TextBox 4">
            <a:extLst>
              <a:ext uri="{FF2B5EF4-FFF2-40B4-BE49-F238E27FC236}">
                <a16:creationId xmlns="" xmlns:a16="http://schemas.microsoft.com/office/drawing/2014/main" id="{E87A0C0C-BC9B-4285-A626-0CE8846E02F0}"/>
              </a:ext>
            </a:extLst>
          </p:cNvPr>
          <p:cNvSpPr txBox="1"/>
          <p:nvPr/>
        </p:nvSpPr>
        <p:spPr bwMode="auto">
          <a:xfrm>
            <a:off x="3598728" y="3612790"/>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55</a:t>
            </a:r>
          </a:p>
        </p:txBody>
      </p:sp>
      <p:sp>
        <p:nvSpPr>
          <p:cNvPr id="6" name="TextBox 5">
            <a:extLst>
              <a:ext uri="{FF2B5EF4-FFF2-40B4-BE49-F238E27FC236}">
                <a16:creationId xmlns="" xmlns:a16="http://schemas.microsoft.com/office/drawing/2014/main" id="{41FED1C6-36C1-4931-9846-8DE0B34945E2}"/>
              </a:ext>
            </a:extLst>
          </p:cNvPr>
          <p:cNvSpPr txBox="1"/>
          <p:nvPr/>
        </p:nvSpPr>
        <p:spPr bwMode="auto">
          <a:xfrm>
            <a:off x="5108702" y="3612790"/>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65</a:t>
            </a:r>
          </a:p>
        </p:txBody>
      </p:sp>
      <p:sp>
        <p:nvSpPr>
          <p:cNvPr id="7" name="TextBox 6">
            <a:extLst>
              <a:ext uri="{FF2B5EF4-FFF2-40B4-BE49-F238E27FC236}">
                <a16:creationId xmlns="" xmlns:a16="http://schemas.microsoft.com/office/drawing/2014/main" id="{7F599A77-B736-41EC-8CDA-62166E8C9704}"/>
              </a:ext>
            </a:extLst>
          </p:cNvPr>
          <p:cNvSpPr txBox="1"/>
          <p:nvPr/>
        </p:nvSpPr>
        <p:spPr bwMode="auto">
          <a:xfrm>
            <a:off x="6640105" y="3612790"/>
            <a:ext cx="460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75</a:t>
            </a:r>
          </a:p>
        </p:txBody>
      </p:sp>
      <p:pic>
        <p:nvPicPr>
          <p:cNvPr id="8" name="Picture 7">
            <a:extLst>
              <a:ext uri="{FF2B5EF4-FFF2-40B4-BE49-F238E27FC236}">
                <a16:creationId xmlns="" xmlns:a16="http://schemas.microsoft.com/office/drawing/2014/main" id="{E8427F90-053B-4411-92A6-21AED0A2C8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6974" y="3438534"/>
            <a:ext cx="6150053" cy="179564"/>
          </a:xfrm>
          <a:prstGeom prst="rect">
            <a:avLst/>
          </a:prstGeom>
        </p:spPr>
      </p:pic>
      <p:pic>
        <p:nvPicPr>
          <p:cNvPr id="9" name="Picture 8">
            <a:extLst>
              <a:ext uri="{FF2B5EF4-FFF2-40B4-BE49-F238E27FC236}">
                <a16:creationId xmlns="" xmlns:a16="http://schemas.microsoft.com/office/drawing/2014/main" id="{A78109AF-5BAA-4B8D-9346-B1919FFADC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3804984" y="2893916"/>
            <a:ext cx="1541254" cy="508763"/>
          </a:xfrm>
          <a:prstGeom prst="rect">
            <a:avLst/>
          </a:prstGeom>
        </p:spPr>
      </p:pic>
      <p:pic>
        <p:nvPicPr>
          <p:cNvPr id="10" name="Picture 9">
            <a:extLst>
              <a:ext uri="{FF2B5EF4-FFF2-40B4-BE49-F238E27FC236}">
                <a16:creationId xmlns="" xmlns:a16="http://schemas.microsoft.com/office/drawing/2014/main" id="{289177F8-C9BB-4EDF-83F5-E7E7A4A90D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5333304" y="2893916"/>
            <a:ext cx="1541254" cy="508763"/>
          </a:xfrm>
          <a:prstGeom prst="rect">
            <a:avLst/>
          </a:prstGeom>
        </p:spPr>
      </p:pic>
    </p:spTree>
    <p:extLst>
      <p:ext uri="{BB962C8B-B14F-4D97-AF65-F5344CB8AC3E}">
        <p14:creationId xmlns:p14="http://schemas.microsoft.com/office/powerpoint/2010/main" val="233840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right)">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right)">
                                      <p:cBhvr>
                                        <p:cTn id="16" dur="500"/>
                                        <p:tgtEl>
                                          <p:spTgt spid="9"/>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right)">
                                      <p:cBhvr>
                                        <p:cTn id="25" dur="500"/>
                                        <p:tgtEl>
                                          <p:spTgt spid="3"/>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1:1</a:t>
            </a:r>
          </a:p>
        </p:txBody>
      </p:sp>
      <p:pic>
        <p:nvPicPr>
          <p:cNvPr id="6" name="Picture 5">
            <a:extLst>
              <a:ext uri="{FF2B5EF4-FFF2-40B4-BE49-F238E27FC236}">
                <a16:creationId xmlns="" xmlns:a16="http://schemas.microsoft.com/office/drawing/2014/main" id="{051B7D57-5E21-44A4-939F-124F362B9A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3233" y="2467587"/>
            <a:ext cx="6157534" cy="1922827"/>
          </a:xfrm>
          <a:prstGeom prst="rect">
            <a:avLst/>
          </a:prstGeom>
        </p:spPr>
      </p:pic>
    </p:spTree>
    <p:extLst>
      <p:ext uri="{BB962C8B-B14F-4D97-AF65-F5344CB8AC3E}">
        <p14:creationId xmlns:p14="http://schemas.microsoft.com/office/powerpoint/2010/main" val="241470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3:7</a:t>
            </a:r>
          </a:p>
        </p:txBody>
      </p:sp>
      <p:sp>
        <p:nvSpPr>
          <p:cNvPr id="5" name="TextBox 4">
            <a:extLst>
              <a:ext uri="{FF2B5EF4-FFF2-40B4-BE49-F238E27FC236}">
                <a16:creationId xmlns="" xmlns:a16="http://schemas.microsoft.com/office/drawing/2014/main" id="{91F602FF-93DC-4425-BEF0-6FDEA90C5E91}"/>
              </a:ext>
            </a:extLst>
          </p:cNvPr>
          <p:cNvSpPr txBox="1"/>
          <p:nvPr/>
        </p:nvSpPr>
        <p:spPr bwMode="auto">
          <a:xfrm>
            <a:off x="3096604" y="4476816"/>
            <a:ext cx="8130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75 =</a:t>
            </a:r>
          </a:p>
        </p:txBody>
      </p:sp>
      <p:sp>
        <p:nvSpPr>
          <p:cNvPr id="6" name="TextBox 5">
            <a:extLst>
              <a:ext uri="{FF2B5EF4-FFF2-40B4-BE49-F238E27FC236}">
                <a16:creationId xmlns="" xmlns:a16="http://schemas.microsoft.com/office/drawing/2014/main" id="{9540AC5D-F81C-43B0-8B1A-96F5B1E30D6E}"/>
              </a:ext>
            </a:extLst>
          </p:cNvPr>
          <p:cNvSpPr txBox="1"/>
          <p:nvPr/>
        </p:nvSpPr>
        <p:spPr bwMode="auto">
          <a:xfrm>
            <a:off x="4406655" y="4476816"/>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70</a:t>
            </a:r>
          </a:p>
        </p:txBody>
      </p:sp>
      <p:sp>
        <p:nvSpPr>
          <p:cNvPr id="7" name="TextBox 6">
            <a:extLst>
              <a:ext uri="{FF2B5EF4-FFF2-40B4-BE49-F238E27FC236}">
                <a16:creationId xmlns="" xmlns:a16="http://schemas.microsoft.com/office/drawing/2014/main" id="{79653D44-F587-4435-A47F-85180CCE502B}"/>
              </a:ext>
            </a:extLst>
          </p:cNvPr>
          <p:cNvSpPr txBox="1"/>
          <p:nvPr/>
        </p:nvSpPr>
        <p:spPr bwMode="auto">
          <a:xfrm>
            <a:off x="5460417" y="4476816"/>
            <a:ext cx="6463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+ 5</a:t>
            </a:r>
          </a:p>
        </p:txBody>
      </p:sp>
      <p:pic>
        <p:nvPicPr>
          <p:cNvPr id="20" name="Picture 19">
            <a:extLst>
              <a:ext uri="{FF2B5EF4-FFF2-40B4-BE49-F238E27FC236}">
                <a16:creationId xmlns="" xmlns:a16="http://schemas.microsoft.com/office/drawing/2014/main" id="{95DE14E1-E532-45B6-A985-0D09A0ABCE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6980" y="2637297"/>
            <a:ext cx="643437" cy="1631036"/>
          </a:xfrm>
          <a:prstGeom prst="rect">
            <a:avLst/>
          </a:prstGeom>
        </p:spPr>
      </p:pic>
      <p:pic>
        <p:nvPicPr>
          <p:cNvPr id="21" name="Picture 20">
            <a:extLst>
              <a:ext uri="{FF2B5EF4-FFF2-40B4-BE49-F238E27FC236}">
                <a16:creationId xmlns="" xmlns:a16="http://schemas.microsoft.com/office/drawing/2014/main" id="{D77E70AB-D012-4F43-AD26-B8A7C119E5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73507" y="2637297"/>
            <a:ext cx="875372" cy="1631036"/>
          </a:xfrm>
          <a:prstGeom prst="rect">
            <a:avLst/>
          </a:prstGeom>
        </p:spPr>
      </p:pic>
      <p:pic>
        <p:nvPicPr>
          <p:cNvPr id="22" name="Picture 21">
            <a:extLst>
              <a:ext uri="{FF2B5EF4-FFF2-40B4-BE49-F238E27FC236}">
                <a16:creationId xmlns="" xmlns:a16="http://schemas.microsoft.com/office/drawing/2014/main" id="{55CD4372-6327-4185-BCF1-69FBECCE31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36550" y="2637297"/>
            <a:ext cx="172082" cy="1032491"/>
          </a:xfrm>
          <a:prstGeom prst="rect">
            <a:avLst/>
          </a:prstGeom>
        </p:spPr>
      </p:pic>
    </p:spTree>
    <p:extLst>
      <p:ext uri="{BB962C8B-B14F-4D97-AF65-F5344CB8AC3E}">
        <p14:creationId xmlns:p14="http://schemas.microsoft.com/office/powerpoint/2010/main" val="368746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2C2A5433-4E61-4D84-A53D-81E0804353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6980" y="2637297"/>
            <a:ext cx="643437" cy="1631036"/>
          </a:xfrm>
          <a:prstGeom prst="rect">
            <a:avLst/>
          </a:prstGeom>
        </p:spPr>
      </p:pic>
      <p:pic>
        <p:nvPicPr>
          <p:cNvPr id="4" name="Picture 3">
            <a:extLst>
              <a:ext uri="{FF2B5EF4-FFF2-40B4-BE49-F238E27FC236}">
                <a16:creationId xmlns="" xmlns:a16="http://schemas.microsoft.com/office/drawing/2014/main" id="{BE17871C-BB23-41FC-A55E-A8DDB68CA8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73507" y="2637297"/>
            <a:ext cx="875372" cy="1631036"/>
          </a:xfrm>
          <a:prstGeom prst="rect">
            <a:avLst/>
          </a:prstGeom>
        </p:spPr>
      </p:pic>
      <p:pic>
        <p:nvPicPr>
          <p:cNvPr id="6" name="Picture 5">
            <a:extLst>
              <a:ext uri="{FF2B5EF4-FFF2-40B4-BE49-F238E27FC236}">
                <a16:creationId xmlns="" xmlns:a16="http://schemas.microsoft.com/office/drawing/2014/main" id="{7526FD59-B1CD-41F2-AA6A-076ED2B77F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36550" y="2637297"/>
            <a:ext cx="172082" cy="1032491"/>
          </a:xfrm>
          <a:prstGeom prst="rect">
            <a:avLst/>
          </a:prstGeom>
        </p:spPr>
      </p:pic>
      <p:sp>
        <p:nvSpPr>
          <p:cNvPr id="2" name="Text Placeholder 1"/>
          <p:cNvSpPr>
            <a:spLocks noGrp="1"/>
          </p:cNvSpPr>
          <p:nvPr>
            <p:ph type="body" sz="quarter" idx="11"/>
          </p:nvPr>
        </p:nvSpPr>
        <p:spPr/>
        <p:txBody>
          <a:bodyPr/>
          <a:lstStyle/>
          <a:p>
            <a:r>
              <a:rPr lang="en-US" dirty="0"/>
              <a:t>1.14 Calculation: two-digit +/− tens – step 3:7</a:t>
            </a:r>
          </a:p>
        </p:txBody>
      </p:sp>
      <p:sp>
        <p:nvSpPr>
          <p:cNvPr id="3" name="TextBox 2">
            <a:extLst>
              <a:ext uri="{FF2B5EF4-FFF2-40B4-BE49-F238E27FC236}">
                <a16:creationId xmlns="" xmlns:a16="http://schemas.microsoft.com/office/drawing/2014/main" id="{8923B9DE-4371-49C0-83E2-A57F663A8C75}"/>
              </a:ext>
            </a:extLst>
          </p:cNvPr>
          <p:cNvSpPr txBox="1"/>
          <p:nvPr/>
        </p:nvSpPr>
        <p:spPr bwMode="auto">
          <a:xfrm>
            <a:off x="4046051" y="158356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7" name="TextBox 6">
            <a:extLst>
              <a:ext uri="{FF2B5EF4-FFF2-40B4-BE49-F238E27FC236}">
                <a16:creationId xmlns="" xmlns:a16="http://schemas.microsoft.com/office/drawing/2014/main" id="{70AE7858-F369-43EB-8D3B-1F263EEFD264}"/>
              </a:ext>
            </a:extLst>
          </p:cNvPr>
          <p:cNvSpPr txBox="1"/>
          <p:nvPr/>
        </p:nvSpPr>
        <p:spPr bwMode="auto">
          <a:xfrm>
            <a:off x="4731339" y="1583560"/>
            <a:ext cx="8130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 45</a:t>
            </a:r>
          </a:p>
        </p:txBody>
      </p:sp>
      <p:sp>
        <p:nvSpPr>
          <p:cNvPr id="8" name="TextBox 7">
            <a:extLst>
              <a:ext uri="{FF2B5EF4-FFF2-40B4-BE49-F238E27FC236}">
                <a16:creationId xmlns="" xmlns:a16="http://schemas.microsoft.com/office/drawing/2014/main" id="{BCCE6420-929D-4BC4-AA2E-D39D465B84A9}"/>
              </a:ext>
            </a:extLst>
          </p:cNvPr>
          <p:cNvSpPr txBox="1"/>
          <p:nvPr/>
        </p:nvSpPr>
        <p:spPr bwMode="auto">
          <a:xfrm>
            <a:off x="3599617" y="1583560"/>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75</a:t>
            </a:r>
          </a:p>
        </p:txBody>
      </p:sp>
      <p:sp>
        <p:nvSpPr>
          <p:cNvPr id="9" name="TextBox 8">
            <a:extLst>
              <a:ext uri="{FF2B5EF4-FFF2-40B4-BE49-F238E27FC236}">
                <a16:creationId xmlns="" xmlns:a16="http://schemas.microsoft.com/office/drawing/2014/main" id="{7B89D97E-19DE-499C-908D-7C91DB50B94C}"/>
              </a:ext>
            </a:extLst>
          </p:cNvPr>
          <p:cNvSpPr txBox="1"/>
          <p:nvPr/>
        </p:nvSpPr>
        <p:spPr bwMode="auto">
          <a:xfrm>
            <a:off x="4312953" y="1583560"/>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Tree>
    <p:extLst>
      <p:ext uri="{BB962C8B-B14F-4D97-AF65-F5344CB8AC3E}">
        <p14:creationId xmlns:p14="http://schemas.microsoft.com/office/powerpoint/2010/main" val="120372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par>
                          <p:cTn id="14" fill="hold">
                            <p:stCondLst>
                              <p:cond delay="500"/>
                            </p:stCondLst>
                            <p:childTnLst>
                              <p:par>
                                <p:cTn id="15" presetID="26" presetClass="emph" presetSubtype="0" fill="hold" grpId="0" nodeType="afterEffect">
                                  <p:stCondLst>
                                    <p:cond delay="0"/>
                                  </p:stCondLst>
                                  <p:childTnLst>
                                    <p:animEffect transition="out" filter="fade">
                                      <p:cBhvr>
                                        <p:cTn id="16" dur="1000" tmFilter="0, 0; .2, .5; .8, .5; 1, 0"/>
                                        <p:tgtEl>
                                          <p:spTgt spid="8"/>
                                        </p:tgtEl>
                                      </p:cBhvr>
                                    </p:animEffect>
                                    <p:animScale>
                                      <p:cBhvr>
                                        <p:cTn id="17" dur="500" autoRev="1" fill="hold"/>
                                        <p:tgtEl>
                                          <p:spTgt spid="8"/>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nodeType="clickEffect">
                                  <p:stCondLst>
                                    <p:cond delay="0"/>
                                  </p:stCondLst>
                                  <p:childTnLst>
                                    <p:animEffect transition="out" filter="fade">
                                      <p:cBhvr>
                                        <p:cTn id="21" dur="1000" tmFilter="0, 0; .2, .5; .8, .5; 1, 0"/>
                                        <p:tgtEl>
                                          <p:spTgt spid="5"/>
                                        </p:tgtEl>
                                      </p:cBhvr>
                                    </p:animEffect>
                                    <p:animScale>
                                      <p:cBhvr>
                                        <p:cTn id="22" dur="500" autoRev="1" fill="hold"/>
                                        <p:tgtEl>
                                          <p:spTgt spid="5"/>
                                        </p:tgtEl>
                                      </p:cBhvr>
                                      <p:by x="105000" y="105000"/>
                                    </p:animScale>
                                  </p:childTnLst>
                                </p:cTn>
                              </p:par>
                            </p:childTnLst>
                          </p:cTn>
                        </p:par>
                        <p:par>
                          <p:cTn id="23" fill="hold">
                            <p:stCondLst>
                              <p:cond delay="1000"/>
                            </p:stCondLst>
                            <p:childTnLst>
                              <p:par>
                                <p:cTn id="24" presetID="26" presetClass="emph" presetSubtype="0" fill="hold" grpId="0" nodeType="afterEffect">
                                  <p:stCondLst>
                                    <p:cond delay="0"/>
                                  </p:stCondLst>
                                  <p:childTnLst>
                                    <p:animEffect transition="out" filter="fade">
                                      <p:cBhvr>
                                        <p:cTn id="25" dur="1000" tmFilter="0, 0; .2, .5; .8, .5; 1, 0"/>
                                        <p:tgtEl>
                                          <p:spTgt spid="9"/>
                                        </p:tgtEl>
                                      </p:cBhvr>
                                    </p:animEffect>
                                    <p:animScale>
                                      <p:cBhvr>
                                        <p:cTn id="26" dur="500" autoRev="1" fill="hold"/>
                                        <p:tgtEl>
                                          <p:spTgt spid="9"/>
                                        </p:tgtEl>
                                      </p:cBhvr>
                                      <p:by x="105000" y="105000"/>
                                    </p:animScale>
                                  </p:childTnLst>
                                </p:cTn>
                              </p:par>
                            </p:childTnLst>
                          </p:cTn>
                        </p:par>
                      </p:childTnLst>
                    </p:cTn>
                  </p:par>
                  <p:par>
                    <p:cTn id="27" fill="hold">
                      <p:stCondLst>
                        <p:cond delay="indefinite"/>
                      </p:stCondLst>
                      <p:childTnLst>
                        <p:par>
                          <p:cTn id="28" fill="hold">
                            <p:stCondLst>
                              <p:cond delay="0"/>
                            </p:stCondLst>
                            <p:childTnLst>
                              <p:par>
                                <p:cTn id="29" presetID="63" presetClass="path" presetSubtype="0" accel="50000" decel="50000" fill="hold" nodeType="clickEffect">
                                  <p:stCondLst>
                                    <p:cond delay="0"/>
                                  </p:stCondLst>
                                  <p:childTnLst>
                                    <p:animMotion origin="layout" path="M 0 0 L 0.25 0 E" pathEditMode="relative" ptsTypes="">
                                      <p:cBhvr>
                                        <p:cTn id="30" dur="2000" fill="hold"/>
                                        <p:tgtEl>
                                          <p:spTgt spid="5"/>
                                        </p:tgtEl>
                                        <p:attrNameLst>
                                          <p:attrName>ppt_x</p:attrName>
                                          <p:attrName>ppt_y</p:attrName>
                                        </p:attrNameLst>
                                      </p:cBhvr>
                                    </p:animMotion>
                                  </p:childTnLst>
                                </p:cTn>
                              </p:par>
                              <p:par>
                                <p:cTn id="31" presetID="10" presetClass="exit" presetSubtype="0" fill="hold" nodeType="withEffect">
                                  <p:stCondLst>
                                    <p:cond delay="1500"/>
                                  </p:stCondLst>
                                  <p:childTnLst>
                                    <p:animEffect transition="out" filter="fade">
                                      <p:cBhvr>
                                        <p:cTn id="32" dur="500"/>
                                        <p:tgtEl>
                                          <p:spTgt spid="5"/>
                                        </p:tgtEl>
                                      </p:cBhvr>
                                    </p:animEffect>
                                    <p:set>
                                      <p:cBhvr>
                                        <p:cTn id="33" dur="1" fill="hold">
                                          <p:stCondLst>
                                            <p:cond delay="499"/>
                                          </p:stCondLst>
                                        </p:cTn>
                                        <p:tgtEl>
                                          <p:spTgt spid="5"/>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35" presetClass="path" presetSubtype="0" accel="50000" decel="50000" fill="hold" nodeType="clickEffect">
                                  <p:stCondLst>
                                    <p:cond delay="0"/>
                                  </p:stCondLst>
                                  <p:childTnLst>
                                    <p:animMotion origin="layout" path="M -3.05556E-6 -2.22222E-6 L -0.08073 -2.22222E-6 " pathEditMode="relative" rAng="0" ptsTypes="AA">
                                      <p:cBhvr>
                                        <p:cTn id="37" dur="2000" fill="hold"/>
                                        <p:tgtEl>
                                          <p:spTgt spid="6"/>
                                        </p:tgtEl>
                                        <p:attrNameLst>
                                          <p:attrName>ppt_x</p:attrName>
                                          <p:attrName>ppt_y</p:attrName>
                                        </p:attrNameLst>
                                      </p:cBhvr>
                                      <p:rCtr x="-4045" y="0"/>
                                    </p:animMotion>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3:7</a:t>
            </a:r>
          </a:p>
        </p:txBody>
      </p:sp>
      <p:graphicFrame>
        <p:nvGraphicFramePr>
          <p:cNvPr id="3" name="Table 2">
            <a:extLst>
              <a:ext uri="{FF2B5EF4-FFF2-40B4-BE49-F238E27FC236}">
                <a16:creationId xmlns="" xmlns:a16="http://schemas.microsoft.com/office/drawing/2014/main" id="{F535CA9A-B467-41A5-884D-ACF9A8D814DF}"/>
              </a:ext>
            </a:extLst>
          </p:cNvPr>
          <p:cNvGraphicFramePr>
            <a:graphicFrameLocks noGrp="1"/>
          </p:cNvGraphicFramePr>
          <p:nvPr>
            <p:extLst>
              <p:ext uri="{D42A27DB-BD31-4B8C-83A1-F6EECF244321}">
                <p14:modId xmlns:p14="http://schemas.microsoft.com/office/powerpoint/2010/main" val="935028673"/>
              </p:ext>
            </p:extLst>
          </p:nvPr>
        </p:nvGraphicFramePr>
        <p:xfrm>
          <a:off x="3232950" y="3494958"/>
          <a:ext cx="2678100" cy="860090"/>
        </p:xfrm>
        <a:graphic>
          <a:graphicData uri="http://schemas.openxmlformats.org/drawingml/2006/table">
            <a:tbl>
              <a:tblPr firstRow="1" bandRow="1">
                <a:tableStyleId>{5C22544A-7EE6-4342-B048-85BDC9FD1C3A}</a:tableStyleId>
              </a:tblPr>
              <a:tblGrid>
                <a:gridCol w="1339050">
                  <a:extLst>
                    <a:ext uri="{9D8B030D-6E8A-4147-A177-3AD203B41FA5}">
                      <a16:colId xmlns="" xmlns:a16="http://schemas.microsoft.com/office/drawing/2014/main" val="1381558999"/>
                    </a:ext>
                  </a:extLst>
                </a:gridCol>
                <a:gridCol w="1339050">
                  <a:extLst>
                    <a:ext uri="{9D8B030D-6E8A-4147-A177-3AD203B41FA5}">
                      <a16:colId xmlns="" xmlns:a16="http://schemas.microsoft.com/office/drawing/2014/main" val="2504133960"/>
                    </a:ext>
                  </a:extLst>
                </a:gridCol>
              </a:tblGrid>
              <a:tr h="380765">
                <a:tc>
                  <a:txBody>
                    <a:bodyPr/>
                    <a:lstStyle/>
                    <a:p>
                      <a:pPr algn="ctr"/>
                      <a:r>
                        <a:rPr lang="en-GB" sz="2400" dirty="0">
                          <a:solidFill>
                            <a:schemeClr val="tx1"/>
                          </a:solidFill>
                          <a:latin typeface="Myriad Pro Semibold"/>
                        </a:rPr>
                        <a:t>10s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pPr algn="ctr"/>
                      <a:r>
                        <a:rPr lang="en-GB" sz="2400" dirty="0">
                          <a:solidFill>
                            <a:schemeClr val="tx1"/>
                          </a:solidFill>
                          <a:latin typeface="Myriad Pro Semibold"/>
                        </a:rPr>
                        <a:t>1s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extLst>
                  <a:ext uri="{0D108BD9-81ED-4DB2-BD59-A6C34878D82A}">
                    <a16:rowId xmlns="" xmlns:a16="http://schemas.microsoft.com/office/drawing/2014/main" val="3809645214"/>
                  </a:ext>
                </a:extLst>
              </a:tr>
              <a:tr h="402890">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988223166"/>
                  </a:ext>
                </a:extLst>
              </a:tr>
            </a:tbl>
          </a:graphicData>
        </a:graphic>
      </p:graphicFrame>
      <p:sp>
        <p:nvSpPr>
          <p:cNvPr id="4" name="TextBox 3">
            <a:extLst>
              <a:ext uri="{FF2B5EF4-FFF2-40B4-BE49-F238E27FC236}">
                <a16:creationId xmlns="" xmlns:a16="http://schemas.microsoft.com/office/drawing/2014/main" id="{7D0CD80A-F4FC-4BC8-A514-59E30ED9FE8D}"/>
              </a:ext>
            </a:extLst>
          </p:cNvPr>
          <p:cNvSpPr txBox="1"/>
          <p:nvPr/>
        </p:nvSpPr>
        <p:spPr bwMode="auto">
          <a:xfrm>
            <a:off x="5067835" y="3921193"/>
            <a:ext cx="360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p>
        </p:txBody>
      </p:sp>
      <p:sp>
        <p:nvSpPr>
          <p:cNvPr id="5" name="TextBox 4">
            <a:extLst>
              <a:ext uri="{FF2B5EF4-FFF2-40B4-BE49-F238E27FC236}">
                <a16:creationId xmlns="" xmlns:a16="http://schemas.microsoft.com/office/drawing/2014/main" id="{2D304675-342F-4C92-9C9D-370BE88E970D}"/>
              </a:ext>
            </a:extLst>
          </p:cNvPr>
          <p:cNvSpPr txBox="1"/>
          <p:nvPr/>
        </p:nvSpPr>
        <p:spPr bwMode="auto">
          <a:xfrm>
            <a:off x="3649792" y="2162961"/>
            <a:ext cx="4988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5</a:t>
            </a:r>
          </a:p>
        </p:txBody>
      </p:sp>
      <p:sp>
        <p:nvSpPr>
          <p:cNvPr id="6" name="TextBox 5">
            <a:extLst>
              <a:ext uri="{FF2B5EF4-FFF2-40B4-BE49-F238E27FC236}">
                <a16:creationId xmlns="" xmlns:a16="http://schemas.microsoft.com/office/drawing/2014/main" id="{3E8FBA44-1564-482B-8A35-0B602D77B638}"/>
              </a:ext>
            </a:extLst>
          </p:cNvPr>
          <p:cNvSpPr txBox="1"/>
          <p:nvPr/>
        </p:nvSpPr>
        <p:spPr bwMode="auto">
          <a:xfrm>
            <a:off x="2983531" y="2162961"/>
            <a:ext cx="6096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70</a:t>
            </a:r>
          </a:p>
        </p:txBody>
      </p:sp>
      <p:cxnSp>
        <p:nvCxnSpPr>
          <p:cNvPr id="7" name="Straight Connector 6">
            <a:extLst>
              <a:ext uri="{FF2B5EF4-FFF2-40B4-BE49-F238E27FC236}">
                <a16:creationId xmlns="" xmlns:a16="http://schemas.microsoft.com/office/drawing/2014/main" id="{A051BC14-3A07-4ABE-8D08-FF5E7BCEEAB4}"/>
              </a:ext>
            </a:extLst>
          </p:cNvPr>
          <p:cNvCxnSpPr/>
          <p:nvPr/>
        </p:nvCxnSpPr>
        <p:spPr bwMode="auto">
          <a:xfrm flipH="1">
            <a:off x="3391233" y="1962268"/>
            <a:ext cx="144016" cy="288032"/>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a:extLst>
              <a:ext uri="{FF2B5EF4-FFF2-40B4-BE49-F238E27FC236}">
                <a16:creationId xmlns="" xmlns:a16="http://schemas.microsoft.com/office/drawing/2014/main" id="{B73924C7-0939-4037-94E1-A7593229A351}"/>
              </a:ext>
            </a:extLst>
          </p:cNvPr>
          <p:cNvCxnSpPr>
            <a:cxnSpLocks/>
          </p:cNvCxnSpPr>
          <p:nvPr/>
        </p:nvCxnSpPr>
        <p:spPr bwMode="auto">
          <a:xfrm>
            <a:off x="3679265" y="1962268"/>
            <a:ext cx="144016" cy="288032"/>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a:extLst>
              <a:ext uri="{FF2B5EF4-FFF2-40B4-BE49-F238E27FC236}">
                <a16:creationId xmlns="" xmlns:a16="http://schemas.microsoft.com/office/drawing/2014/main" id="{659F89EB-67DE-408A-BCEA-9672C115BA9D}"/>
              </a:ext>
            </a:extLst>
          </p:cNvPr>
          <p:cNvSpPr txBox="1"/>
          <p:nvPr/>
        </p:nvSpPr>
        <p:spPr bwMode="auto">
          <a:xfrm>
            <a:off x="3778639" y="1583560"/>
            <a:ext cx="11349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r>
              <a:rPr lang="en-GB" sz="2400" dirty="0">
                <a:latin typeface="Myriad Pro Semibold"/>
                <a:ea typeface="Myriad Pro Semibold" charset="0"/>
                <a:cs typeface="Myriad Pro Semibold" charset="0"/>
              </a:rPr>
              <a:t>   30</a:t>
            </a:r>
          </a:p>
        </p:txBody>
      </p:sp>
      <p:sp>
        <p:nvSpPr>
          <p:cNvPr id="10" name="TextBox 9">
            <a:extLst>
              <a:ext uri="{FF2B5EF4-FFF2-40B4-BE49-F238E27FC236}">
                <a16:creationId xmlns="" xmlns:a16="http://schemas.microsoft.com/office/drawing/2014/main" id="{03B92251-D397-4D96-B02E-304250EF83DC}"/>
              </a:ext>
            </a:extLst>
          </p:cNvPr>
          <p:cNvSpPr txBox="1"/>
          <p:nvPr/>
        </p:nvSpPr>
        <p:spPr bwMode="auto">
          <a:xfrm>
            <a:off x="4755964" y="1583560"/>
            <a:ext cx="5193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a:t>
            </a:r>
          </a:p>
        </p:txBody>
      </p:sp>
      <p:sp>
        <p:nvSpPr>
          <p:cNvPr id="11" name="TextBox 10">
            <a:extLst>
              <a:ext uri="{FF2B5EF4-FFF2-40B4-BE49-F238E27FC236}">
                <a16:creationId xmlns="" xmlns:a16="http://schemas.microsoft.com/office/drawing/2014/main" id="{1F9B4652-77ED-4508-9FC2-70EC16C3BF56}"/>
              </a:ext>
            </a:extLst>
          </p:cNvPr>
          <p:cNvSpPr txBox="1"/>
          <p:nvPr/>
        </p:nvSpPr>
        <p:spPr bwMode="auto">
          <a:xfrm>
            <a:off x="3351266" y="1583560"/>
            <a:ext cx="6096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buClr>
                <a:srgbClr val="82CBDD"/>
              </a:buClr>
              <a:buNone/>
            </a:pPr>
            <a:r>
              <a:rPr lang="en-GB" sz="2400" dirty="0">
                <a:latin typeface="Myriad Pro Semibold"/>
                <a:ea typeface="Myriad Pro Semibold" charset="0"/>
                <a:cs typeface="Myriad Pro Semibold" charset="0"/>
              </a:rPr>
              <a:t>75</a:t>
            </a:r>
          </a:p>
        </p:txBody>
      </p:sp>
      <p:sp>
        <p:nvSpPr>
          <p:cNvPr id="12" name="TextBox 11">
            <a:extLst>
              <a:ext uri="{FF2B5EF4-FFF2-40B4-BE49-F238E27FC236}">
                <a16:creationId xmlns="" xmlns:a16="http://schemas.microsoft.com/office/drawing/2014/main" id="{4F27D6E4-0B75-4F3F-A727-0B0F72CC11C6}"/>
              </a:ext>
            </a:extLst>
          </p:cNvPr>
          <p:cNvSpPr txBox="1"/>
          <p:nvPr/>
        </p:nvSpPr>
        <p:spPr bwMode="auto">
          <a:xfrm>
            <a:off x="5072446" y="1583560"/>
            <a:ext cx="8032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45</a:t>
            </a:r>
          </a:p>
        </p:txBody>
      </p:sp>
      <p:sp>
        <p:nvSpPr>
          <p:cNvPr id="13" name="TextBox 12">
            <a:extLst>
              <a:ext uri="{FF2B5EF4-FFF2-40B4-BE49-F238E27FC236}">
                <a16:creationId xmlns="" xmlns:a16="http://schemas.microsoft.com/office/drawing/2014/main" id="{90C6A8A0-E54C-48DD-B8B1-3976423F5B0F}"/>
              </a:ext>
            </a:extLst>
          </p:cNvPr>
          <p:cNvSpPr txBox="1"/>
          <p:nvPr/>
        </p:nvSpPr>
        <p:spPr bwMode="auto">
          <a:xfrm>
            <a:off x="3419337" y="3921193"/>
            <a:ext cx="3513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a:t>
            </a:r>
          </a:p>
        </p:txBody>
      </p:sp>
      <p:sp>
        <p:nvSpPr>
          <p:cNvPr id="14" name="TextBox 13">
            <a:extLst>
              <a:ext uri="{FF2B5EF4-FFF2-40B4-BE49-F238E27FC236}">
                <a16:creationId xmlns="" xmlns:a16="http://schemas.microsoft.com/office/drawing/2014/main" id="{D6DD23CA-4277-4CAD-AE6E-5D4C9485C007}"/>
              </a:ext>
            </a:extLst>
          </p:cNvPr>
          <p:cNvSpPr txBox="1"/>
          <p:nvPr/>
        </p:nvSpPr>
        <p:spPr bwMode="auto">
          <a:xfrm>
            <a:off x="4034898" y="3921193"/>
            <a:ext cx="360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a:t>
            </a:r>
          </a:p>
        </p:txBody>
      </p:sp>
      <p:sp>
        <p:nvSpPr>
          <p:cNvPr id="15" name="TextBox 14">
            <a:extLst>
              <a:ext uri="{FF2B5EF4-FFF2-40B4-BE49-F238E27FC236}">
                <a16:creationId xmlns="" xmlns:a16="http://schemas.microsoft.com/office/drawing/2014/main" id="{EB4FB518-2A2F-4EB7-AB47-AB0EAEC54FD1}"/>
              </a:ext>
            </a:extLst>
          </p:cNvPr>
          <p:cNvSpPr txBox="1"/>
          <p:nvPr/>
        </p:nvSpPr>
        <p:spPr bwMode="auto">
          <a:xfrm>
            <a:off x="3735934" y="3921193"/>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16" name="TextBox 15">
            <a:extLst>
              <a:ext uri="{FF2B5EF4-FFF2-40B4-BE49-F238E27FC236}">
                <a16:creationId xmlns="" xmlns:a16="http://schemas.microsoft.com/office/drawing/2014/main" id="{CE326CFF-F124-4D51-BB9F-180F21415BC7}"/>
              </a:ext>
            </a:extLst>
          </p:cNvPr>
          <p:cNvSpPr txBox="1"/>
          <p:nvPr/>
        </p:nvSpPr>
        <p:spPr bwMode="auto">
          <a:xfrm>
            <a:off x="3733400" y="3921193"/>
            <a:ext cx="3513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a:t>
            </a:r>
          </a:p>
        </p:txBody>
      </p:sp>
    </p:spTree>
    <p:extLst>
      <p:ext uri="{BB962C8B-B14F-4D97-AF65-F5344CB8AC3E}">
        <p14:creationId xmlns:p14="http://schemas.microsoft.com/office/powerpoint/2010/main" val="3013373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22" presetClass="entr" presetSubtype="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mph" presetSubtype="2" fill="hold" grpId="1" nodeType="clickEffect">
                                  <p:stCondLst>
                                    <p:cond delay="0"/>
                                  </p:stCondLst>
                                  <p:childTnLst>
                                    <p:animClr clrSpc="rgb" dir="cw">
                                      <p:cBhvr override="childStyle">
                                        <p:cTn id="21" dur="1000" fill="hold"/>
                                        <p:tgtEl>
                                          <p:spTgt spid="6"/>
                                        </p:tgtEl>
                                        <p:attrNameLst>
                                          <p:attrName>style.color</p:attrName>
                                        </p:attrNameLst>
                                      </p:cBhvr>
                                      <p:to>
                                        <a:srgbClr val="FF2017"/>
                                      </p:to>
                                    </p:animClr>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par>
                          <p:cTn id="26" fill="hold">
                            <p:stCondLst>
                              <p:cond delay="1500"/>
                            </p:stCondLst>
                            <p:childTnLst>
                              <p:par>
                                <p:cTn id="27" presetID="3" presetClass="emph" presetSubtype="2" fill="hold" grpId="2" nodeType="afterEffect">
                                  <p:stCondLst>
                                    <p:cond delay="500"/>
                                  </p:stCondLst>
                                  <p:childTnLst>
                                    <p:animClr clrSpc="rgb" dir="cw">
                                      <p:cBhvr override="childStyle">
                                        <p:cTn id="28" dur="1000" fill="hold"/>
                                        <p:tgtEl>
                                          <p:spTgt spid="6"/>
                                        </p:tgtEl>
                                        <p:attrNameLst>
                                          <p:attrName>style.color</p:attrName>
                                        </p:attrNameLst>
                                      </p:cBhvr>
                                      <p:to>
                                        <a:schemeClr val="tx1"/>
                                      </p:to>
                                    </p:animClr>
                                  </p:childTnLst>
                                </p:cTn>
                              </p:par>
                            </p:childTnLst>
                          </p:cTn>
                        </p:par>
                      </p:childTnLst>
                    </p:cTn>
                  </p:par>
                  <p:par>
                    <p:cTn id="29" fill="hold">
                      <p:stCondLst>
                        <p:cond delay="indefinite"/>
                      </p:stCondLst>
                      <p:childTnLst>
                        <p:par>
                          <p:cTn id="30" fill="hold">
                            <p:stCondLst>
                              <p:cond delay="0"/>
                            </p:stCondLst>
                            <p:childTnLst>
                              <p:par>
                                <p:cTn id="31" presetID="3" presetClass="emph" presetSubtype="2" fill="hold" grpId="1" nodeType="clickEffect">
                                  <p:stCondLst>
                                    <p:cond delay="0"/>
                                  </p:stCondLst>
                                  <p:childTnLst>
                                    <p:animClr clrSpc="rgb" dir="cw">
                                      <p:cBhvr override="childStyle">
                                        <p:cTn id="32" dur="1000" fill="hold"/>
                                        <p:tgtEl>
                                          <p:spTgt spid="5"/>
                                        </p:tgtEl>
                                        <p:attrNameLst>
                                          <p:attrName>style.color</p:attrName>
                                        </p:attrNameLst>
                                      </p:cBhvr>
                                      <p:to>
                                        <a:srgbClr val="FF2017"/>
                                      </p:to>
                                    </p:animClr>
                                  </p:childTnLst>
                                </p:cTn>
                              </p:par>
                            </p:childTnLst>
                          </p:cTn>
                        </p:par>
                        <p:par>
                          <p:cTn id="33" fill="hold">
                            <p:stCondLst>
                              <p:cond delay="1000"/>
                            </p:stCondLst>
                            <p:childTnLst>
                              <p:par>
                                <p:cTn id="34" presetID="10" presetClass="entr" presetSubtype="0"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childTnLst>
                                </p:cTn>
                              </p:par>
                            </p:childTnLst>
                          </p:cTn>
                        </p:par>
                        <p:par>
                          <p:cTn id="37" fill="hold">
                            <p:stCondLst>
                              <p:cond delay="1500"/>
                            </p:stCondLst>
                            <p:childTnLst>
                              <p:par>
                                <p:cTn id="38" presetID="3" presetClass="emph" presetSubtype="2" fill="hold" grpId="2" nodeType="afterEffect">
                                  <p:stCondLst>
                                    <p:cond delay="500"/>
                                  </p:stCondLst>
                                  <p:childTnLst>
                                    <p:animClr clrSpc="rgb" dir="cw">
                                      <p:cBhvr override="childStyle">
                                        <p:cTn id="39" dur="1000" fill="hold"/>
                                        <p:tgtEl>
                                          <p:spTgt spid="5"/>
                                        </p:tgtEl>
                                        <p:attrNameLst>
                                          <p:attrName>style.color</p:attrName>
                                        </p:attrNameLst>
                                      </p:cBhvr>
                                      <p:to>
                                        <a:schemeClr val="tx1"/>
                                      </p:to>
                                    </p:animClr>
                                  </p:childTnLst>
                                </p:cTn>
                              </p:par>
                            </p:childTnLst>
                          </p:cTn>
                        </p:par>
                      </p:childTnLst>
                    </p:cTn>
                  </p:par>
                  <p:par>
                    <p:cTn id="40" fill="hold">
                      <p:stCondLst>
                        <p:cond delay="indefinite"/>
                      </p:stCondLst>
                      <p:childTnLst>
                        <p:par>
                          <p:cTn id="41" fill="hold">
                            <p:stCondLst>
                              <p:cond delay="0"/>
                            </p:stCondLst>
                            <p:childTnLst>
                              <p:par>
                                <p:cTn id="42" presetID="3" presetClass="emph" presetSubtype="2" fill="hold" grpId="0" nodeType="clickEffect">
                                  <p:stCondLst>
                                    <p:cond delay="0"/>
                                  </p:stCondLst>
                                  <p:childTnLst>
                                    <p:animClr clrSpc="rgb" dir="cw">
                                      <p:cBhvr override="childStyle">
                                        <p:cTn id="43" dur="1000" fill="hold"/>
                                        <p:tgtEl>
                                          <p:spTgt spid="9"/>
                                        </p:tgtEl>
                                        <p:attrNameLst>
                                          <p:attrName>style.color</p:attrName>
                                        </p:attrNameLst>
                                      </p:cBhvr>
                                      <p:to>
                                        <a:srgbClr val="FF2017"/>
                                      </p:to>
                                    </p:animClr>
                                  </p:childTnLst>
                                </p:cTn>
                              </p:par>
                            </p:childTnLst>
                          </p:cTn>
                        </p:par>
                        <p:par>
                          <p:cTn id="44" fill="hold">
                            <p:stCondLst>
                              <p:cond delay="1000"/>
                            </p:stCondLst>
                            <p:childTnLst>
                              <p:par>
                                <p:cTn id="45" presetID="10" presetClass="entr" presetSubtype="0"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500"/>
                                        <p:tgtEl>
                                          <p:spTgt spid="14"/>
                                        </p:tgtEl>
                                      </p:cBhvr>
                                    </p:animEffect>
                                  </p:childTnLst>
                                </p:cTn>
                              </p:par>
                            </p:childTnLst>
                          </p:cTn>
                        </p:par>
                        <p:par>
                          <p:cTn id="51" fill="hold">
                            <p:stCondLst>
                              <p:cond delay="1500"/>
                            </p:stCondLst>
                            <p:childTnLst>
                              <p:par>
                                <p:cTn id="52" presetID="3" presetClass="emph" presetSubtype="2" fill="hold" grpId="1" nodeType="afterEffect">
                                  <p:stCondLst>
                                    <p:cond delay="500"/>
                                  </p:stCondLst>
                                  <p:childTnLst>
                                    <p:animClr clrSpc="rgb" dir="cw">
                                      <p:cBhvr override="childStyle">
                                        <p:cTn id="53" dur="1000" fill="hold"/>
                                        <p:tgtEl>
                                          <p:spTgt spid="9"/>
                                        </p:tgtEl>
                                        <p:attrNameLst>
                                          <p:attrName>style.color</p:attrName>
                                        </p:attrNameLst>
                                      </p:cBhvr>
                                      <p:to>
                                        <a:schemeClr val="tx1"/>
                                      </p:to>
                                    </p:animClr>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grpId="1" nodeType="clickEffect">
                                  <p:stCondLst>
                                    <p:cond delay="0"/>
                                  </p:stCondLst>
                                  <p:childTnLst>
                                    <p:animEffect transition="out" filter="fade">
                                      <p:cBhvr>
                                        <p:cTn id="57" dur="500"/>
                                        <p:tgtEl>
                                          <p:spTgt spid="13"/>
                                        </p:tgtEl>
                                      </p:cBhvr>
                                    </p:animEffect>
                                    <p:set>
                                      <p:cBhvr>
                                        <p:cTn id="58" dur="1" fill="hold">
                                          <p:stCondLst>
                                            <p:cond delay="499"/>
                                          </p:stCondLst>
                                        </p:cTn>
                                        <p:tgtEl>
                                          <p:spTgt spid="13"/>
                                        </p:tgtEl>
                                        <p:attrNameLst>
                                          <p:attrName>style.visibility</p:attrName>
                                        </p:attrNameLst>
                                      </p:cBhvr>
                                      <p:to>
                                        <p:strVal val="hidden"/>
                                      </p:to>
                                    </p:set>
                                  </p:childTnLst>
                                </p:cTn>
                              </p:par>
                              <p:par>
                                <p:cTn id="59" presetID="10" presetClass="exit" presetSubtype="0" fill="hold" grpId="1" nodeType="withEffect">
                                  <p:stCondLst>
                                    <p:cond delay="0"/>
                                  </p:stCondLst>
                                  <p:childTnLst>
                                    <p:animEffect transition="out" filter="fade">
                                      <p:cBhvr>
                                        <p:cTn id="60" dur="500"/>
                                        <p:tgtEl>
                                          <p:spTgt spid="15"/>
                                        </p:tgtEl>
                                      </p:cBhvr>
                                    </p:animEffect>
                                    <p:set>
                                      <p:cBhvr>
                                        <p:cTn id="61" dur="1" fill="hold">
                                          <p:stCondLst>
                                            <p:cond delay="499"/>
                                          </p:stCondLst>
                                        </p:cTn>
                                        <p:tgtEl>
                                          <p:spTgt spid="15"/>
                                        </p:tgtEl>
                                        <p:attrNameLst>
                                          <p:attrName>style.visibility</p:attrName>
                                        </p:attrNameLst>
                                      </p:cBhvr>
                                      <p:to>
                                        <p:strVal val="hidden"/>
                                      </p:to>
                                    </p:set>
                                  </p:childTnLst>
                                </p:cTn>
                              </p:par>
                              <p:par>
                                <p:cTn id="62" presetID="10" presetClass="exit" presetSubtype="0" fill="hold" grpId="1" nodeType="withEffect">
                                  <p:stCondLst>
                                    <p:cond delay="0"/>
                                  </p:stCondLst>
                                  <p:childTnLst>
                                    <p:animEffect transition="out" filter="fade">
                                      <p:cBhvr>
                                        <p:cTn id="63" dur="500"/>
                                        <p:tgtEl>
                                          <p:spTgt spid="14"/>
                                        </p:tgtEl>
                                      </p:cBhvr>
                                    </p:animEffect>
                                    <p:set>
                                      <p:cBhvr>
                                        <p:cTn id="64" dur="1" fill="hold">
                                          <p:stCondLst>
                                            <p:cond delay="499"/>
                                          </p:stCondLst>
                                        </p:cTn>
                                        <p:tgtEl>
                                          <p:spTgt spid="14"/>
                                        </p:tgtEl>
                                        <p:attrNameLst>
                                          <p:attrName>style.visibility</p:attrName>
                                        </p:attrNameLst>
                                      </p:cBhvr>
                                      <p:to>
                                        <p:strVal val="hidden"/>
                                      </p:to>
                                    </p:set>
                                  </p:childTnLst>
                                </p:cTn>
                              </p:par>
                            </p:childTnLst>
                          </p:cTn>
                        </p:par>
                        <p:par>
                          <p:cTn id="65" fill="hold">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fade">
                                      <p:cBhvr>
                                        <p:cTn id="68" dur="500"/>
                                        <p:tgtEl>
                                          <p:spTgt spid="16"/>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fade">
                                      <p:cBhvr>
                                        <p:cTn id="73" dur="500"/>
                                        <p:tgtEl>
                                          <p:spTgt spid="12"/>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0"/>
                                        </p:tgtEl>
                                        <p:attrNameLst>
                                          <p:attrName>style.visibility</p:attrName>
                                        </p:attrNameLst>
                                      </p:cBhvr>
                                      <p:to>
                                        <p:strVal val="visible"/>
                                      </p:to>
                                    </p:set>
                                    <p:animEffect transition="in" filter="fade">
                                      <p:cBhvr>
                                        <p:cTn id="7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5" grpId="2"/>
      <p:bldP spid="6" grpId="0"/>
      <p:bldP spid="6" grpId="1"/>
      <p:bldP spid="6" grpId="2"/>
      <p:bldP spid="9" grpId="0"/>
      <p:bldP spid="9" grpId="1"/>
      <p:bldP spid="10" grpId="0"/>
      <p:bldP spid="12" grpId="0"/>
      <p:bldP spid="13" grpId="0"/>
      <p:bldP spid="13" grpId="1"/>
      <p:bldP spid="14" grpId="0"/>
      <p:bldP spid="14" grpId="1"/>
      <p:bldP spid="15" grpId="0"/>
      <p:bldP spid="15" grpId="1"/>
      <p:bldP spid="1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3:7</a:t>
            </a:r>
          </a:p>
        </p:txBody>
      </p:sp>
      <p:sp>
        <p:nvSpPr>
          <p:cNvPr id="3" name="TextBox 2">
            <a:extLst>
              <a:ext uri="{FF2B5EF4-FFF2-40B4-BE49-F238E27FC236}">
                <a16:creationId xmlns="" xmlns:a16="http://schemas.microsoft.com/office/drawing/2014/main" id="{368F7E8E-E381-4392-80D5-BB2327267B45}"/>
              </a:ext>
            </a:extLst>
          </p:cNvPr>
          <p:cNvSpPr txBox="1"/>
          <p:nvPr/>
        </p:nvSpPr>
        <p:spPr bwMode="auto">
          <a:xfrm>
            <a:off x="4312955" y="210993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75</a:t>
            </a:r>
          </a:p>
        </p:txBody>
      </p:sp>
      <p:sp>
        <p:nvSpPr>
          <p:cNvPr id="4" name="TextBox 3">
            <a:extLst>
              <a:ext uri="{FF2B5EF4-FFF2-40B4-BE49-F238E27FC236}">
                <a16:creationId xmlns="" xmlns:a16="http://schemas.microsoft.com/office/drawing/2014/main" id="{43E37503-B609-4CF7-B9E9-84996C722621}"/>
              </a:ext>
            </a:extLst>
          </p:cNvPr>
          <p:cNvSpPr txBox="1"/>
          <p:nvPr/>
        </p:nvSpPr>
        <p:spPr bwMode="auto">
          <a:xfrm>
            <a:off x="5381807" y="3923468"/>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70</a:t>
            </a:r>
          </a:p>
        </p:txBody>
      </p:sp>
      <p:sp>
        <p:nvSpPr>
          <p:cNvPr id="5" name="TextBox 4">
            <a:extLst>
              <a:ext uri="{FF2B5EF4-FFF2-40B4-BE49-F238E27FC236}">
                <a16:creationId xmlns="" xmlns:a16="http://schemas.microsoft.com/office/drawing/2014/main" id="{0D3531ED-0B8B-4362-A3D1-318F2108F608}"/>
              </a:ext>
            </a:extLst>
          </p:cNvPr>
          <p:cNvSpPr txBox="1"/>
          <p:nvPr/>
        </p:nvSpPr>
        <p:spPr bwMode="auto">
          <a:xfrm>
            <a:off x="3327460" y="3914108"/>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p>
        </p:txBody>
      </p:sp>
      <p:sp>
        <p:nvSpPr>
          <p:cNvPr id="6" name="Oval 5">
            <a:extLst>
              <a:ext uri="{FF2B5EF4-FFF2-40B4-BE49-F238E27FC236}">
                <a16:creationId xmlns="" xmlns:a16="http://schemas.microsoft.com/office/drawing/2014/main" id="{319115D0-1058-4576-98D1-452261FC24E2}"/>
              </a:ext>
            </a:extLst>
          </p:cNvPr>
          <p:cNvSpPr>
            <a:spLocks noChangeAspect="1"/>
          </p:cNvSpPr>
          <p:nvPr/>
        </p:nvSpPr>
        <p:spPr bwMode="auto">
          <a:xfrm>
            <a:off x="3941378" y="1705652"/>
            <a:ext cx="1261245" cy="1266206"/>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Oval 6">
            <a:extLst>
              <a:ext uri="{FF2B5EF4-FFF2-40B4-BE49-F238E27FC236}">
                <a16:creationId xmlns="" xmlns:a16="http://schemas.microsoft.com/office/drawing/2014/main" id="{E71F86BA-8F87-45BE-95D3-41D7048DC828}"/>
              </a:ext>
            </a:extLst>
          </p:cNvPr>
          <p:cNvSpPr>
            <a:spLocks noChangeAspect="1"/>
          </p:cNvSpPr>
          <p:nvPr/>
        </p:nvSpPr>
        <p:spPr bwMode="auto">
          <a:xfrm>
            <a:off x="2872526" y="3515538"/>
            <a:ext cx="1261245" cy="1266206"/>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Oval 7">
            <a:extLst>
              <a:ext uri="{FF2B5EF4-FFF2-40B4-BE49-F238E27FC236}">
                <a16:creationId xmlns="" xmlns:a16="http://schemas.microsoft.com/office/drawing/2014/main" id="{C06F1D1F-D8F9-4803-B0CE-31A9575CAEE8}"/>
              </a:ext>
            </a:extLst>
          </p:cNvPr>
          <p:cNvSpPr>
            <a:spLocks noChangeAspect="1"/>
          </p:cNvSpPr>
          <p:nvPr/>
        </p:nvSpPr>
        <p:spPr bwMode="auto">
          <a:xfrm>
            <a:off x="5010230" y="3505561"/>
            <a:ext cx="1261245" cy="1266206"/>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9" name="Straight Connector 8">
            <a:extLst>
              <a:ext uri="{FF2B5EF4-FFF2-40B4-BE49-F238E27FC236}">
                <a16:creationId xmlns="" xmlns:a16="http://schemas.microsoft.com/office/drawing/2014/main" id="{D354418C-5608-4BCE-95F2-3A369BDFC714}"/>
              </a:ext>
            </a:extLst>
          </p:cNvPr>
          <p:cNvCxnSpPr>
            <a:cxnSpLocks noChangeAspect="1"/>
            <a:stCxn id="6" idx="3"/>
          </p:cNvCxnSpPr>
          <p:nvPr/>
        </p:nvCxnSpPr>
        <p:spPr bwMode="auto">
          <a:xfrm rot="5400000">
            <a:off x="3505998" y="2912731"/>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 xmlns:a16="http://schemas.microsoft.com/office/drawing/2014/main" id="{A4E9291C-D20E-4F3F-BA7B-E5DCA681AECE}"/>
              </a:ext>
            </a:extLst>
          </p:cNvPr>
          <p:cNvCxnSpPr>
            <a:cxnSpLocks noChangeAspect="1"/>
          </p:cNvCxnSpPr>
          <p:nvPr/>
        </p:nvCxnSpPr>
        <p:spPr bwMode="auto">
          <a:xfrm rot="16200000" flipH="1">
            <a:off x="4891614" y="2912730"/>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a:extLst>
              <a:ext uri="{FF2B5EF4-FFF2-40B4-BE49-F238E27FC236}">
                <a16:creationId xmlns="" xmlns:a16="http://schemas.microsoft.com/office/drawing/2014/main" id="{3423A81B-F896-4C16-B7F1-A6A812884B36}"/>
              </a:ext>
            </a:extLst>
          </p:cNvPr>
          <p:cNvSpPr txBox="1"/>
          <p:nvPr/>
        </p:nvSpPr>
        <p:spPr bwMode="auto">
          <a:xfrm>
            <a:off x="5975292" y="210993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12" name="TextBox 11">
            <a:extLst>
              <a:ext uri="{FF2B5EF4-FFF2-40B4-BE49-F238E27FC236}">
                <a16:creationId xmlns="" xmlns:a16="http://schemas.microsoft.com/office/drawing/2014/main" id="{DF994EDD-306B-42BC-87FA-EB4CD8868BE7}"/>
              </a:ext>
            </a:extLst>
          </p:cNvPr>
          <p:cNvSpPr txBox="1"/>
          <p:nvPr/>
        </p:nvSpPr>
        <p:spPr bwMode="auto">
          <a:xfrm>
            <a:off x="6860089" y="210993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
        <p:nvSpPr>
          <p:cNvPr id="13" name="TextBox 12">
            <a:extLst>
              <a:ext uri="{FF2B5EF4-FFF2-40B4-BE49-F238E27FC236}">
                <a16:creationId xmlns="" xmlns:a16="http://schemas.microsoft.com/office/drawing/2014/main" id="{71B248E5-F9E3-4187-9B22-8AE171D48F2F}"/>
              </a:ext>
            </a:extLst>
          </p:cNvPr>
          <p:cNvSpPr txBox="1"/>
          <p:nvPr/>
        </p:nvSpPr>
        <p:spPr bwMode="auto">
          <a:xfrm>
            <a:off x="3551274" y="5305470"/>
            <a:ext cx="20414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75 – 30 = 45</a:t>
            </a:r>
          </a:p>
        </p:txBody>
      </p:sp>
      <p:sp>
        <p:nvSpPr>
          <p:cNvPr id="14" name="Rectangle: Rounded Corners 13">
            <a:extLst>
              <a:ext uri="{FF2B5EF4-FFF2-40B4-BE49-F238E27FC236}">
                <a16:creationId xmlns="" xmlns:a16="http://schemas.microsoft.com/office/drawing/2014/main" id="{E11265F4-579F-4D37-A89A-408445EA44FD}"/>
              </a:ext>
            </a:extLst>
          </p:cNvPr>
          <p:cNvSpPr/>
          <p:nvPr/>
        </p:nvSpPr>
        <p:spPr bwMode="auto">
          <a:xfrm rot="18138675">
            <a:off x="4373707" y="2495382"/>
            <a:ext cx="3669920" cy="1498185"/>
          </a:xfrm>
          <a:prstGeom prst="roundRect">
            <a:avLst>
              <a:gd name="adj" fmla="val 50000"/>
            </a:avLst>
          </a:prstGeom>
          <a:noFill/>
          <a:ln w="28575" cap="flat" cmpd="sng" algn="ctr">
            <a:solidFill>
              <a:srgbClr val="FF2017"/>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5" name="TextBox 14">
            <a:extLst>
              <a:ext uri="{FF2B5EF4-FFF2-40B4-BE49-F238E27FC236}">
                <a16:creationId xmlns="" xmlns:a16="http://schemas.microsoft.com/office/drawing/2014/main" id="{D897B1EE-CE39-4010-821A-7ECC2A0B1C23}"/>
              </a:ext>
            </a:extLst>
          </p:cNvPr>
          <p:cNvSpPr txBox="1"/>
          <p:nvPr/>
        </p:nvSpPr>
        <p:spPr bwMode="auto">
          <a:xfrm>
            <a:off x="7231238" y="390783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2017"/>
                </a:solidFill>
                <a:latin typeface="Myriad Pro Semibold" charset="0"/>
                <a:ea typeface="Myriad Pro Semibold" charset="0"/>
                <a:cs typeface="Myriad Pro Semibold" charset="0"/>
              </a:rPr>
              <a:t>40</a:t>
            </a:r>
          </a:p>
        </p:txBody>
      </p:sp>
      <p:cxnSp>
        <p:nvCxnSpPr>
          <p:cNvPr id="16" name="Straight Arrow Connector 15">
            <a:extLst>
              <a:ext uri="{FF2B5EF4-FFF2-40B4-BE49-F238E27FC236}">
                <a16:creationId xmlns="" xmlns:a16="http://schemas.microsoft.com/office/drawing/2014/main" id="{24CABEC8-B74D-4427-9C62-A46EE2DC9755}"/>
              </a:ext>
            </a:extLst>
          </p:cNvPr>
          <p:cNvCxnSpPr>
            <a:cxnSpLocks/>
          </p:cNvCxnSpPr>
          <p:nvPr/>
        </p:nvCxnSpPr>
        <p:spPr bwMode="auto">
          <a:xfrm>
            <a:off x="6807580" y="3700894"/>
            <a:ext cx="432000" cy="275794"/>
          </a:xfrm>
          <a:prstGeom prst="straightConnector1">
            <a:avLst/>
          </a:prstGeom>
          <a:noFill/>
          <a:ln w="28575" cap="flat" cmpd="sng" algn="ctr">
            <a:solidFill>
              <a:srgbClr val="FF2017"/>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8726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500"/>
                                        <p:tgtEl>
                                          <p:spTgt spid="6"/>
                                        </p:tgtEl>
                                      </p:cBhvr>
                                    </p:animEffect>
                                  </p:childTnLst>
                                </p:cTn>
                              </p:par>
                            </p:childTnLst>
                          </p:cTn>
                        </p:par>
                        <p:par>
                          <p:cTn id="8" fill="hold">
                            <p:stCondLst>
                              <p:cond delay="1500"/>
                            </p:stCondLst>
                            <p:childTnLst>
                              <p:par>
                                <p:cTn id="9" presetID="22" presetClass="entr" presetSubtype="1"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500"/>
                                        <p:tgtEl>
                                          <p:spTgt spid="9"/>
                                        </p:tgtEl>
                                      </p:cBhvr>
                                    </p:animEffect>
                                  </p:childTnLst>
                                </p:cTn>
                              </p:par>
                              <p:par>
                                <p:cTn id="12" presetID="22" presetClass="entr" presetSubtype="1" fill="hold"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up)">
                                      <p:cBhvr>
                                        <p:cTn id="14" dur="500"/>
                                        <p:tgtEl>
                                          <p:spTgt spid="10"/>
                                        </p:tgtEl>
                                      </p:cBhvr>
                                    </p:animEffect>
                                  </p:childTnLst>
                                </p:cTn>
                              </p:par>
                            </p:childTnLst>
                          </p:cTn>
                        </p:par>
                        <p:par>
                          <p:cTn id="15" fill="hold">
                            <p:stCondLst>
                              <p:cond delay="2000"/>
                            </p:stCondLst>
                            <p:childTnLst>
                              <p:par>
                                <p:cTn id="16" presetID="21" presetClass="entr" presetSubtype="1"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heel(1)">
                                      <p:cBhvr>
                                        <p:cTn id="18" dur="1500"/>
                                        <p:tgtEl>
                                          <p:spTgt spid="7"/>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heel(1)">
                                      <p:cBhvr>
                                        <p:cTn id="21" dur="1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5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left)">
                                      <p:cBhvr>
                                        <p:cTn id="40" dur="500"/>
                                        <p:tgtEl>
                                          <p:spTgt spid="16"/>
                                        </p:tgtEl>
                                      </p:cBhvr>
                                    </p:animEffect>
                                  </p:childTnLst>
                                </p:cTn>
                              </p:par>
                            </p:childTnLst>
                          </p:cTn>
                        </p:par>
                        <p:par>
                          <p:cTn id="41" fill="hold">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P spid="13" grpId="0"/>
      <p:bldP spid="14" grpId="0" animBg="1"/>
      <p:bldP spid="1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3:8</a:t>
            </a:r>
          </a:p>
        </p:txBody>
      </p:sp>
      <p:sp>
        <p:nvSpPr>
          <p:cNvPr id="5" name="TextBox 4">
            <a:extLst>
              <a:ext uri="{FF2B5EF4-FFF2-40B4-BE49-F238E27FC236}">
                <a16:creationId xmlns="" xmlns:a16="http://schemas.microsoft.com/office/drawing/2014/main" id="{D22F6E71-FA48-4DB0-976D-D0CA234595C3}"/>
              </a:ext>
            </a:extLst>
          </p:cNvPr>
          <p:cNvSpPr txBox="1"/>
          <p:nvPr/>
        </p:nvSpPr>
        <p:spPr bwMode="auto">
          <a:xfrm>
            <a:off x="4312953" y="2546220"/>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97</a:t>
            </a:r>
          </a:p>
        </p:txBody>
      </p:sp>
      <p:sp>
        <p:nvSpPr>
          <p:cNvPr id="6" name="TextBox 5">
            <a:extLst>
              <a:ext uri="{FF2B5EF4-FFF2-40B4-BE49-F238E27FC236}">
                <a16:creationId xmlns="" xmlns:a16="http://schemas.microsoft.com/office/drawing/2014/main" id="{24E19567-0694-4BAD-92BA-AD106D998469}"/>
              </a:ext>
            </a:extLst>
          </p:cNvPr>
          <p:cNvSpPr txBox="1"/>
          <p:nvPr/>
        </p:nvSpPr>
        <p:spPr bwMode="auto">
          <a:xfrm>
            <a:off x="5159485" y="3976648"/>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20</a:t>
            </a:r>
          </a:p>
        </p:txBody>
      </p:sp>
      <p:sp>
        <p:nvSpPr>
          <p:cNvPr id="7" name="TextBox 6">
            <a:extLst>
              <a:ext uri="{FF2B5EF4-FFF2-40B4-BE49-F238E27FC236}">
                <a16:creationId xmlns="" xmlns:a16="http://schemas.microsoft.com/office/drawing/2014/main" id="{8F9EF396-2544-40B0-91F0-DC15E275D19E}"/>
              </a:ext>
            </a:extLst>
          </p:cNvPr>
          <p:cNvSpPr txBox="1"/>
          <p:nvPr/>
        </p:nvSpPr>
        <p:spPr bwMode="auto">
          <a:xfrm>
            <a:off x="3468518" y="3976648"/>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77</a:t>
            </a:r>
          </a:p>
        </p:txBody>
      </p:sp>
      <p:grpSp>
        <p:nvGrpSpPr>
          <p:cNvPr id="8" name="Group 7">
            <a:extLst>
              <a:ext uri="{FF2B5EF4-FFF2-40B4-BE49-F238E27FC236}">
                <a16:creationId xmlns="" xmlns:a16="http://schemas.microsoft.com/office/drawing/2014/main" id="{AA186A3D-AFA7-4AC6-A83C-2CBDCFCFFB7D}"/>
              </a:ext>
            </a:extLst>
          </p:cNvPr>
          <p:cNvGrpSpPr>
            <a:grpSpLocks noChangeAspect="1"/>
          </p:cNvGrpSpPr>
          <p:nvPr/>
        </p:nvGrpSpPr>
        <p:grpSpPr>
          <a:xfrm>
            <a:off x="328622" y="2210868"/>
            <a:ext cx="2691966" cy="2436265"/>
            <a:chOff x="2872525" y="1421587"/>
            <a:chExt cx="3398949" cy="3076092"/>
          </a:xfrm>
        </p:grpSpPr>
        <p:grpSp>
          <p:nvGrpSpPr>
            <p:cNvPr id="9" name="Group 8">
              <a:extLst>
                <a:ext uri="{FF2B5EF4-FFF2-40B4-BE49-F238E27FC236}">
                  <a16:creationId xmlns="" xmlns:a16="http://schemas.microsoft.com/office/drawing/2014/main" id="{CC834B2E-5243-4A05-A048-D113944CC08A}"/>
                </a:ext>
              </a:extLst>
            </p:cNvPr>
            <p:cNvGrpSpPr>
              <a:grpSpLocks noChangeAspect="1"/>
            </p:cNvGrpSpPr>
            <p:nvPr/>
          </p:nvGrpSpPr>
          <p:grpSpPr>
            <a:xfrm>
              <a:off x="2872525" y="1421587"/>
              <a:ext cx="3398949" cy="3076092"/>
              <a:chOff x="917216" y="1641314"/>
              <a:chExt cx="3654784" cy="3307625"/>
            </a:xfrm>
          </p:grpSpPr>
          <p:sp>
            <p:nvSpPr>
              <p:cNvPr id="11" name="Oval 10">
                <a:extLst>
                  <a:ext uri="{FF2B5EF4-FFF2-40B4-BE49-F238E27FC236}">
                    <a16:creationId xmlns="" xmlns:a16="http://schemas.microsoft.com/office/drawing/2014/main" id="{D39A6216-D264-4B95-8C87-10B50D3E22C6}"/>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2" name="Oval 11">
                <a:extLst>
                  <a:ext uri="{FF2B5EF4-FFF2-40B4-BE49-F238E27FC236}">
                    <a16:creationId xmlns="" xmlns:a16="http://schemas.microsoft.com/office/drawing/2014/main" id="{7443E8BB-45C0-4060-B846-078B90FF37B5}"/>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Oval 12">
                <a:extLst>
                  <a:ext uri="{FF2B5EF4-FFF2-40B4-BE49-F238E27FC236}">
                    <a16:creationId xmlns="" xmlns:a16="http://schemas.microsoft.com/office/drawing/2014/main" id="{11E2BE02-CDD8-4488-9B15-9BE44BD80B72}"/>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14" name="Straight Connector 13">
                <a:extLst>
                  <a:ext uri="{FF2B5EF4-FFF2-40B4-BE49-F238E27FC236}">
                    <a16:creationId xmlns="" xmlns:a16="http://schemas.microsoft.com/office/drawing/2014/main" id="{8991DBA5-DF23-43C1-A1F8-4120F4F72EBF}"/>
                  </a:ext>
                </a:extLst>
              </p:cNvPr>
              <p:cNvCxnSpPr>
                <a:cxnSpLocks noChangeAspect="1"/>
                <a:stCxn id="11"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 name="Straight Connector 9">
              <a:extLst>
                <a:ext uri="{FF2B5EF4-FFF2-40B4-BE49-F238E27FC236}">
                  <a16:creationId xmlns="" xmlns:a16="http://schemas.microsoft.com/office/drawing/2014/main" id="{F83C771F-DCA7-4CB7-B167-148603CB4418}"/>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5" name="Group 14">
            <a:extLst>
              <a:ext uri="{FF2B5EF4-FFF2-40B4-BE49-F238E27FC236}">
                <a16:creationId xmlns="" xmlns:a16="http://schemas.microsoft.com/office/drawing/2014/main" id="{AFBF3DAF-A1F2-4022-8DDD-D5C2C739A8D1}"/>
              </a:ext>
            </a:extLst>
          </p:cNvPr>
          <p:cNvGrpSpPr>
            <a:grpSpLocks noChangeAspect="1"/>
          </p:cNvGrpSpPr>
          <p:nvPr/>
        </p:nvGrpSpPr>
        <p:grpSpPr>
          <a:xfrm>
            <a:off x="3226017" y="2210868"/>
            <a:ext cx="2691966" cy="2436265"/>
            <a:chOff x="2872525" y="1421587"/>
            <a:chExt cx="3398949" cy="3076092"/>
          </a:xfrm>
        </p:grpSpPr>
        <p:grpSp>
          <p:nvGrpSpPr>
            <p:cNvPr id="16" name="Group 15">
              <a:extLst>
                <a:ext uri="{FF2B5EF4-FFF2-40B4-BE49-F238E27FC236}">
                  <a16:creationId xmlns="" xmlns:a16="http://schemas.microsoft.com/office/drawing/2014/main" id="{4D32DD15-F4AD-4F0E-BF4A-B856268B722D}"/>
                </a:ext>
              </a:extLst>
            </p:cNvPr>
            <p:cNvGrpSpPr>
              <a:grpSpLocks noChangeAspect="1"/>
            </p:cNvGrpSpPr>
            <p:nvPr/>
          </p:nvGrpSpPr>
          <p:grpSpPr>
            <a:xfrm>
              <a:off x="2872525" y="1421587"/>
              <a:ext cx="3398949" cy="3076092"/>
              <a:chOff x="917216" y="1641314"/>
              <a:chExt cx="3654784" cy="3307625"/>
            </a:xfrm>
          </p:grpSpPr>
          <p:sp>
            <p:nvSpPr>
              <p:cNvPr id="18" name="Oval 17">
                <a:extLst>
                  <a:ext uri="{FF2B5EF4-FFF2-40B4-BE49-F238E27FC236}">
                    <a16:creationId xmlns="" xmlns:a16="http://schemas.microsoft.com/office/drawing/2014/main" id="{A0468756-DA12-40BC-AE4A-E3FA5CB84791}"/>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9" name="Oval 18">
                <a:extLst>
                  <a:ext uri="{FF2B5EF4-FFF2-40B4-BE49-F238E27FC236}">
                    <a16:creationId xmlns="" xmlns:a16="http://schemas.microsoft.com/office/drawing/2014/main" id="{CDA0B8E8-8E29-4709-A150-A22D5D3D4A7B}"/>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0" name="Oval 19">
                <a:extLst>
                  <a:ext uri="{FF2B5EF4-FFF2-40B4-BE49-F238E27FC236}">
                    <a16:creationId xmlns="" xmlns:a16="http://schemas.microsoft.com/office/drawing/2014/main" id="{98B56B98-744B-4BC0-85A2-2893D08581F2}"/>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1" name="Straight Connector 20">
                <a:extLst>
                  <a:ext uri="{FF2B5EF4-FFF2-40B4-BE49-F238E27FC236}">
                    <a16:creationId xmlns="" xmlns:a16="http://schemas.microsoft.com/office/drawing/2014/main" id="{0DEF2832-171C-430E-9C95-7C8DA1DA7386}"/>
                  </a:ext>
                </a:extLst>
              </p:cNvPr>
              <p:cNvCxnSpPr>
                <a:cxnSpLocks noChangeAspect="1"/>
                <a:stCxn id="18"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7" name="Straight Connector 16">
              <a:extLst>
                <a:ext uri="{FF2B5EF4-FFF2-40B4-BE49-F238E27FC236}">
                  <a16:creationId xmlns="" xmlns:a16="http://schemas.microsoft.com/office/drawing/2014/main" id="{7A1A637A-33AC-41F4-8BD1-A09C20371B6E}"/>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2" name="Group 21">
            <a:extLst>
              <a:ext uri="{FF2B5EF4-FFF2-40B4-BE49-F238E27FC236}">
                <a16:creationId xmlns="" xmlns:a16="http://schemas.microsoft.com/office/drawing/2014/main" id="{0F03DCC4-F85D-4864-A0A5-693F9D9CD5B5}"/>
              </a:ext>
            </a:extLst>
          </p:cNvPr>
          <p:cNvGrpSpPr>
            <a:grpSpLocks noChangeAspect="1"/>
          </p:cNvGrpSpPr>
          <p:nvPr/>
        </p:nvGrpSpPr>
        <p:grpSpPr>
          <a:xfrm>
            <a:off x="6123412" y="2210868"/>
            <a:ext cx="2691966" cy="2436265"/>
            <a:chOff x="2872525" y="1421587"/>
            <a:chExt cx="3398949" cy="3076092"/>
          </a:xfrm>
        </p:grpSpPr>
        <p:grpSp>
          <p:nvGrpSpPr>
            <p:cNvPr id="23" name="Group 22">
              <a:extLst>
                <a:ext uri="{FF2B5EF4-FFF2-40B4-BE49-F238E27FC236}">
                  <a16:creationId xmlns="" xmlns:a16="http://schemas.microsoft.com/office/drawing/2014/main" id="{1C3BE4AB-4603-45ED-9512-94584CAF7116}"/>
                </a:ext>
              </a:extLst>
            </p:cNvPr>
            <p:cNvGrpSpPr>
              <a:grpSpLocks noChangeAspect="1"/>
            </p:cNvGrpSpPr>
            <p:nvPr/>
          </p:nvGrpSpPr>
          <p:grpSpPr>
            <a:xfrm>
              <a:off x="2872525" y="1421587"/>
              <a:ext cx="3398949" cy="3076092"/>
              <a:chOff x="917216" y="1641314"/>
              <a:chExt cx="3654784" cy="3307625"/>
            </a:xfrm>
          </p:grpSpPr>
          <p:sp>
            <p:nvSpPr>
              <p:cNvPr id="25" name="Oval 24">
                <a:extLst>
                  <a:ext uri="{FF2B5EF4-FFF2-40B4-BE49-F238E27FC236}">
                    <a16:creationId xmlns="" xmlns:a16="http://schemas.microsoft.com/office/drawing/2014/main" id="{3B9CE3C5-07D0-431B-88FB-1E37977BBBFF}"/>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6" name="Oval 25">
                <a:extLst>
                  <a:ext uri="{FF2B5EF4-FFF2-40B4-BE49-F238E27FC236}">
                    <a16:creationId xmlns="" xmlns:a16="http://schemas.microsoft.com/office/drawing/2014/main" id="{5A770FE7-DC6A-46F5-ACC1-A976222A72FE}"/>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7" name="Oval 26">
                <a:extLst>
                  <a:ext uri="{FF2B5EF4-FFF2-40B4-BE49-F238E27FC236}">
                    <a16:creationId xmlns="" xmlns:a16="http://schemas.microsoft.com/office/drawing/2014/main" id="{769ED861-89A4-48E6-BE56-D1D85F7664F5}"/>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8" name="Straight Connector 27">
                <a:extLst>
                  <a:ext uri="{FF2B5EF4-FFF2-40B4-BE49-F238E27FC236}">
                    <a16:creationId xmlns="" xmlns:a16="http://schemas.microsoft.com/office/drawing/2014/main" id="{5B79C8FF-DAE1-4437-8654-C0EBE0FD2095}"/>
                  </a:ext>
                </a:extLst>
              </p:cNvPr>
              <p:cNvCxnSpPr>
                <a:cxnSpLocks noChangeAspect="1"/>
                <a:stCxn id="25"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4" name="Straight Connector 23">
              <a:extLst>
                <a:ext uri="{FF2B5EF4-FFF2-40B4-BE49-F238E27FC236}">
                  <a16:creationId xmlns="" xmlns:a16="http://schemas.microsoft.com/office/drawing/2014/main" id="{CCF6B781-3A39-4D1B-B23C-BE876254E9B5}"/>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9" name="TextBox 28">
            <a:extLst>
              <a:ext uri="{FF2B5EF4-FFF2-40B4-BE49-F238E27FC236}">
                <a16:creationId xmlns="" xmlns:a16="http://schemas.microsoft.com/office/drawing/2014/main" id="{C5086E2E-00E7-48EB-B6E5-432B71EFA849}"/>
              </a:ext>
            </a:extLst>
          </p:cNvPr>
          <p:cNvSpPr txBox="1"/>
          <p:nvPr/>
        </p:nvSpPr>
        <p:spPr bwMode="auto">
          <a:xfrm>
            <a:off x="7210349" y="247235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97</a:t>
            </a:r>
          </a:p>
        </p:txBody>
      </p:sp>
      <p:sp>
        <p:nvSpPr>
          <p:cNvPr id="30" name="TextBox 29">
            <a:extLst>
              <a:ext uri="{FF2B5EF4-FFF2-40B4-BE49-F238E27FC236}">
                <a16:creationId xmlns="" xmlns:a16="http://schemas.microsoft.com/office/drawing/2014/main" id="{9CF62F16-C2B7-433C-AB60-85F7A1BF539C}"/>
              </a:ext>
            </a:extLst>
          </p:cNvPr>
          <p:cNvSpPr txBox="1"/>
          <p:nvPr/>
        </p:nvSpPr>
        <p:spPr bwMode="auto">
          <a:xfrm>
            <a:off x="1415559" y="247235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97</a:t>
            </a:r>
          </a:p>
        </p:txBody>
      </p:sp>
      <p:sp>
        <p:nvSpPr>
          <p:cNvPr id="31" name="TextBox 30">
            <a:extLst>
              <a:ext uri="{FF2B5EF4-FFF2-40B4-BE49-F238E27FC236}">
                <a16:creationId xmlns="" xmlns:a16="http://schemas.microsoft.com/office/drawing/2014/main" id="{E993307C-E3A6-4012-9260-7ABBD40C789C}"/>
              </a:ext>
            </a:extLst>
          </p:cNvPr>
          <p:cNvSpPr txBox="1"/>
          <p:nvPr/>
        </p:nvSpPr>
        <p:spPr bwMode="auto">
          <a:xfrm>
            <a:off x="805687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
        <p:nvSpPr>
          <p:cNvPr id="32" name="TextBox 31">
            <a:extLst>
              <a:ext uri="{FF2B5EF4-FFF2-40B4-BE49-F238E27FC236}">
                <a16:creationId xmlns="" xmlns:a16="http://schemas.microsoft.com/office/drawing/2014/main" id="{B668706D-ED47-4D86-BACC-ACDDF102AA5E}"/>
              </a:ext>
            </a:extLst>
          </p:cNvPr>
          <p:cNvSpPr txBox="1"/>
          <p:nvPr/>
        </p:nvSpPr>
        <p:spPr bwMode="auto">
          <a:xfrm>
            <a:off x="636381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67</a:t>
            </a:r>
          </a:p>
        </p:txBody>
      </p:sp>
      <p:sp>
        <p:nvSpPr>
          <p:cNvPr id="33" name="TextBox 32">
            <a:extLst>
              <a:ext uri="{FF2B5EF4-FFF2-40B4-BE49-F238E27FC236}">
                <a16:creationId xmlns="" xmlns:a16="http://schemas.microsoft.com/office/drawing/2014/main" id="{6C7C3418-29B4-4E31-B77C-5EF202B062BE}"/>
              </a:ext>
            </a:extLst>
          </p:cNvPr>
          <p:cNvSpPr txBox="1"/>
          <p:nvPr/>
        </p:nvSpPr>
        <p:spPr bwMode="auto">
          <a:xfrm>
            <a:off x="2265471"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p>
        </p:txBody>
      </p:sp>
      <p:sp>
        <p:nvSpPr>
          <p:cNvPr id="34" name="TextBox 33">
            <a:extLst>
              <a:ext uri="{FF2B5EF4-FFF2-40B4-BE49-F238E27FC236}">
                <a16:creationId xmlns="" xmlns:a16="http://schemas.microsoft.com/office/drawing/2014/main" id="{A3434A56-D672-4B56-98F4-7770E2A5DC4C}"/>
              </a:ext>
            </a:extLst>
          </p:cNvPr>
          <p:cNvSpPr txBox="1"/>
          <p:nvPr/>
        </p:nvSpPr>
        <p:spPr bwMode="auto">
          <a:xfrm>
            <a:off x="56902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87</a:t>
            </a:r>
          </a:p>
        </p:txBody>
      </p:sp>
    </p:spTree>
    <p:extLst>
      <p:ext uri="{BB962C8B-B14F-4D97-AF65-F5344CB8AC3E}">
        <p14:creationId xmlns:p14="http://schemas.microsoft.com/office/powerpoint/2010/main" val="391114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500"/>
                                        <p:tgtEl>
                                          <p:spTgt spid="2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fade">
                                      <p:cBhvr>
                                        <p:cTn id="34" dur="500"/>
                                        <p:tgtEl>
                                          <p:spTgt spid="3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29" grpId="0"/>
      <p:bldP spid="31" grpId="0"/>
      <p:bldP spid="32" grpId="0"/>
      <p:bldP spid="3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3:8</a:t>
            </a:r>
          </a:p>
        </p:txBody>
      </p:sp>
      <p:sp>
        <p:nvSpPr>
          <p:cNvPr id="5" name="TextBox 4">
            <a:extLst>
              <a:ext uri="{FF2B5EF4-FFF2-40B4-BE49-F238E27FC236}">
                <a16:creationId xmlns="" xmlns:a16="http://schemas.microsoft.com/office/drawing/2014/main" id="{28717FEB-11E5-4BE2-BE9E-BA5CCE602C1F}"/>
              </a:ext>
            </a:extLst>
          </p:cNvPr>
          <p:cNvSpPr txBox="1"/>
          <p:nvPr/>
        </p:nvSpPr>
        <p:spPr bwMode="auto">
          <a:xfrm>
            <a:off x="4312953" y="2546220"/>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57</a:t>
            </a:r>
          </a:p>
        </p:txBody>
      </p:sp>
      <p:sp>
        <p:nvSpPr>
          <p:cNvPr id="6" name="TextBox 5">
            <a:extLst>
              <a:ext uri="{FF2B5EF4-FFF2-40B4-BE49-F238E27FC236}">
                <a16:creationId xmlns="" xmlns:a16="http://schemas.microsoft.com/office/drawing/2014/main" id="{21C8F625-C045-46F1-8CEC-2C302B944FB2}"/>
              </a:ext>
            </a:extLst>
          </p:cNvPr>
          <p:cNvSpPr txBox="1"/>
          <p:nvPr/>
        </p:nvSpPr>
        <p:spPr bwMode="auto">
          <a:xfrm>
            <a:off x="5159485" y="3976648"/>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30</a:t>
            </a:r>
          </a:p>
        </p:txBody>
      </p:sp>
      <p:sp>
        <p:nvSpPr>
          <p:cNvPr id="7" name="TextBox 6">
            <a:extLst>
              <a:ext uri="{FF2B5EF4-FFF2-40B4-BE49-F238E27FC236}">
                <a16:creationId xmlns="" xmlns:a16="http://schemas.microsoft.com/office/drawing/2014/main" id="{678E7E0B-3FA7-48D3-90F4-89CBB3F149E1}"/>
              </a:ext>
            </a:extLst>
          </p:cNvPr>
          <p:cNvSpPr txBox="1"/>
          <p:nvPr/>
        </p:nvSpPr>
        <p:spPr bwMode="auto">
          <a:xfrm>
            <a:off x="3468518" y="3976648"/>
            <a:ext cx="51809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lnSpc>
                <a:spcPct val="80000"/>
              </a:lnSpc>
              <a:spcBef>
                <a:spcPts val="0"/>
              </a:spcBef>
              <a:buClr>
                <a:srgbClr val="82CBDD"/>
              </a:buClr>
              <a:buNone/>
            </a:pPr>
            <a:r>
              <a:rPr lang="en-GB" sz="2400" dirty="0">
                <a:latin typeface="Myriad Pro Semibold" charset="0"/>
                <a:ea typeface="Myriad Pro Semibold" charset="0"/>
                <a:cs typeface="Myriad Pro Semibold" charset="0"/>
              </a:rPr>
              <a:t>27</a:t>
            </a:r>
          </a:p>
        </p:txBody>
      </p:sp>
      <p:grpSp>
        <p:nvGrpSpPr>
          <p:cNvPr id="8" name="Group 7">
            <a:extLst>
              <a:ext uri="{FF2B5EF4-FFF2-40B4-BE49-F238E27FC236}">
                <a16:creationId xmlns="" xmlns:a16="http://schemas.microsoft.com/office/drawing/2014/main" id="{107056C7-4611-4704-A947-F4376A23B9B2}"/>
              </a:ext>
            </a:extLst>
          </p:cNvPr>
          <p:cNvGrpSpPr>
            <a:grpSpLocks noChangeAspect="1"/>
          </p:cNvGrpSpPr>
          <p:nvPr/>
        </p:nvGrpSpPr>
        <p:grpSpPr>
          <a:xfrm>
            <a:off x="328622" y="2210868"/>
            <a:ext cx="2691966" cy="2436265"/>
            <a:chOff x="2872525" y="1421587"/>
            <a:chExt cx="3398949" cy="3076092"/>
          </a:xfrm>
        </p:grpSpPr>
        <p:grpSp>
          <p:nvGrpSpPr>
            <p:cNvPr id="9" name="Group 8">
              <a:extLst>
                <a:ext uri="{FF2B5EF4-FFF2-40B4-BE49-F238E27FC236}">
                  <a16:creationId xmlns="" xmlns:a16="http://schemas.microsoft.com/office/drawing/2014/main" id="{F5B1A196-D3CD-4BCD-B3D9-EFC4ED8F13E9}"/>
                </a:ext>
              </a:extLst>
            </p:cNvPr>
            <p:cNvGrpSpPr>
              <a:grpSpLocks noChangeAspect="1"/>
            </p:cNvGrpSpPr>
            <p:nvPr/>
          </p:nvGrpSpPr>
          <p:grpSpPr>
            <a:xfrm>
              <a:off x="2872525" y="1421587"/>
              <a:ext cx="3398949" cy="3076092"/>
              <a:chOff x="917216" y="1641314"/>
              <a:chExt cx="3654784" cy="3307625"/>
            </a:xfrm>
          </p:grpSpPr>
          <p:sp>
            <p:nvSpPr>
              <p:cNvPr id="11" name="Oval 10">
                <a:extLst>
                  <a:ext uri="{FF2B5EF4-FFF2-40B4-BE49-F238E27FC236}">
                    <a16:creationId xmlns="" xmlns:a16="http://schemas.microsoft.com/office/drawing/2014/main" id="{5D929209-77B8-4780-BCC8-3B073B113D9E}"/>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2" name="Oval 11">
                <a:extLst>
                  <a:ext uri="{FF2B5EF4-FFF2-40B4-BE49-F238E27FC236}">
                    <a16:creationId xmlns="" xmlns:a16="http://schemas.microsoft.com/office/drawing/2014/main" id="{ECF4C19F-F54B-4753-BB0C-A265F5D1B9EF}"/>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Oval 12">
                <a:extLst>
                  <a:ext uri="{FF2B5EF4-FFF2-40B4-BE49-F238E27FC236}">
                    <a16:creationId xmlns="" xmlns:a16="http://schemas.microsoft.com/office/drawing/2014/main" id="{DEBB6261-112E-43C7-A711-FF402D990F75}"/>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14" name="Straight Connector 13">
                <a:extLst>
                  <a:ext uri="{FF2B5EF4-FFF2-40B4-BE49-F238E27FC236}">
                    <a16:creationId xmlns="" xmlns:a16="http://schemas.microsoft.com/office/drawing/2014/main" id="{48DC06F0-1F7A-4947-AE75-21EF5BD63BB7}"/>
                  </a:ext>
                </a:extLst>
              </p:cNvPr>
              <p:cNvCxnSpPr>
                <a:cxnSpLocks noChangeAspect="1"/>
                <a:stCxn id="11"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 name="Straight Connector 9">
              <a:extLst>
                <a:ext uri="{FF2B5EF4-FFF2-40B4-BE49-F238E27FC236}">
                  <a16:creationId xmlns="" xmlns:a16="http://schemas.microsoft.com/office/drawing/2014/main" id="{44FA96A1-B4D6-4E38-B878-59FCCE79843F}"/>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5" name="Group 14">
            <a:extLst>
              <a:ext uri="{FF2B5EF4-FFF2-40B4-BE49-F238E27FC236}">
                <a16:creationId xmlns="" xmlns:a16="http://schemas.microsoft.com/office/drawing/2014/main" id="{9F72FCE1-61DF-411A-881E-5D7584126899}"/>
              </a:ext>
            </a:extLst>
          </p:cNvPr>
          <p:cNvGrpSpPr>
            <a:grpSpLocks noChangeAspect="1"/>
          </p:cNvGrpSpPr>
          <p:nvPr/>
        </p:nvGrpSpPr>
        <p:grpSpPr>
          <a:xfrm>
            <a:off x="3226017" y="2210868"/>
            <a:ext cx="2691966" cy="2436265"/>
            <a:chOff x="2872525" y="1421587"/>
            <a:chExt cx="3398949" cy="3076092"/>
          </a:xfrm>
        </p:grpSpPr>
        <p:grpSp>
          <p:nvGrpSpPr>
            <p:cNvPr id="16" name="Group 15">
              <a:extLst>
                <a:ext uri="{FF2B5EF4-FFF2-40B4-BE49-F238E27FC236}">
                  <a16:creationId xmlns="" xmlns:a16="http://schemas.microsoft.com/office/drawing/2014/main" id="{9F65D3E6-2E1D-48EC-B56C-9548C0C39FFF}"/>
                </a:ext>
              </a:extLst>
            </p:cNvPr>
            <p:cNvGrpSpPr>
              <a:grpSpLocks noChangeAspect="1"/>
            </p:cNvGrpSpPr>
            <p:nvPr/>
          </p:nvGrpSpPr>
          <p:grpSpPr>
            <a:xfrm>
              <a:off x="2872525" y="1421587"/>
              <a:ext cx="3398949" cy="3076092"/>
              <a:chOff x="917216" y="1641314"/>
              <a:chExt cx="3654784" cy="3307625"/>
            </a:xfrm>
          </p:grpSpPr>
          <p:sp>
            <p:nvSpPr>
              <p:cNvPr id="18" name="Oval 17">
                <a:extLst>
                  <a:ext uri="{FF2B5EF4-FFF2-40B4-BE49-F238E27FC236}">
                    <a16:creationId xmlns="" xmlns:a16="http://schemas.microsoft.com/office/drawing/2014/main" id="{09B7E019-70D1-43FF-BE40-AACEC3F0597A}"/>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9" name="Oval 18">
                <a:extLst>
                  <a:ext uri="{FF2B5EF4-FFF2-40B4-BE49-F238E27FC236}">
                    <a16:creationId xmlns="" xmlns:a16="http://schemas.microsoft.com/office/drawing/2014/main" id="{520DA620-4B43-41EE-8444-EAF0BA769A87}"/>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0" name="Oval 19">
                <a:extLst>
                  <a:ext uri="{FF2B5EF4-FFF2-40B4-BE49-F238E27FC236}">
                    <a16:creationId xmlns="" xmlns:a16="http://schemas.microsoft.com/office/drawing/2014/main" id="{C8E0C602-EF11-467D-B980-3AC472A7F910}"/>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1" name="Straight Connector 20">
                <a:extLst>
                  <a:ext uri="{FF2B5EF4-FFF2-40B4-BE49-F238E27FC236}">
                    <a16:creationId xmlns="" xmlns:a16="http://schemas.microsoft.com/office/drawing/2014/main" id="{89C3E1E9-AAFC-4BB1-87DD-5EF7CFEFD156}"/>
                  </a:ext>
                </a:extLst>
              </p:cNvPr>
              <p:cNvCxnSpPr>
                <a:cxnSpLocks noChangeAspect="1"/>
                <a:stCxn id="18"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7" name="Straight Connector 16">
              <a:extLst>
                <a:ext uri="{FF2B5EF4-FFF2-40B4-BE49-F238E27FC236}">
                  <a16:creationId xmlns="" xmlns:a16="http://schemas.microsoft.com/office/drawing/2014/main" id="{2B28F0E5-3A61-4CC8-844A-AE7D4DBA7FEA}"/>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2" name="Group 21">
            <a:extLst>
              <a:ext uri="{FF2B5EF4-FFF2-40B4-BE49-F238E27FC236}">
                <a16:creationId xmlns="" xmlns:a16="http://schemas.microsoft.com/office/drawing/2014/main" id="{99CA3D2B-417D-4607-8CD4-25353243D353}"/>
              </a:ext>
            </a:extLst>
          </p:cNvPr>
          <p:cNvGrpSpPr>
            <a:grpSpLocks noChangeAspect="1"/>
          </p:cNvGrpSpPr>
          <p:nvPr/>
        </p:nvGrpSpPr>
        <p:grpSpPr>
          <a:xfrm>
            <a:off x="6123412" y="2210868"/>
            <a:ext cx="2691966" cy="2436265"/>
            <a:chOff x="2872525" y="1421587"/>
            <a:chExt cx="3398949" cy="3076092"/>
          </a:xfrm>
        </p:grpSpPr>
        <p:grpSp>
          <p:nvGrpSpPr>
            <p:cNvPr id="23" name="Group 22">
              <a:extLst>
                <a:ext uri="{FF2B5EF4-FFF2-40B4-BE49-F238E27FC236}">
                  <a16:creationId xmlns="" xmlns:a16="http://schemas.microsoft.com/office/drawing/2014/main" id="{FCC1DB50-F9ED-4BB9-9E8B-C9367C1B4FE9}"/>
                </a:ext>
              </a:extLst>
            </p:cNvPr>
            <p:cNvGrpSpPr>
              <a:grpSpLocks noChangeAspect="1"/>
            </p:cNvGrpSpPr>
            <p:nvPr/>
          </p:nvGrpSpPr>
          <p:grpSpPr>
            <a:xfrm>
              <a:off x="2872525" y="1421587"/>
              <a:ext cx="3398949" cy="3076092"/>
              <a:chOff x="917216" y="1641314"/>
              <a:chExt cx="3654784" cy="3307625"/>
            </a:xfrm>
          </p:grpSpPr>
          <p:sp>
            <p:nvSpPr>
              <p:cNvPr id="25" name="Oval 24">
                <a:extLst>
                  <a:ext uri="{FF2B5EF4-FFF2-40B4-BE49-F238E27FC236}">
                    <a16:creationId xmlns="" xmlns:a16="http://schemas.microsoft.com/office/drawing/2014/main" id="{C9798A9C-1013-482B-9A31-A0AECCD23207}"/>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6" name="Oval 25">
                <a:extLst>
                  <a:ext uri="{FF2B5EF4-FFF2-40B4-BE49-F238E27FC236}">
                    <a16:creationId xmlns="" xmlns:a16="http://schemas.microsoft.com/office/drawing/2014/main" id="{ECA0131D-0D0A-4879-9EBE-A85CBEFA7D15}"/>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7" name="Oval 26">
                <a:extLst>
                  <a:ext uri="{FF2B5EF4-FFF2-40B4-BE49-F238E27FC236}">
                    <a16:creationId xmlns="" xmlns:a16="http://schemas.microsoft.com/office/drawing/2014/main" id="{40B959FD-F7B7-42D7-926D-DB7FC3FF5DF5}"/>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8" name="Straight Connector 27">
                <a:extLst>
                  <a:ext uri="{FF2B5EF4-FFF2-40B4-BE49-F238E27FC236}">
                    <a16:creationId xmlns="" xmlns:a16="http://schemas.microsoft.com/office/drawing/2014/main" id="{0A7B9DCF-2331-4172-A4A2-C1B8EF1E330E}"/>
                  </a:ext>
                </a:extLst>
              </p:cNvPr>
              <p:cNvCxnSpPr>
                <a:cxnSpLocks noChangeAspect="1"/>
                <a:stCxn id="25"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4" name="Straight Connector 23">
              <a:extLst>
                <a:ext uri="{FF2B5EF4-FFF2-40B4-BE49-F238E27FC236}">
                  <a16:creationId xmlns="" xmlns:a16="http://schemas.microsoft.com/office/drawing/2014/main" id="{64B6A1EA-D246-4A86-89BA-856D27F88E26}"/>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9" name="TextBox 28">
            <a:extLst>
              <a:ext uri="{FF2B5EF4-FFF2-40B4-BE49-F238E27FC236}">
                <a16:creationId xmlns="" xmlns:a16="http://schemas.microsoft.com/office/drawing/2014/main" id="{96E048AA-B323-44B5-A424-C0A3BC57E062}"/>
              </a:ext>
            </a:extLst>
          </p:cNvPr>
          <p:cNvSpPr txBox="1"/>
          <p:nvPr/>
        </p:nvSpPr>
        <p:spPr bwMode="auto">
          <a:xfrm>
            <a:off x="7210349" y="247235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67</a:t>
            </a:r>
          </a:p>
        </p:txBody>
      </p:sp>
      <p:sp>
        <p:nvSpPr>
          <p:cNvPr id="30" name="TextBox 29">
            <a:extLst>
              <a:ext uri="{FF2B5EF4-FFF2-40B4-BE49-F238E27FC236}">
                <a16:creationId xmlns="" xmlns:a16="http://schemas.microsoft.com/office/drawing/2014/main" id="{997F185E-211E-4E23-887B-7287F9E5CD53}"/>
              </a:ext>
            </a:extLst>
          </p:cNvPr>
          <p:cNvSpPr txBox="1"/>
          <p:nvPr/>
        </p:nvSpPr>
        <p:spPr bwMode="auto">
          <a:xfrm>
            <a:off x="1415559" y="247235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47</a:t>
            </a:r>
          </a:p>
        </p:txBody>
      </p:sp>
      <p:sp>
        <p:nvSpPr>
          <p:cNvPr id="31" name="TextBox 30">
            <a:extLst>
              <a:ext uri="{FF2B5EF4-FFF2-40B4-BE49-F238E27FC236}">
                <a16:creationId xmlns="" xmlns:a16="http://schemas.microsoft.com/office/drawing/2014/main" id="{E8A48E4E-6C06-4A5D-9BEA-29045FB6E047}"/>
              </a:ext>
            </a:extLst>
          </p:cNvPr>
          <p:cNvSpPr txBox="1"/>
          <p:nvPr/>
        </p:nvSpPr>
        <p:spPr bwMode="auto">
          <a:xfrm>
            <a:off x="805687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
        <p:nvSpPr>
          <p:cNvPr id="32" name="TextBox 31">
            <a:extLst>
              <a:ext uri="{FF2B5EF4-FFF2-40B4-BE49-F238E27FC236}">
                <a16:creationId xmlns="" xmlns:a16="http://schemas.microsoft.com/office/drawing/2014/main" id="{E4F30CE0-1FD3-46AF-9E19-372B202828B4}"/>
              </a:ext>
            </a:extLst>
          </p:cNvPr>
          <p:cNvSpPr txBox="1"/>
          <p:nvPr/>
        </p:nvSpPr>
        <p:spPr bwMode="auto">
          <a:xfrm>
            <a:off x="636381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37</a:t>
            </a:r>
          </a:p>
        </p:txBody>
      </p:sp>
      <p:sp>
        <p:nvSpPr>
          <p:cNvPr id="33" name="TextBox 32">
            <a:extLst>
              <a:ext uri="{FF2B5EF4-FFF2-40B4-BE49-F238E27FC236}">
                <a16:creationId xmlns="" xmlns:a16="http://schemas.microsoft.com/office/drawing/2014/main" id="{AE6E40A2-F2BB-4B4E-9047-7FE184CE3AC0}"/>
              </a:ext>
            </a:extLst>
          </p:cNvPr>
          <p:cNvSpPr txBox="1"/>
          <p:nvPr/>
        </p:nvSpPr>
        <p:spPr bwMode="auto">
          <a:xfrm>
            <a:off x="2265471"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
        <p:nvSpPr>
          <p:cNvPr id="34" name="TextBox 33">
            <a:extLst>
              <a:ext uri="{FF2B5EF4-FFF2-40B4-BE49-F238E27FC236}">
                <a16:creationId xmlns="" xmlns:a16="http://schemas.microsoft.com/office/drawing/2014/main" id="{8D7D43E2-B292-491D-A32F-7C97A5F06563}"/>
              </a:ext>
            </a:extLst>
          </p:cNvPr>
          <p:cNvSpPr txBox="1"/>
          <p:nvPr/>
        </p:nvSpPr>
        <p:spPr bwMode="auto">
          <a:xfrm>
            <a:off x="569029" y="390278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17</a:t>
            </a:r>
          </a:p>
        </p:txBody>
      </p:sp>
    </p:spTree>
    <p:extLst>
      <p:ext uri="{BB962C8B-B14F-4D97-AF65-F5344CB8AC3E}">
        <p14:creationId xmlns:p14="http://schemas.microsoft.com/office/powerpoint/2010/main" val="147908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500"/>
                                        <p:tgtEl>
                                          <p:spTgt spid="2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fade">
                                      <p:cBhvr>
                                        <p:cTn id="34" dur="500"/>
                                        <p:tgtEl>
                                          <p:spTgt spid="3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29" grpId="0"/>
      <p:bldP spid="31" grpId="0"/>
      <p:bldP spid="32" grpId="0"/>
      <p:bldP spid="3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3:9</a:t>
            </a:r>
          </a:p>
        </p:txBody>
      </p:sp>
      <p:grpSp>
        <p:nvGrpSpPr>
          <p:cNvPr id="3" name="Group 2">
            <a:extLst>
              <a:ext uri="{FF2B5EF4-FFF2-40B4-BE49-F238E27FC236}">
                <a16:creationId xmlns="" xmlns:a16="http://schemas.microsoft.com/office/drawing/2014/main" id="{65267F10-FBA6-42A9-94C9-38C807F9059D}"/>
              </a:ext>
            </a:extLst>
          </p:cNvPr>
          <p:cNvGrpSpPr/>
          <p:nvPr/>
        </p:nvGrpSpPr>
        <p:grpSpPr>
          <a:xfrm rot="5400000">
            <a:off x="2872526" y="1890954"/>
            <a:ext cx="3398949" cy="3076092"/>
            <a:chOff x="2872525" y="1421587"/>
            <a:chExt cx="3398949" cy="3076092"/>
          </a:xfrm>
        </p:grpSpPr>
        <p:grpSp>
          <p:nvGrpSpPr>
            <p:cNvPr id="4" name="Group 3">
              <a:extLst>
                <a:ext uri="{FF2B5EF4-FFF2-40B4-BE49-F238E27FC236}">
                  <a16:creationId xmlns="" xmlns:a16="http://schemas.microsoft.com/office/drawing/2014/main" id="{87AAAA3A-3FF9-4BDC-8738-9FDE700CC44F}"/>
                </a:ext>
              </a:extLst>
            </p:cNvPr>
            <p:cNvGrpSpPr>
              <a:grpSpLocks noChangeAspect="1"/>
            </p:cNvGrpSpPr>
            <p:nvPr/>
          </p:nvGrpSpPr>
          <p:grpSpPr>
            <a:xfrm>
              <a:off x="2872525" y="1421587"/>
              <a:ext cx="3398949" cy="3076092"/>
              <a:chOff x="917216" y="1641314"/>
              <a:chExt cx="3654784" cy="3307625"/>
            </a:xfrm>
          </p:grpSpPr>
          <p:sp>
            <p:nvSpPr>
              <p:cNvPr id="6" name="Oval 5">
                <a:extLst>
                  <a:ext uri="{FF2B5EF4-FFF2-40B4-BE49-F238E27FC236}">
                    <a16:creationId xmlns="" xmlns:a16="http://schemas.microsoft.com/office/drawing/2014/main" id="{B4432753-4516-422C-952E-A5C12FBF96B6}"/>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Oval 6">
                <a:extLst>
                  <a:ext uri="{FF2B5EF4-FFF2-40B4-BE49-F238E27FC236}">
                    <a16:creationId xmlns="" xmlns:a16="http://schemas.microsoft.com/office/drawing/2014/main" id="{38E18AE8-0A68-453B-A41F-1D6DAD639F80}"/>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Oval 7">
                <a:extLst>
                  <a:ext uri="{FF2B5EF4-FFF2-40B4-BE49-F238E27FC236}">
                    <a16:creationId xmlns="" xmlns:a16="http://schemas.microsoft.com/office/drawing/2014/main" id="{FD2DBAC1-01D2-49AC-93CE-DB01C87EBD92}"/>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9" name="Straight Connector 8">
                <a:extLst>
                  <a:ext uri="{FF2B5EF4-FFF2-40B4-BE49-F238E27FC236}">
                    <a16:creationId xmlns="" xmlns:a16="http://schemas.microsoft.com/office/drawing/2014/main" id="{59F10F4B-D1DA-4410-95E0-6893CDD04CD8}"/>
                  </a:ext>
                </a:extLst>
              </p:cNvPr>
              <p:cNvCxnSpPr>
                <a:cxnSpLocks noChangeAspect="1"/>
                <a:stCxn id="6"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 name="Straight Connector 4">
              <a:extLst>
                <a:ext uri="{FF2B5EF4-FFF2-40B4-BE49-F238E27FC236}">
                  <a16:creationId xmlns="" xmlns:a16="http://schemas.microsoft.com/office/drawing/2014/main" id="{7D66C42E-468D-40BF-9CCF-231E39389BB4}"/>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 name="TextBox 9">
            <a:extLst>
              <a:ext uri="{FF2B5EF4-FFF2-40B4-BE49-F238E27FC236}">
                <a16:creationId xmlns="" xmlns:a16="http://schemas.microsoft.com/office/drawing/2014/main" id="{C14A5C0D-40F0-4BCC-90D3-7D2622B5F867}"/>
              </a:ext>
            </a:extLst>
          </p:cNvPr>
          <p:cNvSpPr txBox="1"/>
          <p:nvPr/>
        </p:nvSpPr>
        <p:spPr bwMode="auto">
          <a:xfrm>
            <a:off x="3417988" y="426701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20</a:t>
            </a:r>
          </a:p>
        </p:txBody>
      </p:sp>
      <p:sp>
        <p:nvSpPr>
          <p:cNvPr id="11" name="TextBox 10">
            <a:extLst>
              <a:ext uri="{FF2B5EF4-FFF2-40B4-BE49-F238E27FC236}">
                <a16:creationId xmlns="" xmlns:a16="http://schemas.microsoft.com/office/drawing/2014/main" id="{D2E5F866-9748-4E19-A010-21305E80BD76}"/>
              </a:ext>
            </a:extLst>
          </p:cNvPr>
          <p:cNvSpPr txBox="1"/>
          <p:nvPr/>
        </p:nvSpPr>
        <p:spPr bwMode="auto">
          <a:xfrm>
            <a:off x="3417988" y="2129315"/>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48</a:t>
            </a:r>
          </a:p>
        </p:txBody>
      </p:sp>
      <p:sp>
        <p:nvSpPr>
          <p:cNvPr id="12" name="TextBox 11">
            <a:extLst>
              <a:ext uri="{FF2B5EF4-FFF2-40B4-BE49-F238E27FC236}">
                <a16:creationId xmlns="" xmlns:a16="http://schemas.microsoft.com/office/drawing/2014/main" id="{D9CBBF51-35DE-449B-AC5D-3E330AD9E04F}"/>
              </a:ext>
            </a:extLst>
          </p:cNvPr>
          <p:cNvSpPr txBox="1"/>
          <p:nvPr/>
        </p:nvSpPr>
        <p:spPr bwMode="auto">
          <a:xfrm>
            <a:off x="5315681" y="3198167"/>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13" name="TextBox 12">
            <a:extLst>
              <a:ext uri="{FF2B5EF4-FFF2-40B4-BE49-F238E27FC236}">
                <a16:creationId xmlns="" xmlns:a16="http://schemas.microsoft.com/office/drawing/2014/main" id="{046E188D-2E3A-459C-87EB-311DABD1B563}"/>
              </a:ext>
            </a:extLst>
          </p:cNvPr>
          <p:cNvSpPr txBox="1"/>
          <p:nvPr/>
        </p:nvSpPr>
        <p:spPr bwMode="auto">
          <a:xfrm>
            <a:off x="5217897" y="3198167"/>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68</a:t>
            </a:r>
          </a:p>
        </p:txBody>
      </p:sp>
    </p:spTree>
    <p:extLst>
      <p:ext uri="{BB962C8B-B14F-4D97-AF65-F5344CB8AC3E}">
        <p14:creationId xmlns:p14="http://schemas.microsoft.com/office/powerpoint/2010/main" val="418768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3:9</a:t>
            </a:r>
          </a:p>
        </p:txBody>
      </p:sp>
      <p:grpSp>
        <p:nvGrpSpPr>
          <p:cNvPr id="3" name="Group 2">
            <a:extLst>
              <a:ext uri="{FF2B5EF4-FFF2-40B4-BE49-F238E27FC236}">
                <a16:creationId xmlns="" xmlns:a16="http://schemas.microsoft.com/office/drawing/2014/main" id="{65267F10-FBA6-42A9-94C9-38C807F9059D}"/>
              </a:ext>
            </a:extLst>
          </p:cNvPr>
          <p:cNvGrpSpPr/>
          <p:nvPr/>
        </p:nvGrpSpPr>
        <p:grpSpPr>
          <a:xfrm rot="5400000">
            <a:off x="2872526" y="1890954"/>
            <a:ext cx="3398949" cy="3076092"/>
            <a:chOff x="2872525" y="1421587"/>
            <a:chExt cx="3398949" cy="3076092"/>
          </a:xfrm>
        </p:grpSpPr>
        <p:grpSp>
          <p:nvGrpSpPr>
            <p:cNvPr id="4" name="Group 3">
              <a:extLst>
                <a:ext uri="{FF2B5EF4-FFF2-40B4-BE49-F238E27FC236}">
                  <a16:creationId xmlns="" xmlns:a16="http://schemas.microsoft.com/office/drawing/2014/main" id="{87AAAA3A-3FF9-4BDC-8738-9FDE700CC44F}"/>
                </a:ext>
              </a:extLst>
            </p:cNvPr>
            <p:cNvGrpSpPr>
              <a:grpSpLocks noChangeAspect="1"/>
            </p:cNvGrpSpPr>
            <p:nvPr/>
          </p:nvGrpSpPr>
          <p:grpSpPr>
            <a:xfrm>
              <a:off x="2872525" y="1421587"/>
              <a:ext cx="3398949" cy="3076092"/>
              <a:chOff x="917216" y="1641314"/>
              <a:chExt cx="3654784" cy="3307625"/>
            </a:xfrm>
          </p:grpSpPr>
          <p:sp>
            <p:nvSpPr>
              <p:cNvPr id="6" name="Oval 5">
                <a:extLst>
                  <a:ext uri="{FF2B5EF4-FFF2-40B4-BE49-F238E27FC236}">
                    <a16:creationId xmlns="" xmlns:a16="http://schemas.microsoft.com/office/drawing/2014/main" id="{B4432753-4516-422C-952E-A5C12FBF96B6}"/>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Oval 6">
                <a:extLst>
                  <a:ext uri="{FF2B5EF4-FFF2-40B4-BE49-F238E27FC236}">
                    <a16:creationId xmlns="" xmlns:a16="http://schemas.microsoft.com/office/drawing/2014/main" id="{38E18AE8-0A68-453B-A41F-1D6DAD639F80}"/>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Oval 7">
                <a:extLst>
                  <a:ext uri="{FF2B5EF4-FFF2-40B4-BE49-F238E27FC236}">
                    <a16:creationId xmlns="" xmlns:a16="http://schemas.microsoft.com/office/drawing/2014/main" id="{FD2DBAC1-01D2-49AC-93CE-DB01C87EBD92}"/>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9" name="Straight Connector 8">
                <a:extLst>
                  <a:ext uri="{FF2B5EF4-FFF2-40B4-BE49-F238E27FC236}">
                    <a16:creationId xmlns="" xmlns:a16="http://schemas.microsoft.com/office/drawing/2014/main" id="{59F10F4B-D1DA-4410-95E0-6893CDD04CD8}"/>
                  </a:ext>
                </a:extLst>
              </p:cNvPr>
              <p:cNvCxnSpPr>
                <a:cxnSpLocks noChangeAspect="1"/>
                <a:stCxn id="6"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 name="Straight Connector 4">
              <a:extLst>
                <a:ext uri="{FF2B5EF4-FFF2-40B4-BE49-F238E27FC236}">
                  <a16:creationId xmlns="" xmlns:a16="http://schemas.microsoft.com/office/drawing/2014/main" id="{7D66C42E-468D-40BF-9CCF-231E39389BB4}"/>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 name="TextBox 9">
            <a:extLst>
              <a:ext uri="{FF2B5EF4-FFF2-40B4-BE49-F238E27FC236}">
                <a16:creationId xmlns="" xmlns:a16="http://schemas.microsoft.com/office/drawing/2014/main" id="{C14A5C0D-40F0-4BCC-90D3-7D2622B5F867}"/>
              </a:ext>
            </a:extLst>
          </p:cNvPr>
          <p:cNvSpPr txBox="1"/>
          <p:nvPr/>
        </p:nvSpPr>
        <p:spPr bwMode="auto">
          <a:xfrm>
            <a:off x="3417988" y="426701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50</a:t>
            </a:r>
          </a:p>
        </p:txBody>
      </p:sp>
      <p:sp>
        <p:nvSpPr>
          <p:cNvPr id="11" name="TextBox 10">
            <a:extLst>
              <a:ext uri="{FF2B5EF4-FFF2-40B4-BE49-F238E27FC236}">
                <a16:creationId xmlns="" xmlns:a16="http://schemas.microsoft.com/office/drawing/2014/main" id="{D2E5F866-9748-4E19-A010-21305E80BD76}"/>
              </a:ext>
            </a:extLst>
          </p:cNvPr>
          <p:cNvSpPr txBox="1"/>
          <p:nvPr/>
        </p:nvSpPr>
        <p:spPr bwMode="auto">
          <a:xfrm>
            <a:off x="3417988" y="2129315"/>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24</a:t>
            </a:r>
          </a:p>
        </p:txBody>
      </p:sp>
      <p:sp>
        <p:nvSpPr>
          <p:cNvPr id="12" name="TextBox 11">
            <a:extLst>
              <a:ext uri="{FF2B5EF4-FFF2-40B4-BE49-F238E27FC236}">
                <a16:creationId xmlns="" xmlns:a16="http://schemas.microsoft.com/office/drawing/2014/main" id="{D9CBBF51-35DE-449B-AC5D-3E330AD9E04F}"/>
              </a:ext>
            </a:extLst>
          </p:cNvPr>
          <p:cNvSpPr txBox="1"/>
          <p:nvPr/>
        </p:nvSpPr>
        <p:spPr bwMode="auto">
          <a:xfrm>
            <a:off x="3515772" y="4267019"/>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13" name="TextBox 12">
            <a:extLst>
              <a:ext uri="{FF2B5EF4-FFF2-40B4-BE49-F238E27FC236}">
                <a16:creationId xmlns="" xmlns:a16="http://schemas.microsoft.com/office/drawing/2014/main" id="{046E188D-2E3A-459C-87EB-311DABD1B563}"/>
              </a:ext>
            </a:extLst>
          </p:cNvPr>
          <p:cNvSpPr txBox="1"/>
          <p:nvPr/>
        </p:nvSpPr>
        <p:spPr bwMode="auto">
          <a:xfrm>
            <a:off x="5217897" y="3198167"/>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74</a:t>
            </a:r>
          </a:p>
        </p:txBody>
      </p:sp>
    </p:spTree>
    <p:extLst>
      <p:ext uri="{BB962C8B-B14F-4D97-AF65-F5344CB8AC3E}">
        <p14:creationId xmlns:p14="http://schemas.microsoft.com/office/powerpoint/2010/main" val="413022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3:9</a:t>
            </a:r>
          </a:p>
        </p:txBody>
      </p:sp>
      <p:grpSp>
        <p:nvGrpSpPr>
          <p:cNvPr id="3" name="Group 2">
            <a:extLst>
              <a:ext uri="{FF2B5EF4-FFF2-40B4-BE49-F238E27FC236}">
                <a16:creationId xmlns="" xmlns:a16="http://schemas.microsoft.com/office/drawing/2014/main" id="{65267F10-FBA6-42A9-94C9-38C807F9059D}"/>
              </a:ext>
            </a:extLst>
          </p:cNvPr>
          <p:cNvGrpSpPr/>
          <p:nvPr/>
        </p:nvGrpSpPr>
        <p:grpSpPr>
          <a:xfrm rot="5400000">
            <a:off x="2872526" y="1890954"/>
            <a:ext cx="3398949" cy="3076092"/>
            <a:chOff x="2872525" y="1421587"/>
            <a:chExt cx="3398949" cy="3076092"/>
          </a:xfrm>
        </p:grpSpPr>
        <p:grpSp>
          <p:nvGrpSpPr>
            <p:cNvPr id="4" name="Group 3">
              <a:extLst>
                <a:ext uri="{FF2B5EF4-FFF2-40B4-BE49-F238E27FC236}">
                  <a16:creationId xmlns="" xmlns:a16="http://schemas.microsoft.com/office/drawing/2014/main" id="{87AAAA3A-3FF9-4BDC-8738-9FDE700CC44F}"/>
                </a:ext>
              </a:extLst>
            </p:cNvPr>
            <p:cNvGrpSpPr>
              <a:grpSpLocks noChangeAspect="1"/>
            </p:cNvGrpSpPr>
            <p:nvPr/>
          </p:nvGrpSpPr>
          <p:grpSpPr>
            <a:xfrm>
              <a:off x="2872525" y="1421587"/>
              <a:ext cx="3398949" cy="3076092"/>
              <a:chOff x="917216" y="1641314"/>
              <a:chExt cx="3654784" cy="3307625"/>
            </a:xfrm>
          </p:grpSpPr>
          <p:sp>
            <p:nvSpPr>
              <p:cNvPr id="6" name="Oval 5">
                <a:extLst>
                  <a:ext uri="{FF2B5EF4-FFF2-40B4-BE49-F238E27FC236}">
                    <a16:creationId xmlns="" xmlns:a16="http://schemas.microsoft.com/office/drawing/2014/main" id="{B4432753-4516-422C-952E-A5C12FBF96B6}"/>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7" name="Oval 6">
                <a:extLst>
                  <a:ext uri="{FF2B5EF4-FFF2-40B4-BE49-F238E27FC236}">
                    <a16:creationId xmlns="" xmlns:a16="http://schemas.microsoft.com/office/drawing/2014/main" id="{38E18AE8-0A68-453B-A41F-1D6DAD639F80}"/>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Oval 7">
                <a:extLst>
                  <a:ext uri="{FF2B5EF4-FFF2-40B4-BE49-F238E27FC236}">
                    <a16:creationId xmlns="" xmlns:a16="http://schemas.microsoft.com/office/drawing/2014/main" id="{FD2DBAC1-01D2-49AC-93CE-DB01C87EBD92}"/>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9" name="Straight Connector 8">
                <a:extLst>
                  <a:ext uri="{FF2B5EF4-FFF2-40B4-BE49-F238E27FC236}">
                    <a16:creationId xmlns="" xmlns:a16="http://schemas.microsoft.com/office/drawing/2014/main" id="{59F10F4B-D1DA-4410-95E0-6893CDD04CD8}"/>
                  </a:ext>
                </a:extLst>
              </p:cNvPr>
              <p:cNvCxnSpPr>
                <a:cxnSpLocks noChangeAspect="1"/>
                <a:stCxn id="6"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 name="Straight Connector 4">
              <a:extLst>
                <a:ext uri="{FF2B5EF4-FFF2-40B4-BE49-F238E27FC236}">
                  <a16:creationId xmlns="" xmlns:a16="http://schemas.microsoft.com/office/drawing/2014/main" id="{7D66C42E-468D-40BF-9CCF-231E39389BB4}"/>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 name="TextBox 9">
            <a:extLst>
              <a:ext uri="{FF2B5EF4-FFF2-40B4-BE49-F238E27FC236}">
                <a16:creationId xmlns="" xmlns:a16="http://schemas.microsoft.com/office/drawing/2014/main" id="{C14A5C0D-40F0-4BCC-90D3-7D2622B5F867}"/>
              </a:ext>
            </a:extLst>
          </p:cNvPr>
          <p:cNvSpPr txBox="1"/>
          <p:nvPr/>
        </p:nvSpPr>
        <p:spPr bwMode="auto">
          <a:xfrm>
            <a:off x="3417988" y="426701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20</a:t>
            </a:r>
          </a:p>
        </p:txBody>
      </p:sp>
      <p:sp>
        <p:nvSpPr>
          <p:cNvPr id="11" name="TextBox 10">
            <a:extLst>
              <a:ext uri="{FF2B5EF4-FFF2-40B4-BE49-F238E27FC236}">
                <a16:creationId xmlns="" xmlns:a16="http://schemas.microsoft.com/office/drawing/2014/main" id="{D2E5F866-9748-4E19-A010-21305E80BD76}"/>
              </a:ext>
            </a:extLst>
          </p:cNvPr>
          <p:cNvSpPr txBox="1"/>
          <p:nvPr/>
        </p:nvSpPr>
        <p:spPr bwMode="auto">
          <a:xfrm>
            <a:off x="3417989" y="2129315"/>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43</a:t>
            </a:r>
          </a:p>
        </p:txBody>
      </p:sp>
      <p:sp>
        <p:nvSpPr>
          <p:cNvPr id="12" name="TextBox 11">
            <a:extLst>
              <a:ext uri="{FF2B5EF4-FFF2-40B4-BE49-F238E27FC236}">
                <a16:creationId xmlns="" xmlns:a16="http://schemas.microsoft.com/office/drawing/2014/main" id="{D9CBBF51-35DE-449B-AC5D-3E330AD9E04F}"/>
              </a:ext>
            </a:extLst>
          </p:cNvPr>
          <p:cNvSpPr txBox="1"/>
          <p:nvPr/>
        </p:nvSpPr>
        <p:spPr bwMode="auto">
          <a:xfrm>
            <a:off x="3497156" y="2129315"/>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13" name="TextBox 12">
            <a:extLst>
              <a:ext uri="{FF2B5EF4-FFF2-40B4-BE49-F238E27FC236}">
                <a16:creationId xmlns="" xmlns:a16="http://schemas.microsoft.com/office/drawing/2014/main" id="{046E188D-2E3A-459C-87EB-311DABD1B563}"/>
              </a:ext>
            </a:extLst>
          </p:cNvPr>
          <p:cNvSpPr txBox="1"/>
          <p:nvPr/>
        </p:nvSpPr>
        <p:spPr bwMode="auto">
          <a:xfrm>
            <a:off x="5217897" y="3198167"/>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63</a:t>
            </a:r>
          </a:p>
        </p:txBody>
      </p:sp>
    </p:spTree>
    <p:extLst>
      <p:ext uri="{BB962C8B-B14F-4D97-AF65-F5344CB8AC3E}">
        <p14:creationId xmlns:p14="http://schemas.microsoft.com/office/powerpoint/2010/main" val="2969922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4:1</a:t>
            </a:r>
          </a:p>
        </p:txBody>
      </p:sp>
      <p:grpSp>
        <p:nvGrpSpPr>
          <p:cNvPr id="8" name="Group 7">
            <a:extLst>
              <a:ext uri="{FF2B5EF4-FFF2-40B4-BE49-F238E27FC236}">
                <a16:creationId xmlns="" xmlns:a16="http://schemas.microsoft.com/office/drawing/2014/main" id="{1E612A8B-46A5-4EAC-82F3-B90939422676}"/>
              </a:ext>
            </a:extLst>
          </p:cNvPr>
          <p:cNvGrpSpPr/>
          <p:nvPr/>
        </p:nvGrpSpPr>
        <p:grpSpPr>
          <a:xfrm>
            <a:off x="2511322" y="884985"/>
            <a:ext cx="4243574" cy="3840488"/>
            <a:chOff x="2872525" y="1421587"/>
            <a:chExt cx="3398949" cy="3076092"/>
          </a:xfrm>
        </p:grpSpPr>
        <p:grpSp>
          <p:nvGrpSpPr>
            <p:cNvPr id="9" name="Group 8">
              <a:extLst>
                <a:ext uri="{FF2B5EF4-FFF2-40B4-BE49-F238E27FC236}">
                  <a16:creationId xmlns="" xmlns:a16="http://schemas.microsoft.com/office/drawing/2014/main" id="{3CEC528E-5160-46EF-BFBA-FA8E852F5BE3}"/>
                </a:ext>
              </a:extLst>
            </p:cNvPr>
            <p:cNvGrpSpPr>
              <a:grpSpLocks noChangeAspect="1"/>
            </p:cNvGrpSpPr>
            <p:nvPr/>
          </p:nvGrpSpPr>
          <p:grpSpPr>
            <a:xfrm>
              <a:off x="2872525" y="1421587"/>
              <a:ext cx="3398949" cy="3076092"/>
              <a:chOff x="917216" y="1641314"/>
              <a:chExt cx="3654784" cy="3307625"/>
            </a:xfrm>
          </p:grpSpPr>
          <p:sp>
            <p:nvSpPr>
              <p:cNvPr id="11" name="Oval 10">
                <a:extLst>
                  <a:ext uri="{FF2B5EF4-FFF2-40B4-BE49-F238E27FC236}">
                    <a16:creationId xmlns="" xmlns:a16="http://schemas.microsoft.com/office/drawing/2014/main" id="{1F7944A5-CA2B-4A8C-8737-994EACA80F2D}"/>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2" name="Oval 11">
                <a:extLst>
                  <a:ext uri="{FF2B5EF4-FFF2-40B4-BE49-F238E27FC236}">
                    <a16:creationId xmlns="" xmlns:a16="http://schemas.microsoft.com/office/drawing/2014/main" id="{A596881D-EDC6-45AF-A438-F2A883C56DC3}"/>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Oval 12">
                <a:extLst>
                  <a:ext uri="{FF2B5EF4-FFF2-40B4-BE49-F238E27FC236}">
                    <a16:creationId xmlns="" xmlns:a16="http://schemas.microsoft.com/office/drawing/2014/main" id="{27F0FB6F-596D-492C-B1C6-B8E99D7974BA}"/>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14" name="Straight Connector 13">
                <a:extLst>
                  <a:ext uri="{FF2B5EF4-FFF2-40B4-BE49-F238E27FC236}">
                    <a16:creationId xmlns="" xmlns:a16="http://schemas.microsoft.com/office/drawing/2014/main" id="{CDF32F5A-51FD-4147-9759-C38F6F2BB460}"/>
                  </a:ext>
                </a:extLst>
              </p:cNvPr>
              <p:cNvCxnSpPr>
                <a:cxnSpLocks noChangeAspect="1"/>
                <a:stCxn id="11"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 name="Straight Connector 9">
              <a:extLst>
                <a:ext uri="{FF2B5EF4-FFF2-40B4-BE49-F238E27FC236}">
                  <a16:creationId xmlns="" xmlns:a16="http://schemas.microsoft.com/office/drawing/2014/main" id="{C4A6DBAF-CAEC-4EEE-84C6-42BC98C8EDE9}"/>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9" name="Group 38">
            <a:extLst>
              <a:ext uri="{FF2B5EF4-FFF2-40B4-BE49-F238E27FC236}">
                <a16:creationId xmlns="" xmlns:a16="http://schemas.microsoft.com/office/drawing/2014/main" id="{D440046F-6987-490F-8B1B-AA3C709C79B2}"/>
              </a:ext>
            </a:extLst>
          </p:cNvPr>
          <p:cNvGrpSpPr/>
          <p:nvPr/>
        </p:nvGrpSpPr>
        <p:grpSpPr>
          <a:xfrm>
            <a:off x="498289" y="4853323"/>
            <a:ext cx="1708264" cy="1546000"/>
            <a:chOff x="425452" y="4800410"/>
            <a:chExt cx="1708264" cy="1546000"/>
          </a:xfrm>
        </p:grpSpPr>
        <p:grpSp>
          <p:nvGrpSpPr>
            <p:cNvPr id="15" name="Group 14">
              <a:extLst>
                <a:ext uri="{FF2B5EF4-FFF2-40B4-BE49-F238E27FC236}">
                  <a16:creationId xmlns="" xmlns:a16="http://schemas.microsoft.com/office/drawing/2014/main" id="{E210A099-6125-4ED6-87D8-4178D6280781}"/>
                </a:ext>
              </a:extLst>
            </p:cNvPr>
            <p:cNvGrpSpPr>
              <a:grpSpLocks noChangeAspect="1"/>
            </p:cNvGrpSpPr>
            <p:nvPr/>
          </p:nvGrpSpPr>
          <p:grpSpPr>
            <a:xfrm>
              <a:off x="425452" y="4800410"/>
              <a:ext cx="1708264" cy="1546000"/>
              <a:chOff x="2872525" y="1421587"/>
              <a:chExt cx="3398949" cy="3076092"/>
            </a:xfrm>
          </p:grpSpPr>
          <p:grpSp>
            <p:nvGrpSpPr>
              <p:cNvPr id="16" name="Group 15">
                <a:extLst>
                  <a:ext uri="{FF2B5EF4-FFF2-40B4-BE49-F238E27FC236}">
                    <a16:creationId xmlns="" xmlns:a16="http://schemas.microsoft.com/office/drawing/2014/main" id="{C7C3CD90-01BA-4BC0-B2C3-613E6CCDDE58}"/>
                  </a:ext>
                </a:extLst>
              </p:cNvPr>
              <p:cNvGrpSpPr>
                <a:grpSpLocks noChangeAspect="1"/>
              </p:cNvGrpSpPr>
              <p:nvPr/>
            </p:nvGrpSpPr>
            <p:grpSpPr>
              <a:xfrm>
                <a:off x="2872525" y="1421587"/>
                <a:ext cx="3398949" cy="3076092"/>
                <a:chOff x="917216" y="1641314"/>
                <a:chExt cx="3654784" cy="3307625"/>
              </a:xfrm>
            </p:grpSpPr>
            <p:sp>
              <p:nvSpPr>
                <p:cNvPr id="18" name="Oval 17">
                  <a:extLst>
                    <a:ext uri="{FF2B5EF4-FFF2-40B4-BE49-F238E27FC236}">
                      <a16:creationId xmlns="" xmlns:a16="http://schemas.microsoft.com/office/drawing/2014/main" id="{1FB486F6-541B-4889-83C0-47A46785D28E}"/>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9" name="Oval 18">
                  <a:extLst>
                    <a:ext uri="{FF2B5EF4-FFF2-40B4-BE49-F238E27FC236}">
                      <a16:creationId xmlns="" xmlns:a16="http://schemas.microsoft.com/office/drawing/2014/main" id="{E9A3A0FE-E212-4D7F-9AEB-E9754DCB0C57}"/>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0" name="Oval 19">
                  <a:extLst>
                    <a:ext uri="{FF2B5EF4-FFF2-40B4-BE49-F238E27FC236}">
                      <a16:creationId xmlns="" xmlns:a16="http://schemas.microsoft.com/office/drawing/2014/main" id="{207BDCAD-BCE8-43AD-977D-13064532A416}"/>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1" name="Straight Connector 20">
                  <a:extLst>
                    <a:ext uri="{FF2B5EF4-FFF2-40B4-BE49-F238E27FC236}">
                      <a16:creationId xmlns="" xmlns:a16="http://schemas.microsoft.com/office/drawing/2014/main" id="{38FE3781-883A-4216-8362-66F08ED672E0}"/>
                    </a:ext>
                  </a:extLst>
                </p:cNvPr>
                <p:cNvCxnSpPr>
                  <a:cxnSpLocks noChangeAspect="1"/>
                  <a:stCxn id="18"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7" name="Straight Connector 16">
                <a:extLst>
                  <a:ext uri="{FF2B5EF4-FFF2-40B4-BE49-F238E27FC236}">
                    <a16:creationId xmlns="" xmlns:a16="http://schemas.microsoft.com/office/drawing/2014/main" id="{4131CD28-724B-4FE8-A796-2D358D1B69CF}"/>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2" name="TextBox 21">
              <a:extLst>
                <a:ext uri="{FF2B5EF4-FFF2-40B4-BE49-F238E27FC236}">
                  <a16:creationId xmlns="" xmlns:a16="http://schemas.microsoft.com/office/drawing/2014/main" id="{1FF2C580-54D7-4B55-B052-CF848DC985D4}"/>
                </a:ext>
              </a:extLst>
            </p:cNvPr>
            <p:cNvSpPr txBox="1"/>
            <p:nvPr/>
          </p:nvSpPr>
          <p:spPr bwMode="auto">
            <a:xfrm>
              <a:off x="1023644" y="4888040"/>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73</a:t>
              </a:r>
            </a:p>
          </p:txBody>
        </p:sp>
        <p:sp>
          <p:nvSpPr>
            <p:cNvPr id="37" name="TextBox 36">
              <a:extLst>
                <a:ext uri="{FF2B5EF4-FFF2-40B4-BE49-F238E27FC236}">
                  <a16:creationId xmlns="" xmlns:a16="http://schemas.microsoft.com/office/drawing/2014/main" id="{8C24C033-0B5D-4ED6-A3F1-6F2232F85017}"/>
                </a:ext>
              </a:extLst>
            </p:cNvPr>
            <p:cNvSpPr txBox="1"/>
            <p:nvPr/>
          </p:nvSpPr>
          <p:spPr bwMode="auto">
            <a:xfrm>
              <a:off x="480715" y="5799298"/>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63</a:t>
              </a:r>
            </a:p>
          </p:txBody>
        </p:sp>
        <p:sp>
          <p:nvSpPr>
            <p:cNvPr id="38" name="TextBox 37">
              <a:extLst>
                <a:ext uri="{FF2B5EF4-FFF2-40B4-BE49-F238E27FC236}">
                  <a16:creationId xmlns="" xmlns:a16="http://schemas.microsoft.com/office/drawing/2014/main" id="{F849111E-7466-4875-8CEF-ED9A4B04D89E}"/>
                </a:ext>
              </a:extLst>
            </p:cNvPr>
            <p:cNvSpPr txBox="1"/>
            <p:nvPr/>
          </p:nvSpPr>
          <p:spPr bwMode="auto">
            <a:xfrm>
              <a:off x="1565620" y="5799298"/>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p>
          </p:txBody>
        </p:sp>
      </p:grpSp>
      <p:grpSp>
        <p:nvGrpSpPr>
          <p:cNvPr id="40" name="Group 39">
            <a:extLst>
              <a:ext uri="{FF2B5EF4-FFF2-40B4-BE49-F238E27FC236}">
                <a16:creationId xmlns="" xmlns:a16="http://schemas.microsoft.com/office/drawing/2014/main" id="{59CB1ED3-D27A-428C-AA86-9B0090A9A25D}"/>
              </a:ext>
            </a:extLst>
          </p:cNvPr>
          <p:cNvGrpSpPr/>
          <p:nvPr/>
        </p:nvGrpSpPr>
        <p:grpSpPr>
          <a:xfrm>
            <a:off x="3717868" y="4853323"/>
            <a:ext cx="1708264" cy="1546000"/>
            <a:chOff x="425452" y="4800410"/>
            <a:chExt cx="1708264" cy="1546000"/>
          </a:xfrm>
        </p:grpSpPr>
        <p:grpSp>
          <p:nvGrpSpPr>
            <p:cNvPr id="41" name="Group 40">
              <a:extLst>
                <a:ext uri="{FF2B5EF4-FFF2-40B4-BE49-F238E27FC236}">
                  <a16:creationId xmlns="" xmlns:a16="http://schemas.microsoft.com/office/drawing/2014/main" id="{FAD4A1E2-5931-47D7-A6EF-141C5A98441A}"/>
                </a:ext>
              </a:extLst>
            </p:cNvPr>
            <p:cNvGrpSpPr>
              <a:grpSpLocks noChangeAspect="1"/>
            </p:cNvGrpSpPr>
            <p:nvPr/>
          </p:nvGrpSpPr>
          <p:grpSpPr>
            <a:xfrm>
              <a:off x="425452" y="4800410"/>
              <a:ext cx="1708264" cy="1546000"/>
              <a:chOff x="2872525" y="1421587"/>
              <a:chExt cx="3398949" cy="3076092"/>
            </a:xfrm>
          </p:grpSpPr>
          <p:grpSp>
            <p:nvGrpSpPr>
              <p:cNvPr id="45" name="Group 44">
                <a:extLst>
                  <a:ext uri="{FF2B5EF4-FFF2-40B4-BE49-F238E27FC236}">
                    <a16:creationId xmlns="" xmlns:a16="http://schemas.microsoft.com/office/drawing/2014/main" id="{71E65C61-802C-40E7-A33A-517494C22C7A}"/>
                  </a:ext>
                </a:extLst>
              </p:cNvPr>
              <p:cNvGrpSpPr>
                <a:grpSpLocks noChangeAspect="1"/>
              </p:cNvGrpSpPr>
              <p:nvPr/>
            </p:nvGrpSpPr>
            <p:grpSpPr>
              <a:xfrm>
                <a:off x="2872525" y="1421587"/>
                <a:ext cx="3398949" cy="3076092"/>
                <a:chOff x="917216" y="1641314"/>
                <a:chExt cx="3654784" cy="3307625"/>
              </a:xfrm>
            </p:grpSpPr>
            <p:sp>
              <p:nvSpPr>
                <p:cNvPr id="47" name="Oval 46">
                  <a:extLst>
                    <a:ext uri="{FF2B5EF4-FFF2-40B4-BE49-F238E27FC236}">
                      <a16:creationId xmlns="" xmlns:a16="http://schemas.microsoft.com/office/drawing/2014/main" id="{2B6D0EFA-187E-415D-A20D-F632EF8E94B8}"/>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48" name="Oval 47">
                  <a:extLst>
                    <a:ext uri="{FF2B5EF4-FFF2-40B4-BE49-F238E27FC236}">
                      <a16:creationId xmlns="" xmlns:a16="http://schemas.microsoft.com/office/drawing/2014/main" id="{A63CA62A-47DF-4ABA-9FB0-B158D2E5AA26}"/>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49" name="Oval 48">
                  <a:extLst>
                    <a:ext uri="{FF2B5EF4-FFF2-40B4-BE49-F238E27FC236}">
                      <a16:creationId xmlns="" xmlns:a16="http://schemas.microsoft.com/office/drawing/2014/main" id="{9989CCA7-85A3-4BE4-8B64-35D7581676C9}"/>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50" name="Straight Connector 49">
                  <a:extLst>
                    <a:ext uri="{FF2B5EF4-FFF2-40B4-BE49-F238E27FC236}">
                      <a16:creationId xmlns="" xmlns:a16="http://schemas.microsoft.com/office/drawing/2014/main" id="{7BBE78C0-1287-47CD-9D2E-3444CCF93828}"/>
                    </a:ext>
                  </a:extLst>
                </p:cNvPr>
                <p:cNvCxnSpPr>
                  <a:cxnSpLocks noChangeAspect="1"/>
                  <a:stCxn id="47"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46" name="Straight Connector 45">
                <a:extLst>
                  <a:ext uri="{FF2B5EF4-FFF2-40B4-BE49-F238E27FC236}">
                    <a16:creationId xmlns="" xmlns:a16="http://schemas.microsoft.com/office/drawing/2014/main" id="{5D33C862-FC4B-435F-BC6F-731153A9A3F0}"/>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2" name="TextBox 41">
              <a:extLst>
                <a:ext uri="{FF2B5EF4-FFF2-40B4-BE49-F238E27FC236}">
                  <a16:creationId xmlns="" xmlns:a16="http://schemas.microsoft.com/office/drawing/2014/main" id="{B46D8544-ACB4-467E-8AD5-D40AAB18F15F}"/>
                </a:ext>
              </a:extLst>
            </p:cNvPr>
            <p:cNvSpPr txBox="1"/>
            <p:nvPr/>
          </p:nvSpPr>
          <p:spPr bwMode="auto">
            <a:xfrm>
              <a:off x="1023644" y="4888040"/>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73</a:t>
              </a:r>
            </a:p>
          </p:txBody>
        </p:sp>
        <p:sp>
          <p:nvSpPr>
            <p:cNvPr id="43" name="TextBox 42">
              <a:extLst>
                <a:ext uri="{FF2B5EF4-FFF2-40B4-BE49-F238E27FC236}">
                  <a16:creationId xmlns="" xmlns:a16="http://schemas.microsoft.com/office/drawing/2014/main" id="{34DE198E-DEBF-45D0-8CD1-D6F1ACAD6572}"/>
                </a:ext>
              </a:extLst>
            </p:cNvPr>
            <p:cNvSpPr txBox="1"/>
            <p:nvPr/>
          </p:nvSpPr>
          <p:spPr bwMode="auto">
            <a:xfrm>
              <a:off x="480715" y="5799298"/>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53</a:t>
              </a:r>
            </a:p>
          </p:txBody>
        </p:sp>
        <p:sp>
          <p:nvSpPr>
            <p:cNvPr id="44" name="TextBox 43">
              <a:extLst>
                <a:ext uri="{FF2B5EF4-FFF2-40B4-BE49-F238E27FC236}">
                  <a16:creationId xmlns="" xmlns:a16="http://schemas.microsoft.com/office/drawing/2014/main" id="{E22559F0-1C21-4DC9-B952-1B0D1509F68B}"/>
                </a:ext>
              </a:extLst>
            </p:cNvPr>
            <p:cNvSpPr txBox="1"/>
            <p:nvPr/>
          </p:nvSpPr>
          <p:spPr bwMode="auto">
            <a:xfrm>
              <a:off x="1565620" y="5799298"/>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20</a:t>
              </a:r>
            </a:p>
          </p:txBody>
        </p:sp>
      </p:grpSp>
      <p:grpSp>
        <p:nvGrpSpPr>
          <p:cNvPr id="51" name="Group 50">
            <a:extLst>
              <a:ext uri="{FF2B5EF4-FFF2-40B4-BE49-F238E27FC236}">
                <a16:creationId xmlns="" xmlns:a16="http://schemas.microsoft.com/office/drawing/2014/main" id="{876F6DC8-34BA-44AC-B8CC-D6822629839D}"/>
              </a:ext>
            </a:extLst>
          </p:cNvPr>
          <p:cNvGrpSpPr/>
          <p:nvPr/>
        </p:nvGrpSpPr>
        <p:grpSpPr>
          <a:xfrm>
            <a:off x="6937447" y="4853323"/>
            <a:ext cx="1708264" cy="1546000"/>
            <a:chOff x="425452" y="4800410"/>
            <a:chExt cx="1708264" cy="1546000"/>
          </a:xfrm>
        </p:grpSpPr>
        <p:grpSp>
          <p:nvGrpSpPr>
            <p:cNvPr id="52" name="Group 51">
              <a:extLst>
                <a:ext uri="{FF2B5EF4-FFF2-40B4-BE49-F238E27FC236}">
                  <a16:creationId xmlns="" xmlns:a16="http://schemas.microsoft.com/office/drawing/2014/main" id="{562D605C-AFAA-45FE-8721-242EBF992251}"/>
                </a:ext>
              </a:extLst>
            </p:cNvPr>
            <p:cNvGrpSpPr>
              <a:grpSpLocks noChangeAspect="1"/>
            </p:cNvGrpSpPr>
            <p:nvPr/>
          </p:nvGrpSpPr>
          <p:grpSpPr>
            <a:xfrm>
              <a:off x="425452" y="4800410"/>
              <a:ext cx="1708264" cy="1546000"/>
              <a:chOff x="2872525" y="1421587"/>
              <a:chExt cx="3398949" cy="3076092"/>
            </a:xfrm>
          </p:grpSpPr>
          <p:grpSp>
            <p:nvGrpSpPr>
              <p:cNvPr id="56" name="Group 55">
                <a:extLst>
                  <a:ext uri="{FF2B5EF4-FFF2-40B4-BE49-F238E27FC236}">
                    <a16:creationId xmlns="" xmlns:a16="http://schemas.microsoft.com/office/drawing/2014/main" id="{2C4A0308-E0A3-4DB9-A817-7B4EF79226DA}"/>
                  </a:ext>
                </a:extLst>
              </p:cNvPr>
              <p:cNvGrpSpPr>
                <a:grpSpLocks noChangeAspect="1"/>
              </p:cNvGrpSpPr>
              <p:nvPr/>
            </p:nvGrpSpPr>
            <p:grpSpPr>
              <a:xfrm>
                <a:off x="2872525" y="1421587"/>
                <a:ext cx="3398949" cy="3076092"/>
                <a:chOff x="917216" y="1641314"/>
                <a:chExt cx="3654784" cy="3307625"/>
              </a:xfrm>
            </p:grpSpPr>
            <p:sp>
              <p:nvSpPr>
                <p:cNvPr id="58" name="Oval 57">
                  <a:extLst>
                    <a:ext uri="{FF2B5EF4-FFF2-40B4-BE49-F238E27FC236}">
                      <a16:creationId xmlns="" xmlns:a16="http://schemas.microsoft.com/office/drawing/2014/main" id="{6D7F691B-B6FA-47BB-8E58-BB8E0E8BB1C1}"/>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9" name="Oval 58">
                  <a:extLst>
                    <a:ext uri="{FF2B5EF4-FFF2-40B4-BE49-F238E27FC236}">
                      <a16:creationId xmlns="" xmlns:a16="http://schemas.microsoft.com/office/drawing/2014/main" id="{490EE83B-6CAF-4574-AFA3-3518276A78C2}"/>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0" name="Oval 59">
                  <a:extLst>
                    <a:ext uri="{FF2B5EF4-FFF2-40B4-BE49-F238E27FC236}">
                      <a16:creationId xmlns="" xmlns:a16="http://schemas.microsoft.com/office/drawing/2014/main" id="{A5EFE2FF-1D8B-41DC-8287-A690B251C6FC}"/>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61" name="Straight Connector 60">
                  <a:extLst>
                    <a:ext uri="{FF2B5EF4-FFF2-40B4-BE49-F238E27FC236}">
                      <a16:creationId xmlns="" xmlns:a16="http://schemas.microsoft.com/office/drawing/2014/main" id="{E913A7F4-E875-4AE3-85D2-ECBCDC9F1ADF}"/>
                    </a:ext>
                  </a:extLst>
                </p:cNvPr>
                <p:cNvCxnSpPr>
                  <a:cxnSpLocks noChangeAspect="1"/>
                  <a:stCxn id="58"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7" name="Straight Connector 56">
                <a:extLst>
                  <a:ext uri="{FF2B5EF4-FFF2-40B4-BE49-F238E27FC236}">
                    <a16:creationId xmlns="" xmlns:a16="http://schemas.microsoft.com/office/drawing/2014/main" id="{D0AF0122-682F-4B55-BEF2-E2AF163FB325}"/>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3" name="TextBox 52">
              <a:extLst>
                <a:ext uri="{FF2B5EF4-FFF2-40B4-BE49-F238E27FC236}">
                  <a16:creationId xmlns="" xmlns:a16="http://schemas.microsoft.com/office/drawing/2014/main" id="{26F66BDE-E063-4B3A-8A77-8363B2EB7090}"/>
                </a:ext>
              </a:extLst>
            </p:cNvPr>
            <p:cNvSpPr txBox="1"/>
            <p:nvPr/>
          </p:nvSpPr>
          <p:spPr bwMode="auto">
            <a:xfrm>
              <a:off x="1023644" y="4888040"/>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73</a:t>
              </a:r>
            </a:p>
          </p:txBody>
        </p:sp>
        <p:sp>
          <p:nvSpPr>
            <p:cNvPr id="54" name="TextBox 53">
              <a:extLst>
                <a:ext uri="{FF2B5EF4-FFF2-40B4-BE49-F238E27FC236}">
                  <a16:creationId xmlns="" xmlns:a16="http://schemas.microsoft.com/office/drawing/2014/main" id="{3AA49E0B-8DC1-4EF4-8660-E7D563A3B937}"/>
                </a:ext>
              </a:extLst>
            </p:cNvPr>
            <p:cNvSpPr txBox="1"/>
            <p:nvPr/>
          </p:nvSpPr>
          <p:spPr bwMode="auto">
            <a:xfrm>
              <a:off x="480715" y="5799298"/>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43</a:t>
              </a:r>
            </a:p>
          </p:txBody>
        </p:sp>
        <p:sp>
          <p:nvSpPr>
            <p:cNvPr id="55" name="TextBox 54">
              <a:extLst>
                <a:ext uri="{FF2B5EF4-FFF2-40B4-BE49-F238E27FC236}">
                  <a16:creationId xmlns="" xmlns:a16="http://schemas.microsoft.com/office/drawing/2014/main" id="{9D67713A-F670-433B-B1B6-739057BC6F9A}"/>
                </a:ext>
              </a:extLst>
            </p:cNvPr>
            <p:cNvSpPr txBox="1"/>
            <p:nvPr/>
          </p:nvSpPr>
          <p:spPr bwMode="auto">
            <a:xfrm>
              <a:off x="1565620" y="5799298"/>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grpSp>
      <p:sp>
        <p:nvSpPr>
          <p:cNvPr id="63" name="TextBox 62" hidden="1">
            <a:extLst>
              <a:ext uri="{FF2B5EF4-FFF2-40B4-BE49-F238E27FC236}">
                <a16:creationId xmlns="" xmlns:a16="http://schemas.microsoft.com/office/drawing/2014/main" id="{B1316A27-4770-485E-B849-99B7ED5239C5}"/>
              </a:ext>
            </a:extLst>
          </p:cNvPr>
          <p:cNvSpPr txBox="1"/>
          <p:nvPr/>
        </p:nvSpPr>
        <p:spPr bwMode="auto">
          <a:xfrm>
            <a:off x="837435" y="322930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53</a:t>
            </a:r>
          </a:p>
        </p:txBody>
      </p:sp>
      <p:sp>
        <p:nvSpPr>
          <p:cNvPr id="64" name="TextBox 63" hidden="1">
            <a:extLst>
              <a:ext uri="{FF2B5EF4-FFF2-40B4-BE49-F238E27FC236}">
                <a16:creationId xmlns="" xmlns:a16="http://schemas.microsoft.com/office/drawing/2014/main" id="{534FD20B-2773-4A48-A49E-9FAC37E95809}"/>
              </a:ext>
            </a:extLst>
          </p:cNvPr>
          <p:cNvSpPr txBox="1"/>
          <p:nvPr/>
        </p:nvSpPr>
        <p:spPr bwMode="auto">
          <a:xfrm>
            <a:off x="232081" y="284086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43</a:t>
            </a:r>
          </a:p>
        </p:txBody>
      </p:sp>
      <p:sp>
        <p:nvSpPr>
          <p:cNvPr id="65" name="TextBox 64" hidden="1">
            <a:extLst>
              <a:ext uri="{FF2B5EF4-FFF2-40B4-BE49-F238E27FC236}">
                <a16:creationId xmlns="" xmlns:a16="http://schemas.microsoft.com/office/drawing/2014/main" id="{23664E56-B08A-447C-ADDB-1175FBD5AC40}"/>
              </a:ext>
            </a:extLst>
          </p:cNvPr>
          <p:cNvSpPr txBox="1"/>
          <p:nvPr/>
        </p:nvSpPr>
        <p:spPr bwMode="auto">
          <a:xfrm>
            <a:off x="7567468" y="278241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20</a:t>
            </a:r>
          </a:p>
        </p:txBody>
      </p:sp>
      <p:sp>
        <p:nvSpPr>
          <p:cNvPr id="66" name="TextBox 65" hidden="1">
            <a:extLst>
              <a:ext uri="{FF2B5EF4-FFF2-40B4-BE49-F238E27FC236}">
                <a16:creationId xmlns="" xmlns:a16="http://schemas.microsoft.com/office/drawing/2014/main" id="{58701217-006A-400A-A580-E20EF2C0D397}"/>
              </a:ext>
            </a:extLst>
          </p:cNvPr>
          <p:cNvSpPr txBox="1"/>
          <p:nvPr/>
        </p:nvSpPr>
        <p:spPr bwMode="auto">
          <a:xfrm>
            <a:off x="8336661" y="2498297"/>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pic>
        <p:nvPicPr>
          <p:cNvPr id="80" name="Picture 79">
            <a:extLst>
              <a:ext uri="{FF2B5EF4-FFF2-40B4-BE49-F238E27FC236}">
                <a16:creationId xmlns="" xmlns:a16="http://schemas.microsoft.com/office/drawing/2014/main" id="{A72F562D-3BE4-4460-A9CD-F664AFEF7FEF}"/>
              </a:ext>
            </a:extLst>
          </p:cNvPr>
          <p:cNvPicPr preferRelativeResize="0">
            <a:picLocks noChangeAspect="1"/>
          </p:cNvPicPr>
          <p:nvPr/>
        </p:nvPicPr>
        <p:blipFill>
          <a:blip r:embed="rId2">
            <a:extLst>
              <a:ext uri="{28A0092B-C50C-407E-A947-70E740481C1C}">
                <a14:useLocalDpi xmlns:a14="http://schemas.microsoft.com/office/drawing/2010/main" val="0"/>
              </a:ext>
            </a:extLst>
          </a:blip>
          <a:stretch>
            <a:fillRect/>
          </a:stretch>
        </p:blipFill>
        <p:spPr>
          <a:xfrm>
            <a:off x="5025624" y="1265096"/>
            <a:ext cx="95603" cy="338273"/>
          </a:xfrm>
          <a:prstGeom prst="rect">
            <a:avLst/>
          </a:prstGeom>
        </p:spPr>
      </p:pic>
      <p:pic>
        <p:nvPicPr>
          <p:cNvPr id="78" name="Picture 77">
            <a:extLst>
              <a:ext uri="{FF2B5EF4-FFF2-40B4-BE49-F238E27FC236}">
                <a16:creationId xmlns="" xmlns:a16="http://schemas.microsoft.com/office/drawing/2014/main" id="{17C9A8FC-D424-40F4-A705-87309D521E8C}"/>
              </a:ext>
            </a:extLst>
          </p:cNvPr>
          <p:cNvPicPr preferRelativeResize="0">
            <a:picLocks noChangeAspect="1"/>
          </p:cNvPicPr>
          <p:nvPr/>
        </p:nvPicPr>
        <p:blipFill>
          <a:blip r:embed="rId3">
            <a:extLst>
              <a:ext uri="{28A0092B-C50C-407E-A947-70E740481C1C}">
                <a14:useLocalDpi xmlns:a14="http://schemas.microsoft.com/office/drawing/2010/main" val="0"/>
              </a:ext>
            </a:extLst>
          </a:blip>
          <a:stretch>
            <a:fillRect/>
          </a:stretch>
        </p:blipFill>
        <p:spPr>
          <a:xfrm>
            <a:off x="4900212" y="1265096"/>
            <a:ext cx="95603" cy="830997"/>
          </a:xfrm>
          <a:prstGeom prst="rect">
            <a:avLst/>
          </a:prstGeom>
        </p:spPr>
      </p:pic>
      <p:pic>
        <p:nvPicPr>
          <p:cNvPr id="76" name="Picture 75">
            <a:extLst>
              <a:ext uri="{FF2B5EF4-FFF2-40B4-BE49-F238E27FC236}">
                <a16:creationId xmlns="" xmlns:a16="http://schemas.microsoft.com/office/drawing/2014/main" id="{9EF4817A-D95F-411D-AA56-401615214645}"/>
              </a:ext>
            </a:extLst>
          </p:cNvPr>
          <p:cNvPicPr preferRelativeResize="0">
            <a:picLocks noChangeAspect="1"/>
          </p:cNvPicPr>
          <p:nvPr/>
        </p:nvPicPr>
        <p:blipFill>
          <a:blip r:embed="rId4">
            <a:extLst>
              <a:ext uri="{28A0092B-C50C-407E-A947-70E740481C1C}">
                <a14:useLocalDpi xmlns:a14="http://schemas.microsoft.com/office/drawing/2010/main" val="0"/>
              </a:ext>
            </a:extLst>
          </a:blip>
          <a:stretch>
            <a:fillRect/>
          </a:stretch>
        </p:blipFill>
        <p:spPr>
          <a:xfrm>
            <a:off x="4155190" y="1265096"/>
            <a:ext cx="713335" cy="830997"/>
          </a:xfrm>
          <a:prstGeom prst="rect">
            <a:avLst/>
          </a:prstGeom>
        </p:spPr>
      </p:pic>
      <p:pic>
        <p:nvPicPr>
          <p:cNvPr id="92" name="Picture 91">
            <a:extLst>
              <a:ext uri="{FF2B5EF4-FFF2-40B4-BE49-F238E27FC236}">
                <a16:creationId xmlns="" xmlns:a16="http://schemas.microsoft.com/office/drawing/2014/main" id="{D442603D-B48C-4CEF-A814-7DD343C9EA1C}"/>
              </a:ext>
            </a:extLst>
          </p:cNvPr>
          <p:cNvPicPr preferRelativeResize="0">
            <a:picLocks noChangeAspect="1"/>
          </p:cNvPicPr>
          <p:nvPr/>
        </p:nvPicPr>
        <p:blipFill>
          <a:blip r:embed="rId2">
            <a:extLst>
              <a:ext uri="{28A0092B-C50C-407E-A947-70E740481C1C}">
                <a14:useLocalDpi xmlns:a14="http://schemas.microsoft.com/office/drawing/2010/main" val="0"/>
              </a:ext>
            </a:extLst>
          </a:blip>
          <a:stretch>
            <a:fillRect/>
          </a:stretch>
        </p:blipFill>
        <p:spPr>
          <a:xfrm>
            <a:off x="5025624" y="1265096"/>
            <a:ext cx="95603" cy="338273"/>
          </a:xfrm>
          <a:prstGeom prst="rect">
            <a:avLst/>
          </a:prstGeom>
        </p:spPr>
      </p:pic>
      <p:pic>
        <p:nvPicPr>
          <p:cNvPr id="91" name="Picture 90">
            <a:extLst>
              <a:ext uri="{FF2B5EF4-FFF2-40B4-BE49-F238E27FC236}">
                <a16:creationId xmlns="" xmlns:a16="http://schemas.microsoft.com/office/drawing/2014/main" id="{52149D3E-32C9-4B01-96F2-2880673217BA}"/>
              </a:ext>
            </a:extLst>
          </p:cNvPr>
          <p:cNvPicPr preferRelativeResize="0">
            <a:picLocks noChangeAspect="1"/>
          </p:cNvPicPr>
          <p:nvPr/>
        </p:nvPicPr>
        <p:blipFill>
          <a:blip r:embed="rId3">
            <a:extLst>
              <a:ext uri="{28A0092B-C50C-407E-A947-70E740481C1C}">
                <a14:useLocalDpi xmlns:a14="http://schemas.microsoft.com/office/drawing/2010/main" val="0"/>
              </a:ext>
            </a:extLst>
          </a:blip>
          <a:stretch>
            <a:fillRect/>
          </a:stretch>
        </p:blipFill>
        <p:spPr>
          <a:xfrm>
            <a:off x="4900212" y="1265096"/>
            <a:ext cx="95603" cy="830997"/>
          </a:xfrm>
          <a:prstGeom prst="rect">
            <a:avLst/>
          </a:prstGeom>
        </p:spPr>
      </p:pic>
      <p:pic>
        <p:nvPicPr>
          <p:cNvPr id="90" name="Picture 89">
            <a:extLst>
              <a:ext uri="{FF2B5EF4-FFF2-40B4-BE49-F238E27FC236}">
                <a16:creationId xmlns="" xmlns:a16="http://schemas.microsoft.com/office/drawing/2014/main" id="{C859BA96-B911-4C1B-8697-C6B0D76C6E44}"/>
              </a:ext>
            </a:extLst>
          </p:cNvPr>
          <p:cNvPicPr preferRelativeResize="0">
            <a:picLocks noChangeAspect="1"/>
          </p:cNvPicPr>
          <p:nvPr/>
        </p:nvPicPr>
        <p:blipFill>
          <a:blip r:embed="rId4">
            <a:extLst>
              <a:ext uri="{28A0092B-C50C-407E-A947-70E740481C1C}">
                <a14:useLocalDpi xmlns:a14="http://schemas.microsoft.com/office/drawing/2010/main" val="0"/>
              </a:ext>
            </a:extLst>
          </a:blip>
          <a:stretch>
            <a:fillRect/>
          </a:stretch>
        </p:blipFill>
        <p:spPr>
          <a:xfrm>
            <a:off x="4155190" y="1265096"/>
            <a:ext cx="713335" cy="830997"/>
          </a:xfrm>
          <a:prstGeom prst="rect">
            <a:avLst/>
          </a:prstGeom>
        </p:spPr>
      </p:pic>
      <p:pic>
        <p:nvPicPr>
          <p:cNvPr id="100" name="Picture 99">
            <a:extLst>
              <a:ext uri="{FF2B5EF4-FFF2-40B4-BE49-F238E27FC236}">
                <a16:creationId xmlns="" xmlns:a16="http://schemas.microsoft.com/office/drawing/2014/main" id="{6DF4DEF6-292C-4EBA-AB19-1B4B4086C85E}"/>
              </a:ext>
            </a:extLst>
          </p:cNvPr>
          <p:cNvPicPr preferRelativeResize="0">
            <a:picLocks noChangeAspect="1"/>
          </p:cNvPicPr>
          <p:nvPr/>
        </p:nvPicPr>
        <p:blipFill>
          <a:blip r:embed="rId2">
            <a:extLst>
              <a:ext uri="{28A0092B-C50C-407E-A947-70E740481C1C}">
                <a14:useLocalDpi xmlns:a14="http://schemas.microsoft.com/office/drawing/2010/main" val="0"/>
              </a:ext>
            </a:extLst>
          </a:blip>
          <a:stretch>
            <a:fillRect/>
          </a:stretch>
        </p:blipFill>
        <p:spPr>
          <a:xfrm>
            <a:off x="5025624" y="1265096"/>
            <a:ext cx="95603" cy="338273"/>
          </a:xfrm>
          <a:prstGeom prst="rect">
            <a:avLst/>
          </a:prstGeom>
        </p:spPr>
      </p:pic>
      <p:pic>
        <p:nvPicPr>
          <p:cNvPr id="97" name="Picture 96">
            <a:extLst>
              <a:ext uri="{FF2B5EF4-FFF2-40B4-BE49-F238E27FC236}">
                <a16:creationId xmlns="" xmlns:a16="http://schemas.microsoft.com/office/drawing/2014/main" id="{C2132130-4C17-4C53-86EE-B728C942B100}"/>
              </a:ext>
            </a:extLst>
          </p:cNvPr>
          <p:cNvPicPr preferRelativeResize="0">
            <a:picLocks noChangeAspect="1"/>
          </p:cNvPicPr>
          <p:nvPr/>
        </p:nvPicPr>
        <p:blipFill>
          <a:blip r:embed="rId5">
            <a:extLst>
              <a:ext uri="{28A0092B-C50C-407E-A947-70E740481C1C}">
                <a14:useLocalDpi xmlns:a14="http://schemas.microsoft.com/office/drawing/2010/main" val="0"/>
              </a:ext>
            </a:extLst>
          </a:blip>
          <a:stretch>
            <a:fillRect/>
          </a:stretch>
        </p:blipFill>
        <p:spPr>
          <a:xfrm>
            <a:off x="4779221" y="1265096"/>
            <a:ext cx="213419" cy="831600"/>
          </a:xfrm>
          <a:prstGeom prst="rect">
            <a:avLst/>
          </a:prstGeom>
        </p:spPr>
      </p:pic>
      <p:pic>
        <p:nvPicPr>
          <p:cNvPr id="95" name="Picture 94">
            <a:extLst>
              <a:ext uri="{FF2B5EF4-FFF2-40B4-BE49-F238E27FC236}">
                <a16:creationId xmlns="" xmlns:a16="http://schemas.microsoft.com/office/drawing/2014/main" id="{70CD97D9-E43C-43CF-8FB1-7D8BFBD0B5A2}"/>
              </a:ext>
            </a:extLst>
          </p:cNvPr>
          <p:cNvPicPr preferRelativeResize="0">
            <a:picLocks noChangeAspect="1"/>
          </p:cNvPicPr>
          <p:nvPr/>
        </p:nvPicPr>
        <p:blipFill>
          <a:blip r:embed="rId6">
            <a:extLst>
              <a:ext uri="{28A0092B-C50C-407E-A947-70E740481C1C}">
                <a14:useLocalDpi xmlns:a14="http://schemas.microsoft.com/office/drawing/2010/main" val="0"/>
              </a:ext>
            </a:extLst>
          </a:blip>
          <a:stretch>
            <a:fillRect/>
          </a:stretch>
        </p:blipFill>
        <p:spPr>
          <a:xfrm>
            <a:off x="4155190" y="1265096"/>
            <a:ext cx="588741" cy="831600"/>
          </a:xfrm>
          <a:prstGeom prst="rect">
            <a:avLst/>
          </a:prstGeom>
        </p:spPr>
      </p:pic>
      <p:pic>
        <p:nvPicPr>
          <p:cNvPr id="113" name="Picture 112">
            <a:extLst>
              <a:ext uri="{FF2B5EF4-FFF2-40B4-BE49-F238E27FC236}">
                <a16:creationId xmlns="" xmlns:a16="http://schemas.microsoft.com/office/drawing/2014/main" id="{C0418AF7-235D-468D-BF41-1DE344C12052}"/>
              </a:ext>
            </a:extLst>
          </p:cNvPr>
          <p:cNvPicPr preferRelativeResize="0">
            <a:picLocks noChangeAspect="1"/>
          </p:cNvPicPr>
          <p:nvPr/>
        </p:nvPicPr>
        <p:blipFill>
          <a:blip r:embed="rId2">
            <a:extLst>
              <a:ext uri="{28A0092B-C50C-407E-A947-70E740481C1C}">
                <a14:useLocalDpi xmlns:a14="http://schemas.microsoft.com/office/drawing/2010/main" val="0"/>
              </a:ext>
            </a:extLst>
          </a:blip>
          <a:stretch>
            <a:fillRect/>
          </a:stretch>
        </p:blipFill>
        <p:spPr>
          <a:xfrm>
            <a:off x="5025624" y="1265096"/>
            <a:ext cx="95603" cy="338273"/>
          </a:xfrm>
          <a:prstGeom prst="rect">
            <a:avLst/>
          </a:prstGeom>
        </p:spPr>
      </p:pic>
      <p:pic>
        <p:nvPicPr>
          <p:cNvPr id="111" name="Picture 110">
            <a:extLst>
              <a:ext uri="{FF2B5EF4-FFF2-40B4-BE49-F238E27FC236}">
                <a16:creationId xmlns="" xmlns:a16="http://schemas.microsoft.com/office/drawing/2014/main" id="{2EFC630B-695E-46A5-AD73-75F08148A5FE}"/>
              </a:ext>
            </a:extLst>
          </p:cNvPr>
          <p:cNvPicPr preferRelativeResize="0">
            <a:picLocks noChangeAspect="1"/>
          </p:cNvPicPr>
          <p:nvPr/>
        </p:nvPicPr>
        <p:blipFill>
          <a:blip r:embed="rId6">
            <a:extLst>
              <a:ext uri="{28A0092B-C50C-407E-A947-70E740481C1C}">
                <a14:useLocalDpi xmlns:a14="http://schemas.microsoft.com/office/drawing/2010/main" val="0"/>
              </a:ext>
            </a:extLst>
          </a:blip>
          <a:stretch>
            <a:fillRect/>
          </a:stretch>
        </p:blipFill>
        <p:spPr>
          <a:xfrm>
            <a:off x="4155190" y="1265096"/>
            <a:ext cx="588741" cy="831600"/>
          </a:xfrm>
          <a:prstGeom prst="rect">
            <a:avLst/>
          </a:prstGeom>
        </p:spPr>
      </p:pic>
      <p:pic>
        <p:nvPicPr>
          <p:cNvPr id="71" name="Picture 70">
            <a:extLst>
              <a:ext uri="{FF2B5EF4-FFF2-40B4-BE49-F238E27FC236}">
                <a16:creationId xmlns="" xmlns:a16="http://schemas.microsoft.com/office/drawing/2014/main" id="{A031A22D-A58C-47B5-9CEA-C4E3A063596B}"/>
              </a:ext>
            </a:extLst>
          </p:cNvPr>
          <p:cNvPicPr preferRelativeResize="0">
            <a:picLocks noChangeAspect="1"/>
          </p:cNvPicPr>
          <p:nvPr/>
        </p:nvPicPr>
        <p:blipFill>
          <a:blip r:embed="rId5">
            <a:extLst>
              <a:ext uri="{28A0092B-C50C-407E-A947-70E740481C1C}">
                <a14:useLocalDpi xmlns:a14="http://schemas.microsoft.com/office/drawing/2010/main" val="0"/>
              </a:ext>
            </a:extLst>
          </a:blip>
          <a:stretch>
            <a:fillRect/>
          </a:stretch>
        </p:blipFill>
        <p:spPr>
          <a:xfrm>
            <a:off x="4779221" y="1265096"/>
            <a:ext cx="213419" cy="831600"/>
          </a:xfrm>
          <a:prstGeom prst="rect">
            <a:avLst/>
          </a:prstGeom>
        </p:spPr>
      </p:pic>
      <p:pic>
        <p:nvPicPr>
          <p:cNvPr id="120" name="Picture 119">
            <a:extLst>
              <a:ext uri="{FF2B5EF4-FFF2-40B4-BE49-F238E27FC236}">
                <a16:creationId xmlns="" xmlns:a16="http://schemas.microsoft.com/office/drawing/2014/main" id="{DBFD74B9-C583-4BDF-AB8D-17F0D4B9D3B6}"/>
              </a:ext>
            </a:extLst>
          </p:cNvPr>
          <p:cNvPicPr preferRelativeResize="0">
            <a:picLocks noChangeAspect="1"/>
          </p:cNvPicPr>
          <p:nvPr/>
        </p:nvPicPr>
        <p:blipFill>
          <a:blip r:embed="rId7">
            <a:extLst>
              <a:ext uri="{28A0092B-C50C-407E-A947-70E740481C1C}">
                <a14:useLocalDpi xmlns:a14="http://schemas.microsoft.com/office/drawing/2010/main" val="0"/>
              </a:ext>
            </a:extLst>
          </a:blip>
          <a:stretch>
            <a:fillRect/>
          </a:stretch>
        </p:blipFill>
        <p:spPr>
          <a:xfrm>
            <a:off x="4654114" y="1265096"/>
            <a:ext cx="338526" cy="831600"/>
          </a:xfrm>
          <a:prstGeom prst="rect">
            <a:avLst/>
          </a:prstGeom>
        </p:spPr>
      </p:pic>
      <p:pic>
        <p:nvPicPr>
          <p:cNvPr id="119" name="Picture 118">
            <a:extLst>
              <a:ext uri="{FF2B5EF4-FFF2-40B4-BE49-F238E27FC236}">
                <a16:creationId xmlns="" xmlns:a16="http://schemas.microsoft.com/office/drawing/2014/main" id="{583DAF38-4D54-48FF-A6CC-9A043A5EEAF1}"/>
              </a:ext>
            </a:extLst>
          </p:cNvPr>
          <p:cNvPicPr preferRelativeResize="0">
            <a:picLocks noChangeAspect="1"/>
          </p:cNvPicPr>
          <p:nvPr/>
        </p:nvPicPr>
        <p:blipFill>
          <a:blip r:embed="rId8">
            <a:extLst>
              <a:ext uri="{28A0092B-C50C-407E-A947-70E740481C1C}">
                <a14:useLocalDpi xmlns:a14="http://schemas.microsoft.com/office/drawing/2010/main" val="0"/>
              </a:ext>
            </a:extLst>
          </a:blip>
          <a:stretch>
            <a:fillRect/>
          </a:stretch>
        </p:blipFill>
        <p:spPr>
          <a:xfrm>
            <a:off x="4155190" y="1265096"/>
            <a:ext cx="463634" cy="831600"/>
          </a:xfrm>
          <a:prstGeom prst="rect">
            <a:avLst/>
          </a:prstGeom>
        </p:spPr>
      </p:pic>
      <p:pic>
        <p:nvPicPr>
          <p:cNvPr id="117" name="Picture 116">
            <a:extLst>
              <a:ext uri="{FF2B5EF4-FFF2-40B4-BE49-F238E27FC236}">
                <a16:creationId xmlns="" xmlns:a16="http://schemas.microsoft.com/office/drawing/2014/main" id="{B7B5B1DA-5BA1-4D4C-BE3D-0CA33982BE64}"/>
              </a:ext>
            </a:extLst>
          </p:cNvPr>
          <p:cNvPicPr preferRelativeResize="0">
            <a:picLocks noChangeAspect="1"/>
          </p:cNvPicPr>
          <p:nvPr/>
        </p:nvPicPr>
        <p:blipFill>
          <a:blip r:embed="rId2">
            <a:extLst>
              <a:ext uri="{28A0092B-C50C-407E-A947-70E740481C1C}">
                <a14:useLocalDpi xmlns:a14="http://schemas.microsoft.com/office/drawing/2010/main" val="0"/>
              </a:ext>
            </a:extLst>
          </a:blip>
          <a:stretch>
            <a:fillRect/>
          </a:stretch>
        </p:blipFill>
        <p:spPr>
          <a:xfrm>
            <a:off x="5025624" y="1265096"/>
            <a:ext cx="95603" cy="338273"/>
          </a:xfrm>
          <a:prstGeom prst="rect">
            <a:avLst/>
          </a:prstGeom>
        </p:spPr>
      </p:pic>
      <p:pic>
        <p:nvPicPr>
          <p:cNvPr id="122" name="Picture 121">
            <a:extLst>
              <a:ext uri="{FF2B5EF4-FFF2-40B4-BE49-F238E27FC236}">
                <a16:creationId xmlns="" xmlns:a16="http://schemas.microsoft.com/office/drawing/2014/main" id="{155E063B-3290-4AFD-8D8E-865EB1CA5090}"/>
              </a:ext>
            </a:extLst>
          </p:cNvPr>
          <p:cNvPicPr preferRelativeResize="0">
            <a:picLocks noChangeAspect="1"/>
          </p:cNvPicPr>
          <p:nvPr/>
        </p:nvPicPr>
        <p:blipFill>
          <a:blip r:embed="rId8">
            <a:extLst>
              <a:ext uri="{28A0092B-C50C-407E-A947-70E740481C1C}">
                <a14:useLocalDpi xmlns:a14="http://schemas.microsoft.com/office/drawing/2010/main" val="0"/>
              </a:ext>
            </a:extLst>
          </a:blip>
          <a:stretch>
            <a:fillRect/>
          </a:stretch>
        </p:blipFill>
        <p:spPr>
          <a:xfrm>
            <a:off x="4155190" y="1265096"/>
            <a:ext cx="463634" cy="831600"/>
          </a:xfrm>
          <a:prstGeom prst="rect">
            <a:avLst/>
          </a:prstGeom>
        </p:spPr>
      </p:pic>
      <p:pic>
        <p:nvPicPr>
          <p:cNvPr id="121" name="Picture 120">
            <a:extLst>
              <a:ext uri="{FF2B5EF4-FFF2-40B4-BE49-F238E27FC236}">
                <a16:creationId xmlns="" xmlns:a16="http://schemas.microsoft.com/office/drawing/2014/main" id="{D270C503-ABCA-41CB-8F5E-7EFC14815E0C}"/>
              </a:ext>
            </a:extLst>
          </p:cNvPr>
          <p:cNvPicPr preferRelativeResize="0">
            <a:picLocks noChangeAspect="1"/>
          </p:cNvPicPr>
          <p:nvPr/>
        </p:nvPicPr>
        <p:blipFill>
          <a:blip r:embed="rId2">
            <a:extLst>
              <a:ext uri="{28A0092B-C50C-407E-A947-70E740481C1C}">
                <a14:useLocalDpi xmlns:a14="http://schemas.microsoft.com/office/drawing/2010/main" val="0"/>
              </a:ext>
            </a:extLst>
          </a:blip>
          <a:stretch>
            <a:fillRect/>
          </a:stretch>
        </p:blipFill>
        <p:spPr>
          <a:xfrm>
            <a:off x="5025624" y="1265096"/>
            <a:ext cx="95603" cy="338273"/>
          </a:xfrm>
          <a:prstGeom prst="rect">
            <a:avLst/>
          </a:prstGeom>
        </p:spPr>
      </p:pic>
      <p:pic>
        <p:nvPicPr>
          <p:cNvPr id="70" name="Picture 69">
            <a:extLst>
              <a:ext uri="{FF2B5EF4-FFF2-40B4-BE49-F238E27FC236}">
                <a16:creationId xmlns="" xmlns:a16="http://schemas.microsoft.com/office/drawing/2014/main" id="{CE3E70D4-72D2-41BF-9C0F-B65BE713F651}"/>
              </a:ext>
            </a:extLst>
          </p:cNvPr>
          <p:cNvPicPr preferRelativeResize="0">
            <a:picLocks noChangeAspect="1"/>
          </p:cNvPicPr>
          <p:nvPr/>
        </p:nvPicPr>
        <p:blipFill>
          <a:blip r:embed="rId7">
            <a:extLst>
              <a:ext uri="{28A0092B-C50C-407E-A947-70E740481C1C}">
                <a14:useLocalDpi xmlns:a14="http://schemas.microsoft.com/office/drawing/2010/main" val="0"/>
              </a:ext>
            </a:extLst>
          </a:blip>
          <a:stretch>
            <a:fillRect/>
          </a:stretch>
        </p:blipFill>
        <p:spPr>
          <a:xfrm>
            <a:off x="4654114" y="1265096"/>
            <a:ext cx="338526" cy="831600"/>
          </a:xfrm>
          <a:prstGeom prst="rect">
            <a:avLst/>
          </a:prstGeom>
        </p:spPr>
      </p:pic>
      <p:sp>
        <p:nvSpPr>
          <p:cNvPr id="3" name="Oval 2">
            <a:extLst>
              <a:ext uri="{FF2B5EF4-FFF2-40B4-BE49-F238E27FC236}">
                <a16:creationId xmlns="" xmlns:a16="http://schemas.microsoft.com/office/drawing/2014/main" id="{2586792A-3CF0-414A-BBAC-40BF88A4B121}"/>
              </a:ext>
            </a:extLst>
          </p:cNvPr>
          <p:cNvSpPr>
            <a:spLocks noChangeAspect="1"/>
          </p:cNvSpPr>
          <p:nvPr/>
        </p:nvSpPr>
        <p:spPr bwMode="auto">
          <a:xfrm>
            <a:off x="3858346" y="898356"/>
            <a:ext cx="1548000" cy="1548000"/>
          </a:xfrm>
          <a:prstGeom prst="ellipse">
            <a:avLst/>
          </a:prstGeom>
          <a:solidFill>
            <a:srgbClr val="FFFFFF">
              <a:alpha val="55000"/>
            </a:srgbClr>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 xmlns:a16="http://schemas.microsoft.com/office/drawing/2014/main" id="{B17C2FA5-33C2-482E-A519-E0CDD684E534}"/>
              </a:ext>
            </a:extLst>
          </p:cNvPr>
          <p:cNvSpPr txBox="1"/>
          <p:nvPr/>
        </p:nvSpPr>
        <p:spPr bwMode="auto">
          <a:xfrm>
            <a:off x="4378752" y="142701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73</a:t>
            </a:r>
          </a:p>
        </p:txBody>
      </p:sp>
    </p:spTree>
    <p:extLst>
      <p:ext uri="{BB962C8B-B14F-4D97-AF65-F5344CB8AC3E}">
        <p14:creationId xmlns:p14="http://schemas.microsoft.com/office/powerpoint/2010/main" val="3573355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fill="hold" nodeType="clickEffect">
                                  <p:stCondLst>
                                    <p:cond delay="0"/>
                                  </p:stCondLst>
                                  <p:childTnLst>
                                    <p:animMotion origin="layout" path="M -2.77778E-6 2.59259E-6 L -0.13941 0.33102 " pathEditMode="relative" rAng="0" ptsTypes="AA">
                                      <p:cBhvr>
                                        <p:cTn id="14" dur="2000" fill="hold"/>
                                        <p:tgtEl>
                                          <p:spTgt spid="76"/>
                                        </p:tgtEl>
                                        <p:attrNameLst>
                                          <p:attrName>ppt_x</p:attrName>
                                          <p:attrName>ppt_y</p:attrName>
                                        </p:attrNameLst>
                                      </p:cBhvr>
                                      <p:rCtr x="-6979" y="16551"/>
                                    </p:animMotion>
                                  </p:childTnLst>
                                </p:cTn>
                              </p:par>
                              <p:par>
                                <p:cTn id="15" presetID="42" presetClass="path" presetSubtype="0" accel="50000" fill="hold" nodeType="withEffect">
                                  <p:stCondLst>
                                    <p:cond delay="0"/>
                                  </p:stCondLst>
                                  <p:childTnLst>
                                    <p:animMotion origin="layout" path="M 4.16667E-6 2.59259E-6 L 0.11198 0.32847 " pathEditMode="relative" rAng="0" ptsTypes="AA">
                                      <p:cBhvr>
                                        <p:cTn id="16" dur="2000" fill="hold"/>
                                        <p:tgtEl>
                                          <p:spTgt spid="78"/>
                                        </p:tgtEl>
                                        <p:attrNameLst>
                                          <p:attrName>ppt_x</p:attrName>
                                          <p:attrName>ppt_y</p:attrName>
                                        </p:attrNameLst>
                                      </p:cBhvr>
                                      <p:rCtr x="5590" y="16412"/>
                                    </p:animMotion>
                                  </p:childTnLst>
                                </p:cTn>
                              </p:par>
                              <p:par>
                                <p:cTn id="17" presetID="42" presetClass="path" presetSubtype="0" accel="50000" fill="hold" nodeType="withEffect">
                                  <p:stCondLst>
                                    <p:cond delay="0"/>
                                  </p:stCondLst>
                                  <p:childTnLst>
                                    <p:animMotion origin="layout" path="M -1.11111E-6 2.22222E-6 L -0.15087 0.33102 " pathEditMode="relative" rAng="0" ptsTypes="AA">
                                      <p:cBhvr>
                                        <p:cTn id="18" dur="2000" fill="hold"/>
                                        <p:tgtEl>
                                          <p:spTgt spid="80"/>
                                        </p:tgtEl>
                                        <p:attrNameLst>
                                          <p:attrName>ppt_x</p:attrName>
                                          <p:attrName>ppt_y</p:attrName>
                                        </p:attrNameLst>
                                      </p:cBhvr>
                                      <p:rCtr x="-7552" y="16551"/>
                                    </p:animMotion>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500"/>
                                        <p:tgtEl>
                                          <p:spTgt spid="39"/>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nodeType="clickEffect">
                                  <p:stCondLst>
                                    <p:cond delay="0"/>
                                  </p:stCondLst>
                                  <p:childTnLst>
                                    <p:set>
                                      <p:cBhvr>
                                        <p:cTn id="27" dur="1" fill="hold">
                                          <p:stCondLst>
                                            <p:cond delay="0"/>
                                          </p:stCondLst>
                                        </p:cTn>
                                        <p:tgtEl>
                                          <p:spTgt spid="76"/>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78"/>
                                        </p:tgtEl>
                                        <p:attrNameLst>
                                          <p:attrName>style.visibility</p:attrName>
                                        </p:attrNameLst>
                                      </p:cBhvr>
                                      <p:to>
                                        <p:strVal val="hidden"/>
                                      </p:to>
                                    </p:set>
                                  </p:childTnLst>
                                </p:cTn>
                              </p:par>
                              <p:par>
                                <p:cTn id="30" presetID="1" presetClass="exit" presetSubtype="0" fill="hold" nodeType="withEffect">
                                  <p:stCondLst>
                                    <p:cond delay="0"/>
                                  </p:stCondLst>
                                  <p:childTnLst>
                                    <p:set>
                                      <p:cBhvr>
                                        <p:cTn id="31" dur="1" fill="hold">
                                          <p:stCondLst>
                                            <p:cond delay="0"/>
                                          </p:stCondLst>
                                        </p:cTn>
                                        <p:tgtEl>
                                          <p:spTgt spid="80"/>
                                        </p:tgtEl>
                                        <p:attrNameLst>
                                          <p:attrName>style.visibility</p:attrName>
                                        </p:attrNameLst>
                                      </p:cBhvr>
                                      <p:to>
                                        <p:strVal val="hidden"/>
                                      </p:to>
                                    </p:set>
                                  </p:childTnLst>
                                </p:cTn>
                              </p:par>
                              <p:par>
                                <p:cTn id="32" presetID="1" presetClass="entr" presetSubtype="0" fill="hold" nodeType="withEffect">
                                  <p:stCondLst>
                                    <p:cond delay="0"/>
                                  </p:stCondLst>
                                  <p:childTnLst>
                                    <p:set>
                                      <p:cBhvr>
                                        <p:cTn id="33" dur="1" fill="hold">
                                          <p:stCondLst>
                                            <p:cond delay="0"/>
                                          </p:stCondLst>
                                        </p:cTn>
                                        <p:tgtEl>
                                          <p:spTgt spid="90"/>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91"/>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92"/>
                                        </p:tgtEl>
                                        <p:attrNameLst>
                                          <p:attrName>style.visibility</p:attrName>
                                        </p:attrNameLst>
                                      </p:cBhvr>
                                      <p:to>
                                        <p:strVal val="visible"/>
                                      </p:to>
                                    </p:set>
                                  </p:childTnLst>
                                </p:cTn>
                              </p:par>
                            </p:childTnLst>
                          </p:cTn>
                        </p:par>
                        <p:par>
                          <p:cTn id="38" fill="hold">
                            <p:stCondLst>
                              <p:cond delay="0"/>
                            </p:stCondLst>
                            <p:childTnLst>
                              <p:par>
                                <p:cTn id="39" presetID="42" presetClass="path" presetSubtype="0" accel="50000" fill="hold" nodeType="afterEffect">
                                  <p:stCondLst>
                                    <p:cond delay="0"/>
                                  </p:stCondLst>
                                  <p:childTnLst>
                                    <p:animMotion origin="layout" path="M -2.77778E-6 2.59259E-6 L -0.13941 0.33102 " pathEditMode="relative" rAng="0" ptsTypes="AA">
                                      <p:cBhvr>
                                        <p:cTn id="40" dur="2000" spd="-100000" fill="hold"/>
                                        <p:tgtEl>
                                          <p:spTgt spid="90"/>
                                        </p:tgtEl>
                                        <p:attrNameLst>
                                          <p:attrName>ppt_x</p:attrName>
                                          <p:attrName>ppt_y</p:attrName>
                                        </p:attrNameLst>
                                      </p:cBhvr>
                                      <p:rCtr x="-6979" y="16551"/>
                                    </p:animMotion>
                                  </p:childTnLst>
                                </p:cTn>
                              </p:par>
                              <p:par>
                                <p:cTn id="41" presetID="42" presetClass="path" presetSubtype="0" accel="50000" fill="hold" nodeType="withEffect">
                                  <p:stCondLst>
                                    <p:cond delay="0"/>
                                  </p:stCondLst>
                                  <p:childTnLst>
                                    <p:animMotion origin="layout" path="M 4.16667E-6 2.59259E-6 L 0.11198 0.32847 " pathEditMode="relative" rAng="0" ptsTypes="AA">
                                      <p:cBhvr>
                                        <p:cTn id="42" dur="2000" spd="-100000" fill="hold"/>
                                        <p:tgtEl>
                                          <p:spTgt spid="91"/>
                                        </p:tgtEl>
                                        <p:attrNameLst>
                                          <p:attrName>ppt_x</p:attrName>
                                          <p:attrName>ppt_y</p:attrName>
                                        </p:attrNameLst>
                                      </p:cBhvr>
                                      <p:rCtr x="5590" y="16412"/>
                                    </p:animMotion>
                                  </p:childTnLst>
                                </p:cTn>
                              </p:par>
                              <p:par>
                                <p:cTn id="43" presetID="42" presetClass="path" presetSubtype="0" accel="50000" fill="hold" nodeType="withEffect">
                                  <p:stCondLst>
                                    <p:cond delay="0"/>
                                  </p:stCondLst>
                                  <p:childTnLst>
                                    <p:animMotion origin="layout" path="M -1.11111E-6 2.22222E-6 L -0.15087 0.33102 " pathEditMode="relative" rAng="0" ptsTypes="AA">
                                      <p:cBhvr>
                                        <p:cTn id="44" dur="2000" spd="-100000" fill="hold"/>
                                        <p:tgtEl>
                                          <p:spTgt spid="92"/>
                                        </p:tgtEl>
                                        <p:attrNameLst>
                                          <p:attrName>ppt_x</p:attrName>
                                          <p:attrName>ppt_y</p:attrName>
                                        </p:attrNameLst>
                                      </p:cBhvr>
                                      <p:rCtr x="-7552" y="16551"/>
                                    </p:animMotion>
                                  </p:childTnLst>
                                </p:cTn>
                              </p:par>
                            </p:childTnLst>
                          </p:cTn>
                        </p:par>
                        <p:par>
                          <p:cTn id="45" fill="hold">
                            <p:stCondLst>
                              <p:cond delay="2000"/>
                            </p:stCondLst>
                            <p:childTnLst>
                              <p:par>
                                <p:cTn id="46" presetID="1" presetClass="exit" presetSubtype="0" fill="hold" nodeType="afterEffect">
                                  <p:stCondLst>
                                    <p:cond delay="0"/>
                                  </p:stCondLst>
                                  <p:childTnLst>
                                    <p:set>
                                      <p:cBhvr>
                                        <p:cTn id="47" dur="1" fill="hold">
                                          <p:stCondLst>
                                            <p:cond delay="0"/>
                                          </p:stCondLst>
                                        </p:cTn>
                                        <p:tgtEl>
                                          <p:spTgt spid="90"/>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91"/>
                                        </p:tgtEl>
                                        <p:attrNameLst>
                                          <p:attrName>style.visibility</p:attrName>
                                        </p:attrNameLst>
                                      </p:cBhvr>
                                      <p:to>
                                        <p:strVal val="hidden"/>
                                      </p:to>
                                    </p:set>
                                  </p:childTnLst>
                                </p:cTn>
                              </p:par>
                              <p:par>
                                <p:cTn id="50" presetID="1" presetClass="exit" presetSubtype="0" fill="hold" nodeType="withEffect">
                                  <p:stCondLst>
                                    <p:cond delay="0"/>
                                  </p:stCondLst>
                                  <p:childTnLst>
                                    <p:set>
                                      <p:cBhvr>
                                        <p:cTn id="51" dur="1" fill="hold">
                                          <p:stCondLst>
                                            <p:cond delay="0"/>
                                          </p:stCondLst>
                                        </p:cTn>
                                        <p:tgtEl>
                                          <p:spTgt spid="92"/>
                                        </p:tgtEl>
                                        <p:attrNameLst>
                                          <p:attrName>style.visibility</p:attrName>
                                        </p:attrNameLst>
                                      </p:cBhvr>
                                      <p:to>
                                        <p:strVal val="hidden"/>
                                      </p:to>
                                    </p:set>
                                  </p:childTnLst>
                                </p:cTn>
                              </p:par>
                              <p:par>
                                <p:cTn id="52" presetID="1" presetClass="entr" presetSubtype="0" fill="hold" nodeType="withEffect">
                                  <p:stCondLst>
                                    <p:cond delay="0"/>
                                  </p:stCondLst>
                                  <p:childTnLst>
                                    <p:set>
                                      <p:cBhvr>
                                        <p:cTn id="53" dur="1" fill="hold">
                                          <p:stCondLst>
                                            <p:cond delay="0"/>
                                          </p:stCondLst>
                                        </p:cTn>
                                        <p:tgtEl>
                                          <p:spTgt spid="95"/>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97"/>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100"/>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42" presetClass="path" presetSubtype="0" accel="50000" fill="hold" nodeType="clickEffect">
                                  <p:stCondLst>
                                    <p:cond delay="0"/>
                                  </p:stCondLst>
                                  <p:childTnLst>
                                    <p:animMotion origin="layout" path="M 1.66667E-6 1.11111E-6 L -0.13264 0.33102 " pathEditMode="relative" rAng="0" ptsTypes="AA">
                                      <p:cBhvr>
                                        <p:cTn id="61" dur="2000" fill="hold"/>
                                        <p:tgtEl>
                                          <p:spTgt spid="95"/>
                                        </p:tgtEl>
                                        <p:attrNameLst>
                                          <p:attrName>ppt_x</p:attrName>
                                          <p:attrName>ppt_y</p:attrName>
                                        </p:attrNameLst>
                                      </p:cBhvr>
                                      <p:rCtr x="-6632" y="16551"/>
                                    </p:animMotion>
                                  </p:childTnLst>
                                </p:cTn>
                              </p:par>
                              <p:par>
                                <p:cTn id="62" presetID="42" presetClass="path" presetSubtype="0" accel="50000" fill="hold" nodeType="withEffect">
                                  <p:stCondLst>
                                    <p:cond delay="0"/>
                                  </p:stCondLst>
                                  <p:childTnLst>
                                    <p:animMotion origin="layout" path="M 5E-6 1.11111E-6 L 0.11754 0.33102 " pathEditMode="relative" rAng="0" ptsTypes="AA">
                                      <p:cBhvr>
                                        <p:cTn id="63" dur="2000" fill="hold"/>
                                        <p:tgtEl>
                                          <p:spTgt spid="97"/>
                                        </p:tgtEl>
                                        <p:attrNameLst>
                                          <p:attrName>ppt_x</p:attrName>
                                          <p:attrName>ppt_y</p:attrName>
                                        </p:attrNameLst>
                                      </p:cBhvr>
                                      <p:rCtr x="5868" y="16551"/>
                                    </p:animMotion>
                                  </p:childTnLst>
                                </p:cTn>
                              </p:par>
                              <p:par>
                                <p:cTn id="64" presetID="42" presetClass="path" presetSubtype="0" accel="50000" fill="hold" nodeType="withEffect">
                                  <p:stCondLst>
                                    <p:cond delay="0"/>
                                  </p:stCondLst>
                                  <p:childTnLst>
                                    <p:animMotion origin="layout" path="M -1.11111E-6 2.22222E-6 L -0.15781 0.33102 " pathEditMode="relative" rAng="0" ptsTypes="AA">
                                      <p:cBhvr>
                                        <p:cTn id="65" dur="2000" fill="hold"/>
                                        <p:tgtEl>
                                          <p:spTgt spid="100"/>
                                        </p:tgtEl>
                                        <p:attrNameLst>
                                          <p:attrName>ppt_x</p:attrName>
                                          <p:attrName>ppt_y</p:attrName>
                                        </p:attrNameLst>
                                      </p:cBhvr>
                                      <p:rCtr x="-7899" y="16551"/>
                                    </p:animMotion>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500"/>
                                        <p:tgtEl>
                                          <p:spTgt spid="40"/>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nodeType="clickEffect">
                                  <p:stCondLst>
                                    <p:cond delay="0"/>
                                  </p:stCondLst>
                                  <p:childTnLst>
                                    <p:set>
                                      <p:cBhvr>
                                        <p:cTn id="74" dur="1" fill="hold">
                                          <p:stCondLst>
                                            <p:cond delay="0"/>
                                          </p:stCondLst>
                                        </p:cTn>
                                        <p:tgtEl>
                                          <p:spTgt spid="95"/>
                                        </p:tgtEl>
                                        <p:attrNameLst>
                                          <p:attrName>style.visibility</p:attrName>
                                        </p:attrNameLst>
                                      </p:cBhvr>
                                      <p:to>
                                        <p:strVal val="hidden"/>
                                      </p:to>
                                    </p:set>
                                  </p:childTnLst>
                                </p:cTn>
                              </p:par>
                              <p:par>
                                <p:cTn id="75" presetID="1" presetClass="exit" presetSubtype="0" fill="hold" nodeType="withEffect">
                                  <p:stCondLst>
                                    <p:cond delay="0"/>
                                  </p:stCondLst>
                                  <p:childTnLst>
                                    <p:set>
                                      <p:cBhvr>
                                        <p:cTn id="76" dur="1" fill="hold">
                                          <p:stCondLst>
                                            <p:cond delay="0"/>
                                          </p:stCondLst>
                                        </p:cTn>
                                        <p:tgtEl>
                                          <p:spTgt spid="97"/>
                                        </p:tgtEl>
                                        <p:attrNameLst>
                                          <p:attrName>style.visibility</p:attrName>
                                        </p:attrNameLst>
                                      </p:cBhvr>
                                      <p:to>
                                        <p:strVal val="hidden"/>
                                      </p:to>
                                    </p:set>
                                  </p:childTnLst>
                                </p:cTn>
                              </p:par>
                              <p:par>
                                <p:cTn id="77" presetID="1" presetClass="exit" presetSubtype="0" fill="hold" nodeType="withEffect">
                                  <p:stCondLst>
                                    <p:cond delay="0"/>
                                  </p:stCondLst>
                                  <p:childTnLst>
                                    <p:set>
                                      <p:cBhvr>
                                        <p:cTn id="78" dur="1" fill="hold">
                                          <p:stCondLst>
                                            <p:cond delay="0"/>
                                          </p:stCondLst>
                                        </p:cTn>
                                        <p:tgtEl>
                                          <p:spTgt spid="100"/>
                                        </p:tgtEl>
                                        <p:attrNameLst>
                                          <p:attrName>style.visibility</p:attrName>
                                        </p:attrNameLst>
                                      </p:cBhvr>
                                      <p:to>
                                        <p:strVal val="hidden"/>
                                      </p:to>
                                    </p:set>
                                  </p:childTnLst>
                                </p:cTn>
                              </p:par>
                              <p:par>
                                <p:cTn id="79" presetID="1" presetClass="entr" presetSubtype="0" fill="hold" nodeType="withEffect">
                                  <p:stCondLst>
                                    <p:cond delay="0"/>
                                  </p:stCondLst>
                                  <p:childTnLst>
                                    <p:set>
                                      <p:cBhvr>
                                        <p:cTn id="80" dur="1" fill="hold">
                                          <p:stCondLst>
                                            <p:cond delay="0"/>
                                          </p:stCondLst>
                                        </p:cTn>
                                        <p:tgtEl>
                                          <p:spTgt spid="71"/>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11"/>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13"/>
                                        </p:tgtEl>
                                        <p:attrNameLst>
                                          <p:attrName>style.visibility</p:attrName>
                                        </p:attrNameLst>
                                      </p:cBhvr>
                                      <p:to>
                                        <p:strVal val="visible"/>
                                      </p:to>
                                    </p:set>
                                  </p:childTnLst>
                                </p:cTn>
                              </p:par>
                            </p:childTnLst>
                          </p:cTn>
                        </p:par>
                        <p:par>
                          <p:cTn id="85" fill="hold">
                            <p:stCondLst>
                              <p:cond delay="0"/>
                            </p:stCondLst>
                            <p:childTnLst>
                              <p:par>
                                <p:cTn id="86" presetID="42" presetClass="path" presetSubtype="0" accel="50000" fill="hold" nodeType="afterEffect">
                                  <p:stCondLst>
                                    <p:cond delay="0"/>
                                  </p:stCondLst>
                                  <p:childTnLst>
                                    <p:animMotion origin="layout" path="M 5E-6 1.11111E-6 L 0.11754 0.33102 " pathEditMode="relative" rAng="0" ptsTypes="AA">
                                      <p:cBhvr>
                                        <p:cTn id="87" dur="2000" spd="-100000" fill="hold"/>
                                        <p:tgtEl>
                                          <p:spTgt spid="71"/>
                                        </p:tgtEl>
                                        <p:attrNameLst>
                                          <p:attrName>ppt_x</p:attrName>
                                          <p:attrName>ppt_y</p:attrName>
                                        </p:attrNameLst>
                                      </p:cBhvr>
                                      <p:rCtr x="5868" y="16551"/>
                                    </p:animMotion>
                                  </p:childTnLst>
                                </p:cTn>
                              </p:par>
                              <p:par>
                                <p:cTn id="88" presetID="42" presetClass="path" presetSubtype="0" accel="50000" fill="hold" nodeType="withEffect">
                                  <p:stCondLst>
                                    <p:cond delay="0"/>
                                  </p:stCondLst>
                                  <p:childTnLst>
                                    <p:animMotion origin="layout" path="M 1.66667E-6 1.11111E-6 L -0.13264 0.33102 " pathEditMode="relative" rAng="0" ptsTypes="AA">
                                      <p:cBhvr>
                                        <p:cTn id="89" dur="2000" spd="-100000" fill="hold"/>
                                        <p:tgtEl>
                                          <p:spTgt spid="111"/>
                                        </p:tgtEl>
                                        <p:attrNameLst>
                                          <p:attrName>ppt_x</p:attrName>
                                          <p:attrName>ppt_y</p:attrName>
                                        </p:attrNameLst>
                                      </p:cBhvr>
                                      <p:rCtr x="-6632" y="16551"/>
                                    </p:animMotion>
                                  </p:childTnLst>
                                </p:cTn>
                              </p:par>
                              <p:par>
                                <p:cTn id="90" presetID="42" presetClass="path" presetSubtype="0" accel="50000" fill="hold" nodeType="withEffect">
                                  <p:stCondLst>
                                    <p:cond delay="0"/>
                                  </p:stCondLst>
                                  <p:childTnLst>
                                    <p:animMotion origin="layout" path="M -1.11111E-6 2.22222E-6 L -0.15781 0.33102 " pathEditMode="relative" rAng="0" ptsTypes="AA">
                                      <p:cBhvr>
                                        <p:cTn id="91" dur="2000" spd="-100000" fill="hold"/>
                                        <p:tgtEl>
                                          <p:spTgt spid="113"/>
                                        </p:tgtEl>
                                        <p:attrNameLst>
                                          <p:attrName>ppt_x</p:attrName>
                                          <p:attrName>ppt_y</p:attrName>
                                        </p:attrNameLst>
                                      </p:cBhvr>
                                      <p:rCtr x="-7899" y="16551"/>
                                    </p:animMotion>
                                  </p:childTnLst>
                                </p:cTn>
                              </p:par>
                            </p:childTnLst>
                          </p:cTn>
                        </p:par>
                        <p:par>
                          <p:cTn id="92" fill="hold">
                            <p:stCondLst>
                              <p:cond delay="2000"/>
                            </p:stCondLst>
                            <p:childTnLst>
                              <p:par>
                                <p:cTn id="93" presetID="1" presetClass="exit" presetSubtype="0" fill="hold" nodeType="afterEffect">
                                  <p:stCondLst>
                                    <p:cond delay="0"/>
                                  </p:stCondLst>
                                  <p:childTnLst>
                                    <p:set>
                                      <p:cBhvr>
                                        <p:cTn id="94" dur="1" fill="hold">
                                          <p:stCondLst>
                                            <p:cond delay="0"/>
                                          </p:stCondLst>
                                        </p:cTn>
                                        <p:tgtEl>
                                          <p:spTgt spid="71"/>
                                        </p:tgtEl>
                                        <p:attrNameLst>
                                          <p:attrName>style.visibility</p:attrName>
                                        </p:attrNameLst>
                                      </p:cBhvr>
                                      <p:to>
                                        <p:strVal val="hidden"/>
                                      </p:to>
                                    </p:set>
                                  </p:childTnLst>
                                </p:cTn>
                              </p:par>
                              <p:par>
                                <p:cTn id="95" presetID="1" presetClass="exit" presetSubtype="0" fill="hold" nodeType="withEffect">
                                  <p:stCondLst>
                                    <p:cond delay="0"/>
                                  </p:stCondLst>
                                  <p:childTnLst>
                                    <p:set>
                                      <p:cBhvr>
                                        <p:cTn id="96" dur="1" fill="hold">
                                          <p:stCondLst>
                                            <p:cond delay="0"/>
                                          </p:stCondLst>
                                        </p:cTn>
                                        <p:tgtEl>
                                          <p:spTgt spid="111"/>
                                        </p:tgtEl>
                                        <p:attrNameLst>
                                          <p:attrName>style.visibility</p:attrName>
                                        </p:attrNameLst>
                                      </p:cBhvr>
                                      <p:to>
                                        <p:strVal val="hidden"/>
                                      </p:to>
                                    </p:set>
                                  </p:childTnLst>
                                </p:cTn>
                              </p:par>
                              <p:par>
                                <p:cTn id="97" presetID="1" presetClass="exit" presetSubtype="0" fill="hold" nodeType="withEffect">
                                  <p:stCondLst>
                                    <p:cond delay="0"/>
                                  </p:stCondLst>
                                  <p:childTnLst>
                                    <p:set>
                                      <p:cBhvr>
                                        <p:cTn id="98" dur="1" fill="hold">
                                          <p:stCondLst>
                                            <p:cond delay="0"/>
                                          </p:stCondLst>
                                        </p:cTn>
                                        <p:tgtEl>
                                          <p:spTgt spid="113"/>
                                        </p:tgtEl>
                                        <p:attrNameLst>
                                          <p:attrName>style.visibility</p:attrName>
                                        </p:attrNameLst>
                                      </p:cBhvr>
                                      <p:to>
                                        <p:strVal val="hidden"/>
                                      </p:to>
                                    </p:set>
                                  </p:childTnLst>
                                </p:cTn>
                              </p:par>
                              <p:par>
                                <p:cTn id="99" presetID="1" presetClass="entr" presetSubtype="0" fill="hold" nodeType="withEffect">
                                  <p:stCondLst>
                                    <p:cond delay="0"/>
                                  </p:stCondLst>
                                  <p:childTnLst>
                                    <p:set>
                                      <p:cBhvr>
                                        <p:cTn id="100" dur="1" fill="hold">
                                          <p:stCondLst>
                                            <p:cond delay="0"/>
                                          </p:stCondLst>
                                        </p:cTn>
                                        <p:tgtEl>
                                          <p:spTgt spid="11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119"/>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120"/>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42" presetClass="path" presetSubtype="0" accel="50000" fill="hold" nodeType="clickEffect">
                                  <p:stCondLst>
                                    <p:cond delay="0"/>
                                  </p:stCondLst>
                                  <p:childTnLst>
                                    <p:animMotion origin="layout" path="M -1.11111E-6 2.22222E-6 L -0.16423 0.33102 " pathEditMode="relative" rAng="0" ptsTypes="AA">
                                      <p:cBhvr>
                                        <p:cTn id="108" dur="2000" fill="hold"/>
                                        <p:tgtEl>
                                          <p:spTgt spid="117"/>
                                        </p:tgtEl>
                                        <p:attrNameLst>
                                          <p:attrName>ppt_x</p:attrName>
                                          <p:attrName>ppt_y</p:attrName>
                                        </p:attrNameLst>
                                      </p:cBhvr>
                                      <p:rCtr x="-8212" y="16551"/>
                                    </p:animMotion>
                                  </p:childTnLst>
                                </p:cTn>
                              </p:par>
                              <p:par>
                                <p:cTn id="109" presetID="42" presetClass="path" presetSubtype="0" accel="50000" fill="hold" nodeType="withEffect">
                                  <p:stCondLst>
                                    <p:cond delay="0"/>
                                  </p:stCondLst>
                                  <p:childTnLst>
                                    <p:animMotion origin="layout" path="M 2.5E-6 1.11111E-6 L -0.12518 0.33102 " pathEditMode="relative" rAng="0" ptsTypes="AA">
                                      <p:cBhvr>
                                        <p:cTn id="110" dur="2000" fill="hold"/>
                                        <p:tgtEl>
                                          <p:spTgt spid="119"/>
                                        </p:tgtEl>
                                        <p:attrNameLst>
                                          <p:attrName>ppt_x</p:attrName>
                                          <p:attrName>ppt_y</p:attrName>
                                        </p:attrNameLst>
                                      </p:cBhvr>
                                      <p:rCtr x="-6267" y="16551"/>
                                    </p:animMotion>
                                  </p:childTnLst>
                                </p:cTn>
                              </p:par>
                              <p:par>
                                <p:cTn id="111" presetID="42" presetClass="path" presetSubtype="0" accel="50000" fill="hold" nodeType="withEffect">
                                  <p:stCondLst>
                                    <p:cond delay="0"/>
                                  </p:stCondLst>
                                  <p:childTnLst>
                                    <p:animMotion origin="layout" path="M -5.55556E-7 1.11111E-6 L 0.12517 0.33102 " pathEditMode="relative" rAng="0" ptsTypes="AA">
                                      <p:cBhvr>
                                        <p:cTn id="112" dur="2000" fill="hold"/>
                                        <p:tgtEl>
                                          <p:spTgt spid="120"/>
                                        </p:tgtEl>
                                        <p:attrNameLst>
                                          <p:attrName>ppt_x</p:attrName>
                                          <p:attrName>ppt_y</p:attrName>
                                        </p:attrNameLst>
                                      </p:cBhvr>
                                      <p:rCtr x="6250" y="16551"/>
                                    </p:animMotion>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nodeType="clickEffect">
                                  <p:stCondLst>
                                    <p:cond delay="0"/>
                                  </p:stCondLst>
                                  <p:childTnLst>
                                    <p:set>
                                      <p:cBhvr>
                                        <p:cTn id="116" dur="1" fill="hold">
                                          <p:stCondLst>
                                            <p:cond delay="0"/>
                                          </p:stCondLst>
                                        </p:cTn>
                                        <p:tgtEl>
                                          <p:spTgt spid="51"/>
                                        </p:tgtEl>
                                        <p:attrNameLst>
                                          <p:attrName>style.visibility</p:attrName>
                                        </p:attrNameLst>
                                      </p:cBhvr>
                                      <p:to>
                                        <p:strVal val="visible"/>
                                      </p:to>
                                    </p:set>
                                    <p:animEffect transition="in" filter="fade">
                                      <p:cBhvr>
                                        <p:cTn id="117" dur="500"/>
                                        <p:tgtEl>
                                          <p:spTgt spid="51"/>
                                        </p:tgtEl>
                                      </p:cBhvr>
                                    </p:animEffect>
                                  </p:childTnLst>
                                </p:cTn>
                              </p:par>
                            </p:childTnLst>
                          </p:cTn>
                        </p:par>
                      </p:childTnLst>
                    </p:cTn>
                  </p:par>
                  <p:par>
                    <p:cTn id="118" fill="hold">
                      <p:stCondLst>
                        <p:cond delay="indefinite"/>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17"/>
                                        </p:tgtEl>
                                        <p:attrNameLst>
                                          <p:attrName>style.visibility</p:attrName>
                                        </p:attrNameLst>
                                      </p:cBhvr>
                                      <p:to>
                                        <p:strVal val="hidden"/>
                                      </p:to>
                                    </p:set>
                                  </p:childTnLst>
                                </p:cTn>
                              </p:par>
                              <p:par>
                                <p:cTn id="122" presetID="1" presetClass="exit" presetSubtype="0" fill="hold" nodeType="withEffect">
                                  <p:stCondLst>
                                    <p:cond delay="0"/>
                                  </p:stCondLst>
                                  <p:childTnLst>
                                    <p:set>
                                      <p:cBhvr>
                                        <p:cTn id="123" dur="1" fill="hold">
                                          <p:stCondLst>
                                            <p:cond delay="0"/>
                                          </p:stCondLst>
                                        </p:cTn>
                                        <p:tgtEl>
                                          <p:spTgt spid="119"/>
                                        </p:tgtEl>
                                        <p:attrNameLst>
                                          <p:attrName>style.visibility</p:attrName>
                                        </p:attrNameLst>
                                      </p:cBhvr>
                                      <p:to>
                                        <p:strVal val="hidden"/>
                                      </p:to>
                                    </p:set>
                                  </p:childTnLst>
                                </p:cTn>
                              </p:par>
                              <p:par>
                                <p:cTn id="124" presetID="1" presetClass="exit" presetSubtype="0" fill="hold" nodeType="withEffect">
                                  <p:stCondLst>
                                    <p:cond delay="0"/>
                                  </p:stCondLst>
                                  <p:childTnLst>
                                    <p:set>
                                      <p:cBhvr>
                                        <p:cTn id="125" dur="1" fill="hold">
                                          <p:stCondLst>
                                            <p:cond delay="0"/>
                                          </p:stCondLst>
                                        </p:cTn>
                                        <p:tgtEl>
                                          <p:spTgt spid="120"/>
                                        </p:tgtEl>
                                        <p:attrNameLst>
                                          <p:attrName>style.visibility</p:attrName>
                                        </p:attrNameLst>
                                      </p:cBhvr>
                                      <p:to>
                                        <p:strVal val="hidden"/>
                                      </p:to>
                                    </p:set>
                                  </p:childTnLst>
                                </p:cTn>
                              </p:par>
                              <p:par>
                                <p:cTn id="126" presetID="1" presetClass="entr" presetSubtype="0" fill="hold" nodeType="withEffect">
                                  <p:stCondLst>
                                    <p:cond delay="0"/>
                                  </p:stCondLst>
                                  <p:childTnLst>
                                    <p:set>
                                      <p:cBhvr>
                                        <p:cTn id="127" dur="1" fill="hold">
                                          <p:stCondLst>
                                            <p:cond delay="0"/>
                                          </p:stCondLst>
                                        </p:cTn>
                                        <p:tgtEl>
                                          <p:spTgt spid="70"/>
                                        </p:tgtEl>
                                        <p:attrNameLst>
                                          <p:attrName>style.visibility</p:attrName>
                                        </p:attrNameLst>
                                      </p:cBhvr>
                                      <p:to>
                                        <p:strVal val="visible"/>
                                      </p:to>
                                    </p:set>
                                  </p:childTnLst>
                                </p:cTn>
                              </p:par>
                              <p:par>
                                <p:cTn id="128" presetID="1" presetClass="entr" presetSubtype="0" fill="hold" nodeType="withEffect">
                                  <p:stCondLst>
                                    <p:cond delay="0"/>
                                  </p:stCondLst>
                                  <p:childTnLst>
                                    <p:set>
                                      <p:cBhvr>
                                        <p:cTn id="129" dur="1" fill="hold">
                                          <p:stCondLst>
                                            <p:cond delay="0"/>
                                          </p:stCondLst>
                                        </p:cTn>
                                        <p:tgtEl>
                                          <p:spTgt spid="121"/>
                                        </p:tgtEl>
                                        <p:attrNameLst>
                                          <p:attrName>style.visibility</p:attrName>
                                        </p:attrNameLst>
                                      </p:cBhvr>
                                      <p:to>
                                        <p:strVal val="visible"/>
                                      </p:to>
                                    </p:set>
                                  </p:childTnLst>
                                </p:cTn>
                              </p:par>
                              <p:par>
                                <p:cTn id="130" presetID="1" presetClass="entr" presetSubtype="0" fill="hold" nodeType="withEffect">
                                  <p:stCondLst>
                                    <p:cond delay="0"/>
                                  </p:stCondLst>
                                  <p:childTnLst>
                                    <p:set>
                                      <p:cBhvr>
                                        <p:cTn id="131" dur="1" fill="hold">
                                          <p:stCondLst>
                                            <p:cond delay="0"/>
                                          </p:stCondLst>
                                        </p:cTn>
                                        <p:tgtEl>
                                          <p:spTgt spid="122"/>
                                        </p:tgtEl>
                                        <p:attrNameLst>
                                          <p:attrName>style.visibility</p:attrName>
                                        </p:attrNameLst>
                                      </p:cBhvr>
                                      <p:to>
                                        <p:strVal val="visible"/>
                                      </p:to>
                                    </p:set>
                                  </p:childTnLst>
                                </p:cTn>
                              </p:par>
                            </p:childTnLst>
                          </p:cTn>
                        </p:par>
                        <p:par>
                          <p:cTn id="132" fill="hold">
                            <p:stCondLst>
                              <p:cond delay="0"/>
                            </p:stCondLst>
                            <p:childTnLst>
                              <p:par>
                                <p:cTn id="133" presetID="42" presetClass="path" presetSubtype="0" accel="50000" fill="hold" nodeType="afterEffect">
                                  <p:stCondLst>
                                    <p:cond delay="0"/>
                                  </p:stCondLst>
                                  <p:childTnLst>
                                    <p:animMotion origin="layout" path="M -5.55556E-7 1.11111E-6 L 0.12517 0.33102 " pathEditMode="relative" rAng="0" ptsTypes="AA">
                                      <p:cBhvr>
                                        <p:cTn id="134" dur="2000" spd="-100000" fill="hold"/>
                                        <p:tgtEl>
                                          <p:spTgt spid="70"/>
                                        </p:tgtEl>
                                        <p:attrNameLst>
                                          <p:attrName>ppt_x</p:attrName>
                                          <p:attrName>ppt_y</p:attrName>
                                        </p:attrNameLst>
                                      </p:cBhvr>
                                      <p:rCtr x="6250" y="16551"/>
                                    </p:animMotion>
                                  </p:childTnLst>
                                </p:cTn>
                              </p:par>
                              <p:par>
                                <p:cTn id="135" presetID="42" presetClass="path" presetSubtype="0" accel="50000" fill="hold" nodeType="withEffect">
                                  <p:stCondLst>
                                    <p:cond delay="0"/>
                                  </p:stCondLst>
                                  <p:childTnLst>
                                    <p:animMotion origin="layout" path="M -1.11111E-6 2.22222E-6 L -0.16423 0.33102 " pathEditMode="relative" rAng="0" ptsTypes="AA">
                                      <p:cBhvr>
                                        <p:cTn id="136" dur="2000" spd="-100000" fill="hold"/>
                                        <p:tgtEl>
                                          <p:spTgt spid="121"/>
                                        </p:tgtEl>
                                        <p:attrNameLst>
                                          <p:attrName>ppt_x</p:attrName>
                                          <p:attrName>ppt_y</p:attrName>
                                        </p:attrNameLst>
                                      </p:cBhvr>
                                      <p:rCtr x="-8212" y="16551"/>
                                    </p:animMotion>
                                  </p:childTnLst>
                                </p:cTn>
                              </p:par>
                              <p:par>
                                <p:cTn id="137" presetID="42" presetClass="path" presetSubtype="0" accel="50000" fill="hold" nodeType="withEffect">
                                  <p:stCondLst>
                                    <p:cond delay="0"/>
                                  </p:stCondLst>
                                  <p:childTnLst>
                                    <p:animMotion origin="layout" path="M 2.5E-6 1.11111E-6 L -0.12518 0.33102 " pathEditMode="relative" rAng="0" ptsTypes="AA">
                                      <p:cBhvr>
                                        <p:cTn id="138" dur="2000" spd="-100000" fill="hold"/>
                                        <p:tgtEl>
                                          <p:spTgt spid="122"/>
                                        </p:tgtEl>
                                        <p:attrNameLst>
                                          <p:attrName>ppt_x</p:attrName>
                                          <p:attrName>ppt_y</p:attrName>
                                        </p:attrNameLst>
                                      </p:cBhvr>
                                      <p:rCtr x="-6267" y="1655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1:2</a:t>
            </a:r>
          </a:p>
        </p:txBody>
      </p:sp>
      <p:pic>
        <p:nvPicPr>
          <p:cNvPr id="6" name="Picture 5">
            <a:extLst>
              <a:ext uri="{FF2B5EF4-FFF2-40B4-BE49-F238E27FC236}">
                <a16:creationId xmlns="" xmlns:a16="http://schemas.microsoft.com/office/drawing/2014/main" id="{257CD62C-C20E-4134-A6B9-D73A757909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3233" y="2467587"/>
            <a:ext cx="6157534" cy="1922827"/>
          </a:xfrm>
          <a:prstGeom prst="rect">
            <a:avLst/>
          </a:prstGeom>
        </p:spPr>
      </p:pic>
      <p:sp>
        <p:nvSpPr>
          <p:cNvPr id="7" name="Star: 12 Points 6">
            <a:extLst>
              <a:ext uri="{FF2B5EF4-FFF2-40B4-BE49-F238E27FC236}">
                <a16:creationId xmlns="" xmlns:a16="http://schemas.microsoft.com/office/drawing/2014/main" id="{7F56349B-FDF5-40BF-B0DD-01B445B0F989}"/>
              </a:ext>
            </a:extLst>
          </p:cNvPr>
          <p:cNvSpPr>
            <a:spLocks noChangeAspect="1"/>
          </p:cNvSpPr>
          <p:nvPr/>
        </p:nvSpPr>
        <p:spPr bwMode="auto">
          <a:xfrm rot="20700000">
            <a:off x="1767886" y="3473501"/>
            <a:ext cx="396000" cy="395956"/>
          </a:xfrm>
          <a:prstGeom prst="star12">
            <a:avLst/>
          </a:prstGeom>
          <a:noFill/>
          <a:ln w="19050" cap="flat" cmpd="sng" algn="ctr">
            <a:solidFill>
              <a:srgbClr val="CC4A4D"/>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Star: 12 Points 7">
            <a:extLst>
              <a:ext uri="{FF2B5EF4-FFF2-40B4-BE49-F238E27FC236}">
                <a16:creationId xmlns="" xmlns:a16="http://schemas.microsoft.com/office/drawing/2014/main" id="{42D61EE1-53C1-4F3C-9125-08BD83D128BD}"/>
              </a:ext>
            </a:extLst>
          </p:cNvPr>
          <p:cNvSpPr>
            <a:spLocks noChangeAspect="1"/>
          </p:cNvSpPr>
          <p:nvPr/>
        </p:nvSpPr>
        <p:spPr bwMode="auto">
          <a:xfrm rot="20700000">
            <a:off x="2436861" y="3473501"/>
            <a:ext cx="396000" cy="395956"/>
          </a:xfrm>
          <a:prstGeom prst="star12">
            <a:avLst/>
          </a:prstGeom>
          <a:noFill/>
          <a:ln w="19050" cap="flat" cmpd="sng" algn="ctr">
            <a:solidFill>
              <a:srgbClr val="4790C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3" name="Star: 12 Points 12">
            <a:extLst>
              <a:ext uri="{FF2B5EF4-FFF2-40B4-BE49-F238E27FC236}">
                <a16:creationId xmlns="" xmlns:a16="http://schemas.microsoft.com/office/drawing/2014/main" id="{D7BA1053-2DAF-430E-A7E3-DA747A5BBB44}"/>
              </a:ext>
            </a:extLst>
          </p:cNvPr>
          <p:cNvSpPr>
            <a:spLocks noChangeAspect="1"/>
          </p:cNvSpPr>
          <p:nvPr/>
        </p:nvSpPr>
        <p:spPr bwMode="auto">
          <a:xfrm rot="20700000">
            <a:off x="3119103" y="3473501"/>
            <a:ext cx="396000" cy="395956"/>
          </a:xfrm>
          <a:prstGeom prst="star12">
            <a:avLst/>
          </a:prstGeom>
          <a:noFill/>
          <a:ln w="19050" cap="flat" cmpd="sng" algn="ctr">
            <a:solidFill>
              <a:srgbClr val="89644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4" name="Star: 12 Points 13">
            <a:extLst>
              <a:ext uri="{FF2B5EF4-FFF2-40B4-BE49-F238E27FC236}">
                <a16:creationId xmlns="" xmlns:a16="http://schemas.microsoft.com/office/drawing/2014/main" id="{BA520608-1161-4214-8186-394279ACA8D0}"/>
              </a:ext>
            </a:extLst>
          </p:cNvPr>
          <p:cNvSpPr>
            <a:spLocks noChangeAspect="1"/>
          </p:cNvSpPr>
          <p:nvPr/>
        </p:nvSpPr>
        <p:spPr bwMode="auto">
          <a:xfrm rot="20700000">
            <a:off x="3880760" y="3969070"/>
            <a:ext cx="396000" cy="395956"/>
          </a:xfrm>
          <a:prstGeom prst="star12">
            <a:avLst/>
          </a:prstGeom>
          <a:noFill/>
          <a:ln w="19050" cap="flat" cmpd="sng" algn="ctr">
            <a:solidFill>
              <a:srgbClr val="CC4A4D"/>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5" name="Star: 12 Points 14">
            <a:extLst>
              <a:ext uri="{FF2B5EF4-FFF2-40B4-BE49-F238E27FC236}">
                <a16:creationId xmlns="" xmlns:a16="http://schemas.microsoft.com/office/drawing/2014/main" id="{B10D2363-2AD9-4750-94FA-15093C954E20}"/>
              </a:ext>
            </a:extLst>
          </p:cNvPr>
          <p:cNvSpPr>
            <a:spLocks noChangeAspect="1"/>
          </p:cNvSpPr>
          <p:nvPr/>
        </p:nvSpPr>
        <p:spPr bwMode="auto">
          <a:xfrm rot="20700000">
            <a:off x="3826732" y="3915048"/>
            <a:ext cx="504056" cy="504000"/>
          </a:xfrm>
          <a:prstGeom prst="star12">
            <a:avLst/>
          </a:prstGeom>
          <a:noFill/>
          <a:ln w="19050" cap="flat" cmpd="sng" algn="ctr">
            <a:solidFill>
              <a:srgbClr val="4790C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6" name="Star: 12 Points 15">
            <a:extLst>
              <a:ext uri="{FF2B5EF4-FFF2-40B4-BE49-F238E27FC236}">
                <a16:creationId xmlns="" xmlns:a16="http://schemas.microsoft.com/office/drawing/2014/main" id="{C0660B44-B312-4F58-AB52-6AFFFCF1442B}"/>
              </a:ext>
            </a:extLst>
          </p:cNvPr>
          <p:cNvSpPr>
            <a:spLocks noChangeAspect="1"/>
          </p:cNvSpPr>
          <p:nvPr/>
        </p:nvSpPr>
        <p:spPr bwMode="auto">
          <a:xfrm rot="20700000">
            <a:off x="3772726" y="3861048"/>
            <a:ext cx="612068" cy="612000"/>
          </a:xfrm>
          <a:prstGeom prst="star12">
            <a:avLst/>
          </a:prstGeom>
          <a:noFill/>
          <a:ln w="19050" cap="flat" cmpd="sng" algn="ctr">
            <a:solidFill>
              <a:srgbClr val="89644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86037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3" grpId="0" animBg="1"/>
      <p:bldP spid="14" grpId="0" animBg="1"/>
      <p:bldP spid="15" grpId="0" animBg="1"/>
      <p:bldP spid="1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4:1</a:t>
            </a:r>
          </a:p>
        </p:txBody>
      </p:sp>
      <p:grpSp>
        <p:nvGrpSpPr>
          <p:cNvPr id="5" name="Group 4">
            <a:extLst>
              <a:ext uri="{FF2B5EF4-FFF2-40B4-BE49-F238E27FC236}">
                <a16:creationId xmlns="" xmlns:a16="http://schemas.microsoft.com/office/drawing/2014/main" id="{57894917-121E-49E7-BF45-316A16952B0F}"/>
              </a:ext>
            </a:extLst>
          </p:cNvPr>
          <p:cNvGrpSpPr/>
          <p:nvPr/>
        </p:nvGrpSpPr>
        <p:grpSpPr>
          <a:xfrm rot="16200000" flipH="1">
            <a:off x="2872526" y="1890954"/>
            <a:ext cx="3398949" cy="3076092"/>
            <a:chOff x="2872525" y="1421587"/>
            <a:chExt cx="3398949" cy="3076092"/>
          </a:xfrm>
        </p:grpSpPr>
        <p:grpSp>
          <p:nvGrpSpPr>
            <p:cNvPr id="6" name="Group 5">
              <a:extLst>
                <a:ext uri="{FF2B5EF4-FFF2-40B4-BE49-F238E27FC236}">
                  <a16:creationId xmlns="" xmlns:a16="http://schemas.microsoft.com/office/drawing/2014/main" id="{E8CA09C7-5640-46FF-8715-8505D2F00103}"/>
                </a:ext>
              </a:extLst>
            </p:cNvPr>
            <p:cNvGrpSpPr>
              <a:grpSpLocks noChangeAspect="1"/>
            </p:cNvGrpSpPr>
            <p:nvPr/>
          </p:nvGrpSpPr>
          <p:grpSpPr>
            <a:xfrm>
              <a:off x="2872525" y="1421587"/>
              <a:ext cx="3398949" cy="3076092"/>
              <a:chOff x="917216" y="1641314"/>
              <a:chExt cx="3654784" cy="3307625"/>
            </a:xfrm>
          </p:grpSpPr>
          <p:sp>
            <p:nvSpPr>
              <p:cNvPr id="8" name="Oval 7">
                <a:extLst>
                  <a:ext uri="{FF2B5EF4-FFF2-40B4-BE49-F238E27FC236}">
                    <a16:creationId xmlns="" xmlns:a16="http://schemas.microsoft.com/office/drawing/2014/main" id="{6891FD67-BF83-4D85-9DCB-B47761EBCD39}"/>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Oval 8">
                <a:extLst>
                  <a:ext uri="{FF2B5EF4-FFF2-40B4-BE49-F238E27FC236}">
                    <a16:creationId xmlns="" xmlns:a16="http://schemas.microsoft.com/office/drawing/2014/main" id="{E451F749-75AF-4862-B1A3-D044C6B681AF}"/>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Oval 9">
                <a:extLst>
                  <a:ext uri="{FF2B5EF4-FFF2-40B4-BE49-F238E27FC236}">
                    <a16:creationId xmlns="" xmlns:a16="http://schemas.microsoft.com/office/drawing/2014/main" id="{DD7E2463-E497-4009-85A4-132316D3216B}"/>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11" name="Straight Connector 10">
                <a:extLst>
                  <a:ext uri="{FF2B5EF4-FFF2-40B4-BE49-F238E27FC236}">
                    <a16:creationId xmlns="" xmlns:a16="http://schemas.microsoft.com/office/drawing/2014/main" id="{1A815841-D918-4B35-9D45-4FB2AC106771}"/>
                  </a:ext>
                </a:extLst>
              </p:cNvPr>
              <p:cNvCxnSpPr>
                <a:cxnSpLocks noChangeAspect="1"/>
                <a:stCxn id="8"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Straight Connector 6">
              <a:extLst>
                <a:ext uri="{FF2B5EF4-FFF2-40B4-BE49-F238E27FC236}">
                  <a16:creationId xmlns="" xmlns:a16="http://schemas.microsoft.com/office/drawing/2014/main" id="{EE393315-3130-4D61-B595-315ED64550B0}"/>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2" name="TextBox 11">
            <a:extLst>
              <a:ext uri="{FF2B5EF4-FFF2-40B4-BE49-F238E27FC236}">
                <a16:creationId xmlns="" xmlns:a16="http://schemas.microsoft.com/office/drawing/2014/main" id="{309A6B72-08BC-4AF6-86D3-604FA9926F9A}"/>
              </a:ext>
            </a:extLst>
          </p:cNvPr>
          <p:cNvSpPr txBox="1"/>
          <p:nvPr/>
        </p:nvSpPr>
        <p:spPr bwMode="auto">
          <a:xfrm>
            <a:off x="5217897" y="426701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26</a:t>
            </a:r>
          </a:p>
        </p:txBody>
      </p:sp>
      <p:sp>
        <p:nvSpPr>
          <p:cNvPr id="13" name="TextBox 12">
            <a:extLst>
              <a:ext uri="{FF2B5EF4-FFF2-40B4-BE49-F238E27FC236}">
                <a16:creationId xmlns="" xmlns:a16="http://schemas.microsoft.com/office/drawing/2014/main" id="{169DC1E5-A0BF-4D91-85BC-BD2FABA05A83}"/>
              </a:ext>
            </a:extLst>
          </p:cNvPr>
          <p:cNvSpPr txBox="1"/>
          <p:nvPr/>
        </p:nvSpPr>
        <p:spPr bwMode="auto">
          <a:xfrm>
            <a:off x="5217897" y="2129315"/>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20</a:t>
            </a:r>
          </a:p>
        </p:txBody>
      </p:sp>
      <p:sp>
        <p:nvSpPr>
          <p:cNvPr id="14" name="TextBox 13">
            <a:extLst>
              <a:ext uri="{FF2B5EF4-FFF2-40B4-BE49-F238E27FC236}">
                <a16:creationId xmlns="" xmlns:a16="http://schemas.microsoft.com/office/drawing/2014/main" id="{F85AD148-36DD-488D-B7F0-E707BFB2D432}"/>
              </a:ext>
            </a:extLst>
          </p:cNvPr>
          <p:cNvSpPr txBox="1"/>
          <p:nvPr/>
        </p:nvSpPr>
        <p:spPr bwMode="auto">
          <a:xfrm>
            <a:off x="5315681" y="4267019"/>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15" name="TextBox 14">
            <a:extLst>
              <a:ext uri="{FF2B5EF4-FFF2-40B4-BE49-F238E27FC236}">
                <a16:creationId xmlns="" xmlns:a16="http://schemas.microsoft.com/office/drawing/2014/main" id="{E569BFEF-8B8D-4829-917D-96C632FADF8B}"/>
              </a:ext>
            </a:extLst>
          </p:cNvPr>
          <p:cNvSpPr txBox="1"/>
          <p:nvPr/>
        </p:nvSpPr>
        <p:spPr bwMode="auto">
          <a:xfrm>
            <a:off x="3408011" y="3198167"/>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46</a:t>
            </a:r>
          </a:p>
        </p:txBody>
      </p:sp>
    </p:spTree>
    <p:extLst>
      <p:ext uri="{BB962C8B-B14F-4D97-AF65-F5344CB8AC3E}">
        <p14:creationId xmlns:p14="http://schemas.microsoft.com/office/powerpoint/2010/main" val="95215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4:1</a:t>
            </a:r>
          </a:p>
        </p:txBody>
      </p:sp>
      <p:grpSp>
        <p:nvGrpSpPr>
          <p:cNvPr id="4" name="Group 3">
            <a:extLst>
              <a:ext uri="{FF2B5EF4-FFF2-40B4-BE49-F238E27FC236}">
                <a16:creationId xmlns="" xmlns:a16="http://schemas.microsoft.com/office/drawing/2014/main" id="{9F0F7038-5431-41EE-8C28-E61553C5CEE7}"/>
              </a:ext>
            </a:extLst>
          </p:cNvPr>
          <p:cNvGrpSpPr/>
          <p:nvPr/>
        </p:nvGrpSpPr>
        <p:grpSpPr>
          <a:xfrm rot="16200000" flipH="1">
            <a:off x="2872526" y="1890954"/>
            <a:ext cx="3398949" cy="3076092"/>
            <a:chOff x="2872525" y="1421587"/>
            <a:chExt cx="3398949" cy="3076092"/>
          </a:xfrm>
        </p:grpSpPr>
        <p:grpSp>
          <p:nvGrpSpPr>
            <p:cNvPr id="5" name="Group 4">
              <a:extLst>
                <a:ext uri="{FF2B5EF4-FFF2-40B4-BE49-F238E27FC236}">
                  <a16:creationId xmlns="" xmlns:a16="http://schemas.microsoft.com/office/drawing/2014/main" id="{0775C8FC-C3FA-4D27-AF1C-B9EE8DB99EEC}"/>
                </a:ext>
              </a:extLst>
            </p:cNvPr>
            <p:cNvGrpSpPr>
              <a:grpSpLocks noChangeAspect="1"/>
            </p:cNvGrpSpPr>
            <p:nvPr/>
          </p:nvGrpSpPr>
          <p:grpSpPr>
            <a:xfrm>
              <a:off x="2872525" y="1421587"/>
              <a:ext cx="3398949" cy="3076092"/>
              <a:chOff x="917216" y="1641314"/>
              <a:chExt cx="3654784" cy="3307625"/>
            </a:xfrm>
          </p:grpSpPr>
          <p:sp>
            <p:nvSpPr>
              <p:cNvPr id="7" name="Oval 6">
                <a:extLst>
                  <a:ext uri="{FF2B5EF4-FFF2-40B4-BE49-F238E27FC236}">
                    <a16:creationId xmlns="" xmlns:a16="http://schemas.microsoft.com/office/drawing/2014/main" id="{156CDBB7-806F-4BDD-B034-150E90219203}"/>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Oval 7">
                <a:extLst>
                  <a:ext uri="{FF2B5EF4-FFF2-40B4-BE49-F238E27FC236}">
                    <a16:creationId xmlns="" xmlns:a16="http://schemas.microsoft.com/office/drawing/2014/main" id="{37DBFD03-6F9E-4916-BAA6-A418F502ABF6}"/>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Oval 8">
                <a:extLst>
                  <a:ext uri="{FF2B5EF4-FFF2-40B4-BE49-F238E27FC236}">
                    <a16:creationId xmlns="" xmlns:a16="http://schemas.microsoft.com/office/drawing/2014/main" id="{C1E1945D-C68E-40AD-A961-9C893C3374EB}"/>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10" name="Straight Connector 9">
                <a:extLst>
                  <a:ext uri="{FF2B5EF4-FFF2-40B4-BE49-F238E27FC236}">
                    <a16:creationId xmlns="" xmlns:a16="http://schemas.microsoft.com/office/drawing/2014/main" id="{5CB3601A-0188-4862-A255-CBD3185A0682}"/>
                  </a:ext>
                </a:extLst>
              </p:cNvPr>
              <p:cNvCxnSpPr>
                <a:cxnSpLocks noChangeAspect="1"/>
                <a:stCxn id="7"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 name="Straight Connector 5">
              <a:extLst>
                <a:ext uri="{FF2B5EF4-FFF2-40B4-BE49-F238E27FC236}">
                  <a16:creationId xmlns="" xmlns:a16="http://schemas.microsoft.com/office/drawing/2014/main" id="{7DC6DA06-D2B5-4FD8-B16A-52341EC8FD88}"/>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1" name="TextBox 10">
            <a:extLst>
              <a:ext uri="{FF2B5EF4-FFF2-40B4-BE49-F238E27FC236}">
                <a16:creationId xmlns="" xmlns:a16="http://schemas.microsoft.com/office/drawing/2014/main" id="{CD54663F-1EAF-4AB3-B428-AD9D0E419C6C}"/>
              </a:ext>
            </a:extLst>
          </p:cNvPr>
          <p:cNvSpPr txBox="1"/>
          <p:nvPr/>
        </p:nvSpPr>
        <p:spPr bwMode="auto">
          <a:xfrm>
            <a:off x="5217897" y="426701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29</a:t>
            </a:r>
          </a:p>
        </p:txBody>
      </p:sp>
      <p:sp>
        <p:nvSpPr>
          <p:cNvPr id="12" name="TextBox 11">
            <a:extLst>
              <a:ext uri="{FF2B5EF4-FFF2-40B4-BE49-F238E27FC236}">
                <a16:creationId xmlns="" xmlns:a16="http://schemas.microsoft.com/office/drawing/2014/main" id="{4F16EB65-4580-4967-B1C5-16C11B398F09}"/>
              </a:ext>
            </a:extLst>
          </p:cNvPr>
          <p:cNvSpPr txBox="1"/>
          <p:nvPr/>
        </p:nvSpPr>
        <p:spPr bwMode="auto">
          <a:xfrm>
            <a:off x="5217897" y="2129315"/>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
        <p:nvSpPr>
          <p:cNvPr id="13" name="TextBox 12">
            <a:extLst>
              <a:ext uri="{FF2B5EF4-FFF2-40B4-BE49-F238E27FC236}">
                <a16:creationId xmlns="" xmlns:a16="http://schemas.microsoft.com/office/drawing/2014/main" id="{F61E50CF-A0DF-4105-9DD3-DD1BDFA21977}"/>
              </a:ext>
            </a:extLst>
          </p:cNvPr>
          <p:cNvSpPr txBox="1"/>
          <p:nvPr/>
        </p:nvSpPr>
        <p:spPr bwMode="auto">
          <a:xfrm>
            <a:off x="5329968" y="2129315"/>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14" name="TextBox 13">
            <a:extLst>
              <a:ext uri="{FF2B5EF4-FFF2-40B4-BE49-F238E27FC236}">
                <a16:creationId xmlns="" xmlns:a16="http://schemas.microsoft.com/office/drawing/2014/main" id="{C3EDEC59-CDB2-40ED-86E0-7ABEAB2F5977}"/>
              </a:ext>
            </a:extLst>
          </p:cNvPr>
          <p:cNvSpPr txBox="1"/>
          <p:nvPr/>
        </p:nvSpPr>
        <p:spPr bwMode="auto">
          <a:xfrm>
            <a:off x="3408011" y="3198167"/>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59</a:t>
            </a:r>
          </a:p>
        </p:txBody>
      </p:sp>
    </p:spTree>
    <p:extLst>
      <p:ext uri="{BB962C8B-B14F-4D97-AF65-F5344CB8AC3E}">
        <p14:creationId xmlns:p14="http://schemas.microsoft.com/office/powerpoint/2010/main" val="240148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4:1</a:t>
            </a:r>
          </a:p>
        </p:txBody>
      </p:sp>
      <p:grpSp>
        <p:nvGrpSpPr>
          <p:cNvPr id="4" name="Group 3">
            <a:extLst>
              <a:ext uri="{FF2B5EF4-FFF2-40B4-BE49-F238E27FC236}">
                <a16:creationId xmlns="" xmlns:a16="http://schemas.microsoft.com/office/drawing/2014/main" id="{9F0F7038-5431-41EE-8C28-E61553C5CEE7}"/>
              </a:ext>
            </a:extLst>
          </p:cNvPr>
          <p:cNvGrpSpPr/>
          <p:nvPr/>
        </p:nvGrpSpPr>
        <p:grpSpPr>
          <a:xfrm rot="16200000" flipH="1">
            <a:off x="2872526" y="1890954"/>
            <a:ext cx="3398949" cy="3076092"/>
            <a:chOff x="2872525" y="1421587"/>
            <a:chExt cx="3398949" cy="3076092"/>
          </a:xfrm>
        </p:grpSpPr>
        <p:grpSp>
          <p:nvGrpSpPr>
            <p:cNvPr id="5" name="Group 4">
              <a:extLst>
                <a:ext uri="{FF2B5EF4-FFF2-40B4-BE49-F238E27FC236}">
                  <a16:creationId xmlns="" xmlns:a16="http://schemas.microsoft.com/office/drawing/2014/main" id="{0775C8FC-C3FA-4D27-AF1C-B9EE8DB99EEC}"/>
                </a:ext>
              </a:extLst>
            </p:cNvPr>
            <p:cNvGrpSpPr>
              <a:grpSpLocks noChangeAspect="1"/>
            </p:cNvGrpSpPr>
            <p:nvPr/>
          </p:nvGrpSpPr>
          <p:grpSpPr>
            <a:xfrm>
              <a:off x="2872525" y="1421587"/>
              <a:ext cx="3398949" cy="3076092"/>
              <a:chOff x="917216" y="1641314"/>
              <a:chExt cx="3654784" cy="3307625"/>
            </a:xfrm>
          </p:grpSpPr>
          <p:sp>
            <p:nvSpPr>
              <p:cNvPr id="7" name="Oval 6">
                <a:extLst>
                  <a:ext uri="{FF2B5EF4-FFF2-40B4-BE49-F238E27FC236}">
                    <a16:creationId xmlns="" xmlns:a16="http://schemas.microsoft.com/office/drawing/2014/main" id="{156CDBB7-806F-4BDD-B034-150E90219203}"/>
                  </a:ext>
                </a:extLst>
              </p:cNvPr>
              <p:cNvSpPr>
                <a:spLocks noChangeAspect="1"/>
              </p:cNvSpPr>
              <p:nvPr/>
            </p:nvSpPr>
            <p:spPr bwMode="auto">
              <a:xfrm>
                <a:off x="2066519" y="1641314"/>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Oval 7">
                <a:extLst>
                  <a:ext uri="{FF2B5EF4-FFF2-40B4-BE49-F238E27FC236}">
                    <a16:creationId xmlns="" xmlns:a16="http://schemas.microsoft.com/office/drawing/2014/main" id="{37DBFD03-6F9E-4916-BAA6-A418F502ABF6}"/>
                  </a:ext>
                </a:extLst>
              </p:cNvPr>
              <p:cNvSpPr>
                <a:spLocks noChangeAspect="1"/>
              </p:cNvSpPr>
              <p:nvPr/>
            </p:nvSpPr>
            <p:spPr bwMode="auto">
              <a:xfrm>
                <a:off x="917216" y="3587428"/>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Oval 8">
                <a:extLst>
                  <a:ext uri="{FF2B5EF4-FFF2-40B4-BE49-F238E27FC236}">
                    <a16:creationId xmlns="" xmlns:a16="http://schemas.microsoft.com/office/drawing/2014/main" id="{C1E1945D-C68E-40AD-A961-9C893C3374EB}"/>
                  </a:ext>
                </a:extLst>
              </p:cNvPr>
              <p:cNvSpPr>
                <a:spLocks noChangeAspect="1"/>
              </p:cNvSpPr>
              <p:nvPr/>
            </p:nvSpPr>
            <p:spPr bwMode="auto">
              <a:xfrm>
                <a:off x="3215822" y="3576700"/>
                <a:ext cx="1356178" cy="1361511"/>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10" name="Straight Connector 9">
                <a:extLst>
                  <a:ext uri="{FF2B5EF4-FFF2-40B4-BE49-F238E27FC236}">
                    <a16:creationId xmlns="" xmlns:a16="http://schemas.microsoft.com/office/drawing/2014/main" id="{5CB3601A-0188-4862-A255-CBD3185A0682}"/>
                  </a:ext>
                </a:extLst>
              </p:cNvPr>
              <p:cNvCxnSpPr>
                <a:cxnSpLocks noChangeAspect="1"/>
                <a:stCxn id="7" idx="3"/>
              </p:cNvCxnSpPr>
              <p:nvPr/>
            </p:nvCxnSpPr>
            <p:spPr bwMode="auto">
              <a:xfrm rot="5400000">
                <a:off x="1598369" y="2939248"/>
                <a:ext cx="802569" cy="530947"/>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 name="Straight Connector 5">
              <a:extLst>
                <a:ext uri="{FF2B5EF4-FFF2-40B4-BE49-F238E27FC236}">
                  <a16:creationId xmlns="" xmlns:a16="http://schemas.microsoft.com/office/drawing/2014/main" id="{7DC6DA06-D2B5-4FD8-B16A-52341EC8FD88}"/>
                </a:ext>
              </a:extLst>
            </p:cNvPr>
            <p:cNvCxnSpPr>
              <a:cxnSpLocks noChangeAspect="1"/>
            </p:cNvCxnSpPr>
            <p:nvPr/>
          </p:nvCxnSpPr>
          <p:spPr bwMode="auto">
            <a:xfrm rot="16200000" flipH="1">
              <a:off x="4891613" y="2628665"/>
              <a:ext cx="746389" cy="49378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1" name="TextBox 10">
            <a:extLst>
              <a:ext uri="{FF2B5EF4-FFF2-40B4-BE49-F238E27FC236}">
                <a16:creationId xmlns="" xmlns:a16="http://schemas.microsoft.com/office/drawing/2014/main" id="{CD54663F-1EAF-4AB3-B428-AD9D0E419C6C}"/>
              </a:ext>
            </a:extLst>
          </p:cNvPr>
          <p:cNvSpPr txBox="1"/>
          <p:nvPr/>
        </p:nvSpPr>
        <p:spPr bwMode="auto">
          <a:xfrm>
            <a:off x="5217897" y="426701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40</a:t>
            </a:r>
          </a:p>
        </p:txBody>
      </p:sp>
      <p:sp>
        <p:nvSpPr>
          <p:cNvPr id="12" name="TextBox 11">
            <a:extLst>
              <a:ext uri="{FF2B5EF4-FFF2-40B4-BE49-F238E27FC236}">
                <a16:creationId xmlns="" xmlns:a16="http://schemas.microsoft.com/office/drawing/2014/main" id="{4F16EB65-4580-4967-B1C5-16C11B398F09}"/>
              </a:ext>
            </a:extLst>
          </p:cNvPr>
          <p:cNvSpPr txBox="1"/>
          <p:nvPr/>
        </p:nvSpPr>
        <p:spPr bwMode="auto">
          <a:xfrm>
            <a:off x="5217897" y="2129315"/>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31</a:t>
            </a:r>
          </a:p>
        </p:txBody>
      </p:sp>
      <p:sp>
        <p:nvSpPr>
          <p:cNvPr id="13" name="TextBox 12">
            <a:extLst>
              <a:ext uri="{FF2B5EF4-FFF2-40B4-BE49-F238E27FC236}">
                <a16:creationId xmlns="" xmlns:a16="http://schemas.microsoft.com/office/drawing/2014/main" id="{F61E50CF-A0DF-4105-9DD3-DD1BDFA21977}"/>
              </a:ext>
            </a:extLst>
          </p:cNvPr>
          <p:cNvSpPr txBox="1"/>
          <p:nvPr/>
        </p:nvSpPr>
        <p:spPr bwMode="auto">
          <a:xfrm>
            <a:off x="5329968" y="2129315"/>
            <a:ext cx="322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14" name="TextBox 13">
            <a:extLst>
              <a:ext uri="{FF2B5EF4-FFF2-40B4-BE49-F238E27FC236}">
                <a16:creationId xmlns="" xmlns:a16="http://schemas.microsoft.com/office/drawing/2014/main" id="{C3EDEC59-CDB2-40ED-86E0-7ABEAB2F5977}"/>
              </a:ext>
            </a:extLst>
          </p:cNvPr>
          <p:cNvSpPr txBox="1"/>
          <p:nvPr/>
        </p:nvSpPr>
        <p:spPr bwMode="auto">
          <a:xfrm>
            <a:off x="3408011" y="3198167"/>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71</a:t>
            </a:r>
          </a:p>
        </p:txBody>
      </p:sp>
    </p:spTree>
    <p:extLst>
      <p:ext uri="{BB962C8B-B14F-4D97-AF65-F5344CB8AC3E}">
        <p14:creationId xmlns:p14="http://schemas.microsoft.com/office/powerpoint/2010/main" val="3639423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4:2</a:t>
            </a:r>
          </a:p>
        </p:txBody>
      </p:sp>
      <p:pic>
        <p:nvPicPr>
          <p:cNvPr id="42" name="Picture 41">
            <a:extLst>
              <a:ext uri="{FF2B5EF4-FFF2-40B4-BE49-F238E27FC236}">
                <a16:creationId xmlns="" xmlns:a16="http://schemas.microsoft.com/office/drawing/2014/main" id="{89A75A6F-38C5-42C2-BB35-C59461F253D2}"/>
              </a:ext>
            </a:extLst>
          </p:cNvPr>
          <p:cNvPicPr preferRelativeResize="0">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259" y="1894229"/>
            <a:ext cx="338526" cy="831600"/>
          </a:xfrm>
          <a:prstGeom prst="rect">
            <a:avLst/>
          </a:prstGeom>
        </p:spPr>
      </p:pic>
      <p:pic>
        <p:nvPicPr>
          <p:cNvPr id="44" name="Picture 43">
            <a:extLst>
              <a:ext uri="{FF2B5EF4-FFF2-40B4-BE49-F238E27FC236}">
                <a16:creationId xmlns="" xmlns:a16="http://schemas.microsoft.com/office/drawing/2014/main" id="{FF3F7F68-32C3-4723-8E3D-289A2F68DA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4372" y="1893785"/>
            <a:ext cx="95670" cy="831600"/>
          </a:xfrm>
          <a:prstGeom prst="rect">
            <a:avLst/>
          </a:prstGeom>
        </p:spPr>
      </p:pic>
      <p:pic>
        <p:nvPicPr>
          <p:cNvPr id="46" name="Picture 45">
            <a:extLst>
              <a:ext uri="{FF2B5EF4-FFF2-40B4-BE49-F238E27FC236}">
                <a16:creationId xmlns="" xmlns:a16="http://schemas.microsoft.com/office/drawing/2014/main" id="{D87133AA-81E2-4274-A025-17BA4B5246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18382" y="1893785"/>
            <a:ext cx="95692" cy="338602"/>
          </a:xfrm>
          <a:prstGeom prst="rect">
            <a:avLst/>
          </a:prstGeom>
        </p:spPr>
      </p:pic>
      <p:pic>
        <p:nvPicPr>
          <p:cNvPr id="25" name="Picture 24">
            <a:extLst>
              <a:ext uri="{FF2B5EF4-FFF2-40B4-BE49-F238E27FC236}">
                <a16:creationId xmlns="" xmlns:a16="http://schemas.microsoft.com/office/drawing/2014/main" id="{E68975BE-1BC1-4A8A-9D4D-07FD5472411B}"/>
              </a:ext>
            </a:extLst>
          </p:cNvPr>
          <p:cNvPicPr preferRelativeResize="0">
            <a:picLocks noChangeAspect="1"/>
          </p:cNvPicPr>
          <p:nvPr/>
        </p:nvPicPr>
        <p:blipFill>
          <a:blip r:embed="rId2">
            <a:extLst>
              <a:ext uri="{28A0092B-C50C-407E-A947-70E740481C1C}">
                <a14:useLocalDpi xmlns:a14="http://schemas.microsoft.com/office/drawing/2010/main" val="0"/>
              </a:ext>
            </a:extLst>
          </a:blip>
          <a:stretch>
            <a:fillRect/>
          </a:stretch>
        </p:blipFill>
        <p:spPr>
          <a:xfrm>
            <a:off x="4516519" y="1893785"/>
            <a:ext cx="338526" cy="831600"/>
          </a:xfrm>
          <a:prstGeom prst="rect">
            <a:avLst/>
          </a:prstGeom>
        </p:spPr>
      </p:pic>
      <p:sp>
        <p:nvSpPr>
          <p:cNvPr id="36" name="Oval 35">
            <a:extLst>
              <a:ext uri="{FF2B5EF4-FFF2-40B4-BE49-F238E27FC236}">
                <a16:creationId xmlns="" xmlns:a16="http://schemas.microsoft.com/office/drawing/2014/main" id="{92E6F9D5-7DA2-43FE-843F-2DD2C7DC3506}"/>
              </a:ext>
            </a:extLst>
          </p:cNvPr>
          <p:cNvSpPr>
            <a:spLocks noChangeAspect="1"/>
          </p:cNvSpPr>
          <p:nvPr/>
        </p:nvSpPr>
        <p:spPr bwMode="auto">
          <a:xfrm>
            <a:off x="5616837" y="3775912"/>
            <a:ext cx="1548000" cy="1548000"/>
          </a:xfrm>
          <a:prstGeom prst="ellipse">
            <a:avLst/>
          </a:prstGeom>
          <a:solidFill>
            <a:schemeClr val="bg1">
              <a:alpha val="50196"/>
            </a:schemeClr>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7" name="Oval 36">
            <a:extLst>
              <a:ext uri="{FF2B5EF4-FFF2-40B4-BE49-F238E27FC236}">
                <a16:creationId xmlns="" xmlns:a16="http://schemas.microsoft.com/office/drawing/2014/main" id="{B95BED34-CB88-49DF-9504-DE04F2C2498B}"/>
              </a:ext>
            </a:extLst>
          </p:cNvPr>
          <p:cNvSpPr>
            <a:spLocks noChangeAspect="1"/>
          </p:cNvSpPr>
          <p:nvPr/>
        </p:nvSpPr>
        <p:spPr bwMode="auto">
          <a:xfrm>
            <a:off x="2083940" y="3775912"/>
            <a:ext cx="1548000" cy="1548000"/>
          </a:xfrm>
          <a:prstGeom prst="ellipse">
            <a:avLst/>
          </a:prstGeom>
          <a:solidFill>
            <a:schemeClr val="bg1">
              <a:alpha val="50196"/>
            </a:schemeClr>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8" name="Oval 37">
            <a:extLst>
              <a:ext uri="{FF2B5EF4-FFF2-40B4-BE49-F238E27FC236}">
                <a16:creationId xmlns="" xmlns:a16="http://schemas.microsoft.com/office/drawing/2014/main" id="{F9CA931B-7B8E-47FC-9EFA-0F4CF5870BDA}"/>
              </a:ext>
            </a:extLst>
          </p:cNvPr>
          <p:cNvSpPr>
            <a:spLocks noChangeAspect="1"/>
          </p:cNvSpPr>
          <p:nvPr/>
        </p:nvSpPr>
        <p:spPr bwMode="auto">
          <a:xfrm>
            <a:off x="3853466" y="3775912"/>
            <a:ext cx="1548000" cy="1548000"/>
          </a:xfrm>
          <a:prstGeom prst="ellipse">
            <a:avLst/>
          </a:prstGeom>
          <a:solidFill>
            <a:schemeClr val="bg1">
              <a:alpha val="50196"/>
            </a:schemeClr>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40" name="Oval 39">
            <a:extLst>
              <a:ext uri="{FF2B5EF4-FFF2-40B4-BE49-F238E27FC236}">
                <a16:creationId xmlns="" xmlns:a16="http://schemas.microsoft.com/office/drawing/2014/main" id="{3ED7164F-108A-418B-8EBA-3AED62441B54}"/>
              </a:ext>
            </a:extLst>
          </p:cNvPr>
          <p:cNvSpPr>
            <a:spLocks noChangeAspect="1"/>
          </p:cNvSpPr>
          <p:nvPr/>
        </p:nvSpPr>
        <p:spPr bwMode="auto">
          <a:xfrm>
            <a:off x="3851878" y="1520435"/>
            <a:ext cx="1548000" cy="1548000"/>
          </a:xfrm>
          <a:prstGeom prst="ellipse">
            <a:avLst/>
          </a:prstGeom>
          <a:solidFill>
            <a:schemeClr val="bg1">
              <a:alpha val="55000"/>
            </a:schemeClr>
          </a:solidFill>
          <a:ln>
            <a:noFill/>
          </a:ln>
          <a:effectLs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nvGrpSpPr>
          <p:cNvPr id="17" name="Group 16">
            <a:extLst>
              <a:ext uri="{FF2B5EF4-FFF2-40B4-BE49-F238E27FC236}">
                <a16:creationId xmlns="" xmlns:a16="http://schemas.microsoft.com/office/drawing/2014/main" id="{0C5CB81A-2012-494E-955C-5D1DBD597B54}"/>
              </a:ext>
            </a:extLst>
          </p:cNvPr>
          <p:cNvGrpSpPr/>
          <p:nvPr/>
        </p:nvGrpSpPr>
        <p:grpSpPr>
          <a:xfrm rot="5400000">
            <a:off x="2707554" y="871917"/>
            <a:ext cx="3837452" cy="5114166"/>
            <a:chOff x="5278757" y="1370681"/>
            <a:chExt cx="3155632" cy="4205506"/>
          </a:xfrm>
        </p:grpSpPr>
        <p:sp>
          <p:nvSpPr>
            <p:cNvPr id="18" name="Oval 17">
              <a:extLst>
                <a:ext uri="{FF2B5EF4-FFF2-40B4-BE49-F238E27FC236}">
                  <a16:creationId xmlns="" xmlns:a16="http://schemas.microsoft.com/office/drawing/2014/main" id="{183A4206-B067-499A-AE7A-91A6BA965732}"/>
                </a:ext>
              </a:extLst>
            </p:cNvPr>
            <p:cNvSpPr/>
            <p:nvPr/>
          </p:nvSpPr>
          <p:spPr bwMode="auto">
            <a:xfrm rot="16200000">
              <a:off x="5278757" y="2823962"/>
              <a:ext cx="1298947" cy="1298947"/>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9" name="Oval 18">
              <a:extLst>
                <a:ext uri="{FF2B5EF4-FFF2-40B4-BE49-F238E27FC236}">
                  <a16:creationId xmlns="" xmlns:a16="http://schemas.microsoft.com/office/drawing/2014/main" id="{339D3ACC-EAFC-4DB1-8610-BC9B5C926C3B}"/>
                </a:ext>
              </a:extLst>
            </p:cNvPr>
            <p:cNvSpPr/>
            <p:nvPr/>
          </p:nvSpPr>
          <p:spPr bwMode="auto">
            <a:xfrm rot="16200000">
              <a:off x="7135442" y="4277240"/>
              <a:ext cx="1298947" cy="1298947"/>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0" name="Oval 19">
              <a:extLst>
                <a:ext uri="{FF2B5EF4-FFF2-40B4-BE49-F238E27FC236}">
                  <a16:creationId xmlns="" xmlns:a16="http://schemas.microsoft.com/office/drawing/2014/main" id="{61A7070D-FC16-45D8-B445-693A16B978E1}"/>
                </a:ext>
              </a:extLst>
            </p:cNvPr>
            <p:cNvSpPr/>
            <p:nvPr/>
          </p:nvSpPr>
          <p:spPr bwMode="auto">
            <a:xfrm rot="16200000">
              <a:off x="7135442" y="1370681"/>
              <a:ext cx="1298947" cy="1298947"/>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1" name="Straight Connector 20">
              <a:extLst>
                <a:ext uri="{FF2B5EF4-FFF2-40B4-BE49-F238E27FC236}">
                  <a16:creationId xmlns="" xmlns:a16="http://schemas.microsoft.com/office/drawing/2014/main" id="{A755A7CF-1CB9-4A03-9E39-ED9819B3922E}"/>
                </a:ext>
              </a:extLst>
            </p:cNvPr>
            <p:cNvCxnSpPr>
              <a:cxnSpLocks/>
              <a:stCxn id="18" idx="3"/>
              <a:endCxn id="19" idx="0"/>
            </p:cNvCxnSpPr>
            <p:nvPr/>
          </p:nvCxnSpPr>
          <p:spPr bwMode="auto">
            <a:xfrm>
              <a:off x="6387478" y="3932683"/>
              <a:ext cx="747964" cy="99403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a:extLst>
                <a:ext uri="{FF2B5EF4-FFF2-40B4-BE49-F238E27FC236}">
                  <a16:creationId xmlns="" xmlns:a16="http://schemas.microsoft.com/office/drawing/2014/main" id="{2FD6DEF7-9172-4F7C-9357-E50DFAE7AD50}"/>
                </a:ext>
              </a:extLst>
            </p:cNvPr>
            <p:cNvCxnSpPr>
              <a:cxnSpLocks/>
              <a:stCxn id="18" idx="5"/>
              <a:endCxn id="20" idx="0"/>
            </p:cNvCxnSpPr>
            <p:nvPr/>
          </p:nvCxnSpPr>
          <p:spPr bwMode="auto">
            <a:xfrm flipV="1">
              <a:off x="6387478" y="2020154"/>
              <a:ext cx="747964" cy="994034"/>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Oval 22">
              <a:extLst>
                <a:ext uri="{FF2B5EF4-FFF2-40B4-BE49-F238E27FC236}">
                  <a16:creationId xmlns="" xmlns:a16="http://schemas.microsoft.com/office/drawing/2014/main" id="{F7DFD237-6740-466C-9C27-E7C466E42BE8}"/>
                </a:ext>
              </a:extLst>
            </p:cNvPr>
            <p:cNvSpPr/>
            <p:nvPr/>
          </p:nvSpPr>
          <p:spPr bwMode="auto">
            <a:xfrm rot="16200000">
              <a:off x="7135442" y="2823961"/>
              <a:ext cx="1298947" cy="1298947"/>
            </a:xfrm>
            <a:prstGeom prst="ellips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cxnSp>
          <p:nvCxnSpPr>
            <p:cNvPr id="24" name="Straight Connector 23">
              <a:extLst>
                <a:ext uri="{FF2B5EF4-FFF2-40B4-BE49-F238E27FC236}">
                  <a16:creationId xmlns="" xmlns:a16="http://schemas.microsoft.com/office/drawing/2014/main" id="{74859A6B-E8C4-4050-82C9-C38B3AE72164}"/>
                </a:ext>
              </a:extLst>
            </p:cNvPr>
            <p:cNvCxnSpPr>
              <a:cxnSpLocks/>
              <a:stCxn id="18" idx="4"/>
              <a:endCxn id="23" idx="0"/>
            </p:cNvCxnSpPr>
            <p:nvPr/>
          </p:nvCxnSpPr>
          <p:spPr bwMode="auto">
            <a:xfrm flipV="1">
              <a:off x="6577704" y="3473434"/>
              <a:ext cx="557738" cy="1"/>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2" name="TextBox 31">
            <a:extLst>
              <a:ext uri="{FF2B5EF4-FFF2-40B4-BE49-F238E27FC236}">
                <a16:creationId xmlns="" xmlns:a16="http://schemas.microsoft.com/office/drawing/2014/main" id="{5EA6339E-A1B9-4890-BA42-B7018422E16C}"/>
              </a:ext>
            </a:extLst>
          </p:cNvPr>
          <p:cNvSpPr txBox="1"/>
          <p:nvPr/>
        </p:nvSpPr>
        <p:spPr bwMode="auto">
          <a:xfrm>
            <a:off x="4341063" y="2063603"/>
            <a:ext cx="5696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73</a:t>
            </a:r>
          </a:p>
        </p:txBody>
      </p:sp>
      <p:sp>
        <p:nvSpPr>
          <p:cNvPr id="33" name="TextBox 32">
            <a:extLst>
              <a:ext uri="{FF2B5EF4-FFF2-40B4-BE49-F238E27FC236}">
                <a16:creationId xmlns="" xmlns:a16="http://schemas.microsoft.com/office/drawing/2014/main" id="{D976734C-4D73-4AA5-9DCF-E15309281D15}"/>
              </a:ext>
            </a:extLst>
          </p:cNvPr>
          <p:cNvSpPr txBox="1"/>
          <p:nvPr/>
        </p:nvSpPr>
        <p:spPr bwMode="auto">
          <a:xfrm>
            <a:off x="2598894" y="4327091"/>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33</a:t>
            </a:r>
          </a:p>
        </p:txBody>
      </p:sp>
      <p:sp>
        <p:nvSpPr>
          <p:cNvPr id="34" name="TextBox 33">
            <a:extLst>
              <a:ext uri="{FF2B5EF4-FFF2-40B4-BE49-F238E27FC236}">
                <a16:creationId xmlns="" xmlns:a16="http://schemas.microsoft.com/office/drawing/2014/main" id="{42146308-A5E4-40B2-A006-923A23813CE6}"/>
              </a:ext>
            </a:extLst>
          </p:cNvPr>
          <p:cNvSpPr txBox="1"/>
          <p:nvPr/>
        </p:nvSpPr>
        <p:spPr bwMode="auto">
          <a:xfrm>
            <a:off x="4368420" y="4330100"/>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30</a:t>
            </a:r>
          </a:p>
        </p:txBody>
      </p:sp>
      <p:sp>
        <p:nvSpPr>
          <p:cNvPr id="35" name="TextBox 34">
            <a:extLst>
              <a:ext uri="{FF2B5EF4-FFF2-40B4-BE49-F238E27FC236}">
                <a16:creationId xmlns="" xmlns:a16="http://schemas.microsoft.com/office/drawing/2014/main" id="{337C5ABD-B838-46CA-9F26-3C3A5D8F54B3}"/>
              </a:ext>
            </a:extLst>
          </p:cNvPr>
          <p:cNvSpPr txBox="1"/>
          <p:nvPr/>
        </p:nvSpPr>
        <p:spPr bwMode="auto">
          <a:xfrm>
            <a:off x="6131791" y="4330100"/>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p>
        </p:txBody>
      </p:sp>
    </p:spTree>
    <p:extLst>
      <p:ext uri="{BB962C8B-B14F-4D97-AF65-F5344CB8AC3E}">
        <p14:creationId xmlns:p14="http://schemas.microsoft.com/office/powerpoint/2010/main" val="3350816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500"/>
                                        <p:tgtEl>
                                          <p:spTgt spid="4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nodeType="clickEffect">
                                  <p:stCondLst>
                                    <p:cond delay="0"/>
                                  </p:stCondLst>
                                  <p:childTnLst>
                                    <p:animMotion origin="layout" path="M 5E-6 4.44444E-6 L -0.16476 0.32824 " pathEditMode="relative" rAng="0" ptsTypes="AA">
                                      <p:cBhvr>
                                        <p:cTn id="14" dur="2000" fill="hold"/>
                                        <p:tgtEl>
                                          <p:spTgt spid="42"/>
                                        </p:tgtEl>
                                        <p:attrNameLst>
                                          <p:attrName>ppt_x</p:attrName>
                                          <p:attrName>ppt_y</p:attrName>
                                        </p:attrNameLst>
                                      </p:cBhvr>
                                      <p:rCtr x="-8247" y="16412"/>
                                    </p:animMotion>
                                  </p:childTnLst>
                                </p:cTn>
                              </p:par>
                              <p:par>
                                <p:cTn id="15" presetID="42" presetClass="path" presetSubtype="0" accel="50000" decel="50000" fill="hold" nodeType="withEffect">
                                  <p:stCondLst>
                                    <p:cond delay="0"/>
                                  </p:stCondLst>
                                  <p:childTnLst>
                                    <p:animMotion origin="layout" path="M -3.05556E-6 -4.44444E-6 L -0.21857 0.32825 " pathEditMode="relative" rAng="0" ptsTypes="AA">
                                      <p:cBhvr>
                                        <p:cTn id="16" dur="2000" fill="hold"/>
                                        <p:tgtEl>
                                          <p:spTgt spid="46"/>
                                        </p:tgtEl>
                                        <p:attrNameLst>
                                          <p:attrName>ppt_x</p:attrName>
                                          <p:attrName>ppt_y</p:attrName>
                                        </p:attrNameLst>
                                      </p:cBhvr>
                                      <p:rCtr x="-10938" y="16412"/>
                                    </p:animMotion>
                                  </p:childTnLst>
                                </p:cTn>
                              </p:par>
                            </p:childTnLst>
                          </p:cTn>
                        </p:par>
                        <p:par>
                          <p:cTn id="17" fill="hold">
                            <p:stCondLst>
                              <p:cond delay="2000"/>
                            </p:stCondLst>
                            <p:childTnLst>
                              <p:par>
                                <p:cTn id="18" presetID="10" presetClass="entr" presetSubtype="0" fill="hold" grpId="1" nodeType="after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fade">
                                      <p:cBhvr>
                                        <p:cTn id="20" dur="500"/>
                                        <p:tgtEl>
                                          <p:spTgt spid="3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500"/>
                                        <p:tgtEl>
                                          <p:spTgt spid="37"/>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decel="50000" fill="hold" nodeType="clickEffect">
                                  <p:stCondLst>
                                    <p:cond delay="0"/>
                                  </p:stCondLst>
                                  <p:childTnLst>
                                    <p:animMotion origin="layout" path="M 3.61111E-6 4.44444E-6 L -0.00643 0.32939 " pathEditMode="relative" rAng="0" ptsTypes="AA">
                                      <p:cBhvr>
                                        <p:cTn id="27" dur="2000" fill="hold"/>
                                        <p:tgtEl>
                                          <p:spTgt spid="25"/>
                                        </p:tgtEl>
                                        <p:attrNameLst>
                                          <p:attrName>ppt_x</p:attrName>
                                          <p:attrName>ppt_y</p:attrName>
                                        </p:attrNameLst>
                                      </p:cBhvr>
                                      <p:rCtr x="-330" y="16458"/>
                                    </p:animMotion>
                                  </p:childTnLst>
                                </p:cTn>
                              </p:par>
                            </p:childTnLst>
                          </p:cTn>
                        </p:par>
                        <p:par>
                          <p:cTn id="28" fill="hold">
                            <p:stCondLst>
                              <p:cond delay="2000"/>
                            </p:stCondLst>
                            <p:childTnLst>
                              <p:par>
                                <p:cTn id="29" presetID="10" presetClass="entr" presetSubtype="0" fill="hold" grpId="1"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500"/>
                                        <p:tgtEl>
                                          <p:spTgt spid="3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500"/>
                                        <p:tgtEl>
                                          <p:spTgt spid="38"/>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nodeType="clickEffect">
                                  <p:stCondLst>
                                    <p:cond delay="0"/>
                                  </p:stCondLst>
                                  <p:childTnLst>
                                    <p:animMotion origin="layout" path="M -1.38889E-6 4.44444E-6 L 0.16129 0.3287 " pathEditMode="relative" rAng="0" ptsTypes="AA">
                                      <p:cBhvr>
                                        <p:cTn id="38" dur="2000" fill="hold"/>
                                        <p:tgtEl>
                                          <p:spTgt spid="44"/>
                                        </p:tgtEl>
                                        <p:attrNameLst>
                                          <p:attrName>ppt_x</p:attrName>
                                          <p:attrName>ppt_y</p:attrName>
                                        </p:attrNameLst>
                                      </p:cBhvr>
                                      <p:rCtr x="8056" y="16435"/>
                                    </p:animMotion>
                                  </p:childTnLst>
                                </p:cTn>
                              </p:par>
                            </p:childTnLst>
                          </p:cTn>
                        </p:par>
                        <p:par>
                          <p:cTn id="39" fill="hold">
                            <p:stCondLst>
                              <p:cond delay="2000"/>
                            </p:stCondLst>
                            <p:childTnLst>
                              <p:par>
                                <p:cTn id="40" presetID="10" presetClass="entr" presetSubtype="0" fill="hold" grpId="1"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500"/>
                                        <p:tgtEl>
                                          <p:spTgt spid="35"/>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500"/>
                                        <p:tgtEl>
                                          <p:spTgt spid="36"/>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nodeType="clickEffect">
                                  <p:stCondLst>
                                    <p:cond delay="0"/>
                                  </p:stCondLst>
                                  <p:childTnLst>
                                    <p:animEffect transition="out" filter="fade">
                                      <p:cBhvr>
                                        <p:cTn id="49" dur="500"/>
                                        <p:tgtEl>
                                          <p:spTgt spid="42"/>
                                        </p:tgtEl>
                                      </p:cBhvr>
                                    </p:animEffect>
                                    <p:set>
                                      <p:cBhvr>
                                        <p:cTn id="50" dur="1" fill="hold">
                                          <p:stCondLst>
                                            <p:cond delay="499"/>
                                          </p:stCondLst>
                                        </p:cTn>
                                        <p:tgtEl>
                                          <p:spTgt spid="42"/>
                                        </p:tgtEl>
                                        <p:attrNameLst>
                                          <p:attrName>style.visibility</p:attrName>
                                        </p:attrNameLst>
                                      </p:cBhvr>
                                      <p:to>
                                        <p:strVal val="hidden"/>
                                      </p:to>
                                    </p:set>
                                  </p:childTnLst>
                                </p:cTn>
                              </p:par>
                              <p:par>
                                <p:cTn id="51" presetID="10" presetClass="exit" presetSubtype="0" fill="hold" nodeType="withEffect">
                                  <p:stCondLst>
                                    <p:cond delay="0"/>
                                  </p:stCondLst>
                                  <p:childTnLst>
                                    <p:animEffect transition="out" filter="fade">
                                      <p:cBhvr>
                                        <p:cTn id="52" dur="500"/>
                                        <p:tgtEl>
                                          <p:spTgt spid="46"/>
                                        </p:tgtEl>
                                      </p:cBhvr>
                                    </p:animEffect>
                                    <p:set>
                                      <p:cBhvr>
                                        <p:cTn id="53" dur="1" fill="hold">
                                          <p:stCondLst>
                                            <p:cond delay="499"/>
                                          </p:stCondLst>
                                        </p:cTn>
                                        <p:tgtEl>
                                          <p:spTgt spid="46"/>
                                        </p:tgtEl>
                                        <p:attrNameLst>
                                          <p:attrName>style.visibility</p:attrName>
                                        </p:attrNameLst>
                                      </p:cBhvr>
                                      <p:to>
                                        <p:strVal val="hidden"/>
                                      </p:to>
                                    </p:set>
                                  </p:childTnLst>
                                </p:cTn>
                              </p:par>
                              <p:par>
                                <p:cTn id="54" presetID="10" presetClass="exit" presetSubtype="0" fill="hold" nodeType="withEffect">
                                  <p:stCondLst>
                                    <p:cond delay="0"/>
                                  </p:stCondLst>
                                  <p:childTnLst>
                                    <p:animEffect transition="out" filter="fade">
                                      <p:cBhvr>
                                        <p:cTn id="55" dur="500"/>
                                        <p:tgtEl>
                                          <p:spTgt spid="25"/>
                                        </p:tgtEl>
                                      </p:cBhvr>
                                    </p:animEffect>
                                    <p:set>
                                      <p:cBhvr>
                                        <p:cTn id="56" dur="1" fill="hold">
                                          <p:stCondLst>
                                            <p:cond delay="499"/>
                                          </p:stCondLst>
                                        </p:cTn>
                                        <p:tgtEl>
                                          <p:spTgt spid="25"/>
                                        </p:tgtEl>
                                        <p:attrNameLst>
                                          <p:attrName>style.visibility</p:attrName>
                                        </p:attrNameLst>
                                      </p:cBhvr>
                                      <p:to>
                                        <p:strVal val="hidden"/>
                                      </p:to>
                                    </p:set>
                                  </p:childTnLst>
                                </p:cTn>
                              </p:par>
                              <p:par>
                                <p:cTn id="57" presetID="10" presetClass="exit" presetSubtype="0" fill="hold" nodeType="withEffect">
                                  <p:stCondLst>
                                    <p:cond delay="0"/>
                                  </p:stCondLst>
                                  <p:childTnLst>
                                    <p:animEffect transition="out" filter="fade">
                                      <p:cBhvr>
                                        <p:cTn id="58" dur="500"/>
                                        <p:tgtEl>
                                          <p:spTgt spid="44"/>
                                        </p:tgtEl>
                                      </p:cBhvr>
                                    </p:animEffect>
                                    <p:set>
                                      <p:cBhvr>
                                        <p:cTn id="59" dur="1" fill="hold">
                                          <p:stCondLst>
                                            <p:cond delay="499"/>
                                          </p:stCondLst>
                                        </p:cTn>
                                        <p:tgtEl>
                                          <p:spTgt spid="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40" grpId="0" animBg="1"/>
      <p:bldP spid="32" grpId="0"/>
      <p:bldP spid="33" grpId="1"/>
      <p:bldP spid="34" grpId="1"/>
      <p:bldP spid="35"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1:2</a:t>
            </a:r>
          </a:p>
        </p:txBody>
      </p:sp>
      <p:pic>
        <p:nvPicPr>
          <p:cNvPr id="5" name="Picture 4">
            <a:extLst>
              <a:ext uri="{FF2B5EF4-FFF2-40B4-BE49-F238E27FC236}">
                <a16:creationId xmlns="" xmlns:a16="http://schemas.microsoft.com/office/drawing/2014/main" id="{9596E00B-97A4-4FEF-99EE-7C5BDCAE99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8541" y="2635424"/>
            <a:ext cx="789747" cy="793904"/>
          </a:xfrm>
          <a:prstGeom prst="rect">
            <a:avLst/>
          </a:prstGeom>
        </p:spPr>
      </p:pic>
      <p:pic>
        <p:nvPicPr>
          <p:cNvPr id="7" name="Picture 6">
            <a:extLst>
              <a:ext uri="{FF2B5EF4-FFF2-40B4-BE49-F238E27FC236}">
                <a16:creationId xmlns="" xmlns:a16="http://schemas.microsoft.com/office/drawing/2014/main" id="{C85A71D0-92A5-44BD-8432-131A192A75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07436" y="3565839"/>
            <a:ext cx="656737" cy="656737"/>
          </a:xfrm>
          <a:prstGeom prst="rect">
            <a:avLst/>
          </a:prstGeom>
        </p:spPr>
      </p:pic>
      <p:pic>
        <p:nvPicPr>
          <p:cNvPr id="8" name="Picture 7">
            <a:extLst>
              <a:ext uri="{FF2B5EF4-FFF2-40B4-BE49-F238E27FC236}">
                <a16:creationId xmlns="" xmlns:a16="http://schemas.microsoft.com/office/drawing/2014/main" id="{F8326BC0-F298-47FA-84D1-12B34C4823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0931" y="2635424"/>
            <a:ext cx="789747" cy="793904"/>
          </a:xfrm>
          <a:prstGeom prst="rect">
            <a:avLst/>
          </a:prstGeom>
        </p:spPr>
      </p:pic>
      <p:pic>
        <p:nvPicPr>
          <p:cNvPr id="9" name="Picture 8">
            <a:extLst>
              <a:ext uri="{FF2B5EF4-FFF2-40B4-BE49-F238E27FC236}">
                <a16:creationId xmlns="" xmlns:a16="http://schemas.microsoft.com/office/drawing/2014/main" id="{23DA8D76-BAD9-472B-AE7F-1340E071B3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3321" y="2635424"/>
            <a:ext cx="789747" cy="793904"/>
          </a:xfrm>
          <a:prstGeom prst="rect">
            <a:avLst/>
          </a:prstGeom>
        </p:spPr>
      </p:pic>
      <p:pic>
        <p:nvPicPr>
          <p:cNvPr id="10" name="Picture 9">
            <a:extLst>
              <a:ext uri="{FF2B5EF4-FFF2-40B4-BE49-F238E27FC236}">
                <a16:creationId xmlns="" xmlns:a16="http://schemas.microsoft.com/office/drawing/2014/main" id="{69741AC0-6DCF-4A54-BE7F-90A267A011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5712" y="2635424"/>
            <a:ext cx="789747" cy="793904"/>
          </a:xfrm>
          <a:prstGeom prst="rect">
            <a:avLst/>
          </a:prstGeom>
        </p:spPr>
      </p:pic>
      <p:pic>
        <p:nvPicPr>
          <p:cNvPr id="11" name="Picture 10">
            <a:extLst>
              <a:ext uri="{FF2B5EF4-FFF2-40B4-BE49-F238E27FC236}">
                <a16:creationId xmlns="" xmlns:a16="http://schemas.microsoft.com/office/drawing/2014/main" id="{12EAEFFE-38A0-4587-948B-2D874263E4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5046" y="3565839"/>
            <a:ext cx="656737" cy="656737"/>
          </a:xfrm>
          <a:prstGeom prst="rect">
            <a:avLst/>
          </a:prstGeom>
        </p:spPr>
      </p:pic>
    </p:spTree>
    <p:extLst>
      <p:ext uri="{BB962C8B-B14F-4D97-AF65-F5344CB8AC3E}">
        <p14:creationId xmlns:p14="http://schemas.microsoft.com/office/powerpoint/2010/main" val="283760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1:3</a:t>
            </a:r>
          </a:p>
        </p:txBody>
      </p:sp>
      <p:pic>
        <p:nvPicPr>
          <p:cNvPr id="5" name="Picture 4">
            <a:extLst>
              <a:ext uri="{FF2B5EF4-FFF2-40B4-BE49-F238E27FC236}">
                <a16:creationId xmlns="" xmlns:a16="http://schemas.microsoft.com/office/drawing/2014/main" id="{7C397FD5-E418-4E25-B78E-B6B991ADD9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8169" y="1405169"/>
            <a:ext cx="4047662" cy="4047662"/>
          </a:xfrm>
          <a:prstGeom prst="rect">
            <a:avLst/>
          </a:prstGeom>
        </p:spPr>
      </p:pic>
    </p:spTree>
    <p:extLst>
      <p:ext uri="{BB962C8B-B14F-4D97-AF65-F5344CB8AC3E}">
        <p14:creationId xmlns:p14="http://schemas.microsoft.com/office/powerpoint/2010/main" val="2480772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0ABF2DF4-B35C-42B8-B5B7-F1CF7BD5FF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4456" y="1891487"/>
            <a:ext cx="1466437" cy="2483962"/>
          </a:xfrm>
          <a:prstGeom prst="rect">
            <a:avLst/>
          </a:prstGeom>
        </p:spPr>
      </p:pic>
      <p:sp>
        <p:nvSpPr>
          <p:cNvPr id="2" name="Text Placeholder 1"/>
          <p:cNvSpPr>
            <a:spLocks noGrp="1"/>
          </p:cNvSpPr>
          <p:nvPr>
            <p:ph type="body" sz="quarter" idx="11"/>
          </p:nvPr>
        </p:nvSpPr>
        <p:spPr/>
        <p:txBody>
          <a:bodyPr/>
          <a:lstStyle/>
          <a:p>
            <a:r>
              <a:rPr lang="en-US" dirty="0"/>
              <a:t>1.14 Calculation: two-digit +/− tens – step 1:4</a:t>
            </a:r>
          </a:p>
        </p:txBody>
      </p:sp>
      <p:pic>
        <p:nvPicPr>
          <p:cNvPr id="6" name="Picture 5">
            <a:extLst>
              <a:ext uri="{FF2B5EF4-FFF2-40B4-BE49-F238E27FC236}">
                <a16:creationId xmlns="" xmlns:a16="http://schemas.microsoft.com/office/drawing/2014/main" id="{062BD37D-AAAE-490E-A07A-F109DF6F8B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4456" y="1891487"/>
            <a:ext cx="1466437" cy="2483962"/>
          </a:xfrm>
          <a:prstGeom prst="rect">
            <a:avLst/>
          </a:prstGeom>
        </p:spPr>
      </p:pic>
      <p:pic>
        <p:nvPicPr>
          <p:cNvPr id="9" name="Picture 8">
            <a:extLst>
              <a:ext uri="{FF2B5EF4-FFF2-40B4-BE49-F238E27FC236}">
                <a16:creationId xmlns="" xmlns:a16="http://schemas.microsoft.com/office/drawing/2014/main" id="{C9615B91-38D4-4DD6-87CA-B9A5A7666C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87038" y="1891487"/>
            <a:ext cx="261864" cy="2483962"/>
          </a:xfrm>
          <a:prstGeom prst="rect">
            <a:avLst/>
          </a:prstGeom>
        </p:spPr>
      </p:pic>
      <p:cxnSp>
        <p:nvCxnSpPr>
          <p:cNvPr id="11" name="Straight Arrow Connector 10">
            <a:extLst>
              <a:ext uri="{FF2B5EF4-FFF2-40B4-BE49-F238E27FC236}">
                <a16:creationId xmlns="" xmlns:a16="http://schemas.microsoft.com/office/drawing/2014/main" id="{F11D8A2F-EDB3-48E3-BE2A-8C4CE59F900C}"/>
              </a:ext>
            </a:extLst>
          </p:cNvPr>
          <p:cNvCxnSpPr>
            <a:cxnSpLocks/>
          </p:cNvCxnSpPr>
          <p:nvPr/>
        </p:nvCxnSpPr>
        <p:spPr bwMode="auto">
          <a:xfrm>
            <a:off x="3546452" y="3111925"/>
            <a:ext cx="1665027" cy="0"/>
          </a:xfrm>
          <a:prstGeom prst="straightConnector1">
            <a:avLst/>
          </a:prstGeom>
          <a:noFill/>
          <a:ln w="28575" cap="flat" cmpd="sng" algn="ctr">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a:extLst>
              <a:ext uri="{FF2B5EF4-FFF2-40B4-BE49-F238E27FC236}">
                <a16:creationId xmlns="" xmlns:a16="http://schemas.microsoft.com/office/drawing/2014/main" id="{54A1FE57-B71F-415D-BB81-3B5833E89029}"/>
              </a:ext>
            </a:extLst>
          </p:cNvPr>
          <p:cNvSpPr txBox="1"/>
          <p:nvPr/>
        </p:nvSpPr>
        <p:spPr bwMode="auto">
          <a:xfrm>
            <a:off x="1728715" y="4569547"/>
            <a:ext cx="5732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32</a:t>
            </a:r>
          </a:p>
        </p:txBody>
      </p:sp>
      <p:sp>
        <p:nvSpPr>
          <p:cNvPr id="17" name="TextBox 16">
            <a:extLst>
              <a:ext uri="{FF2B5EF4-FFF2-40B4-BE49-F238E27FC236}">
                <a16:creationId xmlns="" xmlns:a16="http://schemas.microsoft.com/office/drawing/2014/main" id="{E49C71CD-DECC-4901-93B3-0D5F09F8B83B}"/>
              </a:ext>
            </a:extLst>
          </p:cNvPr>
          <p:cNvSpPr txBox="1"/>
          <p:nvPr/>
        </p:nvSpPr>
        <p:spPr bwMode="auto">
          <a:xfrm>
            <a:off x="6212007" y="4569547"/>
            <a:ext cx="5732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42</a:t>
            </a:r>
          </a:p>
        </p:txBody>
      </p:sp>
      <p:sp>
        <p:nvSpPr>
          <p:cNvPr id="18" name="TextBox 17">
            <a:extLst>
              <a:ext uri="{FF2B5EF4-FFF2-40B4-BE49-F238E27FC236}">
                <a16:creationId xmlns="" xmlns:a16="http://schemas.microsoft.com/office/drawing/2014/main" id="{8F24C2CC-2F3C-47D8-99D1-21FF4FBC8299}"/>
              </a:ext>
            </a:extLst>
          </p:cNvPr>
          <p:cNvSpPr txBox="1"/>
          <p:nvPr/>
        </p:nvSpPr>
        <p:spPr bwMode="auto">
          <a:xfrm>
            <a:off x="3651084" y="2601484"/>
            <a:ext cx="14557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 more</a:t>
            </a:r>
          </a:p>
        </p:txBody>
      </p:sp>
    </p:spTree>
    <p:extLst>
      <p:ext uri="{BB962C8B-B14F-4D97-AF65-F5344CB8AC3E}">
        <p14:creationId xmlns:p14="http://schemas.microsoft.com/office/powerpoint/2010/main" val="84202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par>
                          <p:cTn id="13" fill="hold">
                            <p:stCondLst>
                              <p:cond delay="500"/>
                            </p:stCondLst>
                            <p:childTnLst>
                              <p:par>
                                <p:cTn id="14" presetID="63" presetClass="path" presetSubtype="0" accel="50000" decel="50000" fill="hold" nodeType="afterEffect">
                                  <p:stCondLst>
                                    <p:cond delay="0"/>
                                  </p:stCondLst>
                                  <p:childTnLst>
                                    <p:animMotion origin="layout" path="M 1.94444E-6 -2.96296E-6 L 0.51111 -2.96296E-6 " pathEditMode="relative" rAng="0" ptsTypes="AA">
                                      <p:cBhvr>
                                        <p:cTn id="15" dur="2000" fill="hold"/>
                                        <p:tgtEl>
                                          <p:spTgt spid="7"/>
                                        </p:tgtEl>
                                        <p:attrNameLst>
                                          <p:attrName>ppt_x</p:attrName>
                                          <p:attrName>ppt_y</p:attrName>
                                        </p:attrNameLst>
                                      </p:cBhvr>
                                      <p:rCtr x="25556" y="0"/>
                                    </p:animMotion>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 xmlns:a16="http://schemas.microsoft.com/office/drawing/2014/main" id="{C9615B91-38D4-4DD6-87CA-B9A5A7666C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4456" y="1891487"/>
            <a:ext cx="261864" cy="2483962"/>
          </a:xfrm>
          <a:prstGeom prst="rect">
            <a:avLst/>
          </a:prstGeom>
        </p:spPr>
      </p:pic>
      <p:pic>
        <p:nvPicPr>
          <p:cNvPr id="15" name="Picture 14">
            <a:extLst>
              <a:ext uri="{FF2B5EF4-FFF2-40B4-BE49-F238E27FC236}">
                <a16:creationId xmlns="" xmlns:a16="http://schemas.microsoft.com/office/drawing/2014/main" id="{96172D58-515D-4991-8C2B-E776FE38D95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881116" y="1891487"/>
            <a:ext cx="1089777" cy="2483962"/>
          </a:xfrm>
          <a:prstGeom prst="rect">
            <a:avLst/>
          </a:prstGeom>
        </p:spPr>
      </p:pic>
      <p:pic>
        <p:nvPicPr>
          <p:cNvPr id="14" name="Picture 13">
            <a:extLst>
              <a:ext uri="{FF2B5EF4-FFF2-40B4-BE49-F238E27FC236}">
                <a16:creationId xmlns="" xmlns:a16="http://schemas.microsoft.com/office/drawing/2014/main" id="{9BADE691-B2A1-4549-ACC7-C1CE2C906A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4456" y="1891487"/>
            <a:ext cx="1466437" cy="2483962"/>
          </a:xfrm>
          <a:prstGeom prst="rect">
            <a:avLst/>
          </a:prstGeom>
        </p:spPr>
      </p:pic>
      <p:sp>
        <p:nvSpPr>
          <p:cNvPr id="2" name="Text Placeholder 1"/>
          <p:cNvSpPr>
            <a:spLocks noGrp="1"/>
          </p:cNvSpPr>
          <p:nvPr>
            <p:ph type="body" sz="quarter" idx="11"/>
          </p:nvPr>
        </p:nvSpPr>
        <p:spPr/>
        <p:txBody>
          <a:bodyPr/>
          <a:lstStyle/>
          <a:p>
            <a:r>
              <a:rPr lang="en-US" dirty="0"/>
              <a:t>1.14 Calculation: two-digit +/− tens – step 1:4</a:t>
            </a:r>
          </a:p>
        </p:txBody>
      </p:sp>
      <p:cxnSp>
        <p:nvCxnSpPr>
          <p:cNvPr id="11" name="Straight Arrow Connector 10">
            <a:extLst>
              <a:ext uri="{FF2B5EF4-FFF2-40B4-BE49-F238E27FC236}">
                <a16:creationId xmlns="" xmlns:a16="http://schemas.microsoft.com/office/drawing/2014/main" id="{F11D8A2F-EDB3-48E3-BE2A-8C4CE59F900C}"/>
              </a:ext>
            </a:extLst>
          </p:cNvPr>
          <p:cNvCxnSpPr>
            <a:cxnSpLocks/>
          </p:cNvCxnSpPr>
          <p:nvPr/>
        </p:nvCxnSpPr>
        <p:spPr bwMode="auto">
          <a:xfrm>
            <a:off x="3935072" y="3111925"/>
            <a:ext cx="1665027" cy="0"/>
          </a:xfrm>
          <a:prstGeom prst="straightConnector1">
            <a:avLst/>
          </a:prstGeom>
          <a:noFill/>
          <a:ln w="28575" cap="flat" cmpd="sng" algn="ctr">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a:extLst>
              <a:ext uri="{FF2B5EF4-FFF2-40B4-BE49-F238E27FC236}">
                <a16:creationId xmlns="" xmlns:a16="http://schemas.microsoft.com/office/drawing/2014/main" id="{54A1FE57-B71F-415D-BB81-3B5833E89029}"/>
              </a:ext>
            </a:extLst>
          </p:cNvPr>
          <p:cNvSpPr txBox="1"/>
          <p:nvPr/>
        </p:nvSpPr>
        <p:spPr bwMode="auto">
          <a:xfrm>
            <a:off x="1728715" y="4569547"/>
            <a:ext cx="5732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32</a:t>
            </a:r>
          </a:p>
        </p:txBody>
      </p:sp>
      <p:sp>
        <p:nvSpPr>
          <p:cNvPr id="17" name="TextBox 16">
            <a:extLst>
              <a:ext uri="{FF2B5EF4-FFF2-40B4-BE49-F238E27FC236}">
                <a16:creationId xmlns="" xmlns:a16="http://schemas.microsoft.com/office/drawing/2014/main" id="{E49C71CD-DECC-4901-93B3-0D5F09F8B83B}"/>
              </a:ext>
            </a:extLst>
          </p:cNvPr>
          <p:cNvSpPr txBox="1"/>
          <p:nvPr/>
        </p:nvSpPr>
        <p:spPr bwMode="auto">
          <a:xfrm>
            <a:off x="6582772" y="4569547"/>
            <a:ext cx="5732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22</a:t>
            </a:r>
          </a:p>
        </p:txBody>
      </p:sp>
      <p:sp>
        <p:nvSpPr>
          <p:cNvPr id="18" name="TextBox 17">
            <a:extLst>
              <a:ext uri="{FF2B5EF4-FFF2-40B4-BE49-F238E27FC236}">
                <a16:creationId xmlns="" xmlns:a16="http://schemas.microsoft.com/office/drawing/2014/main" id="{8F24C2CC-2F3C-47D8-99D1-21FF4FBC8299}"/>
              </a:ext>
            </a:extLst>
          </p:cNvPr>
          <p:cNvSpPr txBox="1"/>
          <p:nvPr/>
        </p:nvSpPr>
        <p:spPr bwMode="auto">
          <a:xfrm>
            <a:off x="4039704" y="2601484"/>
            <a:ext cx="14557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 less</a:t>
            </a:r>
          </a:p>
        </p:txBody>
      </p:sp>
    </p:spTree>
    <p:extLst>
      <p:ext uri="{BB962C8B-B14F-4D97-AF65-F5344CB8AC3E}">
        <p14:creationId xmlns:p14="http://schemas.microsoft.com/office/powerpoint/2010/main" val="2688347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par>
                          <p:cTn id="13" fill="hold">
                            <p:stCondLst>
                              <p:cond delay="500"/>
                            </p:stCondLst>
                            <p:childTnLst>
                              <p:par>
                                <p:cTn id="14" presetID="63" presetClass="path" presetSubtype="0" accel="50000" decel="50000" fill="hold" nodeType="afterEffect">
                                  <p:stCondLst>
                                    <p:cond delay="0"/>
                                  </p:stCondLst>
                                  <p:childTnLst>
                                    <p:animMotion origin="layout" path="M 5.55556E-7 -2.96296E-6 L 0.50868 -2.96296E-6 " pathEditMode="relative" rAng="0" ptsTypes="AA">
                                      <p:cBhvr>
                                        <p:cTn id="15" dur="2000" fill="hold"/>
                                        <p:tgtEl>
                                          <p:spTgt spid="9"/>
                                        </p:tgtEl>
                                        <p:attrNameLst>
                                          <p:attrName>ppt_x</p:attrName>
                                          <p:attrName>ppt_y</p:attrName>
                                        </p:attrNameLst>
                                      </p:cBhvr>
                                      <p:rCtr x="25434" y="0"/>
                                    </p:animMotion>
                                  </p:childTnLst>
                                </p:cTn>
                              </p:par>
                              <p:par>
                                <p:cTn id="16" presetID="63" presetClass="path" presetSubtype="0" accel="50000" decel="50000" fill="hold" nodeType="withEffect">
                                  <p:stCondLst>
                                    <p:cond delay="0"/>
                                  </p:stCondLst>
                                  <p:childTnLst>
                                    <p:animMotion origin="layout" path="M 2.22222E-6 -2.96296E-6 L 0.50937 -2.96296E-6 " pathEditMode="relative" rAng="0" ptsTypes="AA">
                                      <p:cBhvr>
                                        <p:cTn id="17" dur="2000" fill="hold"/>
                                        <p:tgtEl>
                                          <p:spTgt spid="15"/>
                                        </p:tgtEl>
                                        <p:attrNameLst>
                                          <p:attrName>ppt_x</p:attrName>
                                          <p:attrName>ppt_y</p:attrName>
                                        </p:attrNameLst>
                                      </p:cBhvr>
                                      <p:rCtr x="25469" y="0"/>
                                    </p:animMotion>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par>
                                <p:cTn id="23" presetID="10"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1.14 Calculation: two-digit +/− tens – step 1:5</a:t>
            </a:r>
          </a:p>
        </p:txBody>
      </p:sp>
      <p:pic>
        <p:nvPicPr>
          <p:cNvPr id="4" name="Picture 3">
            <a:extLst>
              <a:ext uri="{FF2B5EF4-FFF2-40B4-BE49-F238E27FC236}">
                <a16:creationId xmlns="" xmlns:a16="http://schemas.microsoft.com/office/drawing/2014/main" id="{E5DFA0CD-6070-40F2-9F04-623F953B63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814" y="3084837"/>
            <a:ext cx="7252373" cy="688327"/>
          </a:xfrm>
          <a:prstGeom prst="rect">
            <a:avLst/>
          </a:prstGeom>
        </p:spPr>
      </p:pic>
      <p:sp>
        <p:nvSpPr>
          <p:cNvPr id="5" name="TextBox 4">
            <a:extLst>
              <a:ext uri="{FF2B5EF4-FFF2-40B4-BE49-F238E27FC236}">
                <a16:creationId xmlns="" xmlns:a16="http://schemas.microsoft.com/office/drawing/2014/main" id="{2C7138F5-3BE0-4820-A9CE-420B0EC6A64B}"/>
              </a:ext>
            </a:extLst>
          </p:cNvPr>
          <p:cNvSpPr txBox="1"/>
          <p:nvPr/>
        </p:nvSpPr>
        <p:spPr bwMode="auto">
          <a:xfrm>
            <a:off x="3494597" y="3063402"/>
            <a:ext cx="364202"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300" dirty="0">
                <a:latin typeface="Myriad Pro Semibold" charset="0"/>
                <a:ea typeface="Myriad Pro Semibold" charset="0"/>
                <a:cs typeface="Myriad Pro Semibold" charset="0"/>
              </a:rPr>
              <a:t>38</a:t>
            </a:r>
          </a:p>
        </p:txBody>
      </p:sp>
      <p:sp>
        <p:nvSpPr>
          <p:cNvPr id="6" name="TextBox 5">
            <a:extLst>
              <a:ext uri="{FF2B5EF4-FFF2-40B4-BE49-F238E27FC236}">
                <a16:creationId xmlns="" xmlns:a16="http://schemas.microsoft.com/office/drawing/2014/main" id="{410A4D99-D1CA-49AA-BF0C-DEDF76A84579}"/>
              </a:ext>
            </a:extLst>
          </p:cNvPr>
          <p:cNvSpPr txBox="1"/>
          <p:nvPr/>
        </p:nvSpPr>
        <p:spPr bwMode="auto">
          <a:xfrm>
            <a:off x="4908177" y="3063402"/>
            <a:ext cx="364202"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300" dirty="0">
                <a:latin typeface="Myriad Pro Semibold" charset="0"/>
                <a:ea typeface="Myriad Pro Semibold" charset="0"/>
                <a:cs typeface="Myriad Pro Semibold" charset="0"/>
              </a:rPr>
              <a:t>58</a:t>
            </a:r>
          </a:p>
        </p:txBody>
      </p:sp>
      <p:sp>
        <p:nvSpPr>
          <p:cNvPr id="9" name="TextBox 8">
            <a:extLst>
              <a:ext uri="{FF2B5EF4-FFF2-40B4-BE49-F238E27FC236}">
                <a16:creationId xmlns="" xmlns:a16="http://schemas.microsoft.com/office/drawing/2014/main" id="{37D8D428-D09A-48EA-B9FA-FFBF6CBCEF00}"/>
              </a:ext>
            </a:extLst>
          </p:cNvPr>
          <p:cNvSpPr txBox="1"/>
          <p:nvPr/>
        </p:nvSpPr>
        <p:spPr bwMode="auto">
          <a:xfrm>
            <a:off x="6321757" y="3063402"/>
            <a:ext cx="364202"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300" dirty="0">
                <a:latin typeface="Myriad Pro Semibold" charset="0"/>
                <a:ea typeface="Myriad Pro Semibold" charset="0"/>
                <a:cs typeface="Myriad Pro Semibold" charset="0"/>
              </a:rPr>
              <a:t>78</a:t>
            </a:r>
          </a:p>
        </p:txBody>
      </p:sp>
      <p:sp>
        <p:nvSpPr>
          <p:cNvPr id="10" name="TextBox 9">
            <a:extLst>
              <a:ext uri="{FF2B5EF4-FFF2-40B4-BE49-F238E27FC236}">
                <a16:creationId xmlns="" xmlns:a16="http://schemas.microsoft.com/office/drawing/2014/main" id="{1DE4BDD0-E540-470D-8028-62CE517346BE}"/>
              </a:ext>
            </a:extLst>
          </p:cNvPr>
          <p:cNvSpPr txBox="1"/>
          <p:nvPr/>
        </p:nvSpPr>
        <p:spPr bwMode="auto">
          <a:xfrm>
            <a:off x="7728282" y="3063402"/>
            <a:ext cx="364202"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300" dirty="0">
                <a:latin typeface="Myriad Pro Semibold" charset="0"/>
                <a:ea typeface="Myriad Pro Semibold" charset="0"/>
                <a:cs typeface="Myriad Pro Semibold" charset="0"/>
              </a:rPr>
              <a:t>98</a:t>
            </a:r>
          </a:p>
        </p:txBody>
      </p:sp>
    </p:spTree>
    <p:extLst>
      <p:ext uri="{BB962C8B-B14F-4D97-AF65-F5344CB8AC3E}">
        <p14:creationId xmlns:p14="http://schemas.microsoft.com/office/powerpoint/2010/main" val="4225315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0" grpId="0"/>
    </p:bldLst>
  </p:timing>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a:spPr>
      <a:bodyPr vert="horz" wrap="square" lIns="91440" tIns="45720" rIns="91440" bIns="45720" numCol="1" rtlCol="0" anchor="t" anchorCtr="0" compatLnSpc="1">
        <a:prstTxWarp prst="textNoShape">
          <a:avLst/>
        </a:prstTxWarp>
        <a:spAutoFit/>
      </a:bodyPr>
      <a:lstStyle>
        <a:defPPr algn="ctr">
          <a:buClr>
            <a:srgbClr val="82CBDD"/>
          </a:buClr>
          <a:buNone/>
          <a:defRPr sz="2400"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3.potx" id="{505068DC-8943-437A-8C03-746B6D31BE3B}" vid="{F8507316-BBFF-45F1-84BC-D1DD2A214F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Mastery PD PowerPoint V4.3</Template>
  <TotalTime>0</TotalTime>
  <Words>844</Words>
  <Application>Microsoft Office PowerPoint</Application>
  <PresentationFormat>On-screen Show (4:3)</PresentationFormat>
  <Paragraphs>304</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Myriad Pro</vt:lpstr>
      <vt:lpstr>Myriad Pro Semibold</vt:lpstr>
      <vt:lpstr>nctem1</vt:lpstr>
      <vt:lpstr>1.14 Addition and subtraction: two-digit numbers and multiples of ten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2018-03-07T10:58:13Z</dcterms:created>
  <dcterms:modified xsi:type="dcterms:W3CDTF">2018-03-07T10:58:33Z</dcterms:modified>
</cp:coreProperties>
</file>