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12407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3.4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Problems involving division</a:t>
            </a:r>
            <a:br>
              <a:rPr lang="en-GB" dirty="0" smtClean="0"/>
            </a:br>
            <a:r>
              <a:rPr lang="en-GB" dirty="0" smtClean="0"/>
              <a:t>by a fraction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00" y="476672"/>
            <a:ext cx="7924800" cy="751929"/>
          </a:xfrm>
        </p:spPr>
        <p:txBody>
          <a:bodyPr anchor="ctr"/>
          <a:lstStyle/>
          <a:p>
            <a:r>
              <a:rPr lang="en-GB" dirty="0" smtClean="0"/>
              <a:t>3.4 Problems involving </a:t>
            </a:r>
            <a:br>
              <a:rPr lang="en-GB" dirty="0" smtClean="0"/>
            </a:br>
            <a:r>
              <a:rPr lang="en-GB" dirty="0" smtClean="0"/>
              <a:t>division by a 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teacher checks that the children understand what the bars represent in the context of the word problem.</a:t>
            </a:r>
          </a:p>
          <a:p>
            <a:pPr marL="0" indent="0"/>
            <a:r>
              <a:rPr lang="en-GB" sz="2800" dirty="0" smtClean="0"/>
              <a:t>William confidently says “</a:t>
            </a:r>
            <a:r>
              <a:rPr lang="en-GB" sz="2800" i="1" dirty="0" smtClean="0"/>
              <a:t>eight, because there are eight quarters in two”</a:t>
            </a:r>
          </a:p>
          <a:p>
            <a:pPr marL="0" indent="0"/>
            <a:endParaRPr lang="en-GB" sz="2800" i="1" dirty="0" smtClean="0"/>
          </a:p>
          <a:p>
            <a:pPr marL="0" indent="0"/>
            <a:r>
              <a:rPr lang="en-GB" sz="2800" dirty="0" smtClean="0"/>
              <a:t>How does the bar support children’s reasoning regarding division by a fraction?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7924800" cy="751929"/>
          </a:xfrm>
        </p:spPr>
        <p:txBody>
          <a:bodyPr anchor="ctr"/>
          <a:lstStyle/>
          <a:p>
            <a:r>
              <a:rPr lang="en-GB" dirty="0" smtClean="0"/>
              <a:t>3.4 Problems involving </a:t>
            </a:r>
            <a:br>
              <a:rPr lang="en-GB" dirty="0" smtClean="0"/>
            </a:br>
            <a:r>
              <a:rPr lang="en-GB" dirty="0" smtClean="0"/>
              <a:t>division by a fraction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teacher checks that the children understand the value of each part of the bar once it has been folded.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different coloured pens are used to aid clarity in identifying groups of two fifths.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The children made good progress in the lesson in moving from division by unit fractions to non unit fractions, how did the model of the bar support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151</Words>
  <Application>Microsoft Macintosh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1_nctem1</vt:lpstr>
      <vt:lpstr>Fractions Key Stage 2  Video 3.4 Problems involving division by a fraction</vt:lpstr>
      <vt:lpstr>3.4 Problems involving  division by a fraction</vt:lpstr>
      <vt:lpstr>3.4 Problems involving  division by a fraction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2014-02-07T10:03:48Z</dcterms:created>
  <dcterms:modified xsi:type="dcterms:W3CDTF">2014-02-07T10:04:10Z</dcterms:modified>
</cp:coreProperties>
</file>